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19"/>
  </p:notesMasterIdLst>
  <p:sldIdLst>
    <p:sldId id="256" r:id="rId2"/>
    <p:sldId id="258" r:id="rId3"/>
    <p:sldId id="259" r:id="rId4"/>
    <p:sldId id="283" r:id="rId5"/>
    <p:sldId id="290" r:id="rId6"/>
    <p:sldId id="291" r:id="rId7"/>
    <p:sldId id="303" r:id="rId8"/>
    <p:sldId id="314" r:id="rId9"/>
    <p:sldId id="315" r:id="rId10"/>
    <p:sldId id="316" r:id="rId11"/>
    <p:sldId id="317" r:id="rId12"/>
    <p:sldId id="318" r:id="rId13"/>
    <p:sldId id="310" r:id="rId14"/>
    <p:sldId id="319" r:id="rId15"/>
    <p:sldId id="320" r:id="rId16"/>
    <p:sldId id="286" r:id="rId17"/>
    <p:sldId id="262" r:id="rId18"/>
  </p:sldIdLst>
  <p:sldSz cx="9144000" cy="5143500" type="screen16x9"/>
  <p:notesSz cx="6858000" cy="9144000"/>
  <p:embeddedFontLst>
    <p:embeddedFont>
      <p:font typeface="Poppins"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919">
          <p15:clr>
            <a:srgbClr val="9AA0A6"/>
          </p15:clr>
        </p15:guide>
        <p15:guide id="2" pos="3034">
          <p15:clr>
            <a:srgbClr val="9AA0A6"/>
          </p15:clr>
        </p15:guide>
        <p15:guide id="3" orient="horz" pos="2832">
          <p15:clr>
            <a:srgbClr val="9AA0A6"/>
          </p15:clr>
        </p15:guide>
        <p15:guide id="4" orient="horz" pos="1014">
          <p15:clr>
            <a:srgbClr val="9AA0A6"/>
          </p15:clr>
        </p15:guide>
        <p15:guide id="5" orient="horz" pos="2736">
          <p15:clr>
            <a:srgbClr val="9AA0A6"/>
          </p15:clr>
        </p15:guide>
        <p15:guide id="6" pos="633">
          <p15:clr>
            <a:srgbClr val="9AA0A6"/>
          </p15:clr>
        </p15:guide>
        <p15:guide id="7" pos="234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FB29375-3420-4BAB-85E0-646AA95E0AD1}">
  <a:tblStyle styleId="{CFB29375-3420-4BAB-85E0-646AA95E0AD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409" autoAdjust="0"/>
  </p:normalViewPr>
  <p:slideViewPr>
    <p:cSldViewPr snapToGrid="0">
      <p:cViewPr varScale="1">
        <p:scale>
          <a:sx n="98" d="100"/>
          <a:sy n="98" d="100"/>
        </p:scale>
        <p:origin x="936" y="91"/>
      </p:cViewPr>
      <p:guideLst>
        <p:guide orient="horz" pos="919"/>
        <p:guide pos="3034"/>
        <p:guide orient="horz" pos="2832"/>
        <p:guide orient="horz" pos="1014"/>
        <p:guide orient="horz" pos="2736"/>
        <p:guide pos="633"/>
        <p:guide pos="234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60572225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5"/>
        <p:cNvGrpSpPr/>
        <p:nvPr/>
      </p:nvGrpSpPr>
      <p:grpSpPr>
        <a:xfrm>
          <a:off x="0" y="0"/>
          <a:ext cx="0" cy="0"/>
          <a:chOff x="0" y="0"/>
          <a:chExt cx="0" cy="0"/>
        </a:xfrm>
      </p:grpSpPr>
      <p:sp>
        <p:nvSpPr>
          <p:cNvPr id="3426" name="Google Shape;3426;ga3b7e49681_0_5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7" name="Google Shape;3427;ga3b7e49681_0_5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95134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3"/>
        <p:cNvGrpSpPr/>
        <p:nvPr/>
      </p:nvGrpSpPr>
      <p:grpSpPr>
        <a:xfrm>
          <a:off x="0" y="0"/>
          <a:ext cx="0" cy="0"/>
          <a:chOff x="0" y="0"/>
          <a:chExt cx="0" cy="0"/>
        </a:xfrm>
      </p:grpSpPr>
      <p:sp>
        <p:nvSpPr>
          <p:cNvPr id="3454" name="Google Shape;3454;ga3b7e49681_0_6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5" name="Google Shape;3455;ga3b7e49681_0_6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26507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3"/>
        <p:cNvGrpSpPr/>
        <p:nvPr/>
      </p:nvGrpSpPr>
      <p:grpSpPr>
        <a:xfrm>
          <a:off x="0" y="0"/>
          <a:ext cx="0" cy="0"/>
          <a:chOff x="0" y="0"/>
          <a:chExt cx="0" cy="0"/>
        </a:xfrm>
      </p:grpSpPr>
      <p:sp>
        <p:nvSpPr>
          <p:cNvPr id="3454" name="Google Shape;3454;ga3b7e49681_0_6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5" name="Google Shape;3455;ga3b7e49681_0_6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1883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0"/>
        <p:cNvGrpSpPr/>
        <p:nvPr/>
      </p:nvGrpSpPr>
      <p:grpSpPr>
        <a:xfrm>
          <a:off x="0" y="0"/>
          <a:ext cx="0" cy="0"/>
          <a:chOff x="0" y="0"/>
          <a:chExt cx="0" cy="0"/>
        </a:xfrm>
      </p:grpSpPr>
      <p:sp>
        <p:nvSpPr>
          <p:cNvPr id="3471" name="Google Shape;3471;ga3b7e49681_0_1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2" name="Google Shape;3472;ga3b7e49681_0_1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23562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0"/>
        <p:cNvGrpSpPr/>
        <p:nvPr/>
      </p:nvGrpSpPr>
      <p:grpSpPr>
        <a:xfrm>
          <a:off x="0" y="0"/>
          <a:ext cx="0" cy="0"/>
          <a:chOff x="0" y="0"/>
          <a:chExt cx="0" cy="0"/>
        </a:xfrm>
      </p:grpSpPr>
      <p:sp>
        <p:nvSpPr>
          <p:cNvPr id="3471" name="Google Shape;3471;ga3b7e49681_0_1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2" name="Google Shape;3472;ga3b7e49681_0_1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7050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0"/>
        <p:cNvGrpSpPr/>
        <p:nvPr/>
      </p:nvGrpSpPr>
      <p:grpSpPr>
        <a:xfrm>
          <a:off x="0" y="0"/>
          <a:ext cx="0" cy="0"/>
          <a:chOff x="0" y="0"/>
          <a:chExt cx="0" cy="0"/>
        </a:xfrm>
      </p:grpSpPr>
      <p:sp>
        <p:nvSpPr>
          <p:cNvPr id="3471" name="Google Shape;3471;ga3b7e49681_0_1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2" name="Google Shape;3472;ga3b7e49681_0_1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23419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0"/>
        <p:cNvGrpSpPr/>
        <p:nvPr/>
      </p:nvGrpSpPr>
      <p:grpSpPr>
        <a:xfrm>
          <a:off x="0" y="0"/>
          <a:ext cx="0" cy="0"/>
          <a:chOff x="0" y="0"/>
          <a:chExt cx="0" cy="0"/>
        </a:xfrm>
      </p:grpSpPr>
      <p:sp>
        <p:nvSpPr>
          <p:cNvPr id="3471" name="Google Shape;3471;ga3b7e49681_0_1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2" name="Google Shape;3472;ga3b7e49681_0_1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38880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3"/>
        <p:cNvGrpSpPr/>
        <p:nvPr/>
      </p:nvGrpSpPr>
      <p:grpSpPr>
        <a:xfrm>
          <a:off x="0" y="0"/>
          <a:ext cx="0" cy="0"/>
          <a:chOff x="0" y="0"/>
          <a:chExt cx="0" cy="0"/>
        </a:xfrm>
      </p:grpSpPr>
      <p:sp>
        <p:nvSpPr>
          <p:cNvPr id="3454" name="Google Shape;3454;ga3b7e49681_0_6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5" name="Google Shape;3455;ga3b7e49681_0_6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67670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7"/>
        <p:cNvGrpSpPr/>
        <p:nvPr/>
      </p:nvGrpSpPr>
      <p:grpSpPr>
        <a:xfrm>
          <a:off x="0" y="0"/>
          <a:ext cx="0" cy="0"/>
          <a:chOff x="0" y="0"/>
          <a:chExt cx="0" cy="0"/>
        </a:xfrm>
      </p:grpSpPr>
      <p:sp>
        <p:nvSpPr>
          <p:cNvPr id="3528" name="Google Shape;3528;g9f85bed76f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9" name="Google Shape;3529;g9f85bed76f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9343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7"/>
        <p:cNvGrpSpPr/>
        <p:nvPr/>
      </p:nvGrpSpPr>
      <p:grpSpPr>
        <a:xfrm>
          <a:off x="0" y="0"/>
          <a:ext cx="0" cy="0"/>
          <a:chOff x="0" y="0"/>
          <a:chExt cx="0" cy="0"/>
        </a:xfrm>
      </p:grpSpPr>
      <p:sp>
        <p:nvSpPr>
          <p:cNvPr id="3438" name="Google Shape;3438;ga3b7e49681_0_24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9" name="Google Shape;3439;ga3b7e49681_0_24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0480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3"/>
        <p:cNvGrpSpPr/>
        <p:nvPr/>
      </p:nvGrpSpPr>
      <p:grpSpPr>
        <a:xfrm>
          <a:off x="0" y="0"/>
          <a:ext cx="0" cy="0"/>
          <a:chOff x="0" y="0"/>
          <a:chExt cx="0" cy="0"/>
        </a:xfrm>
      </p:grpSpPr>
      <p:sp>
        <p:nvSpPr>
          <p:cNvPr id="3454" name="Google Shape;3454;ga3b7e49681_0_6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5" name="Google Shape;3455;ga3b7e49681_0_6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9278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3"/>
        <p:cNvGrpSpPr/>
        <p:nvPr/>
      </p:nvGrpSpPr>
      <p:grpSpPr>
        <a:xfrm>
          <a:off x="0" y="0"/>
          <a:ext cx="0" cy="0"/>
          <a:chOff x="0" y="0"/>
          <a:chExt cx="0" cy="0"/>
        </a:xfrm>
      </p:grpSpPr>
      <p:sp>
        <p:nvSpPr>
          <p:cNvPr id="3454" name="Google Shape;3454;ga3b7e49681_0_6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5" name="Google Shape;3455;ga3b7e49681_0_6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6550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3"/>
        <p:cNvGrpSpPr/>
        <p:nvPr/>
      </p:nvGrpSpPr>
      <p:grpSpPr>
        <a:xfrm>
          <a:off x="0" y="0"/>
          <a:ext cx="0" cy="0"/>
          <a:chOff x="0" y="0"/>
          <a:chExt cx="0" cy="0"/>
        </a:xfrm>
      </p:grpSpPr>
      <p:sp>
        <p:nvSpPr>
          <p:cNvPr id="3454" name="Google Shape;3454;ga3b7e49681_0_6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5" name="Google Shape;3455;ga3b7e49681_0_6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vi-VN" sz="1100" b="0" i="0" u="none" strike="noStrike" cap="none" smtClean="0">
                <a:solidFill>
                  <a:srgbClr val="000000"/>
                </a:solidFill>
                <a:effectLst/>
                <a:latin typeface="Arial"/>
                <a:ea typeface="Arial"/>
                <a:cs typeface="Arial"/>
                <a:sym typeface="Arial"/>
              </a:rPr>
              <a:t>Luồng xử lý dữ liệu trong MVC: Khi có một yêu cầu từ phía Client gửi đến Server, bộ phận Controller có nhiệm vụ tiếp nhận yêu cầu, xử lý dữ liệu đầu vào và quyết định luồng đi tiếp theo (trả về kết quả hay tương tác với CSDL để lấy dữ liệu). Nếu cần tương tác với CSDL, Controller sẽ gọi tới Model để lấy dữ liệu đầu ra. Model tương tác với CSDL để truy xuất dữ liệu phù hợp với yêu cầu của phía Controller, sau đó Model trả dữ liệu về cho Controller xử lý. Controller sẽ gọi đến View phù hợp với yêu cầu kèm theo dữ liệu cho View. View có trách nhiệm hiển thị kết quả, dữ liệu đầu ra phù hợp với yêu cầu của người dùng trên giao diện Web.</a:t>
            </a:r>
            <a:endParaRPr lang="en-US" sz="1100" b="1" i="0" u="none" strike="noStrike" cap="none" smtClean="0">
              <a:solidFill>
                <a:srgbClr val="000000"/>
              </a:solidFill>
              <a:effectLst/>
              <a:latin typeface="Arial"/>
              <a:ea typeface="Arial"/>
              <a:cs typeface="Arial"/>
              <a:sym typeface="Aria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400824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3"/>
        <p:cNvGrpSpPr/>
        <p:nvPr/>
      </p:nvGrpSpPr>
      <p:grpSpPr>
        <a:xfrm>
          <a:off x="0" y="0"/>
          <a:ext cx="0" cy="0"/>
          <a:chOff x="0" y="0"/>
          <a:chExt cx="0" cy="0"/>
        </a:xfrm>
      </p:grpSpPr>
      <p:sp>
        <p:nvSpPr>
          <p:cNvPr id="3454" name="Google Shape;3454;ga3b7e49681_0_6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5" name="Google Shape;3455;ga3b7e49681_0_6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70063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3"/>
        <p:cNvGrpSpPr/>
        <p:nvPr/>
      </p:nvGrpSpPr>
      <p:grpSpPr>
        <a:xfrm>
          <a:off x="0" y="0"/>
          <a:ext cx="0" cy="0"/>
          <a:chOff x="0" y="0"/>
          <a:chExt cx="0" cy="0"/>
        </a:xfrm>
      </p:grpSpPr>
      <p:sp>
        <p:nvSpPr>
          <p:cNvPr id="3454" name="Google Shape;3454;ga3b7e49681_0_6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5" name="Google Shape;3455;ga3b7e49681_0_6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187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3"/>
        <p:cNvGrpSpPr/>
        <p:nvPr/>
      </p:nvGrpSpPr>
      <p:grpSpPr>
        <a:xfrm>
          <a:off x="0" y="0"/>
          <a:ext cx="0" cy="0"/>
          <a:chOff x="0" y="0"/>
          <a:chExt cx="0" cy="0"/>
        </a:xfrm>
      </p:grpSpPr>
      <p:sp>
        <p:nvSpPr>
          <p:cNvPr id="3454" name="Google Shape;3454;ga3b7e49681_0_6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5" name="Google Shape;3455;ga3b7e49681_0_6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0591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3"/>
        <p:cNvGrpSpPr/>
        <p:nvPr/>
      </p:nvGrpSpPr>
      <p:grpSpPr>
        <a:xfrm>
          <a:off x="0" y="0"/>
          <a:ext cx="0" cy="0"/>
          <a:chOff x="0" y="0"/>
          <a:chExt cx="0" cy="0"/>
        </a:xfrm>
      </p:grpSpPr>
      <p:sp>
        <p:nvSpPr>
          <p:cNvPr id="3454" name="Google Shape;3454;ga3b7e49681_0_6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5" name="Google Shape;3455;ga3b7e49681_0_6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9075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4300" y="671100"/>
            <a:ext cx="77154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b="1"/>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ldNum" idx="12"/>
          </p:nvPr>
        </p:nvSpPr>
        <p:spPr>
          <a:xfrm>
            <a:off x="8472458" y="5044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solidFill>
                <a:schemeClr val="dk1"/>
              </a:solidFill>
            </a:endParaRPr>
          </a:p>
        </p:txBody>
      </p:sp>
      <p:grpSp>
        <p:nvGrpSpPr>
          <p:cNvPr id="11" name="Google Shape;11;p2"/>
          <p:cNvGrpSpPr/>
          <p:nvPr/>
        </p:nvGrpSpPr>
        <p:grpSpPr>
          <a:xfrm rot="-5236622">
            <a:off x="6412169" y="-1130828"/>
            <a:ext cx="1853898" cy="1381869"/>
            <a:chOff x="4500175" y="3779525"/>
            <a:chExt cx="1136425" cy="847075"/>
          </a:xfrm>
        </p:grpSpPr>
        <p:sp>
          <p:nvSpPr>
            <p:cNvPr id="12" name="Google Shape;12;p2"/>
            <p:cNvSpPr/>
            <p:nvPr/>
          </p:nvSpPr>
          <p:spPr>
            <a:xfrm>
              <a:off x="4500175" y="3779525"/>
              <a:ext cx="272200" cy="333500"/>
            </a:xfrm>
            <a:custGeom>
              <a:avLst/>
              <a:gdLst/>
              <a:ahLst/>
              <a:cxnLst/>
              <a:rect l="l" t="t" r="r" b="b"/>
              <a:pathLst>
                <a:path w="10888" h="13340" extrusionOk="0">
                  <a:moveTo>
                    <a:pt x="0" y="1"/>
                  </a:moveTo>
                  <a:lnTo>
                    <a:pt x="0" y="1"/>
                  </a:lnTo>
                  <a:cubicBezTo>
                    <a:pt x="403" y="3010"/>
                    <a:pt x="869" y="6205"/>
                    <a:pt x="2792" y="8562"/>
                  </a:cubicBezTo>
                  <a:cubicBezTo>
                    <a:pt x="4591" y="10764"/>
                    <a:pt x="8127" y="12688"/>
                    <a:pt x="10888" y="13339"/>
                  </a:cubicBezTo>
                  <a:cubicBezTo>
                    <a:pt x="8872" y="7787"/>
                    <a:pt x="5025" y="307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865425" y="3905150"/>
              <a:ext cx="121775" cy="341250"/>
            </a:xfrm>
            <a:custGeom>
              <a:avLst/>
              <a:gdLst/>
              <a:ahLst/>
              <a:cxnLst/>
              <a:rect l="l" t="t" r="r" b="b"/>
              <a:pathLst>
                <a:path w="4871" h="13650" extrusionOk="0">
                  <a:moveTo>
                    <a:pt x="0" y="1"/>
                  </a:moveTo>
                  <a:lnTo>
                    <a:pt x="0" y="1"/>
                  </a:lnTo>
                  <a:cubicBezTo>
                    <a:pt x="31" y="2110"/>
                    <a:pt x="62" y="4220"/>
                    <a:pt x="621" y="6267"/>
                  </a:cubicBezTo>
                  <a:cubicBezTo>
                    <a:pt x="1365" y="8810"/>
                    <a:pt x="2947" y="11044"/>
                    <a:pt x="4498" y="13246"/>
                  </a:cubicBezTo>
                  <a:lnTo>
                    <a:pt x="4870" y="13649"/>
                  </a:lnTo>
                  <a:cubicBezTo>
                    <a:pt x="4374" y="10703"/>
                    <a:pt x="3909" y="7663"/>
                    <a:pt x="2451" y="5057"/>
                  </a:cubicBezTo>
                  <a:cubicBezTo>
                    <a:pt x="2079" y="4375"/>
                    <a:pt x="1675" y="3754"/>
                    <a:pt x="1272" y="3072"/>
                  </a:cubicBezTo>
                  <a:cubicBezTo>
                    <a:pt x="745" y="2110"/>
                    <a:pt x="310" y="1087"/>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578500" y="4253350"/>
              <a:ext cx="408700" cy="101825"/>
            </a:xfrm>
            <a:custGeom>
              <a:avLst/>
              <a:gdLst/>
              <a:ahLst/>
              <a:cxnLst/>
              <a:rect l="l" t="t" r="r" b="b"/>
              <a:pathLst>
                <a:path w="16348" h="4073" extrusionOk="0">
                  <a:moveTo>
                    <a:pt x="16254" y="1"/>
                  </a:moveTo>
                  <a:cubicBezTo>
                    <a:pt x="16101" y="56"/>
                    <a:pt x="15952" y="118"/>
                    <a:pt x="15804" y="186"/>
                  </a:cubicBezTo>
                  <a:lnTo>
                    <a:pt x="15804" y="186"/>
                  </a:lnTo>
                  <a:lnTo>
                    <a:pt x="16347" y="156"/>
                  </a:lnTo>
                  <a:lnTo>
                    <a:pt x="16254" y="1"/>
                  </a:lnTo>
                  <a:close/>
                  <a:moveTo>
                    <a:pt x="15804" y="186"/>
                  </a:moveTo>
                  <a:lnTo>
                    <a:pt x="9585" y="528"/>
                  </a:lnTo>
                  <a:cubicBezTo>
                    <a:pt x="6359" y="714"/>
                    <a:pt x="3071" y="931"/>
                    <a:pt x="0" y="1924"/>
                  </a:cubicBezTo>
                  <a:lnTo>
                    <a:pt x="3474" y="3071"/>
                  </a:lnTo>
                  <a:cubicBezTo>
                    <a:pt x="4997" y="3564"/>
                    <a:pt x="6616" y="4073"/>
                    <a:pt x="8193" y="4073"/>
                  </a:cubicBezTo>
                  <a:cubicBezTo>
                    <a:pt x="8800" y="4073"/>
                    <a:pt x="9402" y="3997"/>
                    <a:pt x="9988" y="3816"/>
                  </a:cubicBezTo>
                  <a:cubicBezTo>
                    <a:pt x="12160" y="3121"/>
                    <a:pt x="13737" y="1129"/>
                    <a:pt x="15804" y="18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091850" y="4023800"/>
              <a:ext cx="224925" cy="356750"/>
            </a:xfrm>
            <a:custGeom>
              <a:avLst/>
              <a:gdLst/>
              <a:ahLst/>
              <a:cxnLst/>
              <a:rect l="l" t="t" r="r" b="b"/>
              <a:pathLst>
                <a:path w="8997" h="14270" extrusionOk="0">
                  <a:moveTo>
                    <a:pt x="1" y="1"/>
                  </a:moveTo>
                  <a:lnTo>
                    <a:pt x="1" y="1"/>
                  </a:lnTo>
                  <a:cubicBezTo>
                    <a:pt x="32" y="2172"/>
                    <a:pt x="776" y="4313"/>
                    <a:pt x="1707" y="6267"/>
                  </a:cubicBezTo>
                  <a:cubicBezTo>
                    <a:pt x="3181" y="9360"/>
                    <a:pt x="5356" y="12264"/>
                    <a:pt x="8332" y="13901"/>
                  </a:cubicBezTo>
                  <a:lnTo>
                    <a:pt x="8332" y="13901"/>
                  </a:lnTo>
                  <a:cubicBezTo>
                    <a:pt x="7447" y="12669"/>
                    <a:pt x="7145" y="11082"/>
                    <a:pt x="6639" y="9648"/>
                  </a:cubicBezTo>
                  <a:cubicBezTo>
                    <a:pt x="5367" y="5926"/>
                    <a:pt x="2638" y="2917"/>
                    <a:pt x="1" y="1"/>
                  </a:cubicBezTo>
                  <a:close/>
                  <a:moveTo>
                    <a:pt x="8332" y="13901"/>
                  </a:moveTo>
                  <a:cubicBezTo>
                    <a:pt x="8423" y="14028"/>
                    <a:pt x="8520" y="14151"/>
                    <a:pt x="8624" y="14270"/>
                  </a:cubicBezTo>
                  <a:lnTo>
                    <a:pt x="8997" y="14239"/>
                  </a:lnTo>
                  <a:cubicBezTo>
                    <a:pt x="8771" y="14133"/>
                    <a:pt x="8549" y="14020"/>
                    <a:pt x="8332" y="1390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806475" y="4389050"/>
              <a:ext cx="524250" cy="230525"/>
            </a:xfrm>
            <a:custGeom>
              <a:avLst/>
              <a:gdLst/>
              <a:ahLst/>
              <a:cxnLst/>
              <a:rect l="l" t="t" r="r" b="b"/>
              <a:pathLst>
                <a:path w="20970" h="9221" extrusionOk="0">
                  <a:moveTo>
                    <a:pt x="20970" y="1"/>
                  </a:moveTo>
                  <a:lnTo>
                    <a:pt x="20970" y="1"/>
                  </a:lnTo>
                  <a:cubicBezTo>
                    <a:pt x="20925" y="59"/>
                    <a:pt x="20880" y="117"/>
                    <a:pt x="20834" y="175"/>
                  </a:cubicBezTo>
                  <a:lnTo>
                    <a:pt x="20834" y="175"/>
                  </a:lnTo>
                  <a:cubicBezTo>
                    <a:pt x="20869" y="179"/>
                    <a:pt x="20904" y="183"/>
                    <a:pt x="20939" y="187"/>
                  </a:cubicBezTo>
                  <a:lnTo>
                    <a:pt x="20970" y="1"/>
                  </a:lnTo>
                  <a:close/>
                  <a:moveTo>
                    <a:pt x="20002" y="130"/>
                  </a:moveTo>
                  <a:cubicBezTo>
                    <a:pt x="17600" y="130"/>
                    <a:pt x="15257" y="1222"/>
                    <a:pt x="13060" y="2265"/>
                  </a:cubicBezTo>
                  <a:lnTo>
                    <a:pt x="4064" y="6608"/>
                  </a:lnTo>
                  <a:cubicBezTo>
                    <a:pt x="2849" y="7186"/>
                    <a:pt x="1608" y="7765"/>
                    <a:pt x="289" y="7765"/>
                  </a:cubicBezTo>
                  <a:cubicBezTo>
                    <a:pt x="193" y="7765"/>
                    <a:pt x="97" y="7762"/>
                    <a:pt x="1" y="7756"/>
                  </a:cubicBezTo>
                  <a:lnTo>
                    <a:pt x="1" y="7756"/>
                  </a:lnTo>
                  <a:cubicBezTo>
                    <a:pt x="1714" y="8719"/>
                    <a:pt x="3657" y="9221"/>
                    <a:pt x="5633" y="9221"/>
                  </a:cubicBezTo>
                  <a:cubicBezTo>
                    <a:pt x="5947" y="9221"/>
                    <a:pt x="6262" y="9208"/>
                    <a:pt x="6577" y="9183"/>
                  </a:cubicBezTo>
                  <a:cubicBezTo>
                    <a:pt x="8779" y="8903"/>
                    <a:pt x="10889" y="8190"/>
                    <a:pt x="12781" y="7042"/>
                  </a:cubicBezTo>
                  <a:cubicBezTo>
                    <a:pt x="15881" y="5310"/>
                    <a:pt x="18624" y="2982"/>
                    <a:pt x="20834" y="175"/>
                  </a:cubicBezTo>
                  <a:lnTo>
                    <a:pt x="20834" y="175"/>
                  </a:lnTo>
                  <a:cubicBezTo>
                    <a:pt x="20556" y="144"/>
                    <a:pt x="20279" y="130"/>
                    <a:pt x="20002" y="13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686050" y="4050575"/>
              <a:ext cx="950550" cy="367300"/>
            </a:xfrm>
            <a:custGeom>
              <a:avLst/>
              <a:gdLst/>
              <a:ahLst/>
              <a:cxnLst/>
              <a:rect l="l" t="t" r="r" b="b"/>
              <a:pathLst>
                <a:path w="38022" h="14692" extrusionOk="0">
                  <a:moveTo>
                    <a:pt x="999" y="1"/>
                  </a:moveTo>
                  <a:cubicBezTo>
                    <a:pt x="663" y="1"/>
                    <a:pt x="0" y="316"/>
                    <a:pt x="103" y="419"/>
                  </a:cubicBezTo>
                  <a:cubicBezTo>
                    <a:pt x="5190" y="5258"/>
                    <a:pt x="11673" y="8918"/>
                    <a:pt x="18125" y="11617"/>
                  </a:cubicBezTo>
                  <a:cubicBezTo>
                    <a:pt x="22199" y="13331"/>
                    <a:pt x="26470" y="14691"/>
                    <a:pt x="30759" y="14691"/>
                  </a:cubicBezTo>
                  <a:cubicBezTo>
                    <a:pt x="33066" y="14691"/>
                    <a:pt x="35378" y="14298"/>
                    <a:pt x="37667" y="13354"/>
                  </a:cubicBezTo>
                  <a:cubicBezTo>
                    <a:pt x="38021" y="13202"/>
                    <a:pt x="37872" y="13151"/>
                    <a:pt x="37621" y="13151"/>
                  </a:cubicBezTo>
                  <a:cubicBezTo>
                    <a:pt x="37411" y="13151"/>
                    <a:pt x="37129" y="13187"/>
                    <a:pt x="37016" y="13230"/>
                  </a:cubicBezTo>
                  <a:cubicBezTo>
                    <a:pt x="35119" y="14024"/>
                    <a:pt x="33150" y="14356"/>
                    <a:pt x="31160" y="14356"/>
                  </a:cubicBezTo>
                  <a:cubicBezTo>
                    <a:pt x="25765" y="14356"/>
                    <a:pt x="20219" y="11912"/>
                    <a:pt x="15551" y="9600"/>
                  </a:cubicBezTo>
                  <a:cubicBezTo>
                    <a:pt x="10432" y="7088"/>
                    <a:pt x="5314" y="4017"/>
                    <a:pt x="1158" y="47"/>
                  </a:cubicBezTo>
                  <a:cubicBezTo>
                    <a:pt x="1125" y="14"/>
                    <a:pt x="1070" y="1"/>
                    <a:pt x="9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853625" y="4301350"/>
              <a:ext cx="270725" cy="158925"/>
            </a:xfrm>
            <a:custGeom>
              <a:avLst/>
              <a:gdLst/>
              <a:ahLst/>
              <a:cxnLst/>
              <a:rect l="l" t="t" r="r" b="b"/>
              <a:pathLst>
                <a:path w="10829" h="6357" extrusionOk="0">
                  <a:moveTo>
                    <a:pt x="8253" y="670"/>
                  </a:moveTo>
                  <a:cubicBezTo>
                    <a:pt x="8749" y="670"/>
                    <a:pt x="9239" y="780"/>
                    <a:pt x="9716" y="1027"/>
                  </a:cubicBezTo>
                  <a:cubicBezTo>
                    <a:pt x="9731" y="1035"/>
                    <a:pt x="9748" y="1041"/>
                    <a:pt x="9766" y="1046"/>
                  </a:cubicBezTo>
                  <a:lnTo>
                    <a:pt x="9766" y="1046"/>
                  </a:lnTo>
                  <a:cubicBezTo>
                    <a:pt x="8643" y="1435"/>
                    <a:pt x="7794" y="2072"/>
                    <a:pt x="6893" y="2889"/>
                  </a:cubicBezTo>
                  <a:cubicBezTo>
                    <a:pt x="5273" y="4401"/>
                    <a:pt x="3534" y="5114"/>
                    <a:pt x="1514" y="5601"/>
                  </a:cubicBezTo>
                  <a:lnTo>
                    <a:pt x="1514" y="5601"/>
                  </a:lnTo>
                  <a:cubicBezTo>
                    <a:pt x="2969" y="3652"/>
                    <a:pt x="5671" y="670"/>
                    <a:pt x="8253" y="670"/>
                  </a:cubicBezTo>
                  <a:close/>
                  <a:moveTo>
                    <a:pt x="8567" y="0"/>
                  </a:moveTo>
                  <a:cubicBezTo>
                    <a:pt x="5201" y="0"/>
                    <a:pt x="1836" y="3662"/>
                    <a:pt x="162" y="6083"/>
                  </a:cubicBezTo>
                  <a:cubicBezTo>
                    <a:pt x="0" y="6306"/>
                    <a:pt x="234" y="6357"/>
                    <a:pt x="451" y="6357"/>
                  </a:cubicBezTo>
                  <a:cubicBezTo>
                    <a:pt x="566" y="6357"/>
                    <a:pt x="677" y="6342"/>
                    <a:pt x="720" y="6332"/>
                  </a:cubicBezTo>
                  <a:cubicBezTo>
                    <a:pt x="2364" y="5990"/>
                    <a:pt x="4009" y="5618"/>
                    <a:pt x="5497" y="4812"/>
                  </a:cubicBezTo>
                  <a:cubicBezTo>
                    <a:pt x="7172" y="3912"/>
                    <a:pt x="8351" y="1989"/>
                    <a:pt x="10243" y="1431"/>
                  </a:cubicBezTo>
                  <a:cubicBezTo>
                    <a:pt x="10790" y="1281"/>
                    <a:pt x="10819" y="933"/>
                    <a:pt x="10458" y="896"/>
                  </a:cubicBezTo>
                  <a:lnTo>
                    <a:pt x="10458" y="896"/>
                  </a:lnTo>
                  <a:cubicBezTo>
                    <a:pt x="10691" y="773"/>
                    <a:pt x="10829" y="607"/>
                    <a:pt x="10616" y="500"/>
                  </a:cubicBezTo>
                  <a:cubicBezTo>
                    <a:pt x="9942" y="153"/>
                    <a:pt x="9255" y="0"/>
                    <a:pt x="85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713425" y="4154200"/>
              <a:ext cx="193025" cy="58850"/>
            </a:xfrm>
            <a:custGeom>
              <a:avLst/>
              <a:gdLst/>
              <a:ahLst/>
              <a:cxnLst/>
              <a:rect l="l" t="t" r="r" b="b"/>
              <a:pathLst>
                <a:path w="7721" h="2354" extrusionOk="0">
                  <a:moveTo>
                    <a:pt x="2637" y="810"/>
                  </a:moveTo>
                  <a:cubicBezTo>
                    <a:pt x="3291" y="810"/>
                    <a:pt x="4017" y="1058"/>
                    <a:pt x="4693" y="1369"/>
                  </a:cubicBezTo>
                  <a:lnTo>
                    <a:pt x="4693" y="1369"/>
                  </a:lnTo>
                  <a:cubicBezTo>
                    <a:pt x="4139" y="1390"/>
                    <a:pt x="3582" y="1436"/>
                    <a:pt x="3031" y="1436"/>
                  </a:cubicBezTo>
                  <a:cubicBezTo>
                    <a:pt x="2486" y="1436"/>
                    <a:pt x="1947" y="1391"/>
                    <a:pt x="1425" y="1228"/>
                  </a:cubicBezTo>
                  <a:lnTo>
                    <a:pt x="1425" y="1228"/>
                  </a:lnTo>
                  <a:cubicBezTo>
                    <a:pt x="1767" y="929"/>
                    <a:pt x="2185" y="810"/>
                    <a:pt x="2637" y="810"/>
                  </a:cubicBezTo>
                  <a:close/>
                  <a:moveTo>
                    <a:pt x="2637" y="1"/>
                  </a:moveTo>
                  <a:cubicBezTo>
                    <a:pt x="1679" y="1"/>
                    <a:pt x="802" y="338"/>
                    <a:pt x="187" y="1268"/>
                  </a:cubicBezTo>
                  <a:cubicBezTo>
                    <a:pt x="1" y="1423"/>
                    <a:pt x="94" y="1733"/>
                    <a:pt x="311" y="1795"/>
                  </a:cubicBezTo>
                  <a:cubicBezTo>
                    <a:pt x="1074" y="2151"/>
                    <a:pt x="1858" y="2231"/>
                    <a:pt x="2651" y="2231"/>
                  </a:cubicBezTo>
                  <a:cubicBezTo>
                    <a:pt x="3292" y="2231"/>
                    <a:pt x="3938" y="2179"/>
                    <a:pt x="4583" y="2179"/>
                  </a:cubicBezTo>
                  <a:cubicBezTo>
                    <a:pt x="5084" y="2179"/>
                    <a:pt x="5584" y="2210"/>
                    <a:pt x="6080" y="2323"/>
                  </a:cubicBezTo>
                  <a:cubicBezTo>
                    <a:pt x="6121" y="2332"/>
                    <a:pt x="6162" y="2336"/>
                    <a:pt x="6203" y="2336"/>
                  </a:cubicBezTo>
                  <a:cubicBezTo>
                    <a:pt x="6280" y="2336"/>
                    <a:pt x="6355" y="2320"/>
                    <a:pt x="6425" y="2294"/>
                  </a:cubicBezTo>
                  <a:lnTo>
                    <a:pt x="6425" y="2294"/>
                  </a:lnTo>
                  <a:cubicBezTo>
                    <a:pt x="6494" y="2335"/>
                    <a:pt x="6580" y="2353"/>
                    <a:pt x="6672" y="2353"/>
                  </a:cubicBezTo>
                  <a:cubicBezTo>
                    <a:pt x="7121" y="2353"/>
                    <a:pt x="7721" y="1922"/>
                    <a:pt x="7259" y="1640"/>
                  </a:cubicBezTo>
                  <a:cubicBezTo>
                    <a:pt x="6056" y="942"/>
                    <a:pt x="4235" y="1"/>
                    <a:pt x="2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030750" y="4164750"/>
              <a:ext cx="105750" cy="162700"/>
            </a:xfrm>
            <a:custGeom>
              <a:avLst/>
              <a:gdLst/>
              <a:ahLst/>
              <a:cxnLst/>
              <a:rect l="l" t="t" r="r" b="b"/>
              <a:pathLst>
                <a:path w="4230" h="6508" extrusionOk="0">
                  <a:moveTo>
                    <a:pt x="1434" y="1535"/>
                  </a:moveTo>
                  <a:cubicBezTo>
                    <a:pt x="2003" y="2203"/>
                    <a:pt x="2346" y="3036"/>
                    <a:pt x="2571" y="3918"/>
                  </a:cubicBezTo>
                  <a:lnTo>
                    <a:pt x="2571" y="3918"/>
                  </a:lnTo>
                  <a:cubicBezTo>
                    <a:pt x="2071" y="3188"/>
                    <a:pt x="1688" y="2384"/>
                    <a:pt x="1434" y="1535"/>
                  </a:cubicBezTo>
                  <a:close/>
                  <a:moveTo>
                    <a:pt x="830" y="1"/>
                  </a:moveTo>
                  <a:cubicBezTo>
                    <a:pt x="498" y="1"/>
                    <a:pt x="1" y="173"/>
                    <a:pt x="25" y="443"/>
                  </a:cubicBezTo>
                  <a:cubicBezTo>
                    <a:pt x="295" y="2566"/>
                    <a:pt x="1342" y="4487"/>
                    <a:pt x="2918" y="5901"/>
                  </a:cubicBezTo>
                  <a:lnTo>
                    <a:pt x="2918" y="5901"/>
                  </a:lnTo>
                  <a:cubicBezTo>
                    <a:pt x="2937" y="6058"/>
                    <a:pt x="2955" y="6213"/>
                    <a:pt x="2972" y="6367"/>
                  </a:cubicBezTo>
                  <a:cubicBezTo>
                    <a:pt x="2992" y="6466"/>
                    <a:pt x="3117" y="6508"/>
                    <a:pt x="3278" y="6508"/>
                  </a:cubicBezTo>
                  <a:cubicBezTo>
                    <a:pt x="3624" y="6508"/>
                    <a:pt x="4131" y="6311"/>
                    <a:pt x="4089" y="6057"/>
                  </a:cubicBezTo>
                  <a:cubicBezTo>
                    <a:pt x="4083" y="5998"/>
                    <a:pt x="4076" y="5939"/>
                    <a:pt x="4070" y="5879"/>
                  </a:cubicBezTo>
                  <a:lnTo>
                    <a:pt x="4070" y="5879"/>
                  </a:lnTo>
                  <a:cubicBezTo>
                    <a:pt x="4181" y="5795"/>
                    <a:pt x="4229" y="5701"/>
                    <a:pt x="4151" y="5623"/>
                  </a:cubicBezTo>
                  <a:lnTo>
                    <a:pt x="4151" y="5623"/>
                  </a:lnTo>
                  <a:lnTo>
                    <a:pt x="4151" y="5654"/>
                  </a:lnTo>
                  <a:cubicBezTo>
                    <a:pt x="4111" y="5621"/>
                    <a:pt x="4071" y="5587"/>
                    <a:pt x="4032" y="5553"/>
                  </a:cubicBezTo>
                  <a:lnTo>
                    <a:pt x="4032" y="5553"/>
                  </a:lnTo>
                  <a:cubicBezTo>
                    <a:pt x="3765" y="3350"/>
                    <a:pt x="3210" y="1106"/>
                    <a:pt x="1049" y="39"/>
                  </a:cubicBezTo>
                  <a:cubicBezTo>
                    <a:pt x="997" y="13"/>
                    <a:pt x="919" y="1"/>
                    <a:pt x="8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238400" y="4401775"/>
              <a:ext cx="151175" cy="224825"/>
            </a:xfrm>
            <a:custGeom>
              <a:avLst/>
              <a:gdLst/>
              <a:ahLst/>
              <a:cxnLst/>
              <a:rect l="l" t="t" r="r" b="b"/>
              <a:pathLst>
                <a:path w="6047" h="8993" extrusionOk="0">
                  <a:moveTo>
                    <a:pt x="4378" y="2090"/>
                  </a:moveTo>
                  <a:cubicBezTo>
                    <a:pt x="3712" y="4090"/>
                    <a:pt x="2803" y="5986"/>
                    <a:pt x="1318" y="7445"/>
                  </a:cubicBezTo>
                  <a:lnTo>
                    <a:pt x="1318" y="7445"/>
                  </a:lnTo>
                  <a:cubicBezTo>
                    <a:pt x="1776" y="5480"/>
                    <a:pt x="3028" y="3672"/>
                    <a:pt x="4378" y="2090"/>
                  </a:cubicBezTo>
                  <a:close/>
                  <a:moveTo>
                    <a:pt x="5444" y="1"/>
                  </a:moveTo>
                  <a:cubicBezTo>
                    <a:pt x="5230" y="1"/>
                    <a:pt x="4999" y="66"/>
                    <a:pt x="4872" y="205"/>
                  </a:cubicBezTo>
                  <a:lnTo>
                    <a:pt x="4903" y="205"/>
                  </a:lnTo>
                  <a:cubicBezTo>
                    <a:pt x="2762" y="2470"/>
                    <a:pt x="250" y="5386"/>
                    <a:pt x="33" y="8643"/>
                  </a:cubicBezTo>
                  <a:cubicBezTo>
                    <a:pt x="0" y="8902"/>
                    <a:pt x="188" y="8992"/>
                    <a:pt x="411" y="8992"/>
                  </a:cubicBezTo>
                  <a:cubicBezTo>
                    <a:pt x="614" y="8992"/>
                    <a:pt x="845" y="8917"/>
                    <a:pt x="963" y="8829"/>
                  </a:cubicBezTo>
                  <a:cubicBezTo>
                    <a:pt x="3817" y="6843"/>
                    <a:pt x="5120" y="3648"/>
                    <a:pt x="5988" y="360"/>
                  </a:cubicBezTo>
                  <a:cubicBezTo>
                    <a:pt x="6046" y="175"/>
                    <a:pt x="5922" y="76"/>
                    <a:pt x="5738" y="49"/>
                  </a:cubicBezTo>
                  <a:lnTo>
                    <a:pt x="5738" y="49"/>
                  </a:lnTo>
                  <a:cubicBezTo>
                    <a:pt x="5655" y="17"/>
                    <a:pt x="5552" y="1"/>
                    <a:pt x="54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265900" y="4177950"/>
              <a:ext cx="148575" cy="238175"/>
            </a:xfrm>
            <a:custGeom>
              <a:avLst/>
              <a:gdLst/>
              <a:ahLst/>
              <a:cxnLst/>
              <a:rect l="l" t="t" r="r" b="b"/>
              <a:pathLst>
                <a:path w="5943" h="9527" extrusionOk="0">
                  <a:moveTo>
                    <a:pt x="1409" y="1401"/>
                  </a:moveTo>
                  <a:cubicBezTo>
                    <a:pt x="3252" y="2956"/>
                    <a:pt x="4246" y="5305"/>
                    <a:pt x="4088" y="7701"/>
                  </a:cubicBezTo>
                  <a:lnTo>
                    <a:pt x="4088" y="7701"/>
                  </a:lnTo>
                  <a:cubicBezTo>
                    <a:pt x="2828" y="5778"/>
                    <a:pt x="1917" y="3637"/>
                    <a:pt x="1409" y="1401"/>
                  </a:cubicBezTo>
                  <a:close/>
                  <a:moveTo>
                    <a:pt x="836" y="0"/>
                  </a:moveTo>
                  <a:cubicBezTo>
                    <a:pt x="511" y="0"/>
                    <a:pt x="0" y="173"/>
                    <a:pt x="49" y="442"/>
                  </a:cubicBezTo>
                  <a:cubicBezTo>
                    <a:pt x="515" y="3482"/>
                    <a:pt x="1724" y="6336"/>
                    <a:pt x="3523" y="8817"/>
                  </a:cubicBezTo>
                  <a:cubicBezTo>
                    <a:pt x="3570" y="8886"/>
                    <a:pt x="3671" y="8916"/>
                    <a:pt x="3794" y="8916"/>
                  </a:cubicBezTo>
                  <a:cubicBezTo>
                    <a:pt x="3831" y="8916"/>
                    <a:pt x="3869" y="8913"/>
                    <a:pt x="3909" y="8908"/>
                  </a:cubicBezTo>
                  <a:lnTo>
                    <a:pt x="3909" y="8908"/>
                  </a:lnTo>
                  <a:cubicBezTo>
                    <a:pt x="3877" y="9044"/>
                    <a:pt x="3842" y="9179"/>
                    <a:pt x="3803" y="9313"/>
                  </a:cubicBezTo>
                  <a:cubicBezTo>
                    <a:pt x="3765" y="9462"/>
                    <a:pt x="3922" y="9527"/>
                    <a:pt x="4129" y="9527"/>
                  </a:cubicBezTo>
                  <a:cubicBezTo>
                    <a:pt x="4439" y="9527"/>
                    <a:pt x="4864" y="9382"/>
                    <a:pt x="4919" y="9158"/>
                  </a:cubicBezTo>
                  <a:cubicBezTo>
                    <a:pt x="5943" y="5591"/>
                    <a:pt x="4330" y="1776"/>
                    <a:pt x="1042" y="39"/>
                  </a:cubicBezTo>
                  <a:cubicBezTo>
                    <a:pt x="996" y="13"/>
                    <a:pt x="923" y="0"/>
                    <a:pt x="8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rot="10800000">
            <a:off x="-580802" y="-652655"/>
            <a:ext cx="4033310" cy="2216956"/>
            <a:chOff x="4178350" y="2375050"/>
            <a:chExt cx="938350" cy="515775"/>
          </a:xfrm>
        </p:grpSpPr>
        <p:sp>
          <p:nvSpPr>
            <p:cNvPr id="24" name="Google Shape;24;p2"/>
            <p:cNvSpPr/>
            <p:nvPr/>
          </p:nvSpPr>
          <p:spPr>
            <a:xfrm>
              <a:off x="4178350" y="2375050"/>
              <a:ext cx="938350" cy="470050"/>
            </a:xfrm>
            <a:custGeom>
              <a:avLst/>
              <a:gdLst/>
              <a:ahLst/>
              <a:cxnLst/>
              <a:rect l="l" t="t" r="r" b="b"/>
              <a:pathLst>
                <a:path w="37534" h="18802" extrusionOk="0">
                  <a:moveTo>
                    <a:pt x="19941" y="1"/>
                  </a:moveTo>
                  <a:cubicBezTo>
                    <a:pt x="19829" y="1"/>
                    <a:pt x="19717" y="2"/>
                    <a:pt x="19604" y="4"/>
                  </a:cubicBezTo>
                  <a:cubicBezTo>
                    <a:pt x="17557" y="35"/>
                    <a:pt x="15789" y="780"/>
                    <a:pt x="13804" y="1121"/>
                  </a:cubicBezTo>
                  <a:cubicBezTo>
                    <a:pt x="11260" y="1617"/>
                    <a:pt x="8903" y="2765"/>
                    <a:pt x="6949" y="4440"/>
                  </a:cubicBezTo>
                  <a:cubicBezTo>
                    <a:pt x="2792" y="7914"/>
                    <a:pt x="248" y="12970"/>
                    <a:pt x="0" y="18367"/>
                  </a:cubicBezTo>
                  <a:lnTo>
                    <a:pt x="714" y="18802"/>
                  </a:lnTo>
                  <a:lnTo>
                    <a:pt x="36913" y="18678"/>
                  </a:lnTo>
                  <a:cubicBezTo>
                    <a:pt x="37534" y="16816"/>
                    <a:pt x="36727" y="14800"/>
                    <a:pt x="35952" y="12970"/>
                  </a:cubicBezTo>
                  <a:cubicBezTo>
                    <a:pt x="34711" y="10147"/>
                    <a:pt x="33377" y="7263"/>
                    <a:pt x="31392" y="4998"/>
                  </a:cubicBezTo>
                  <a:cubicBezTo>
                    <a:pt x="28520" y="1733"/>
                    <a:pt x="24234" y="1"/>
                    <a:pt x="199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192225" y="2449850"/>
              <a:ext cx="867875" cy="411650"/>
            </a:xfrm>
            <a:custGeom>
              <a:avLst/>
              <a:gdLst/>
              <a:ahLst/>
              <a:cxnLst/>
              <a:rect l="l" t="t" r="r" b="b"/>
              <a:pathLst>
                <a:path w="34715" h="16466" extrusionOk="0">
                  <a:moveTo>
                    <a:pt x="18380" y="0"/>
                  </a:moveTo>
                  <a:cubicBezTo>
                    <a:pt x="17829" y="0"/>
                    <a:pt x="17276" y="28"/>
                    <a:pt x="16723" y="83"/>
                  </a:cubicBezTo>
                  <a:cubicBezTo>
                    <a:pt x="13063" y="455"/>
                    <a:pt x="9589" y="1944"/>
                    <a:pt x="6766" y="4302"/>
                  </a:cubicBezTo>
                  <a:cubicBezTo>
                    <a:pt x="3105" y="7403"/>
                    <a:pt x="1492" y="11839"/>
                    <a:pt x="35" y="16275"/>
                  </a:cubicBezTo>
                  <a:cubicBezTo>
                    <a:pt x="1" y="16377"/>
                    <a:pt x="123" y="16421"/>
                    <a:pt x="298" y="16421"/>
                  </a:cubicBezTo>
                  <a:cubicBezTo>
                    <a:pt x="604" y="16421"/>
                    <a:pt x="1072" y="16286"/>
                    <a:pt x="1151" y="16089"/>
                  </a:cubicBezTo>
                  <a:lnTo>
                    <a:pt x="1120" y="16089"/>
                  </a:lnTo>
                  <a:cubicBezTo>
                    <a:pt x="2299" y="12491"/>
                    <a:pt x="3540" y="8768"/>
                    <a:pt x="6083" y="5884"/>
                  </a:cubicBezTo>
                  <a:cubicBezTo>
                    <a:pt x="8906" y="2689"/>
                    <a:pt x="12908" y="765"/>
                    <a:pt x="17188" y="548"/>
                  </a:cubicBezTo>
                  <a:cubicBezTo>
                    <a:pt x="17428" y="536"/>
                    <a:pt x="17667" y="530"/>
                    <a:pt x="17906" y="530"/>
                  </a:cubicBezTo>
                  <a:cubicBezTo>
                    <a:pt x="21865" y="530"/>
                    <a:pt x="25631" y="2217"/>
                    <a:pt x="28293" y="5201"/>
                  </a:cubicBezTo>
                  <a:cubicBezTo>
                    <a:pt x="31023" y="8241"/>
                    <a:pt x="33566" y="11994"/>
                    <a:pt x="32946" y="16306"/>
                  </a:cubicBezTo>
                  <a:cubicBezTo>
                    <a:pt x="32924" y="16418"/>
                    <a:pt x="33055" y="16465"/>
                    <a:pt x="33235" y="16465"/>
                  </a:cubicBezTo>
                  <a:cubicBezTo>
                    <a:pt x="33554" y="16465"/>
                    <a:pt x="34023" y="16318"/>
                    <a:pt x="34063" y="16120"/>
                  </a:cubicBezTo>
                  <a:cubicBezTo>
                    <a:pt x="34714" y="11436"/>
                    <a:pt x="31798" y="7217"/>
                    <a:pt x="28634" y="4053"/>
                  </a:cubicBezTo>
                  <a:cubicBezTo>
                    <a:pt x="25844" y="1317"/>
                    <a:pt x="22177" y="0"/>
                    <a:pt x="18380"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252800" y="2496850"/>
              <a:ext cx="761025" cy="376950"/>
            </a:xfrm>
            <a:custGeom>
              <a:avLst/>
              <a:gdLst/>
              <a:ahLst/>
              <a:cxnLst/>
              <a:rect l="l" t="t" r="r" b="b"/>
              <a:pathLst>
                <a:path w="30441" h="15078" extrusionOk="0">
                  <a:moveTo>
                    <a:pt x="13814" y="1"/>
                  </a:moveTo>
                  <a:cubicBezTo>
                    <a:pt x="10218" y="1"/>
                    <a:pt x="7746" y="1872"/>
                    <a:pt x="5273" y="4345"/>
                  </a:cubicBezTo>
                  <a:cubicBezTo>
                    <a:pt x="2575" y="7074"/>
                    <a:pt x="62" y="10952"/>
                    <a:pt x="0" y="14922"/>
                  </a:cubicBezTo>
                  <a:cubicBezTo>
                    <a:pt x="0" y="15030"/>
                    <a:pt x="134" y="15078"/>
                    <a:pt x="309" y="15078"/>
                  </a:cubicBezTo>
                  <a:cubicBezTo>
                    <a:pt x="639" y="15078"/>
                    <a:pt x="1117" y="14907"/>
                    <a:pt x="1117" y="14643"/>
                  </a:cubicBezTo>
                  <a:cubicBezTo>
                    <a:pt x="1179" y="10890"/>
                    <a:pt x="3629" y="7074"/>
                    <a:pt x="6173" y="4500"/>
                  </a:cubicBezTo>
                  <a:cubicBezTo>
                    <a:pt x="7414" y="3259"/>
                    <a:pt x="8716" y="1863"/>
                    <a:pt x="10392" y="1150"/>
                  </a:cubicBezTo>
                  <a:cubicBezTo>
                    <a:pt x="11295" y="765"/>
                    <a:pt x="12261" y="601"/>
                    <a:pt x="13235" y="601"/>
                  </a:cubicBezTo>
                  <a:cubicBezTo>
                    <a:pt x="14537" y="601"/>
                    <a:pt x="15855" y="893"/>
                    <a:pt x="17061" y="1336"/>
                  </a:cubicBezTo>
                  <a:cubicBezTo>
                    <a:pt x="23047" y="3507"/>
                    <a:pt x="28104" y="8346"/>
                    <a:pt x="29282" y="14736"/>
                  </a:cubicBezTo>
                  <a:cubicBezTo>
                    <a:pt x="29303" y="14849"/>
                    <a:pt x="29438" y="14897"/>
                    <a:pt x="29607" y="14897"/>
                  </a:cubicBezTo>
                  <a:cubicBezTo>
                    <a:pt x="29952" y="14897"/>
                    <a:pt x="30441" y="14696"/>
                    <a:pt x="30399" y="14426"/>
                  </a:cubicBezTo>
                  <a:cubicBezTo>
                    <a:pt x="29717" y="10549"/>
                    <a:pt x="27638" y="7074"/>
                    <a:pt x="24536" y="4655"/>
                  </a:cubicBezTo>
                  <a:cubicBezTo>
                    <a:pt x="21558" y="2329"/>
                    <a:pt x="17898" y="95"/>
                    <a:pt x="13990" y="2"/>
                  </a:cubicBezTo>
                  <a:cubicBezTo>
                    <a:pt x="13931" y="1"/>
                    <a:pt x="13872" y="1"/>
                    <a:pt x="13814"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311275" y="2568125"/>
              <a:ext cx="619300" cy="306050"/>
            </a:xfrm>
            <a:custGeom>
              <a:avLst/>
              <a:gdLst/>
              <a:ahLst/>
              <a:cxnLst/>
              <a:rect l="l" t="t" r="r" b="b"/>
              <a:pathLst>
                <a:path w="24772" h="12242" extrusionOk="0">
                  <a:moveTo>
                    <a:pt x="11588" y="1"/>
                  </a:moveTo>
                  <a:cubicBezTo>
                    <a:pt x="5191" y="1"/>
                    <a:pt x="1980" y="5894"/>
                    <a:pt x="50" y="11389"/>
                  </a:cubicBezTo>
                  <a:cubicBezTo>
                    <a:pt x="1" y="11523"/>
                    <a:pt x="143" y="11580"/>
                    <a:pt x="341" y="11580"/>
                  </a:cubicBezTo>
                  <a:cubicBezTo>
                    <a:pt x="648" y="11580"/>
                    <a:pt x="1091" y="11441"/>
                    <a:pt x="1166" y="11234"/>
                  </a:cubicBezTo>
                  <a:lnTo>
                    <a:pt x="1197" y="11234"/>
                  </a:lnTo>
                  <a:cubicBezTo>
                    <a:pt x="2977" y="6003"/>
                    <a:pt x="5858" y="679"/>
                    <a:pt x="11490" y="679"/>
                  </a:cubicBezTo>
                  <a:cubicBezTo>
                    <a:pt x="12337" y="679"/>
                    <a:pt x="13247" y="800"/>
                    <a:pt x="14225" y="1059"/>
                  </a:cubicBezTo>
                  <a:cubicBezTo>
                    <a:pt x="19282" y="2424"/>
                    <a:pt x="23593" y="6488"/>
                    <a:pt x="23531" y="12009"/>
                  </a:cubicBezTo>
                  <a:cubicBezTo>
                    <a:pt x="23531" y="12175"/>
                    <a:pt x="23689" y="12241"/>
                    <a:pt x="23885" y="12241"/>
                  </a:cubicBezTo>
                  <a:cubicBezTo>
                    <a:pt x="24205" y="12241"/>
                    <a:pt x="24629" y="12065"/>
                    <a:pt x="24648" y="11854"/>
                  </a:cubicBezTo>
                  <a:cubicBezTo>
                    <a:pt x="24772" y="5216"/>
                    <a:pt x="18723" y="532"/>
                    <a:pt x="12457" y="36"/>
                  </a:cubicBezTo>
                  <a:cubicBezTo>
                    <a:pt x="12161" y="12"/>
                    <a:pt x="11871" y="1"/>
                    <a:pt x="11588"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374000" y="2647325"/>
              <a:ext cx="513325" cy="228750"/>
            </a:xfrm>
            <a:custGeom>
              <a:avLst/>
              <a:gdLst/>
              <a:ahLst/>
              <a:cxnLst/>
              <a:rect l="l" t="t" r="r" b="b"/>
              <a:pathLst>
                <a:path w="20533" h="9150" extrusionOk="0">
                  <a:moveTo>
                    <a:pt x="9607" y="1"/>
                  </a:moveTo>
                  <a:cubicBezTo>
                    <a:pt x="5109" y="1"/>
                    <a:pt x="1077" y="4840"/>
                    <a:pt x="22" y="8841"/>
                  </a:cubicBezTo>
                  <a:cubicBezTo>
                    <a:pt x="0" y="8928"/>
                    <a:pt x="119" y="8966"/>
                    <a:pt x="287" y="8966"/>
                  </a:cubicBezTo>
                  <a:cubicBezTo>
                    <a:pt x="599" y="8966"/>
                    <a:pt x="1078" y="8837"/>
                    <a:pt x="1139" y="8655"/>
                  </a:cubicBezTo>
                  <a:cubicBezTo>
                    <a:pt x="1697" y="6546"/>
                    <a:pt x="2845" y="4654"/>
                    <a:pt x="4427" y="3165"/>
                  </a:cubicBezTo>
                  <a:cubicBezTo>
                    <a:pt x="5078" y="2451"/>
                    <a:pt x="5823" y="1831"/>
                    <a:pt x="6629" y="1273"/>
                  </a:cubicBezTo>
                  <a:cubicBezTo>
                    <a:pt x="7450" y="714"/>
                    <a:pt x="8375" y="495"/>
                    <a:pt x="9317" y="495"/>
                  </a:cubicBezTo>
                  <a:cubicBezTo>
                    <a:pt x="10155" y="495"/>
                    <a:pt x="11006" y="669"/>
                    <a:pt x="11809" y="931"/>
                  </a:cubicBezTo>
                  <a:cubicBezTo>
                    <a:pt x="15532" y="2172"/>
                    <a:pt x="18386" y="5212"/>
                    <a:pt x="19347" y="9058"/>
                  </a:cubicBezTo>
                  <a:cubicBezTo>
                    <a:pt x="19363" y="9123"/>
                    <a:pt x="19453" y="9150"/>
                    <a:pt x="19574" y="9150"/>
                  </a:cubicBezTo>
                  <a:cubicBezTo>
                    <a:pt x="19922" y="9150"/>
                    <a:pt x="20533" y="8932"/>
                    <a:pt x="20464" y="8748"/>
                  </a:cubicBezTo>
                  <a:cubicBezTo>
                    <a:pt x="19254" y="3878"/>
                    <a:pt x="14756" y="1"/>
                    <a:pt x="9607"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437575" y="2724875"/>
              <a:ext cx="345675" cy="156550"/>
            </a:xfrm>
            <a:custGeom>
              <a:avLst/>
              <a:gdLst/>
              <a:ahLst/>
              <a:cxnLst/>
              <a:rect l="l" t="t" r="r" b="b"/>
              <a:pathLst>
                <a:path w="13827" h="6262" extrusionOk="0">
                  <a:moveTo>
                    <a:pt x="7587" y="0"/>
                  </a:moveTo>
                  <a:cubicBezTo>
                    <a:pt x="4082" y="0"/>
                    <a:pt x="1318" y="2440"/>
                    <a:pt x="116" y="5615"/>
                  </a:cubicBezTo>
                  <a:cubicBezTo>
                    <a:pt x="1" y="5927"/>
                    <a:pt x="260" y="6074"/>
                    <a:pt x="557" y="6074"/>
                  </a:cubicBezTo>
                  <a:cubicBezTo>
                    <a:pt x="820" y="6074"/>
                    <a:pt x="1114" y="5958"/>
                    <a:pt x="1201" y="5739"/>
                  </a:cubicBezTo>
                  <a:cubicBezTo>
                    <a:pt x="2132" y="3258"/>
                    <a:pt x="4148" y="1024"/>
                    <a:pt x="6971" y="838"/>
                  </a:cubicBezTo>
                  <a:cubicBezTo>
                    <a:pt x="7119" y="826"/>
                    <a:pt x="7266" y="820"/>
                    <a:pt x="7412" y="820"/>
                  </a:cubicBezTo>
                  <a:cubicBezTo>
                    <a:pt x="10202" y="820"/>
                    <a:pt x="12561" y="3035"/>
                    <a:pt x="12679" y="5894"/>
                  </a:cubicBezTo>
                  <a:cubicBezTo>
                    <a:pt x="12692" y="6152"/>
                    <a:pt x="12913" y="6262"/>
                    <a:pt x="13158" y="6262"/>
                  </a:cubicBezTo>
                  <a:cubicBezTo>
                    <a:pt x="13473" y="6262"/>
                    <a:pt x="13826" y="6081"/>
                    <a:pt x="13826" y="5801"/>
                  </a:cubicBezTo>
                  <a:cubicBezTo>
                    <a:pt x="13671" y="2451"/>
                    <a:pt x="11003" y="32"/>
                    <a:pt x="7653" y="1"/>
                  </a:cubicBezTo>
                  <a:cubicBezTo>
                    <a:pt x="7631" y="1"/>
                    <a:pt x="7609" y="0"/>
                    <a:pt x="7587"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481575" y="2799000"/>
              <a:ext cx="244675" cy="91825"/>
            </a:xfrm>
            <a:custGeom>
              <a:avLst/>
              <a:gdLst/>
              <a:ahLst/>
              <a:cxnLst/>
              <a:rect l="l" t="t" r="r" b="b"/>
              <a:pathLst>
                <a:path w="9787" h="3673" extrusionOk="0">
                  <a:moveTo>
                    <a:pt x="5465" y="1"/>
                  </a:moveTo>
                  <a:cubicBezTo>
                    <a:pt x="5004" y="1"/>
                    <a:pt x="4566" y="48"/>
                    <a:pt x="4187" y="138"/>
                  </a:cubicBezTo>
                  <a:cubicBezTo>
                    <a:pt x="3350" y="324"/>
                    <a:pt x="2512" y="634"/>
                    <a:pt x="1768" y="1068"/>
                  </a:cubicBezTo>
                  <a:cubicBezTo>
                    <a:pt x="868" y="1627"/>
                    <a:pt x="496" y="2681"/>
                    <a:pt x="31" y="3612"/>
                  </a:cubicBezTo>
                  <a:cubicBezTo>
                    <a:pt x="1" y="3652"/>
                    <a:pt x="91" y="3673"/>
                    <a:pt x="233" y="3673"/>
                  </a:cubicBezTo>
                  <a:cubicBezTo>
                    <a:pt x="528" y="3673"/>
                    <a:pt x="1043" y="3583"/>
                    <a:pt x="1147" y="3395"/>
                  </a:cubicBezTo>
                  <a:cubicBezTo>
                    <a:pt x="1972" y="1802"/>
                    <a:pt x="2823" y="444"/>
                    <a:pt x="4823" y="444"/>
                  </a:cubicBezTo>
                  <a:cubicBezTo>
                    <a:pt x="5004" y="444"/>
                    <a:pt x="5196" y="456"/>
                    <a:pt x="5397" y="479"/>
                  </a:cubicBezTo>
                  <a:cubicBezTo>
                    <a:pt x="6700" y="665"/>
                    <a:pt x="8282" y="1316"/>
                    <a:pt x="8592" y="2681"/>
                  </a:cubicBezTo>
                  <a:cubicBezTo>
                    <a:pt x="8608" y="2736"/>
                    <a:pt x="8693" y="2759"/>
                    <a:pt x="8810" y="2759"/>
                  </a:cubicBezTo>
                  <a:cubicBezTo>
                    <a:pt x="9157" y="2759"/>
                    <a:pt x="9786" y="2556"/>
                    <a:pt x="9740" y="2371"/>
                  </a:cubicBezTo>
                  <a:cubicBezTo>
                    <a:pt x="9346" y="698"/>
                    <a:pt x="7235" y="1"/>
                    <a:pt x="5465"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31;p2"/>
          <p:cNvGrpSpPr/>
          <p:nvPr/>
        </p:nvGrpSpPr>
        <p:grpSpPr>
          <a:xfrm>
            <a:off x="3452488" y="317625"/>
            <a:ext cx="700450" cy="636075"/>
            <a:chOff x="3652400" y="3788700"/>
            <a:chExt cx="700450" cy="636075"/>
          </a:xfrm>
        </p:grpSpPr>
        <p:sp>
          <p:nvSpPr>
            <p:cNvPr id="32" name="Google Shape;32;p2"/>
            <p:cNvSpPr/>
            <p:nvPr/>
          </p:nvSpPr>
          <p:spPr>
            <a:xfrm>
              <a:off x="3941050" y="3916900"/>
              <a:ext cx="65150" cy="72250"/>
            </a:xfrm>
            <a:custGeom>
              <a:avLst/>
              <a:gdLst/>
              <a:ahLst/>
              <a:cxnLst/>
              <a:rect l="l" t="t" r="r" b="b"/>
              <a:pathLst>
                <a:path w="2606" h="2890" extrusionOk="0">
                  <a:moveTo>
                    <a:pt x="1800" y="1"/>
                  </a:moveTo>
                  <a:cubicBezTo>
                    <a:pt x="1498" y="1"/>
                    <a:pt x="1118" y="159"/>
                    <a:pt x="1032" y="354"/>
                  </a:cubicBezTo>
                  <a:lnTo>
                    <a:pt x="1032" y="354"/>
                  </a:lnTo>
                  <a:cubicBezTo>
                    <a:pt x="780" y="380"/>
                    <a:pt x="506" y="491"/>
                    <a:pt x="435" y="648"/>
                  </a:cubicBezTo>
                  <a:cubicBezTo>
                    <a:pt x="124" y="1268"/>
                    <a:pt x="0" y="2012"/>
                    <a:pt x="93" y="2726"/>
                  </a:cubicBezTo>
                  <a:cubicBezTo>
                    <a:pt x="121" y="2853"/>
                    <a:pt x="258" y="2890"/>
                    <a:pt x="411" y="2890"/>
                  </a:cubicBezTo>
                  <a:cubicBezTo>
                    <a:pt x="594" y="2890"/>
                    <a:pt x="801" y="2836"/>
                    <a:pt x="869" y="2819"/>
                  </a:cubicBezTo>
                  <a:cubicBezTo>
                    <a:pt x="1892" y="2385"/>
                    <a:pt x="2606" y="1268"/>
                    <a:pt x="2172" y="182"/>
                  </a:cubicBezTo>
                  <a:cubicBezTo>
                    <a:pt x="2122" y="53"/>
                    <a:pt x="1974" y="1"/>
                    <a:pt x="18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125850" y="3918850"/>
              <a:ext cx="58725" cy="76325"/>
            </a:xfrm>
            <a:custGeom>
              <a:avLst/>
              <a:gdLst/>
              <a:ahLst/>
              <a:cxnLst/>
              <a:rect l="l" t="t" r="r" b="b"/>
              <a:pathLst>
                <a:path w="2349" h="3053" extrusionOk="0">
                  <a:moveTo>
                    <a:pt x="1488" y="1"/>
                  </a:moveTo>
                  <a:cubicBezTo>
                    <a:pt x="1165" y="1"/>
                    <a:pt x="767" y="244"/>
                    <a:pt x="783" y="561"/>
                  </a:cubicBezTo>
                  <a:lnTo>
                    <a:pt x="783" y="561"/>
                  </a:lnTo>
                  <a:cubicBezTo>
                    <a:pt x="491" y="578"/>
                    <a:pt x="178" y="750"/>
                    <a:pt x="146" y="1035"/>
                  </a:cubicBezTo>
                  <a:cubicBezTo>
                    <a:pt x="115" y="1562"/>
                    <a:pt x="53" y="2121"/>
                    <a:pt x="22" y="2648"/>
                  </a:cubicBezTo>
                  <a:cubicBezTo>
                    <a:pt x="1" y="2944"/>
                    <a:pt x="268" y="3052"/>
                    <a:pt x="528" y="3052"/>
                  </a:cubicBezTo>
                  <a:cubicBezTo>
                    <a:pt x="650" y="3052"/>
                    <a:pt x="770" y="3029"/>
                    <a:pt x="859" y="2989"/>
                  </a:cubicBezTo>
                  <a:cubicBezTo>
                    <a:pt x="1914" y="2493"/>
                    <a:pt x="2348" y="1252"/>
                    <a:pt x="1852" y="197"/>
                  </a:cubicBezTo>
                  <a:cubicBezTo>
                    <a:pt x="1788" y="59"/>
                    <a:pt x="1647" y="1"/>
                    <a:pt x="14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000750" y="4053225"/>
              <a:ext cx="75575" cy="74650"/>
            </a:xfrm>
            <a:custGeom>
              <a:avLst/>
              <a:gdLst/>
              <a:ahLst/>
              <a:cxnLst/>
              <a:rect l="l" t="t" r="r" b="b"/>
              <a:pathLst>
                <a:path w="3023" h="2986" extrusionOk="0">
                  <a:moveTo>
                    <a:pt x="2768" y="0"/>
                  </a:moveTo>
                  <a:cubicBezTo>
                    <a:pt x="2724" y="0"/>
                    <a:pt x="2686" y="3"/>
                    <a:pt x="2668" y="3"/>
                  </a:cubicBezTo>
                  <a:cubicBezTo>
                    <a:pt x="2062" y="55"/>
                    <a:pt x="1321" y="287"/>
                    <a:pt x="1113" y="870"/>
                  </a:cubicBezTo>
                  <a:lnTo>
                    <a:pt x="1113" y="870"/>
                  </a:lnTo>
                  <a:cubicBezTo>
                    <a:pt x="756" y="892"/>
                    <a:pt x="213" y="1132"/>
                    <a:pt x="280" y="1243"/>
                  </a:cubicBezTo>
                  <a:cubicBezTo>
                    <a:pt x="528" y="1740"/>
                    <a:pt x="1" y="2174"/>
                    <a:pt x="187" y="2639"/>
                  </a:cubicBezTo>
                  <a:cubicBezTo>
                    <a:pt x="282" y="2906"/>
                    <a:pt x="483" y="2986"/>
                    <a:pt x="710" y="2986"/>
                  </a:cubicBezTo>
                  <a:cubicBezTo>
                    <a:pt x="852" y="2986"/>
                    <a:pt x="1005" y="2954"/>
                    <a:pt x="1148" y="2918"/>
                  </a:cubicBezTo>
                  <a:cubicBezTo>
                    <a:pt x="1707" y="2763"/>
                    <a:pt x="1924" y="2391"/>
                    <a:pt x="2172" y="1926"/>
                  </a:cubicBezTo>
                  <a:cubicBezTo>
                    <a:pt x="2482" y="1336"/>
                    <a:pt x="2730" y="747"/>
                    <a:pt x="2979" y="127"/>
                  </a:cubicBezTo>
                  <a:cubicBezTo>
                    <a:pt x="3023" y="16"/>
                    <a:pt x="2877" y="0"/>
                    <a:pt x="27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800675" y="4048800"/>
              <a:ext cx="69825" cy="77400"/>
            </a:xfrm>
            <a:custGeom>
              <a:avLst/>
              <a:gdLst/>
              <a:ahLst/>
              <a:cxnLst/>
              <a:rect l="l" t="t" r="r" b="b"/>
              <a:pathLst>
                <a:path w="2793" h="3096" extrusionOk="0">
                  <a:moveTo>
                    <a:pt x="1487" y="1268"/>
                  </a:moveTo>
                  <a:cubicBezTo>
                    <a:pt x="1435" y="1475"/>
                    <a:pt x="1348" y="1672"/>
                    <a:pt x="1231" y="1852"/>
                  </a:cubicBezTo>
                  <a:lnTo>
                    <a:pt x="1231" y="1852"/>
                  </a:lnTo>
                  <a:cubicBezTo>
                    <a:pt x="1267" y="1652"/>
                    <a:pt x="1345" y="1458"/>
                    <a:pt x="1462" y="1284"/>
                  </a:cubicBezTo>
                  <a:lnTo>
                    <a:pt x="1462" y="1284"/>
                  </a:lnTo>
                  <a:cubicBezTo>
                    <a:pt x="1471" y="1279"/>
                    <a:pt x="1479" y="1273"/>
                    <a:pt x="1487" y="1268"/>
                  </a:cubicBezTo>
                  <a:close/>
                  <a:moveTo>
                    <a:pt x="2313" y="1"/>
                  </a:moveTo>
                  <a:cubicBezTo>
                    <a:pt x="2085" y="1"/>
                    <a:pt x="1809" y="95"/>
                    <a:pt x="1738" y="149"/>
                  </a:cubicBezTo>
                  <a:lnTo>
                    <a:pt x="776" y="862"/>
                  </a:lnTo>
                  <a:cubicBezTo>
                    <a:pt x="690" y="927"/>
                    <a:pt x="634" y="987"/>
                    <a:pt x="603" y="1041"/>
                  </a:cubicBezTo>
                  <a:lnTo>
                    <a:pt x="603" y="1041"/>
                  </a:lnTo>
                  <a:cubicBezTo>
                    <a:pt x="554" y="1080"/>
                    <a:pt x="508" y="1124"/>
                    <a:pt x="466" y="1172"/>
                  </a:cubicBezTo>
                  <a:lnTo>
                    <a:pt x="528" y="1172"/>
                  </a:lnTo>
                  <a:cubicBezTo>
                    <a:pt x="94" y="1637"/>
                    <a:pt x="1" y="2320"/>
                    <a:pt x="218" y="2909"/>
                  </a:cubicBezTo>
                  <a:cubicBezTo>
                    <a:pt x="264" y="3049"/>
                    <a:pt x="412" y="3095"/>
                    <a:pt x="571" y="3095"/>
                  </a:cubicBezTo>
                  <a:cubicBezTo>
                    <a:pt x="730" y="3095"/>
                    <a:pt x="900" y="3049"/>
                    <a:pt x="993" y="3002"/>
                  </a:cubicBezTo>
                  <a:cubicBezTo>
                    <a:pt x="2110" y="2537"/>
                    <a:pt x="2793" y="1389"/>
                    <a:pt x="2637" y="211"/>
                  </a:cubicBezTo>
                  <a:cubicBezTo>
                    <a:pt x="2624" y="52"/>
                    <a:pt x="2482" y="1"/>
                    <a:pt x="23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854875" y="4183625"/>
              <a:ext cx="67575" cy="96850"/>
            </a:xfrm>
            <a:custGeom>
              <a:avLst/>
              <a:gdLst/>
              <a:ahLst/>
              <a:cxnLst/>
              <a:rect l="l" t="t" r="r" b="b"/>
              <a:pathLst>
                <a:path w="2703" h="3874" extrusionOk="0">
                  <a:moveTo>
                    <a:pt x="2290" y="0"/>
                  </a:moveTo>
                  <a:cubicBezTo>
                    <a:pt x="2053" y="0"/>
                    <a:pt x="1727" y="114"/>
                    <a:pt x="1648" y="153"/>
                  </a:cubicBezTo>
                  <a:lnTo>
                    <a:pt x="1090" y="494"/>
                  </a:lnTo>
                  <a:cubicBezTo>
                    <a:pt x="771" y="717"/>
                    <a:pt x="878" y="850"/>
                    <a:pt x="1104" y="898"/>
                  </a:cubicBezTo>
                  <a:lnTo>
                    <a:pt x="1104" y="898"/>
                  </a:lnTo>
                  <a:cubicBezTo>
                    <a:pt x="1055" y="935"/>
                    <a:pt x="1017" y="976"/>
                    <a:pt x="997" y="1021"/>
                  </a:cubicBezTo>
                  <a:cubicBezTo>
                    <a:pt x="593" y="1859"/>
                    <a:pt x="283" y="2759"/>
                    <a:pt x="35" y="3658"/>
                  </a:cubicBezTo>
                  <a:cubicBezTo>
                    <a:pt x="1" y="3819"/>
                    <a:pt x="115" y="3873"/>
                    <a:pt x="280" y="3873"/>
                  </a:cubicBezTo>
                  <a:cubicBezTo>
                    <a:pt x="559" y="3873"/>
                    <a:pt x="981" y="3717"/>
                    <a:pt x="1059" y="3658"/>
                  </a:cubicBezTo>
                  <a:cubicBezTo>
                    <a:pt x="2144" y="2852"/>
                    <a:pt x="2703" y="1518"/>
                    <a:pt x="2548" y="153"/>
                  </a:cubicBezTo>
                  <a:cubicBezTo>
                    <a:pt x="2536" y="39"/>
                    <a:pt x="2428" y="0"/>
                    <a:pt x="22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4105450" y="4181350"/>
              <a:ext cx="54300" cy="88550"/>
            </a:xfrm>
            <a:custGeom>
              <a:avLst/>
              <a:gdLst/>
              <a:ahLst/>
              <a:cxnLst/>
              <a:rect l="l" t="t" r="r" b="b"/>
              <a:pathLst>
                <a:path w="2172" h="3542" extrusionOk="0">
                  <a:moveTo>
                    <a:pt x="1674" y="0"/>
                  </a:moveTo>
                  <a:cubicBezTo>
                    <a:pt x="1331" y="0"/>
                    <a:pt x="859" y="206"/>
                    <a:pt x="900" y="492"/>
                  </a:cubicBezTo>
                  <a:cubicBezTo>
                    <a:pt x="908" y="555"/>
                    <a:pt x="914" y="617"/>
                    <a:pt x="919" y="680"/>
                  </a:cubicBezTo>
                  <a:lnTo>
                    <a:pt x="919" y="680"/>
                  </a:lnTo>
                  <a:cubicBezTo>
                    <a:pt x="635" y="711"/>
                    <a:pt x="312" y="844"/>
                    <a:pt x="249" y="1050"/>
                  </a:cubicBezTo>
                  <a:lnTo>
                    <a:pt x="280" y="1050"/>
                  </a:lnTo>
                  <a:cubicBezTo>
                    <a:pt x="62" y="1795"/>
                    <a:pt x="0" y="2570"/>
                    <a:pt x="93" y="3346"/>
                  </a:cubicBezTo>
                  <a:cubicBezTo>
                    <a:pt x="104" y="3489"/>
                    <a:pt x="208" y="3541"/>
                    <a:pt x="350" y="3541"/>
                  </a:cubicBezTo>
                  <a:cubicBezTo>
                    <a:pt x="637" y="3541"/>
                    <a:pt x="1075" y="3326"/>
                    <a:pt x="1179" y="3222"/>
                  </a:cubicBezTo>
                  <a:cubicBezTo>
                    <a:pt x="1862" y="2353"/>
                    <a:pt x="2172" y="1268"/>
                    <a:pt x="2017" y="182"/>
                  </a:cubicBezTo>
                  <a:cubicBezTo>
                    <a:pt x="1995" y="55"/>
                    <a:pt x="1852" y="0"/>
                    <a:pt x="16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174475" y="4054800"/>
              <a:ext cx="64375" cy="71425"/>
            </a:xfrm>
            <a:custGeom>
              <a:avLst/>
              <a:gdLst/>
              <a:ahLst/>
              <a:cxnLst/>
              <a:rect l="l" t="t" r="r" b="b"/>
              <a:pathLst>
                <a:path w="2575" h="2857" extrusionOk="0">
                  <a:moveTo>
                    <a:pt x="1318" y="917"/>
                  </a:moveTo>
                  <a:cubicBezTo>
                    <a:pt x="1374" y="1076"/>
                    <a:pt x="1390" y="1252"/>
                    <a:pt x="1365" y="1429"/>
                  </a:cubicBezTo>
                  <a:cubicBezTo>
                    <a:pt x="1342" y="1557"/>
                    <a:pt x="1297" y="1677"/>
                    <a:pt x="1236" y="1788"/>
                  </a:cubicBezTo>
                  <a:lnTo>
                    <a:pt x="1236" y="1788"/>
                  </a:lnTo>
                  <a:cubicBezTo>
                    <a:pt x="1212" y="1495"/>
                    <a:pt x="1240" y="1202"/>
                    <a:pt x="1318" y="917"/>
                  </a:cubicBezTo>
                  <a:close/>
                  <a:moveTo>
                    <a:pt x="1451" y="0"/>
                  </a:moveTo>
                  <a:cubicBezTo>
                    <a:pt x="1341" y="0"/>
                    <a:pt x="1229" y="11"/>
                    <a:pt x="1117" y="33"/>
                  </a:cubicBezTo>
                  <a:cubicBezTo>
                    <a:pt x="993" y="33"/>
                    <a:pt x="465" y="157"/>
                    <a:pt x="465" y="312"/>
                  </a:cubicBezTo>
                  <a:cubicBezTo>
                    <a:pt x="465" y="428"/>
                    <a:pt x="597" y="459"/>
                    <a:pt x="727" y="459"/>
                  </a:cubicBezTo>
                  <a:cubicBezTo>
                    <a:pt x="806" y="459"/>
                    <a:pt x="884" y="448"/>
                    <a:pt x="931" y="436"/>
                  </a:cubicBezTo>
                  <a:cubicBezTo>
                    <a:pt x="936" y="436"/>
                    <a:pt x="950" y="446"/>
                    <a:pt x="968" y="462"/>
                  </a:cubicBezTo>
                  <a:lnTo>
                    <a:pt x="968" y="462"/>
                  </a:lnTo>
                  <a:cubicBezTo>
                    <a:pt x="703" y="495"/>
                    <a:pt x="416" y="580"/>
                    <a:pt x="341" y="715"/>
                  </a:cubicBezTo>
                  <a:cubicBezTo>
                    <a:pt x="31" y="1366"/>
                    <a:pt x="0" y="2080"/>
                    <a:pt x="248" y="2762"/>
                  </a:cubicBezTo>
                  <a:cubicBezTo>
                    <a:pt x="274" y="2830"/>
                    <a:pt x="351" y="2857"/>
                    <a:pt x="452" y="2857"/>
                  </a:cubicBezTo>
                  <a:cubicBezTo>
                    <a:pt x="718" y="2857"/>
                    <a:pt x="1151" y="2675"/>
                    <a:pt x="1241" y="2607"/>
                  </a:cubicBezTo>
                  <a:cubicBezTo>
                    <a:pt x="1830" y="2235"/>
                    <a:pt x="2575" y="1677"/>
                    <a:pt x="2513" y="901"/>
                  </a:cubicBezTo>
                  <a:cubicBezTo>
                    <a:pt x="2436" y="259"/>
                    <a:pt x="1976" y="0"/>
                    <a:pt x="14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066675" y="3788700"/>
              <a:ext cx="50425" cy="73275"/>
            </a:xfrm>
            <a:custGeom>
              <a:avLst/>
              <a:gdLst/>
              <a:ahLst/>
              <a:cxnLst/>
              <a:rect l="l" t="t" r="r" b="b"/>
              <a:pathLst>
                <a:path w="2017" h="2931" extrusionOk="0">
                  <a:moveTo>
                    <a:pt x="1370" y="0"/>
                  </a:moveTo>
                  <a:cubicBezTo>
                    <a:pt x="1012" y="0"/>
                    <a:pt x="641" y="99"/>
                    <a:pt x="342" y="316"/>
                  </a:cubicBezTo>
                  <a:cubicBezTo>
                    <a:pt x="210" y="426"/>
                    <a:pt x="202" y="489"/>
                    <a:pt x="286" y="528"/>
                  </a:cubicBezTo>
                  <a:lnTo>
                    <a:pt x="286" y="528"/>
                  </a:lnTo>
                  <a:cubicBezTo>
                    <a:pt x="250" y="558"/>
                    <a:pt x="225" y="591"/>
                    <a:pt x="218" y="626"/>
                  </a:cubicBezTo>
                  <a:cubicBezTo>
                    <a:pt x="62" y="1340"/>
                    <a:pt x="0" y="2084"/>
                    <a:pt x="62" y="2829"/>
                  </a:cubicBezTo>
                  <a:cubicBezTo>
                    <a:pt x="62" y="2903"/>
                    <a:pt x="130" y="2931"/>
                    <a:pt x="230" y="2931"/>
                  </a:cubicBezTo>
                  <a:cubicBezTo>
                    <a:pt x="510" y="2931"/>
                    <a:pt x="1049" y="2711"/>
                    <a:pt x="1117" y="2643"/>
                  </a:cubicBezTo>
                  <a:cubicBezTo>
                    <a:pt x="1706" y="2146"/>
                    <a:pt x="2017" y="1433"/>
                    <a:pt x="1986" y="657"/>
                  </a:cubicBezTo>
                  <a:cubicBezTo>
                    <a:pt x="1955" y="285"/>
                    <a:pt x="1924" y="37"/>
                    <a:pt x="1520" y="6"/>
                  </a:cubicBezTo>
                  <a:cubicBezTo>
                    <a:pt x="1471" y="2"/>
                    <a:pt x="1421" y="0"/>
                    <a:pt x="13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819300" y="3848450"/>
              <a:ext cx="66700" cy="75350"/>
            </a:xfrm>
            <a:custGeom>
              <a:avLst/>
              <a:gdLst/>
              <a:ahLst/>
              <a:cxnLst/>
              <a:rect l="l" t="t" r="r" b="b"/>
              <a:pathLst>
                <a:path w="2668" h="3014" extrusionOk="0">
                  <a:moveTo>
                    <a:pt x="1789" y="0"/>
                  </a:moveTo>
                  <a:cubicBezTo>
                    <a:pt x="1481" y="0"/>
                    <a:pt x="1020" y="189"/>
                    <a:pt x="931" y="346"/>
                  </a:cubicBezTo>
                  <a:lnTo>
                    <a:pt x="466" y="1183"/>
                  </a:lnTo>
                  <a:cubicBezTo>
                    <a:pt x="403" y="1276"/>
                    <a:pt x="497" y="1300"/>
                    <a:pt x="613" y="1300"/>
                  </a:cubicBezTo>
                  <a:cubicBezTo>
                    <a:pt x="698" y="1300"/>
                    <a:pt x="796" y="1287"/>
                    <a:pt x="854" y="1280"/>
                  </a:cubicBezTo>
                  <a:lnTo>
                    <a:pt x="854" y="1280"/>
                  </a:lnTo>
                  <a:cubicBezTo>
                    <a:pt x="806" y="1307"/>
                    <a:pt x="759" y="1337"/>
                    <a:pt x="714" y="1369"/>
                  </a:cubicBezTo>
                  <a:lnTo>
                    <a:pt x="745" y="1369"/>
                  </a:lnTo>
                  <a:cubicBezTo>
                    <a:pt x="435" y="1711"/>
                    <a:pt x="0" y="2207"/>
                    <a:pt x="310" y="2703"/>
                  </a:cubicBezTo>
                  <a:cubicBezTo>
                    <a:pt x="466" y="2936"/>
                    <a:pt x="683" y="3013"/>
                    <a:pt x="911" y="3013"/>
                  </a:cubicBezTo>
                  <a:cubicBezTo>
                    <a:pt x="1140" y="3013"/>
                    <a:pt x="1381" y="2936"/>
                    <a:pt x="1582" y="2858"/>
                  </a:cubicBezTo>
                  <a:cubicBezTo>
                    <a:pt x="2668" y="2455"/>
                    <a:pt x="2606" y="935"/>
                    <a:pt x="2048" y="98"/>
                  </a:cubicBezTo>
                  <a:cubicBezTo>
                    <a:pt x="2004" y="28"/>
                    <a:pt x="1908" y="0"/>
                    <a:pt x="17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4278375" y="3872450"/>
              <a:ext cx="63625" cy="77775"/>
            </a:xfrm>
            <a:custGeom>
              <a:avLst/>
              <a:gdLst/>
              <a:ahLst/>
              <a:cxnLst/>
              <a:rect l="l" t="t" r="r" b="b"/>
              <a:pathLst>
                <a:path w="2545" h="3111" extrusionOk="0">
                  <a:moveTo>
                    <a:pt x="1622" y="1"/>
                  </a:moveTo>
                  <a:cubicBezTo>
                    <a:pt x="1248" y="1"/>
                    <a:pt x="675" y="269"/>
                    <a:pt x="838" y="502"/>
                  </a:cubicBezTo>
                  <a:cubicBezTo>
                    <a:pt x="908" y="589"/>
                    <a:pt x="967" y="684"/>
                    <a:pt x="1017" y="782"/>
                  </a:cubicBezTo>
                  <a:lnTo>
                    <a:pt x="1017" y="782"/>
                  </a:lnTo>
                  <a:cubicBezTo>
                    <a:pt x="835" y="828"/>
                    <a:pt x="673" y="905"/>
                    <a:pt x="621" y="999"/>
                  </a:cubicBezTo>
                  <a:cubicBezTo>
                    <a:pt x="342" y="1464"/>
                    <a:pt x="1" y="2146"/>
                    <a:pt x="156" y="2705"/>
                  </a:cubicBezTo>
                  <a:cubicBezTo>
                    <a:pt x="223" y="3008"/>
                    <a:pt x="464" y="3110"/>
                    <a:pt x="731" y="3110"/>
                  </a:cubicBezTo>
                  <a:cubicBezTo>
                    <a:pt x="954" y="3110"/>
                    <a:pt x="1196" y="3038"/>
                    <a:pt x="1366" y="2953"/>
                  </a:cubicBezTo>
                  <a:cubicBezTo>
                    <a:pt x="2451" y="2457"/>
                    <a:pt x="2544" y="937"/>
                    <a:pt x="1893" y="99"/>
                  </a:cubicBezTo>
                  <a:cubicBezTo>
                    <a:pt x="1847" y="30"/>
                    <a:pt x="1745" y="1"/>
                    <a:pt x="16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4287675" y="4167850"/>
              <a:ext cx="65175" cy="79700"/>
            </a:xfrm>
            <a:custGeom>
              <a:avLst/>
              <a:gdLst/>
              <a:ahLst/>
              <a:cxnLst/>
              <a:rect l="l" t="t" r="r" b="b"/>
              <a:pathLst>
                <a:path w="2607" h="3188" extrusionOk="0">
                  <a:moveTo>
                    <a:pt x="1441" y="1215"/>
                  </a:moveTo>
                  <a:cubicBezTo>
                    <a:pt x="1414" y="1383"/>
                    <a:pt x="1379" y="1539"/>
                    <a:pt x="1304" y="1714"/>
                  </a:cubicBezTo>
                  <a:cubicBezTo>
                    <a:pt x="1284" y="1777"/>
                    <a:pt x="1261" y="1838"/>
                    <a:pt x="1234" y="1897"/>
                  </a:cubicBezTo>
                  <a:lnTo>
                    <a:pt x="1234" y="1897"/>
                  </a:lnTo>
                  <a:cubicBezTo>
                    <a:pt x="1283" y="1663"/>
                    <a:pt x="1351" y="1435"/>
                    <a:pt x="1441" y="1215"/>
                  </a:cubicBezTo>
                  <a:close/>
                  <a:moveTo>
                    <a:pt x="2001" y="1"/>
                  </a:moveTo>
                  <a:cubicBezTo>
                    <a:pt x="1965" y="1"/>
                    <a:pt x="1929" y="3"/>
                    <a:pt x="1893" y="8"/>
                  </a:cubicBezTo>
                  <a:cubicBezTo>
                    <a:pt x="1869" y="7"/>
                    <a:pt x="1845" y="6"/>
                    <a:pt x="1821" y="6"/>
                  </a:cubicBezTo>
                  <a:cubicBezTo>
                    <a:pt x="1324" y="6"/>
                    <a:pt x="890" y="310"/>
                    <a:pt x="683" y="784"/>
                  </a:cubicBezTo>
                  <a:cubicBezTo>
                    <a:pt x="664" y="856"/>
                    <a:pt x="698" y="906"/>
                    <a:pt x="765" y="937"/>
                  </a:cubicBezTo>
                  <a:lnTo>
                    <a:pt x="765" y="937"/>
                  </a:lnTo>
                  <a:cubicBezTo>
                    <a:pt x="596" y="994"/>
                    <a:pt x="453" y="1080"/>
                    <a:pt x="404" y="1187"/>
                  </a:cubicBezTo>
                  <a:cubicBezTo>
                    <a:pt x="156" y="1777"/>
                    <a:pt x="1" y="2397"/>
                    <a:pt x="1" y="3048"/>
                  </a:cubicBezTo>
                  <a:cubicBezTo>
                    <a:pt x="1" y="3157"/>
                    <a:pt x="140" y="3188"/>
                    <a:pt x="292" y="3188"/>
                  </a:cubicBezTo>
                  <a:cubicBezTo>
                    <a:pt x="443" y="3188"/>
                    <a:pt x="606" y="3157"/>
                    <a:pt x="652" y="3141"/>
                  </a:cubicBezTo>
                  <a:cubicBezTo>
                    <a:pt x="1645" y="2800"/>
                    <a:pt x="2513" y="2025"/>
                    <a:pt x="2576" y="908"/>
                  </a:cubicBezTo>
                  <a:cubicBezTo>
                    <a:pt x="2607" y="660"/>
                    <a:pt x="2576" y="412"/>
                    <a:pt x="2482" y="195"/>
                  </a:cubicBezTo>
                  <a:cubicBezTo>
                    <a:pt x="2353" y="65"/>
                    <a:pt x="2181" y="1"/>
                    <a:pt x="20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3652400" y="4192450"/>
              <a:ext cx="73850" cy="83825"/>
            </a:xfrm>
            <a:custGeom>
              <a:avLst/>
              <a:gdLst/>
              <a:ahLst/>
              <a:cxnLst/>
              <a:rect l="l" t="t" r="r" b="b"/>
              <a:pathLst>
                <a:path w="2954" h="3353" extrusionOk="0">
                  <a:moveTo>
                    <a:pt x="1620" y="1597"/>
                  </a:moveTo>
                  <a:lnTo>
                    <a:pt x="1620" y="1597"/>
                  </a:lnTo>
                  <a:cubicBezTo>
                    <a:pt x="1611" y="1650"/>
                    <a:pt x="1600" y="1702"/>
                    <a:pt x="1589" y="1754"/>
                  </a:cubicBezTo>
                  <a:cubicBezTo>
                    <a:pt x="1567" y="1889"/>
                    <a:pt x="1528" y="2007"/>
                    <a:pt x="1473" y="2132"/>
                  </a:cubicBezTo>
                  <a:lnTo>
                    <a:pt x="1473" y="2132"/>
                  </a:lnTo>
                  <a:cubicBezTo>
                    <a:pt x="1486" y="1925"/>
                    <a:pt x="1537" y="1720"/>
                    <a:pt x="1620" y="1597"/>
                  </a:cubicBezTo>
                  <a:close/>
                  <a:moveTo>
                    <a:pt x="2436" y="1"/>
                  </a:moveTo>
                  <a:cubicBezTo>
                    <a:pt x="2170" y="1"/>
                    <a:pt x="1811" y="136"/>
                    <a:pt x="1713" y="234"/>
                  </a:cubicBezTo>
                  <a:cubicBezTo>
                    <a:pt x="1589" y="389"/>
                    <a:pt x="1465" y="513"/>
                    <a:pt x="1341" y="668"/>
                  </a:cubicBezTo>
                  <a:cubicBezTo>
                    <a:pt x="1170" y="851"/>
                    <a:pt x="1234" y="962"/>
                    <a:pt x="1390" y="1013"/>
                  </a:cubicBezTo>
                  <a:lnTo>
                    <a:pt x="1390" y="1013"/>
                  </a:lnTo>
                  <a:cubicBezTo>
                    <a:pt x="1247" y="1044"/>
                    <a:pt x="1105" y="1105"/>
                    <a:pt x="1000" y="1165"/>
                  </a:cubicBezTo>
                  <a:cubicBezTo>
                    <a:pt x="235" y="1576"/>
                    <a:pt x="0" y="3353"/>
                    <a:pt x="1087" y="3353"/>
                  </a:cubicBezTo>
                  <a:cubicBezTo>
                    <a:pt x="1147" y="3353"/>
                    <a:pt x="1211" y="3347"/>
                    <a:pt x="1279" y="3336"/>
                  </a:cubicBezTo>
                  <a:cubicBezTo>
                    <a:pt x="2551" y="3119"/>
                    <a:pt x="2954" y="1258"/>
                    <a:pt x="2737" y="172"/>
                  </a:cubicBezTo>
                  <a:cubicBezTo>
                    <a:pt x="2714" y="47"/>
                    <a:pt x="2590" y="1"/>
                    <a:pt x="24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725450" y="4337000"/>
              <a:ext cx="71150" cy="87775"/>
            </a:xfrm>
            <a:custGeom>
              <a:avLst/>
              <a:gdLst/>
              <a:ahLst/>
              <a:cxnLst/>
              <a:rect l="l" t="t" r="r" b="b"/>
              <a:pathLst>
                <a:path w="2846" h="3511" extrusionOk="0">
                  <a:moveTo>
                    <a:pt x="2581" y="1"/>
                  </a:moveTo>
                  <a:cubicBezTo>
                    <a:pt x="2286" y="1"/>
                    <a:pt x="1819" y="182"/>
                    <a:pt x="1738" y="284"/>
                  </a:cubicBezTo>
                  <a:cubicBezTo>
                    <a:pt x="1421" y="691"/>
                    <a:pt x="1170" y="1148"/>
                    <a:pt x="1022" y="1643"/>
                  </a:cubicBezTo>
                  <a:lnTo>
                    <a:pt x="1022" y="1643"/>
                  </a:lnTo>
                  <a:cubicBezTo>
                    <a:pt x="991" y="1663"/>
                    <a:pt x="960" y="1686"/>
                    <a:pt x="931" y="1711"/>
                  </a:cubicBezTo>
                  <a:lnTo>
                    <a:pt x="900" y="1680"/>
                  </a:lnTo>
                  <a:cubicBezTo>
                    <a:pt x="559" y="1959"/>
                    <a:pt x="1" y="2393"/>
                    <a:pt x="125" y="2920"/>
                  </a:cubicBezTo>
                  <a:cubicBezTo>
                    <a:pt x="253" y="3279"/>
                    <a:pt x="593" y="3511"/>
                    <a:pt x="952" y="3511"/>
                  </a:cubicBezTo>
                  <a:cubicBezTo>
                    <a:pt x="1027" y="3511"/>
                    <a:pt x="1104" y="3500"/>
                    <a:pt x="1180" y="3479"/>
                  </a:cubicBezTo>
                  <a:cubicBezTo>
                    <a:pt x="1831" y="3355"/>
                    <a:pt x="2079" y="2951"/>
                    <a:pt x="2265" y="2362"/>
                  </a:cubicBezTo>
                  <a:cubicBezTo>
                    <a:pt x="2513" y="1649"/>
                    <a:pt x="2700" y="935"/>
                    <a:pt x="2824" y="191"/>
                  </a:cubicBezTo>
                  <a:cubicBezTo>
                    <a:pt x="2845" y="51"/>
                    <a:pt x="2737" y="1"/>
                    <a:pt x="25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3960575" y="4329600"/>
              <a:ext cx="56500" cy="67600"/>
            </a:xfrm>
            <a:custGeom>
              <a:avLst/>
              <a:gdLst/>
              <a:ahLst/>
              <a:cxnLst/>
              <a:rect l="l" t="t" r="r" b="b"/>
              <a:pathLst>
                <a:path w="2260" h="2704" extrusionOk="0">
                  <a:moveTo>
                    <a:pt x="1231" y="0"/>
                  </a:moveTo>
                  <a:cubicBezTo>
                    <a:pt x="1161" y="0"/>
                    <a:pt x="1090" y="7"/>
                    <a:pt x="1018" y="21"/>
                  </a:cubicBezTo>
                  <a:cubicBezTo>
                    <a:pt x="832" y="52"/>
                    <a:pt x="429" y="177"/>
                    <a:pt x="398" y="394"/>
                  </a:cubicBezTo>
                  <a:cubicBezTo>
                    <a:pt x="387" y="481"/>
                    <a:pt x="422" y="542"/>
                    <a:pt x="480" y="582"/>
                  </a:cubicBezTo>
                  <a:lnTo>
                    <a:pt x="480" y="582"/>
                  </a:lnTo>
                  <a:cubicBezTo>
                    <a:pt x="110" y="1159"/>
                    <a:pt x="0" y="1846"/>
                    <a:pt x="150" y="2534"/>
                  </a:cubicBezTo>
                  <a:cubicBezTo>
                    <a:pt x="175" y="2659"/>
                    <a:pt x="302" y="2704"/>
                    <a:pt x="454" y="2704"/>
                  </a:cubicBezTo>
                  <a:cubicBezTo>
                    <a:pt x="678" y="2704"/>
                    <a:pt x="957" y="2608"/>
                    <a:pt x="1049" y="2534"/>
                  </a:cubicBezTo>
                  <a:cubicBezTo>
                    <a:pt x="1577" y="2162"/>
                    <a:pt x="2259" y="1665"/>
                    <a:pt x="2259" y="983"/>
                  </a:cubicBezTo>
                  <a:cubicBezTo>
                    <a:pt x="2232" y="407"/>
                    <a:pt x="1767" y="0"/>
                    <a:pt x="12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4174850" y="4333225"/>
              <a:ext cx="77200" cy="87325"/>
            </a:xfrm>
            <a:custGeom>
              <a:avLst/>
              <a:gdLst/>
              <a:ahLst/>
              <a:cxnLst/>
              <a:rect l="l" t="t" r="r" b="b"/>
              <a:pathLst>
                <a:path w="3088" h="3493" extrusionOk="0">
                  <a:moveTo>
                    <a:pt x="1720" y="1468"/>
                  </a:moveTo>
                  <a:cubicBezTo>
                    <a:pt x="1652" y="1832"/>
                    <a:pt x="1506" y="2180"/>
                    <a:pt x="1288" y="2482"/>
                  </a:cubicBezTo>
                  <a:cubicBezTo>
                    <a:pt x="1203" y="2595"/>
                    <a:pt x="1163" y="2650"/>
                    <a:pt x="1157" y="2650"/>
                  </a:cubicBezTo>
                  <a:cubicBezTo>
                    <a:pt x="1149" y="2650"/>
                    <a:pt x="1189" y="2572"/>
                    <a:pt x="1257" y="2420"/>
                  </a:cubicBezTo>
                  <a:cubicBezTo>
                    <a:pt x="1319" y="2265"/>
                    <a:pt x="1350" y="2110"/>
                    <a:pt x="1443" y="1955"/>
                  </a:cubicBezTo>
                  <a:cubicBezTo>
                    <a:pt x="1521" y="1783"/>
                    <a:pt x="1615" y="1620"/>
                    <a:pt x="1720" y="1468"/>
                  </a:cubicBezTo>
                  <a:close/>
                  <a:moveTo>
                    <a:pt x="2343" y="1"/>
                  </a:moveTo>
                  <a:cubicBezTo>
                    <a:pt x="1838" y="26"/>
                    <a:pt x="1272" y="318"/>
                    <a:pt x="1145" y="793"/>
                  </a:cubicBezTo>
                  <a:lnTo>
                    <a:pt x="1145" y="793"/>
                  </a:lnTo>
                  <a:cubicBezTo>
                    <a:pt x="598" y="1287"/>
                    <a:pt x="262" y="1932"/>
                    <a:pt x="109" y="2637"/>
                  </a:cubicBezTo>
                  <a:cubicBezTo>
                    <a:pt x="1" y="3207"/>
                    <a:pt x="438" y="3492"/>
                    <a:pt x="944" y="3492"/>
                  </a:cubicBezTo>
                  <a:cubicBezTo>
                    <a:pt x="1016" y="3492"/>
                    <a:pt x="1090" y="3486"/>
                    <a:pt x="1164" y="3475"/>
                  </a:cubicBezTo>
                  <a:cubicBezTo>
                    <a:pt x="2529" y="3195"/>
                    <a:pt x="3087" y="1458"/>
                    <a:pt x="2839" y="249"/>
                  </a:cubicBezTo>
                  <a:cubicBezTo>
                    <a:pt x="2808" y="32"/>
                    <a:pt x="2498" y="1"/>
                    <a:pt x="23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47;p2"/>
          <p:cNvGrpSpPr/>
          <p:nvPr/>
        </p:nvGrpSpPr>
        <p:grpSpPr>
          <a:xfrm flipH="1">
            <a:off x="4705939" y="3402680"/>
            <a:ext cx="5889385" cy="2656239"/>
            <a:chOff x="5619200" y="4458200"/>
            <a:chExt cx="1647150" cy="742900"/>
          </a:xfrm>
        </p:grpSpPr>
        <p:sp>
          <p:nvSpPr>
            <p:cNvPr id="48" name="Google Shape;48;p2"/>
            <p:cNvSpPr/>
            <p:nvPr/>
          </p:nvSpPr>
          <p:spPr>
            <a:xfrm>
              <a:off x="5619200" y="4458200"/>
              <a:ext cx="1647150" cy="690850"/>
            </a:xfrm>
            <a:custGeom>
              <a:avLst/>
              <a:gdLst/>
              <a:ahLst/>
              <a:cxnLst/>
              <a:rect l="l" t="t" r="r" b="b"/>
              <a:pathLst>
                <a:path w="65886" h="27634" extrusionOk="0">
                  <a:moveTo>
                    <a:pt x="22214" y="1"/>
                  </a:moveTo>
                  <a:cubicBezTo>
                    <a:pt x="20532" y="1"/>
                    <a:pt x="18847" y="281"/>
                    <a:pt x="17278" y="833"/>
                  </a:cubicBezTo>
                  <a:cubicBezTo>
                    <a:pt x="12222" y="2632"/>
                    <a:pt x="8251" y="6758"/>
                    <a:pt x="5677" y="11442"/>
                  </a:cubicBezTo>
                  <a:cubicBezTo>
                    <a:pt x="3071" y="16126"/>
                    <a:pt x="1706" y="21399"/>
                    <a:pt x="465" y="26610"/>
                  </a:cubicBezTo>
                  <a:lnTo>
                    <a:pt x="0" y="26951"/>
                  </a:lnTo>
                  <a:cubicBezTo>
                    <a:pt x="5568" y="25612"/>
                    <a:pt x="11272" y="25199"/>
                    <a:pt x="17004" y="25199"/>
                  </a:cubicBezTo>
                  <a:cubicBezTo>
                    <a:pt x="21491" y="25199"/>
                    <a:pt x="25994" y="25452"/>
                    <a:pt x="30461" y="25711"/>
                  </a:cubicBezTo>
                  <a:lnTo>
                    <a:pt x="65079" y="27634"/>
                  </a:lnTo>
                  <a:cubicBezTo>
                    <a:pt x="65513" y="23291"/>
                    <a:pt x="65885" y="18762"/>
                    <a:pt x="64179" y="14730"/>
                  </a:cubicBezTo>
                  <a:cubicBezTo>
                    <a:pt x="62763" y="11347"/>
                    <a:pt x="59330" y="8541"/>
                    <a:pt x="55791" y="8541"/>
                  </a:cubicBezTo>
                  <a:cubicBezTo>
                    <a:pt x="55143" y="8541"/>
                    <a:pt x="54492" y="8635"/>
                    <a:pt x="53850" y="8836"/>
                  </a:cubicBezTo>
                  <a:cubicBezTo>
                    <a:pt x="50810" y="9798"/>
                    <a:pt x="48793" y="12807"/>
                    <a:pt x="45847" y="14016"/>
                  </a:cubicBezTo>
                  <a:cubicBezTo>
                    <a:pt x="44931" y="14378"/>
                    <a:pt x="43968" y="14557"/>
                    <a:pt x="43010" y="14557"/>
                  </a:cubicBezTo>
                  <a:cubicBezTo>
                    <a:pt x="41501" y="14557"/>
                    <a:pt x="40002" y="14113"/>
                    <a:pt x="38712" y="13241"/>
                  </a:cubicBezTo>
                  <a:cubicBezTo>
                    <a:pt x="35579" y="11131"/>
                    <a:pt x="34525" y="7006"/>
                    <a:pt x="32043" y="4152"/>
                  </a:cubicBezTo>
                  <a:cubicBezTo>
                    <a:pt x="29611" y="1358"/>
                    <a:pt x="25918" y="1"/>
                    <a:pt x="222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5706150" y="4536325"/>
              <a:ext cx="1477225" cy="645250"/>
            </a:xfrm>
            <a:custGeom>
              <a:avLst/>
              <a:gdLst/>
              <a:ahLst/>
              <a:cxnLst/>
              <a:rect l="l" t="t" r="r" b="b"/>
              <a:pathLst>
                <a:path w="59089" h="25810" extrusionOk="0">
                  <a:moveTo>
                    <a:pt x="17943" y="1"/>
                  </a:moveTo>
                  <a:cubicBezTo>
                    <a:pt x="14845" y="1"/>
                    <a:pt x="11730" y="1372"/>
                    <a:pt x="9457" y="3416"/>
                  </a:cubicBezTo>
                  <a:cubicBezTo>
                    <a:pt x="3905" y="8441"/>
                    <a:pt x="1454" y="16847"/>
                    <a:pt x="27" y="23919"/>
                  </a:cubicBezTo>
                  <a:cubicBezTo>
                    <a:pt x="0" y="24028"/>
                    <a:pt x="98" y="24077"/>
                    <a:pt x="219" y="24077"/>
                  </a:cubicBezTo>
                  <a:cubicBezTo>
                    <a:pt x="375" y="24077"/>
                    <a:pt x="568" y="23997"/>
                    <a:pt x="586" y="23857"/>
                  </a:cubicBezTo>
                  <a:lnTo>
                    <a:pt x="586" y="23888"/>
                  </a:lnTo>
                  <a:cubicBezTo>
                    <a:pt x="1857" y="17684"/>
                    <a:pt x="3874" y="10891"/>
                    <a:pt x="7875" y="5804"/>
                  </a:cubicBezTo>
                  <a:cubicBezTo>
                    <a:pt x="10223" y="2806"/>
                    <a:pt x="14226" y="397"/>
                    <a:pt x="18067" y="397"/>
                  </a:cubicBezTo>
                  <a:cubicBezTo>
                    <a:pt x="20265" y="397"/>
                    <a:pt x="22410" y="1186"/>
                    <a:pt x="24160" y="3105"/>
                  </a:cubicBezTo>
                  <a:cubicBezTo>
                    <a:pt x="27014" y="6238"/>
                    <a:pt x="27293" y="11574"/>
                    <a:pt x="31388" y="13652"/>
                  </a:cubicBezTo>
                  <a:cubicBezTo>
                    <a:pt x="32890" y="14422"/>
                    <a:pt x="34450" y="14733"/>
                    <a:pt x="36021" y="14733"/>
                  </a:cubicBezTo>
                  <a:cubicBezTo>
                    <a:pt x="39447" y="14733"/>
                    <a:pt x="42926" y="13256"/>
                    <a:pt x="45967" y="11853"/>
                  </a:cubicBezTo>
                  <a:cubicBezTo>
                    <a:pt x="47522" y="11132"/>
                    <a:pt x="49125" y="10690"/>
                    <a:pt x="50634" y="10690"/>
                  </a:cubicBezTo>
                  <a:cubicBezTo>
                    <a:pt x="52827" y="10690"/>
                    <a:pt x="54825" y="11623"/>
                    <a:pt x="56203" y="13993"/>
                  </a:cubicBezTo>
                  <a:cubicBezTo>
                    <a:pt x="58251" y="17591"/>
                    <a:pt x="57537" y="21810"/>
                    <a:pt x="56855" y="25625"/>
                  </a:cubicBezTo>
                  <a:cubicBezTo>
                    <a:pt x="56826" y="25753"/>
                    <a:pt x="56934" y="25809"/>
                    <a:pt x="57062" y="25809"/>
                  </a:cubicBezTo>
                  <a:cubicBezTo>
                    <a:pt x="57214" y="25809"/>
                    <a:pt x="57396" y="25729"/>
                    <a:pt x="57413" y="25594"/>
                  </a:cubicBezTo>
                  <a:cubicBezTo>
                    <a:pt x="58344" y="20445"/>
                    <a:pt x="59088" y="12039"/>
                    <a:pt x="52419" y="10302"/>
                  </a:cubicBezTo>
                  <a:cubicBezTo>
                    <a:pt x="51875" y="10154"/>
                    <a:pt x="51331" y="10089"/>
                    <a:pt x="50790" y="10089"/>
                  </a:cubicBezTo>
                  <a:cubicBezTo>
                    <a:pt x="48831" y="10089"/>
                    <a:pt x="46904" y="10940"/>
                    <a:pt x="45129" y="11791"/>
                  </a:cubicBezTo>
                  <a:cubicBezTo>
                    <a:pt x="42363" y="13107"/>
                    <a:pt x="39371" y="14279"/>
                    <a:pt x="36316" y="14279"/>
                  </a:cubicBezTo>
                  <a:cubicBezTo>
                    <a:pt x="35125" y="14279"/>
                    <a:pt x="33923" y="14101"/>
                    <a:pt x="32722" y="13683"/>
                  </a:cubicBezTo>
                  <a:cubicBezTo>
                    <a:pt x="26983" y="11729"/>
                    <a:pt x="27572" y="3757"/>
                    <a:pt x="22361" y="1058"/>
                  </a:cubicBezTo>
                  <a:cubicBezTo>
                    <a:pt x="20959" y="326"/>
                    <a:pt x="19453" y="1"/>
                    <a:pt x="17943"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5813125" y="4656950"/>
              <a:ext cx="1320600" cy="525400"/>
            </a:xfrm>
            <a:custGeom>
              <a:avLst/>
              <a:gdLst/>
              <a:ahLst/>
              <a:cxnLst/>
              <a:rect l="l" t="t" r="r" b="b"/>
              <a:pathLst>
                <a:path w="52824" h="21016" extrusionOk="0">
                  <a:moveTo>
                    <a:pt x="12103" y="0"/>
                  </a:moveTo>
                  <a:cubicBezTo>
                    <a:pt x="10659" y="0"/>
                    <a:pt x="9171" y="529"/>
                    <a:pt x="7753" y="1693"/>
                  </a:cubicBezTo>
                  <a:cubicBezTo>
                    <a:pt x="5488" y="3523"/>
                    <a:pt x="4279" y="6407"/>
                    <a:pt x="3193" y="9044"/>
                  </a:cubicBezTo>
                  <a:cubicBezTo>
                    <a:pt x="1859" y="12394"/>
                    <a:pt x="804" y="15868"/>
                    <a:pt x="29" y="19405"/>
                  </a:cubicBezTo>
                  <a:cubicBezTo>
                    <a:pt x="1" y="19532"/>
                    <a:pt x="108" y="19588"/>
                    <a:pt x="236" y="19588"/>
                  </a:cubicBezTo>
                  <a:cubicBezTo>
                    <a:pt x="389" y="19588"/>
                    <a:pt x="570" y="19508"/>
                    <a:pt x="587" y="19374"/>
                  </a:cubicBezTo>
                  <a:cubicBezTo>
                    <a:pt x="1394" y="15620"/>
                    <a:pt x="2542" y="11991"/>
                    <a:pt x="4030" y="8455"/>
                  </a:cubicBezTo>
                  <a:cubicBezTo>
                    <a:pt x="5457" y="5043"/>
                    <a:pt x="7536" y="762"/>
                    <a:pt x="11723" y="359"/>
                  </a:cubicBezTo>
                  <a:cubicBezTo>
                    <a:pt x="11913" y="339"/>
                    <a:pt x="12099" y="330"/>
                    <a:pt x="12280" y="330"/>
                  </a:cubicBezTo>
                  <a:cubicBezTo>
                    <a:pt x="15886" y="330"/>
                    <a:pt x="17796" y="4030"/>
                    <a:pt x="19509" y="6718"/>
                  </a:cubicBezTo>
                  <a:cubicBezTo>
                    <a:pt x="20905" y="8920"/>
                    <a:pt x="22487" y="10595"/>
                    <a:pt x="24937" y="11557"/>
                  </a:cubicBezTo>
                  <a:cubicBezTo>
                    <a:pt x="26989" y="12342"/>
                    <a:pt x="29212" y="12714"/>
                    <a:pt x="31449" y="12714"/>
                  </a:cubicBezTo>
                  <a:cubicBezTo>
                    <a:pt x="34690" y="12714"/>
                    <a:pt x="37962" y="11934"/>
                    <a:pt x="40788" y="10502"/>
                  </a:cubicBezTo>
                  <a:cubicBezTo>
                    <a:pt x="42308" y="9727"/>
                    <a:pt x="43735" y="8610"/>
                    <a:pt x="45441" y="8238"/>
                  </a:cubicBezTo>
                  <a:cubicBezTo>
                    <a:pt x="45768" y="8169"/>
                    <a:pt x="46083" y="8136"/>
                    <a:pt x="46386" y="8136"/>
                  </a:cubicBezTo>
                  <a:cubicBezTo>
                    <a:pt x="48126" y="8136"/>
                    <a:pt x="49471" y="9218"/>
                    <a:pt x="50342" y="10750"/>
                  </a:cubicBezTo>
                  <a:cubicBezTo>
                    <a:pt x="52017" y="13759"/>
                    <a:pt x="51862" y="17605"/>
                    <a:pt x="51025" y="20831"/>
                  </a:cubicBezTo>
                  <a:cubicBezTo>
                    <a:pt x="50996" y="20959"/>
                    <a:pt x="51104" y="21015"/>
                    <a:pt x="51235" y="21015"/>
                  </a:cubicBezTo>
                  <a:cubicBezTo>
                    <a:pt x="51391" y="21015"/>
                    <a:pt x="51580" y="20935"/>
                    <a:pt x="51614" y="20800"/>
                  </a:cubicBezTo>
                  <a:cubicBezTo>
                    <a:pt x="52576" y="16985"/>
                    <a:pt x="52824" y="10037"/>
                    <a:pt x="48388" y="8083"/>
                  </a:cubicBezTo>
                  <a:cubicBezTo>
                    <a:pt x="47798" y="7821"/>
                    <a:pt x="47205" y="7711"/>
                    <a:pt x="46617" y="7711"/>
                  </a:cubicBezTo>
                  <a:cubicBezTo>
                    <a:pt x="45318" y="7711"/>
                    <a:pt x="44041" y="8249"/>
                    <a:pt x="42867" y="8889"/>
                  </a:cubicBezTo>
                  <a:cubicBezTo>
                    <a:pt x="39858" y="10471"/>
                    <a:pt x="37035" y="11836"/>
                    <a:pt x="33623" y="12177"/>
                  </a:cubicBezTo>
                  <a:cubicBezTo>
                    <a:pt x="32943" y="12241"/>
                    <a:pt x="32241" y="12276"/>
                    <a:pt x="31531" y="12276"/>
                  </a:cubicBezTo>
                  <a:cubicBezTo>
                    <a:pt x="28808" y="12276"/>
                    <a:pt x="25954" y="11762"/>
                    <a:pt x="23666" y="10409"/>
                  </a:cubicBezTo>
                  <a:cubicBezTo>
                    <a:pt x="20967" y="8796"/>
                    <a:pt x="19850" y="5880"/>
                    <a:pt x="18082" y="3461"/>
                  </a:cubicBezTo>
                  <a:cubicBezTo>
                    <a:pt x="16494" y="1287"/>
                    <a:pt x="14354" y="0"/>
                    <a:pt x="12103"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873650" y="4751150"/>
              <a:ext cx="1188750" cy="437925"/>
            </a:xfrm>
            <a:custGeom>
              <a:avLst/>
              <a:gdLst/>
              <a:ahLst/>
              <a:cxnLst/>
              <a:rect l="l" t="t" r="r" b="b"/>
              <a:pathLst>
                <a:path w="47550" h="17517" extrusionOk="0">
                  <a:moveTo>
                    <a:pt x="9521" y="1"/>
                  </a:moveTo>
                  <a:cubicBezTo>
                    <a:pt x="9160" y="1"/>
                    <a:pt x="8777" y="70"/>
                    <a:pt x="8372" y="220"/>
                  </a:cubicBezTo>
                  <a:cubicBezTo>
                    <a:pt x="6107" y="1089"/>
                    <a:pt x="4556" y="3911"/>
                    <a:pt x="3440" y="5897"/>
                  </a:cubicBezTo>
                  <a:cubicBezTo>
                    <a:pt x="1796" y="8812"/>
                    <a:pt x="648" y="12007"/>
                    <a:pt x="27" y="15326"/>
                  </a:cubicBezTo>
                  <a:cubicBezTo>
                    <a:pt x="0" y="15449"/>
                    <a:pt x="99" y="15500"/>
                    <a:pt x="220" y="15500"/>
                  </a:cubicBezTo>
                  <a:cubicBezTo>
                    <a:pt x="375" y="15500"/>
                    <a:pt x="568" y="15417"/>
                    <a:pt x="586" y="15295"/>
                  </a:cubicBezTo>
                  <a:cubicBezTo>
                    <a:pt x="1175" y="12224"/>
                    <a:pt x="2199" y="9278"/>
                    <a:pt x="3657" y="6517"/>
                  </a:cubicBezTo>
                  <a:cubicBezTo>
                    <a:pt x="4685" y="4624"/>
                    <a:pt x="7191" y="497"/>
                    <a:pt x="9585" y="497"/>
                  </a:cubicBezTo>
                  <a:cubicBezTo>
                    <a:pt x="10369" y="497"/>
                    <a:pt x="11142" y="940"/>
                    <a:pt x="11846" y="2050"/>
                  </a:cubicBezTo>
                  <a:cubicBezTo>
                    <a:pt x="13118" y="4035"/>
                    <a:pt x="13645" y="6176"/>
                    <a:pt x="15382" y="7913"/>
                  </a:cubicBezTo>
                  <a:cubicBezTo>
                    <a:pt x="16809" y="9278"/>
                    <a:pt x="18484" y="10363"/>
                    <a:pt x="20345" y="11077"/>
                  </a:cubicBezTo>
                  <a:cubicBezTo>
                    <a:pt x="22756" y="12044"/>
                    <a:pt x="25362" y="12482"/>
                    <a:pt x="27974" y="12482"/>
                  </a:cubicBezTo>
                  <a:cubicBezTo>
                    <a:pt x="30136" y="12482"/>
                    <a:pt x="32302" y="12183"/>
                    <a:pt x="34366" y="11635"/>
                  </a:cubicBezTo>
                  <a:cubicBezTo>
                    <a:pt x="35483" y="11356"/>
                    <a:pt x="36568" y="10984"/>
                    <a:pt x="37654" y="10549"/>
                  </a:cubicBezTo>
                  <a:cubicBezTo>
                    <a:pt x="38998" y="9989"/>
                    <a:pt x="41480" y="8317"/>
                    <a:pt x="43091" y="8317"/>
                  </a:cubicBezTo>
                  <a:cubicBezTo>
                    <a:pt x="43265" y="8317"/>
                    <a:pt x="43428" y="8336"/>
                    <a:pt x="43579" y="8378"/>
                  </a:cubicBezTo>
                  <a:cubicBezTo>
                    <a:pt x="47115" y="9464"/>
                    <a:pt x="46556" y="14613"/>
                    <a:pt x="46091" y="17343"/>
                  </a:cubicBezTo>
                  <a:cubicBezTo>
                    <a:pt x="46078" y="17465"/>
                    <a:pt x="46178" y="17516"/>
                    <a:pt x="46297" y="17516"/>
                  </a:cubicBezTo>
                  <a:cubicBezTo>
                    <a:pt x="46449" y="17516"/>
                    <a:pt x="46632" y="17433"/>
                    <a:pt x="46649" y="17312"/>
                  </a:cubicBezTo>
                  <a:cubicBezTo>
                    <a:pt x="47115" y="14675"/>
                    <a:pt x="47549" y="10953"/>
                    <a:pt x="45378" y="8936"/>
                  </a:cubicBezTo>
                  <a:cubicBezTo>
                    <a:pt x="44616" y="8219"/>
                    <a:pt x="43841" y="7937"/>
                    <a:pt x="43056" y="7937"/>
                  </a:cubicBezTo>
                  <a:cubicBezTo>
                    <a:pt x="42177" y="7937"/>
                    <a:pt x="41284" y="8290"/>
                    <a:pt x="40384" y="8781"/>
                  </a:cubicBezTo>
                  <a:cubicBezTo>
                    <a:pt x="36658" y="10818"/>
                    <a:pt x="32257" y="12103"/>
                    <a:pt x="27923" y="12103"/>
                  </a:cubicBezTo>
                  <a:cubicBezTo>
                    <a:pt x="24536" y="12103"/>
                    <a:pt x="21189" y="11318"/>
                    <a:pt x="18236" y="9495"/>
                  </a:cubicBezTo>
                  <a:cubicBezTo>
                    <a:pt x="16933" y="8688"/>
                    <a:pt x="15754" y="7665"/>
                    <a:pt x="14824" y="6424"/>
                  </a:cubicBezTo>
                  <a:cubicBezTo>
                    <a:pt x="13862" y="5152"/>
                    <a:pt x="13397" y="3663"/>
                    <a:pt x="12621" y="2267"/>
                  </a:cubicBezTo>
                  <a:cubicBezTo>
                    <a:pt x="11911" y="970"/>
                    <a:pt x="10873" y="1"/>
                    <a:pt x="9521"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987550" y="4937050"/>
              <a:ext cx="1010475" cy="264050"/>
            </a:xfrm>
            <a:custGeom>
              <a:avLst/>
              <a:gdLst/>
              <a:ahLst/>
              <a:cxnLst/>
              <a:rect l="l" t="t" r="r" b="b"/>
              <a:pathLst>
                <a:path w="40419" h="10562" extrusionOk="0">
                  <a:moveTo>
                    <a:pt x="5814" y="0"/>
                  </a:moveTo>
                  <a:cubicBezTo>
                    <a:pt x="5718" y="0"/>
                    <a:pt x="5621" y="4"/>
                    <a:pt x="5522" y="11"/>
                  </a:cubicBezTo>
                  <a:cubicBezTo>
                    <a:pt x="1396" y="291"/>
                    <a:pt x="217" y="4695"/>
                    <a:pt x="0" y="8107"/>
                  </a:cubicBezTo>
                  <a:cubicBezTo>
                    <a:pt x="0" y="8136"/>
                    <a:pt x="54" y="8150"/>
                    <a:pt x="128" y="8150"/>
                  </a:cubicBezTo>
                  <a:cubicBezTo>
                    <a:pt x="292" y="8150"/>
                    <a:pt x="559" y="8081"/>
                    <a:pt x="559" y="7952"/>
                  </a:cubicBezTo>
                  <a:cubicBezTo>
                    <a:pt x="714" y="5781"/>
                    <a:pt x="993" y="3113"/>
                    <a:pt x="2699" y="1531"/>
                  </a:cubicBezTo>
                  <a:cubicBezTo>
                    <a:pt x="3123" y="1083"/>
                    <a:pt x="3706" y="835"/>
                    <a:pt x="4305" y="835"/>
                  </a:cubicBezTo>
                  <a:cubicBezTo>
                    <a:pt x="4452" y="835"/>
                    <a:pt x="4600" y="849"/>
                    <a:pt x="4746" y="880"/>
                  </a:cubicBezTo>
                  <a:cubicBezTo>
                    <a:pt x="5252" y="543"/>
                    <a:pt x="5736" y="372"/>
                    <a:pt x="6204" y="372"/>
                  </a:cubicBezTo>
                  <a:cubicBezTo>
                    <a:pt x="6683" y="372"/>
                    <a:pt x="7145" y="550"/>
                    <a:pt x="7600" y="911"/>
                  </a:cubicBezTo>
                  <a:cubicBezTo>
                    <a:pt x="7941" y="1097"/>
                    <a:pt x="8282" y="1345"/>
                    <a:pt x="8593" y="1624"/>
                  </a:cubicBezTo>
                  <a:cubicBezTo>
                    <a:pt x="9368" y="2245"/>
                    <a:pt x="10082" y="2958"/>
                    <a:pt x="10888" y="3579"/>
                  </a:cubicBezTo>
                  <a:cubicBezTo>
                    <a:pt x="14727" y="6452"/>
                    <a:pt x="19362" y="7977"/>
                    <a:pt x="24064" y="7977"/>
                  </a:cubicBezTo>
                  <a:cubicBezTo>
                    <a:pt x="25859" y="7977"/>
                    <a:pt x="27664" y="7755"/>
                    <a:pt x="29438" y="7301"/>
                  </a:cubicBezTo>
                  <a:cubicBezTo>
                    <a:pt x="30306" y="7084"/>
                    <a:pt x="31144" y="6774"/>
                    <a:pt x="31981" y="6494"/>
                  </a:cubicBezTo>
                  <a:cubicBezTo>
                    <a:pt x="32540" y="6277"/>
                    <a:pt x="33067" y="6091"/>
                    <a:pt x="33594" y="5905"/>
                  </a:cubicBezTo>
                  <a:cubicBezTo>
                    <a:pt x="34508" y="5609"/>
                    <a:pt x="35835" y="5194"/>
                    <a:pt x="36917" y="5194"/>
                  </a:cubicBezTo>
                  <a:cubicBezTo>
                    <a:pt x="37194" y="5194"/>
                    <a:pt x="37455" y="5222"/>
                    <a:pt x="37689" y="5285"/>
                  </a:cubicBezTo>
                  <a:cubicBezTo>
                    <a:pt x="39984" y="5874"/>
                    <a:pt x="39426" y="8883"/>
                    <a:pt x="38992" y="10496"/>
                  </a:cubicBezTo>
                  <a:cubicBezTo>
                    <a:pt x="38980" y="10541"/>
                    <a:pt x="39044" y="10562"/>
                    <a:pt x="39132" y="10562"/>
                  </a:cubicBezTo>
                  <a:cubicBezTo>
                    <a:pt x="39285" y="10562"/>
                    <a:pt x="39511" y="10501"/>
                    <a:pt x="39550" y="10403"/>
                  </a:cubicBezTo>
                  <a:cubicBezTo>
                    <a:pt x="39922" y="8914"/>
                    <a:pt x="40418" y="6743"/>
                    <a:pt x="39085" y="5564"/>
                  </a:cubicBezTo>
                  <a:cubicBezTo>
                    <a:pt x="38560" y="5096"/>
                    <a:pt x="37894" y="4939"/>
                    <a:pt x="37197" y="4939"/>
                  </a:cubicBezTo>
                  <a:cubicBezTo>
                    <a:pt x="36369" y="4939"/>
                    <a:pt x="35498" y="5161"/>
                    <a:pt x="34773" y="5347"/>
                  </a:cubicBezTo>
                  <a:cubicBezTo>
                    <a:pt x="31733" y="6153"/>
                    <a:pt x="28972" y="7487"/>
                    <a:pt x="25746" y="7704"/>
                  </a:cubicBezTo>
                  <a:cubicBezTo>
                    <a:pt x="25328" y="7727"/>
                    <a:pt x="24911" y="7738"/>
                    <a:pt x="24495" y="7738"/>
                  </a:cubicBezTo>
                  <a:cubicBezTo>
                    <a:pt x="22069" y="7738"/>
                    <a:pt x="19675" y="7351"/>
                    <a:pt x="17371" y="6557"/>
                  </a:cubicBezTo>
                  <a:cubicBezTo>
                    <a:pt x="14859" y="5688"/>
                    <a:pt x="12532" y="4354"/>
                    <a:pt x="10485" y="2617"/>
                  </a:cubicBezTo>
                  <a:cubicBezTo>
                    <a:pt x="9096" y="1435"/>
                    <a:pt x="7736" y="0"/>
                    <a:pt x="5814"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2"/>
          <p:cNvGrpSpPr/>
          <p:nvPr/>
        </p:nvGrpSpPr>
        <p:grpSpPr>
          <a:xfrm rot="-2025439">
            <a:off x="5809038" y="4575903"/>
            <a:ext cx="1019004" cy="1634769"/>
            <a:chOff x="2402100" y="3854125"/>
            <a:chExt cx="435600" cy="698825"/>
          </a:xfrm>
        </p:grpSpPr>
        <p:sp>
          <p:nvSpPr>
            <p:cNvPr id="54" name="Google Shape;54;p2"/>
            <p:cNvSpPr/>
            <p:nvPr/>
          </p:nvSpPr>
          <p:spPr>
            <a:xfrm>
              <a:off x="2438150" y="3861725"/>
              <a:ext cx="380025" cy="675475"/>
            </a:xfrm>
            <a:custGeom>
              <a:avLst/>
              <a:gdLst/>
              <a:ahLst/>
              <a:cxnLst/>
              <a:rect l="l" t="t" r="r" b="b"/>
              <a:pathLst>
                <a:path w="15201" h="27019" extrusionOk="0">
                  <a:moveTo>
                    <a:pt x="6019" y="1"/>
                  </a:moveTo>
                  <a:cubicBezTo>
                    <a:pt x="3072" y="4437"/>
                    <a:pt x="1" y="9338"/>
                    <a:pt x="497" y="14642"/>
                  </a:cubicBezTo>
                  <a:cubicBezTo>
                    <a:pt x="652" y="15914"/>
                    <a:pt x="931" y="17154"/>
                    <a:pt x="1335" y="18364"/>
                  </a:cubicBezTo>
                  <a:cubicBezTo>
                    <a:pt x="1893" y="20194"/>
                    <a:pt x="2575" y="22024"/>
                    <a:pt x="3723" y="23606"/>
                  </a:cubicBezTo>
                  <a:cubicBezTo>
                    <a:pt x="4840" y="25157"/>
                    <a:pt x="6484" y="26429"/>
                    <a:pt x="8376" y="26770"/>
                  </a:cubicBezTo>
                  <a:lnTo>
                    <a:pt x="9338" y="26832"/>
                  </a:lnTo>
                  <a:lnTo>
                    <a:pt x="8872" y="27019"/>
                  </a:lnTo>
                  <a:cubicBezTo>
                    <a:pt x="10175" y="26957"/>
                    <a:pt x="11199" y="25933"/>
                    <a:pt x="11974" y="24878"/>
                  </a:cubicBezTo>
                  <a:cubicBezTo>
                    <a:pt x="14518" y="21218"/>
                    <a:pt x="15200" y="16596"/>
                    <a:pt x="13804" y="12346"/>
                  </a:cubicBezTo>
                  <a:cubicBezTo>
                    <a:pt x="12253" y="7725"/>
                    <a:pt x="8376" y="4282"/>
                    <a:pt x="60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2589375" y="3854125"/>
              <a:ext cx="98750" cy="698825"/>
            </a:xfrm>
            <a:custGeom>
              <a:avLst/>
              <a:gdLst/>
              <a:ahLst/>
              <a:cxnLst/>
              <a:rect l="l" t="t" r="r" b="b"/>
              <a:pathLst>
                <a:path w="3950" h="27953" extrusionOk="0">
                  <a:moveTo>
                    <a:pt x="452" y="0"/>
                  </a:moveTo>
                  <a:cubicBezTo>
                    <a:pt x="278" y="0"/>
                    <a:pt x="1" y="84"/>
                    <a:pt x="1" y="212"/>
                  </a:cubicBezTo>
                  <a:cubicBezTo>
                    <a:pt x="156" y="5454"/>
                    <a:pt x="249" y="10696"/>
                    <a:pt x="311" y="15939"/>
                  </a:cubicBezTo>
                  <a:cubicBezTo>
                    <a:pt x="342" y="20157"/>
                    <a:pt x="404" y="24593"/>
                    <a:pt x="3351" y="27912"/>
                  </a:cubicBezTo>
                  <a:cubicBezTo>
                    <a:pt x="3372" y="27941"/>
                    <a:pt x="3417" y="27953"/>
                    <a:pt x="3473" y="27953"/>
                  </a:cubicBezTo>
                  <a:cubicBezTo>
                    <a:pt x="3655" y="27953"/>
                    <a:pt x="3949" y="27821"/>
                    <a:pt x="3878" y="27726"/>
                  </a:cubicBezTo>
                  <a:cubicBezTo>
                    <a:pt x="776" y="24190"/>
                    <a:pt x="900" y="19444"/>
                    <a:pt x="869" y="15008"/>
                  </a:cubicBezTo>
                  <a:cubicBezTo>
                    <a:pt x="807" y="10014"/>
                    <a:pt x="714" y="5051"/>
                    <a:pt x="590" y="57"/>
                  </a:cubicBezTo>
                  <a:cubicBezTo>
                    <a:pt x="590" y="18"/>
                    <a:pt x="532" y="0"/>
                    <a:pt x="4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2594025" y="3930575"/>
              <a:ext cx="64850" cy="50600"/>
            </a:xfrm>
            <a:custGeom>
              <a:avLst/>
              <a:gdLst/>
              <a:ahLst/>
              <a:cxnLst/>
              <a:rect l="l" t="t" r="r" b="b"/>
              <a:pathLst>
                <a:path w="2594" h="2024" extrusionOk="0">
                  <a:moveTo>
                    <a:pt x="2450" y="0"/>
                  </a:moveTo>
                  <a:cubicBezTo>
                    <a:pt x="2316" y="0"/>
                    <a:pt x="2104" y="45"/>
                    <a:pt x="2048" y="101"/>
                  </a:cubicBezTo>
                  <a:cubicBezTo>
                    <a:pt x="1428" y="752"/>
                    <a:pt x="776" y="1372"/>
                    <a:pt x="125" y="1931"/>
                  </a:cubicBezTo>
                  <a:cubicBezTo>
                    <a:pt x="1" y="2024"/>
                    <a:pt x="187" y="2024"/>
                    <a:pt x="249" y="2024"/>
                  </a:cubicBezTo>
                  <a:cubicBezTo>
                    <a:pt x="373" y="1993"/>
                    <a:pt x="528" y="1962"/>
                    <a:pt x="621" y="1869"/>
                  </a:cubicBezTo>
                  <a:cubicBezTo>
                    <a:pt x="1304" y="1310"/>
                    <a:pt x="1955" y="690"/>
                    <a:pt x="2544" y="70"/>
                  </a:cubicBezTo>
                  <a:cubicBezTo>
                    <a:pt x="2594" y="20"/>
                    <a:pt x="2539" y="0"/>
                    <a:pt x="24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2596625" y="3995425"/>
              <a:ext cx="113900" cy="91325"/>
            </a:xfrm>
            <a:custGeom>
              <a:avLst/>
              <a:gdLst/>
              <a:ahLst/>
              <a:cxnLst/>
              <a:rect l="l" t="t" r="r" b="b"/>
              <a:pathLst>
                <a:path w="4556" h="3653" extrusionOk="0">
                  <a:moveTo>
                    <a:pt x="4248" y="1"/>
                  </a:moveTo>
                  <a:cubicBezTo>
                    <a:pt x="4157" y="1"/>
                    <a:pt x="4056" y="18"/>
                    <a:pt x="3991" y="50"/>
                  </a:cubicBezTo>
                  <a:cubicBezTo>
                    <a:pt x="2533" y="981"/>
                    <a:pt x="1355" y="2284"/>
                    <a:pt x="114" y="3493"/>
                  </a:cubicBezTo>
                  <a:cubicBezTo>
                    <a:pt x="0" y="3607"/>
                    <a:pt x="99" y="3653"/>
                    <a:pt x="236" y="3653"/>
                  </a:cubicBezTo>
                  <a:cubicBezTo>
                    <a:pt x="362" y="3653"/>
                    <a:pt x="520" y="3615"/>
                    <a:pt x="579" y="3555"/>
                  </a:cubicBezTo>
                  <a:cubicBezTo>
                    <a:pt x="1758" y="2377"/>
                    <a:pt x="2906" y="1105"/>
                    <a:pt x="4332" y="205"/>
                  </a:cubicBezTo>
                  <a:cubicBezTo>
                    <a:pt x="4556" y="63"/>
                    <a:pt x="4420" y="1"/>
                    <a:pt x="42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2596650" y="4053575"/>
              <a:ext cx="154425" cy="142975"/>
            </a:xfrm>
            <a:custGeom>
              <a:avLst/>
              <a:gdLst/>
              <a:ahLst/>
              <a:cxnLst/>
              <a:rect l="l" t="t" r="r" b="b"/>
              <a:pathLst>
                <a:path w="6177" h="5719" extrusionOk="0">
                  <a:moveTo>
                    <a:pt x="5832" y="1"/>
                  </a:moveTo>
                  <a:cubicBezTo>
                    <a:pt x="5732" y="1"/>
                    <a:pt x="5628" y="35"/>
                    <a:pt x="5572" y="113"/>
                  </a:cubicBezTo>
                  <a:cubicBezTo>
                    <a:pt x="3928" y="1881"/>
                    <a:pt x="2284" y="4114"/>
                    <a:pt x="237" y="5417"/>
                  </a:cubicBezTo>
                  <a:cubicBezTo>
                    <a:pt x="1" y="5559"/>
                    <a:pt x="214" y="5718"/>
                    <a:pt x="438" y="5718"/>
                  </a:cubicBezTo>
                  <a:cubicBezTo>
                    <a:pt x="509" y="5718"/>
                    <a:pt x="581" y="5702"/>
                    <a:pt x="640" y="5665"/>
                  </a:cubicBezTo>
                  <a:lnTo>
                    <a:pt x="609" y="5665"/>
                  </a:lnTo>
                  <a:cubicBezTo>
                    <a:pt x="2687" y="4331"/>
                    <a:pt x="4362" y="2098"/>
                    <a:pt x="6038" y="268"/>
                  </a:cubicBezTo>
                  <a:cubicBezTo>
                    <a:pt x="6177" y="109"/>
                    <a:pt x="6010" y="1"/>
                    <a:pt x="58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2602425" y="4133100"/>
              <a:ext cx="192625" cy="200200"/>
            </a:xfrm>
            <a:custGeom>
              <a:avLst/>
              <a:gdLst/>
              <a:ahLst/>
              <a:cxnLst/>
              <a:rect l="l" t="t" r="r" b="b"/>
              <a:pathLst>
                <a:path w="7705" h="8008" extrusionOk="0">
                  <a:moveTo>
                    <a:pt x="7405" y="1"/>
                  </a:moveTo>
                  <a:cubicBezTo>
                    <a:pt x="7295" y="1"/>
                    <a:pt x="7172" y="33"/>
                    <a:pt x="7109" y="96"/>
                  </a:cubicBezTo>
                  <a:cubicBezTo>
                    <a:pt x="4690" y="2577"/>
                    <a:pt x="2363" y="5152"/>
                    <a:pt x="130" y="7788"/>
                  </a:cubicBezTo>
                  <a:cubicBezTo>
                    <a:pt x="0" y="7937"/>
                    <a:pt x="136" y="8007"/>
                    <a:pt x="299" y="8007"/>
                  </a:cubicBezTo>
                  <a:cubicBezTo>
                    <a:pt x="410" y="8007"/>
                    <a:pt x="533" y="7975"/>
                    <a:pt x="595" y="7912"/>
                  </a:cubicBezTo>
                  <a:cubicBezTo>
                    <a:pt x="2829" y="5276"/>
                    <a:pt x="5155" y="2701"/>
                    <a:pt x="7575" y="220"/>
                  </a:cubicBezTo>
                  <a:cubicBezTo>
                    <a:pt x="7704" y="72"/>
                    <a:pt x="7569" y="1"/>
                    <a:pt x="74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2616775" y="4214150"/>
              <a:ext cx="220925" cy="236875"/>
            </a:xfrm>
            <a:custGeom>
              <a:avLst/>
              <a:gdLst/>
              <a:ahLst/>
              <a:cxnLst/>
              <a:rect l="l" t="t" r="r" b="b"/>
              <a:pathLst>
                <a:path w="8837" h="9475" extrusionOk="0">
                  <a:moveTo>
                    <a:pt x="8471" y="0"/>
                  </a:moveTo>
                  <a:cubicBezTo>
                    <a:pt x="8370" y="0"/>
                    <a:pt x="8265" y="34"/>
                    <a:pt x="8210" y="111"/>
                  </a:cubicBezTo>
                  <a:lnTo>
                    <a:pt x="145" y="9199"/>
                  </a:lnTo>
                  <a:cubicBezTo>
                    <a:pt x="1" y="9365"/>
                    <a:pt x="187" y="9475"/>
                    <a:pt x="382" y="9475"/>
                  </a:cubicBezTo>
                  <a:cubicBezTo>
                    <a:pt x="480" y="9475"/>
                    <a:pt x="580" y="9447"/>
                    <a:pt x="642" y="9385"/>
                  </a:cubicBezTo>
                  <a:lnTo>
                    <a:pt x="8676" y="297"/>
                  </a:lnTo>
                  <a:cubicBezTo>
                    <a:pt x="8836" y="116"/>
                    <a:pt x="8659" y="0"/>
                    <a:pt x="84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529425" y="3901825"/>
              <a:ext cx="70050" cy="50450"/>
            </a:xfrm>
            <a:custGeom>
              <a:avLst/>
              <a:gdLst/>
              <a:ahLst/>
              <a:cxnLst/>
              <a:rect l="l" t="t" r="r" b="b"/>
              <a:pathLst>
                <a:path w="2802" h="2018" extrusionOk="0">
                  <a:moveTo>
                    <a:pt x="480" y="0"/>
                  </a:moveTo>
                  <a:cubicBezTo>
                    <a:pt x="298" y="0"/>
                    <a:pt x="0" y="138"/>
                    <a:pt x="72" y="258"/>
                  </a:cubicBezTo>
                  <a:cubicBezTo>
                    <a:pt x="630" y="971"/>
                    <a:pt x="1344" y="1592"/>
                    <a:pt x="2181" y="1995"/>
                  </a:cubicBezTo>
                  <a:cubicBezTo>
                    <a:pt x="2208" y="2011"/>
                    <a:pt x="2243" y="2018"/>
                    <a:pt x="2284" y="2018"/>
                  </a:cubicBezTo>
                  <a:cubicBezTo>
                    <a:pt x="2484" y="2018"/>
                    <a:pt x="2802" y="1850"/>
                    <a:pt x="2647" y="1747"/>
                  </a:cubicBezTo>
                  <a:cubicBezTo>
                    <a:pt x="1840" y="1344"/>
                    <a:pt x="1158" y="754"/>
                    <a:pt x="599" y="41"/>
                  </a:cubicBezTo>
                  <a:cubicBezTo>
                    <a:pt x="578" y="12"/>
                    <a:pt x="534" y="0"/>
                    <a:pt x="4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2466675" y="3969450"/>
              <a:ext cx="143525" cy="85975"/>
            </a:xfrm>
            <a:custGeom>
              <a:avLst/>
              <a:gdLst/>
              <a:ahLst/>
              <a:cxnLst/>
              <a:rect l="l" t="t" r="r" b="b"/>
              <a:pathLst>
                <a:path w="5741" h="3439" extrusionOk="0">
                  <a:moveTo>
                    <a:pt x="507" y="1"/>
                  </a:moveTo>
                  <a:cubicBezTo>
                    <a:pt x="304" y="1"/>
                    <a:pt x="0" y="177"/>
                    <a:pt x="101" y="252"/>
                  </a:cubicBezTo>
                  <a:cubicBezTo>
                    <a:pt x="1683" y="1461"/>
                    <a:pt x="3358" y="2516"/>
                    <a:pt x="5095" y="3416"/>
                  </a:cubicBezTo>
                  <a:cubicBezTo>
                    <a:pt x="5121" y="3431"/>
                    <a:pt x="5158" y="3438"/>
                    <a:pt x="5199" y="3438"/>
                  </a:cubicBezTo>
                  <a:cubicBezTo>
                    <a:pt x="5406" y="3438"/>
                    <a:pt x="5741" y="3271"/>
                    <a:pt x="5560" y="3167"/>
                  </a:cubicBezTo>
                  <a:cubicBezTo>
                    <a:pt x="3823" y="2268"/>
                    <a:pt x="2179" y="1213"/>
                    <a:pt x="628" y="35"/>
                  </a:cubicBezTo>
                  <a:cubicBezTo>
                    <a:pt x="598" y="11"/>
                    <a:pt x="555" y="1"/>
                    <a:pt x="5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445125" y="4056150"/>
              <a:ext cx="161975" cy="95425"/>
            </a:xfrm>
            <a:custGeom>
              <a:avLst/>
              <a:gdLst/>
              <a:ahLst/>
              <a:cxnLst/>
              <a:rect l="l" t="t" r="r" b="b"/>
              <a:pathLst>
                <a:path w="6479" h="3817" extrusionOk="0">
                  <a:moveTo>
                    <a:pt x="560" y="1"/>
                  </a:moveTo>
                  <a:cubicBezTo>
                    <a:pt x="352" y="1"/>
                    <a:pt x="0" y="239"/>
                    <a:pt x="280" y="351"/>
                  </a:cubicBezTo>
                  <a:lnTo>
                    <a:pt x="280" y="320"/>
                  </a:lnTo>
                  <a:cubicBezTo>
                    <a:pt x="2389" y="1033"/>
                    <a:pt x="4034" y="2584"/>
                    <a:pt x="5833" y="3794"/>
                  </a:cubicBezTo>
                  <a:cubicBezTo>
                    <a:pt x="5864" y="3810"/>
                    <a:pt x="5903" y="3816"/>
                    <a:pt x="5947" y="3816"/>
                  </a:cubicBezTo>
                  <a:cubicBezTo>
                    <a:pt x="6164" y="3816"/>
                    <a:pt x="6479" y="3644"/>
                    <a:pt x="6298" y="3515"/>
                  </a:cubicBezTo>
                  <a:cubicBezTo>
                    <a:pt x="4437" y="2274"/>
                    <a:pt x="2793" y="723"/>
                    <a:pt x="621" y="10"/>
                  </a:cubicBezTo>
                  <a:cubicBezTo>
                    <a:pt x="603" y="4"/>
                    <a:pt x="582" y="1"/>
                    <a:pt x="5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403925" y="4174100"/>
              <a:ext cx="206525" cy="108250"/>
            </a:xfrm>
            <a:custGeom>
              <a:avLst/>
              <a:gdLst/>
              <a:ahLst/>
              <a:cxnLst/>
              <a:rect l="l" t="t" r="r" b="b"/>
              <a:pathLst>
                <a:path w="8261" h="4330" extrusionOk="0">
                  <a:moveTo>
                    <a:pt x="489" y="0"/>
                  </a:moveTo>
                  <a:cubicBezTo>
                    <a:pt x="287" y="0"/>
                    <a:pt x="0" y="150"/>
                    <a:pt x="98" y="224"/>
                  </a:cubicBezTo>
                  <a:cubicBezTo>
                    <a:pt x="2424" y="1899"/>
                    <a:pt x="4937" y="3295"/>
                    <a:pt x="7605" y="4318"/>
                  </a:cubicBezTo>
                  <a:cubicBezTo>
                    <a:pt x="7624" y="4326"/>
                    <a:pt x="7648" y="4329"/>
                    <a:pt x="7676" y="4329"/>
                  </a:cubicBezTo>
                  <a:cubicBezTo>
                    <a:pt x="7877" y="4329"/>
                    <a:pt x="8261" y="4152"/>
                    <a:pt x="8070" y="4070"/>
                  </a:cubicBezTo>
                  <a:cubicBezTo>
                    <a:pt x="5433" y="3046"/>
                    <a:pt x="2921" y="1682"/>
                    <a:pt x="625" y="38"/>
                  </a:cubicBezTo>
                  <a:cubicBezTo>
                    <a:pt x="592" y="11"/>
                    <a:pt x="544" y="0"/>
                    <a:pt x="4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402100" y="4291275"/>
              <a:ext cx="218100" cy="118400"/>
            </a:xfrm>
            <a:custGeom>
              <a:avLst/>
              <a:gdLst/>
              <a:ahLst/>
              <a:cxnLst/>
              <a:rect l="l" t="t" r="r" b="b"/>
              <a:pathLst>
                <a:path w="8724" h="4736" extrusionOk="0">
                  <a:moveTo>
                    <a:pt x="505" y="1"/>
                  </a:moveTo>
                  <a:cubicBezTo>
                    <a:pt x="289" y="1"/>
                    <a:pt x="1" y="188"/>
                    <a:pt x="202" y="314"/>
                  </a:cubicBezTo>
                  <a:cubicBezTo>
                    <a:pt x="2715" y="1865"/>
                    <a:pt x="5320" y="3695"/>
                    <a:pt x="8112" y="4718"/>
                  </a:cubicBezTo>
                  <a:cubicBezTo>
                    <a:pt x="8140" y="4730"/>
                    <a:pt x="8171" y="4736"/>
                    <a:pt x="8203" y="4736"/>
                  </a:cubicBezTo>
                  <a:cubicBezTo>
                    <a:pt x="8428" y="4736"/>
                    <a:pt x="8724" y="4485"/>
                    <a:pt x="8453" y="4377"/>
                  </a:cubicBezTo>
                  <a:cubicBezTo>
                    <a:pt x="5723" y="3385"/>
                    <a:pt x="3087" y="1554"/>
                    <a:pt x="636" y="35"/>
                  </a:cubicBezTo>
                  <a:cubicBezTo>
                    <a:pt x="601" y="11"/>
                    <a:pt x="555" y="1"/>
                    <a:pt x="5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489225" y="4423675"/>
              <a:ext cx="159525" cy="73725"/>
            </a:xfrm>
            <a:custGeom>
              <a:avLst/>
              <a:gdLst/>
              <a:ahLst/>
              <a:cxnLst/>
              <a:rect l="l" t="t" r="r" b="b"/>
              <a:pathLst>
                <a:path w="6381" h="2949" extrusionOk="0">
                  <a:moveTo>
                    <a:pt x="564" y="1"/>
                  </a:moveTo>
                  <a:cubicBezTo>
                    <a:pt x="384" y="1"/>
                    <a:pt x="1" y="178"/>
                    <a:pt x="191" y="260"/>
                  </a:cubicBezTo>
                  <a:cubicBezTo>
                    <a:pt x="2083" y="1066"/>
                    <a:pt x="3945" y="1935"/>
                    <a:pt x="5775" y="2928"/>
                  </a:cubicBezTo>
                  <a:cubicBezTo>
                    <a:pt x="5799" y="2942"/>
                    <a:pt x="5830" y="2948"/>
                    <a:pt x="5866" y="2948"/>
                  </a:cubicBezTo>
                  <a:cubicBezTo>
                    <a:pt x="6061" y="2948"/>
                    <a:pt x="6381" y="2763"/>
                    <a:pt x="6302" y="2710"/>
                  </a:cubicBezTo>
                  <a:cubicBezTo>
                    <a:pt x="4441" y="1718"/>
                    <a:pt x="2580" y="818"/>
                    <a:pt x="625" y="12"/>
                  </a:cubicBezTo>
                  <a:cubicBezTo>
                    <a:pt x="610" y="4"/>
                    <a:pt x="589" y="1"/>
                    <a:pt x="5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2"/>
          <p:cNvGrpSpPr/>
          <p:nvPr/>
        </p:nvGrpSpPr>
        <p:grpSpPr>
          <a:xfrm>
            <a:off x="-1158528" y="4518079"/>
            <a:ext cx="3672418" cy="1331055"/>
            <a:chOff x="-1068128" y="3996204"/>
            <a:chExt cx="3672418" cy="1331055"/>
          </a:xfrm>
        </p:grpSpPr>
        <p:sp>
          <p:nvSpPr>
            <p:cNvPr id="68" name="Google Shape;68;p2"/>
            <p:cNvSpPr/>
            <p:nvPr/>
          </p:nvSpPr>
          <p:spPr>
            <a:xfrm rot="-10594719">
              <a:off x="-1038001" y="4102993"/>
              <a:ext cx="3612164" cy="1117479"/>
            </a:xfrm>
            <a:custGeom>
              <a:avLst/>
              <a:gdLst/>
              <a:ahLst/>
              <a:cxnLst/>
              <a:rect l="l" t="t" r="r" b="b"/>
              <a:pathLst>
                <a:path w="62034" h="19192" extrusionOk="0">
                  <a:moveTo>
                    <a:pt x="11909" y="0"/>
                  </a:moveTo>
                  <a:cubicBezTo>
                    <a:pt x="10357" y="0"/>
                    <a:pt x="8959" y="416"/>
                    <a:pt x="7720" y="1498"/>
                  </a:cubicBezTo>
                  <a:cubicBezTo>
                    <a:pt x="0" y="8222"/>
                    <a:pt x="9929" y="19192"/>
                    <a:pt x="23150" y="19192"/>
                  </a:cubicBezTo>
                  <a:cubicBezTo>
                    <a:pt x="24750" y="19192"/>
                    <a:pt x="26398" y="19031"/>
                    <a:pt x="28069" y="18683"/>
                  </a:cubicBezTo>
                  <a:cubicBezTo>
                    <a:pt x="43548" y="15426"/>
                    <a:pt x="55087" y="14402"/>
                    <a:pt x="58747" y="9036"/>
                  </a:cubicBezTo>
                  <a:cubicBezTo>
                    <a:pt x="62033" y="4211"/>
                    <a:pt x="59267" y="1003"/>
                    <a:pt x="52187" y="1003"/>
                  </a:cubicBezTo>
                  <a:cubicBezTo>
                    <a:pt x="48708" y="1003"/>
                    <a:pt x="44188" y="1777"/>
                    <a:pt x="38833" y="3515"/>
                  </a:cubicBezTo>
                  <a:cubicBezTo>
                    <a:pt x="36521" y="4263"/>
                    <a:pt x="34303" y="4561"/>
                    <a:pt x="32180" y="4561"/>
                  </a:cubicBezTo>
                  <a:cubicBezTo>
                    <a:pt x="23878" y="4561"/>
                    <a:pt x="17050" y="0"/>
                    <a:pt x="119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 name="Google Shape;69;p2"/>
            <p:cNvGrpSpPr/>
            <p:nvPr/>
          </p:nvGrpSpPr>
          <p:grpSpPr>
            <a:xfrm>
              <a:off x="-800178" y="4304942"/>
              <a:ext cx="2873315" cy="818933"/>
              <a:chOff x="-800178" y="4304942"/>
              <a:chExt cx="2873315" cy="818933"/>
            </a:xfrm>
          </p:grpSpPr>
          <p:sp>
            <p:nvSpPr>
              <p:cNvPr id="70" name="Google Shape;70;p2"/>
              <p:cNvSpPr/>
              <p:nvPr/>
            </p:nvSpPr>
            <p:spPr>
              <a:xfrm rot="-10594719">
                <a:off x="1780944" y="5070486"/>
                <a:ext cx="126240" cy="49667"/>
              </a:xfrm>
              <a:custGeom>
                <a:avLst/>
                <a:gdLst/>
                <a:ahLst/>
                <a:cxnLst/>
                <a:rect l="l" t="t" r="r" b="b"/>
                <a:pathLst>
                  <a:path w="2168" h="853" extrusionOk="0">
                    <a:moveTo>
                      <a:pt x="986" y="1"/>
                    </a:moveTo>
                    <a:cubicBezTo>
                      <a:pt x="882" y="1"/>
                      <a:pt x="780" y="9"/>
                      <a:pt x="679" y="24"/>
                    </a:cubicBezTo>
                    <a:cubicBezTo>
                      <a:pt x="431" y="55"/>
                      <a:pt x="89" y="179"/>
                      <a:pt x="27" y="427"/>
                    </a:cubicBezTo>
                    <a:cubicBezTo>
                      <a:pt x="1" y="664"/>
                      <a:pt x="243" y="745"/>
                      <a:pt x="430" y="745"/>
                    </a:cubicBezTo>
                    <a:cubicBezTo>
                      <a:pt x="464" y="745"/>
                      <a:pt x="495" y="742"/>
                      <a:pt x="524" y="738"/>
                    </a:cubicBezTo>
                    <a:cubicBezTo>
                      <a:pt x="573" y="729"/>
                      <a:pt x="621" y="725"/>
                      <a:pt x="667" y="725"/>
                    </a:cubicBezTo>
                    <a:cubicBezTo>
                      <a:pt x="793" y="725"/>
                      <a:pt x="906" y="754"/>
                      <a:pt x="1020" y="800"/>
                    </a:cubicBezTo>
                    <a:cubicBezTo>
                      <a:pt x="1125" y="835"/>
                      <a:pt x="1229" y="852"/>
                      <a:pt x="1332" y="852"/>
                    </a:cubicBezTo>
                    <a:cubicBezTo>
                      <a:pt x="1504" y="852"/>
                      <a:pt x="1671" y="804"/>
                      <a:pt x="1826" y="707"/>
                    </a:cubicBezTo>
                    <a:cubicBezTo>
                      <a:pt x="1982" y="614"/>
                      <a:pt x="2168" y="334"/>
                      <a:pt x="1919" y="210"/>
                    </a:cubicBezTo>
                    <a:cubicBezTo>
                      <a:pt x="1617" y="71"/>
                      <a:pt x="1297" y="1"/>
                      <a:pt x="9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rot="-10594719">
                <a:off x="1565235" y="5016770"/>
                <a:ext cx="124668" cy="49551"/>
              </a:xfrm>
              <a:custGeom>
                <a:avLst/>
                <a:gdLst/>
                <a:ahLst/>
                <a:cxnLst/>
                <a:rect l="l" t="t" r="r" b="b"/>
                <a:pathLst>
                  <a:path w="2141" h="851" extrusionOk="0">
                    <a:moveTo>
                      <a:pt x="814" y="1"/>
                    </a:moveTo>
                    <a:cubicBezTo>
                      <a:pt x="564" y="1"/>
                      <a:pt x="323" y="118"/>
                      <a:pt x="156" y="285"/>
                    </a:cubicBezTo>
                    <a:cubicBezTo>
                      <a:pt x="1" y="502"/>
                      <a:pt x="280" y="595"/>
                      <a:pt x="466" y="595"/>
                    </a:cubicBezTo>
                    <a:cubicBezTo>
                      <a:pt x="621" y="595"/>
                      <a:pt x="776" y="657"/>
                      <a:pt x="900" y="781"/>
                    </a:cubicBezTo>
                    <a:cubicBezTo>
                      <a:pt x="1009" y="828"/>
                      <a:pt x="1133" y="851"/>
                      <a:pt x="1257" y="851"/>
                    </a:cubicBezTo>
                    <a:cubicBezTo>
                      <a:pt x="1381" y="851"/>
                      <a:pt x="1505" y="828"/>
                      <a:pt x="1614" y="781"/>
                    </a:cubicBezTo>
                    <a:cubicBezTo>
                      <a:pt x="1738" y="719"/>
                      <a:pt x="2141" y="502"/>
                      <a:pt x="1924" y="347"/>
                    </a:cubicBezTo>
                    <a:cubicBezTo>
                      <a:pt x="1645" y="130"/>
                      <a:pt x="1272" y="6"/>
                      <a:pt x="900" y="6"/>
                    </a:cubicBezTo>
                    <a:cubicBezTo>
                      <a:pt x="871" y="2"/>
                      <a:pt x="843" y="1"/>
                      <a:pt x="8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10594719">
                <a:off x="1976086" y="4955828"/>
                <a:ext cx="95786" cy="45242"/>
              </a:xfrm>
              <a:custGeom>
                <a:avLst/>
                <a:gdLst/>
                <a:ahLst/>
                <a:cxnLst/>
                <a:rect l="l" t="t" r="r" b="b"/>
                <a:pathLst>
                  <a:path w="1645" h="777" extrusionOk="0">
                    <a:moveTo>
                      <a:pt x="869" y="1"/>
                    </a:moveTo>
                    <a:cubicBezTo>
                      <a:pt x="249" y="1"/>
                      <a:pt x="1" y="776"/>
                      <a:pt x="776" y="776"/>
                    </a:cubicBezTo>
                    <a:cubicBezTo>
                      <a:pt x="1396" y="776"/>
                      <a:pt x="1645" y="1"/>
                      <a:pt x="8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10594719">
                <a:off x="1773296" y="4958228"/>
                <a:ext cx="95786" cy="45184"/>
              </a:xfrm>
              <a:custGeom>
                <a:avLst/>
                <a:gdLst/>
                <a:ahLst/>
                <a:cxnLst/>
                <a:rect l="l" t="t" r="r" b="b"/>
                <a:pathLst>
                  <a:path w="1645" h="776" extrusionOk="0">
                    <a:moveTo>
                      <a:pt x="900" y="0"/>
                    </a:moveTo>
                    <a:cubicBezTo>
                      <a:pt x="249" y="0"/>
                      <a:pt x="1" y="776"/>
                      <a:pt x="776" y="776"/>
                    </a:cubicBezTo>
                    <a:cubicBezTo>
                      <a:pt x="1397" y="776"/>
                      <a:pt x="1645" y="0"/>
                      <a:pt x="9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10594719">
                <a:off x="1864326" y="4858253"/>
                <a:ext cx="126473" cy="45999"/>
              </a:xfrm>
              <a:custGeom>
                <a:avLst/>
                <a:gdLst/>
                <a:ahLst/>
                <a:cxnLst/>
                <a:rect l="l" t="t" r="r" b="b"/>
                <a:pathLst>
                  <a:path w="2172" h="790" extrusionOk="0">
                    <a:moveTo>
                      <a:pt x="828" y="0"/>
                    </a:moveTo>
                    <a:cubicBezTo>
                      <a:pt x="650" y="0"/>
                      <a:pt x="477" y="49"/>
                      <a:pt x="342" y="146"/>
                    </a:cubicBezTo>
                    <a:cubicBezTo>
                      <a:pt x="187" y="239"/>
                      <a:pt x="1" y="487"/>
                      <a:pt x="249" y="611"/>
                    </a:cubicBezTo>
                    <a:cubicBezTo>
                      <a:pt x="525" y="726"/>
                      <a:pt x="835" y="790"/>
                      <a:pt x="1154" y="790"/>
                    </a:cubicBezTo>
                    <a:cubicBezTo>
                      <a:pt x="1265" y="790"/>
                      <a:pt x="1377" y="782"/>
                      <a:pt x="1489" y="766"/>
                    </a:cubicBezTo>
                    <a:cubicBezTo>
                      <a:pt x="1707" y="735"/>
                      <a:pt x="2079" y="611"/>
                      <a:pt x="2110" y="363"/>
                    </a:cubicBezTo>
                    <a:cubicBezTo>
                      <a:pt x="2172" y="115"/>
                      <a:pt x="1800" y="115"/>
                      <a:pt x="1645" y="115"/>
                    </a:cubicBezTo>
                    <a:cubicBezTo>
                      <a:pt x="1595" y="123"/>
                      <a:pt x="1547" y="127"/>
                      <a:pt x="1501" y="127"/>
                    </a:cubicBezTo>
                    <a:cubicBezTo>
                      <a:pt x="1375" y="127"/>
                      <a:pt x="1262" y="98"/>
                      <a:pt x="1148" y="53"/>
                    </a:cubicBezTo>
                    <a:cubicBezTo>
                      <a:pt x="1044" y="18"/>
                      <a:pt x="935" y="0"/>
                      <a:pt x="8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rot="-10594719">
                <a:off x="1635557" y="4850249"/>
                <a:ext cx="88566" cy="25328"/>
              </a:xfrm>
              <a:custGeom>
                <a:avLst/>
                <a:gdLst/>
                <a:ahLst/>
                <a:cxnLst/>
                <a:rect l="l" t="t" r="r" b="b"/>
                <a:pathLst>
                  <a:path w="1521" h="435" extrusionOk="0">
                    <a:moveTo>
                      <a:pt x="931" y="1"/>
                    </a:moveTo>
                    <a:cubicBezTo>
                      <a:pt x="652" y="1"/>
                      <a:pt x="404" y="63"/>
                      <a:pt x="156" y="218"/>
                    </a:cubicBezTo>
                    <a:cubicBezTo>
                      <a:pt x="124" y="249"/>
                      <a:pt x="0" y="280"/>
                      <a:pt x="31" y="373"/>
                    </a:cubicBezTo>
                    <a:cubicBezTo>
                      <a:pt x="31" y="435"/>
                      <a:pt x="156" y="435"/>
                      <a:pt x="218" y="435"/>
                    </a:cubicBezTo>
                    <a:lnTo>
                      <a:pt x="590" y="435"/>
                    </a:lnTo>
                    <a:cubicBezTo>
                      <a:pt x="869" y="404"/>
                      <a:pt x="1148" y="342"/>
                      <a:pt x="1365" y="218"/>
                    </a:cubicBezTo>
                    <a:cubicBezTo>
                      <a:pt x="1427" y="187"/>
                      <a:pt x="1520" y="125"/>
                      <a:pt x="1520" y="63"/>
                    </a:cubicBezTo>
                    <a:cubicBezTo>
                      <a:pt x="1489" y="1"/>
                      <a:pt x="1365" y="1"/>
                      <a:pt x="13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rot="-10594719">
                <a:off x="1326281" y="4893132"/>
                <a:ext cx="144524" cy="58168"/>
              </a:xfrm>
              <a:custGeom>
                <a:avLst/>
                <a:gdLst/>
                <a:ahLst/>
                <a:cxnLst/>
                <a:rect l="l" t="t" r="r" b="b"/>
                <a:pathLst>
                  <a:path w="2482" h="999" extrusionOk="0">
                    <a:moveTo>
                      <a:pt x="782" y="1"/>
                    </a:moveTo>
                    <a:cubicBezTo>
                      <a:pt x="533" y="1"/>
                      <a:pt x="291" y="118"/>
                      <a:pt x="124" y="285"/>
                    </a:cubicBezTo>
                    <a:cubicBezTo>
                      <a:pt x="0" y="502"/>
                      <a:pt x="248" y="626"/>
                      <a:pt x="434" y="626"/>
                    </a:cubicBezTo>
                    <a:lnTo>
                      <a:pt x="434" y="595"/>
                    </a:lnTo>
                    <a:cubicBezTo>
                      <a:pt x="714" y="595"/>
                      <a:pt x="1024" y="719"/>
                      <a:pt x="1241" y="905"/>
                    </a:cubicBezTo>
                    <a:cubicBezTo>
                      <a:pt x="1365" y="967"/>
                      <a:pt x="1497" y="998"/>
                      <a:pt x="1625" y="998"/>
                    </a:cubicBezTo>
                    <a:cubicBezTo>
                      <a:pt x="1753" y="998"/>
                      <a:pt x="1877" y="967"/>
                      <a:pt x="1985" y="905"/>
                    </a:cubicBezTo>
                    <a:cubicBezTo>
                      <a:pt x="2109" y="843"/>
                      <a:pt x="2482" y="626"/>
                      <a:pt x="2296" y="440"/>
                    </a:cubicBezTo>
                    <a:cubicBezTo>
                      <a:pt x="1926" y="156"/>
                      <a:pt x="1479" y="2"/>
                      <a:pt x="1001" y="2"/>
                    </a:cubicBezTo>
                    <a:cubicBezTo>
                      <a:pt x="957" y="2"/>
                      <a:pt x="913" y="3"/>
                      <a:pt x="869" y="6"/>
                    </a:cubicBezTo>
                    <a:cubicBezTo>
                      <a:pt x="840" y="2"/>
                      <a:pt x="811" y="1"/>
                      <a:pt x="7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rot="-10594719">
                <a:off x="1377624" y="4771551"/>
                <a:ext cx="112090" cy="34645"/>
              </a:xfrm>
              <a:custGeom>
                <a:avLst/>
                <a:gdLst/>
                <a:ahLst/>
                <a:cxnLst/>
                <a:rect l="l" t="t" r="r" b="b"/>
                <a:pathLst>
                  <a:path w="1925" h="595" extrusionOk="0">
                    <a:moveTo>
                      <a:pt x="956" y="1"/>
                    </a:moveTo>
                    <a:cubicBezTo>
                      <a:pt x="755" y="1"/>
                      <a:pt x="563" y="59"/>
                      <a:pt x="404" y="149"/>
                    </a:cubicBezTo>
                    <a:cubicBezTo>
                      <a:pt x="280" y="211"/>
                      <a:pt x="1" y="397"/>
                      <a:pt x="249" y="460"/>
                    </a:cubicBezTo>
                    <a:lnTo>
                      <a:pt x="776" y="584"/>
                    </a:lnTo>
                    <a:cubicBezTo>
                      <a:pt x="835" y="591"/>
                      <a:pt x="895" y="595"/>
                      <a:pt x="957" y="595"/>
                    </a:cubicBezTo>
                    <a:cubicBezTo>
                      <a:pt x="1155" y="595"/>
                      <a:pt x="1362" y="554"/>
                      <a:pt x="1552" y="460"/>
                    </a:cubicBezTo>
                    <a:cubicBezTo>
                      <a:pt x="1645" y="397"/>
                      <a:pt x="1924" y="211"/>
                      <a:pt x="1676" y="149"/>
                    </a:cubicBezTo>
                    <a:lnTo>
                      <a:pt x="1180" y="25"/>
                    </a:lnTo>
                    <a:cubicBezTo>
                      <a:pt x="1105" y="9"/>
                      <a:pt x="1030" y="1"/>
                      <a:pt x="9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rot="-10594719">
                <a:off x="1803282" y="4697382"/>
                <a:ext cx="112032" cy="48211"/>
              </a:xfrm>
              <a:custGeom>
                <a:avLst/>
                <a:gdLst/>
                <a:ahLst/>
                <a:cxnLst/>
                <a:rect l="l" t="t" r="r" b="b"/>
                <a:pathLst>
                  <a:path w="1924" h="828" extrusionOk="0">
                    <a:moveTo>
                      <a:pt x="826" y="1"/>
                    </a:moveTo>
                    <a:cubicBezTo>
                      <a:pt x="594" y="1"/>
                      <a:pt x="368" y="69"/>
                      <a:pt x="187" y="225"/>
                    </a:cubicBezTo>
                    <a:cubicBezTo>
                      <a:pt x="0" y="349"/>
                      <a:pt x="31" y="535"/>
                      <a:pt x="280" y="535"/>
                    </a:cubicBezTo>
                    <a:lnTo>
                      <a:pt x="249" y="535"/>
                    </a:lnTo>
                    <a:cubicBezTo>
                      <a:pt x="404" y="567"/>
                      <a:pt x="559" y="629"/>
                      <a:pt x="683" y="753"/>
                    </a:cubicBezTo>
                    <a:cubicBezTo>
                      <a:pt x="749" y="808"/>
                      <a:pt x="838" y="828"/>
                      <a:pt x="935" y="828"/>
                    </a:cubicBezTo>
                    <a:cubicBezTo>
                      <a:pt x="1110" y="828"/>
                      <a:pt x="1307" y="762"/>
                      <a:pt x="1427" y="722"/>
                    </a:cubicBezTo>
                    <a:cubicBezTo>
                      <a:pt x="1520" y="691"/>
                      <a:pt x="1924" y="473"/>
                      <a:pt x="1738" y="318"/>
                    </a:cubicBezTo>
                    <a:cubicBezTo>
                      <a:pt x="1520" y="132"/>
                      <a:pt x="1241" y="39"/>
                      <a:pt x="962" y="8"/>
                    </a:cubicBezTo>
                    <a:cubicBezTo>
                      <a:pt x="917" y="3"/>
                      <a:pt x="871" y="1"/>
                      <a:pt x="8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rot="-10594719">
                <a:off x="1895778" y="4578886"/>
                <a:ext cx="113837" cy="36159"/>
              </a:xfrm>
              <a:custGeom>
                <a:avLst/>
                <a:gdLst/>
                <a:ahLst/>
                <a:cxnLst/>
                <a:rect l="l" t="t" r="r" b="b"/>
                <a:pathLst>
                  <a:path w="1955" h="621" extrusionOk="0">
                    <a:moveTo>
                      <a:pt x="1210" y="1"/>
                    </a:moveTo>
                    <a:cubicBezTo>
                      <a:pt x="807" y="1"/>
                      <a:pt x="1" y="621"/>
                      <a:pt x="745" y="621"/>
                    </a:cubicBezTo>
                    <a:cubicBezTo>
                      <a:pt x="1148" y="621"/>
                      <a:pt x="1955" y="1"/>
                      <a:pt x="1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rot="-10594719">
                <a:off x="1667823" y="4452968"/>
                <a:ext cx="119311" cy="43903"/>
              </a:xfrm>
              <a:custGeom>
                <a:avLst/>
                <a:gdLst/>
                <a:ahLst/>
                <a:cxnLst/>
                <a:rect l="l" t="t" r="r" b="b"/>
                <a:pathLst>
                  <a:path w="2049" h="754" extrusionOk="0">
                    <a:moveTo>
                      <a:pt x="754" y="0"/>
                    </a:moveTo>
                    <a:cubicBezTo>
                      <a:pt x="504" y="0"/>
                      <a:pt x="264" y="123"/>
                      <a:pt x="125" y="346"/>
                    </a:cubicBezTo>
                    <a:cubicBezTo>
                      <a:pt x="1" y="563"/>
                      <a:pt x="218" y="749"/>
                      <a:pt x="435" y="749"/>
                    </a:cubicBezTo>
                    <a:lnTo>
                      <a:pt x="1180" y="749"/>
                    </a:lnTo>
                    <a:cubicBezTo>
                      <a:pt x="1208" y="752"/>
                      <a:pt x="1237" y="754"/>
                      <a:pt x="1265" y="754"/>
                    </a:cubicBezTo>
                    <a:cubicBezTo>
                      <a:pt x="1515" y="754"/>
                      <a:pt x="1757" y="634"/>
                      <a:pt x="1924" y="439"/>
                    </a:cubicBezTo>
                    <a:cubicBezTo>
                      <a:pt x="2048" y="191"/>
                      <a:pt x="1831" y="5"/>
                      <a:pt x="1583" y="5"/>
                    </a:cubicBezTo>
                    <a:lnTo>
                      <a:pt x="839" y="5"/>
                    </a:lnTo>
                    <a:cubicBezTo>
                      <a:pt x="810" y="2"/>
                      <a:pt x="782" y="0"/>
                      <a:pt x="7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rot="-10594719">
                <a:off x="1579763" y="4538236"/>
                <a:ext cx="113896" cy="34412"/>
              </a:xfrm>
              <a:custGeom>
                <a:avLst/>
                <a:gdLst/>
                <a:ahLst/>
                <a:cxnLst/>
                <a:rect l="l" t="t" r="r" b="b"/>
                <a:pathLst>
                  <a:path w="1956" h="591" extrusionOk="0">
                    <a:moveTo>
                      <a:pt x="1211" y="1"/>
                    </a:moveTo>
                    <a:cubicBezTo>
                      <a:pt x="838" y="1"/>
                      <a:pt x="1" y="590"/>
                      <a:pt x="776" y="590"/>
                    </a:cubicBezTo>
                    <a:cubicBezTo>
                      <a:pt x="1149" y="590"/>
                      <a:pt x="1955" y="1"/>
                      <a:pt x="12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rot="-10594719">
                <a:off x="1579808" y="4655738"/>
                <a:ext cx="106675" cy="39652"/>
              </a:xfrm>
              <a:custGeom>
                <a:avLst/>
                <a:gdLst/>
                <a:ahLst/>
                <a:cxnLst/>
                <a:rect l="l" t="t" r="r" b="b"/>
                <a:pathLst>
                  <a:path w="1832" h="681" extrusionOk="0">
                    <a:moveTo>
                      <a:pt x="915" y="1"/>
                    </a:moveTo>
                    <a:cubicBezTo>
                      <a:pt x="727" y="1"/>
                      <a:pt x="543" y="49"/>
                      <a:pt x="373" y="155"/>
                    </a:cubicBezTo>
                    <a:cubicBezTo>
                      <a:pt x="249" y="217"/>
                      <a:pt x="1" y="434"/>
                      <a:pt x="280" y="527"/>
                    </a:cubicBezTo>
                    <a:lnTo>
                      <a:pt x="683" y="651"/>
                    </a:lnTo>
                    <a:cubicBezTo>
                      <a:pt x="762" y="671"/>
                      <a:pt x="844" y="681"/>
                      <a:pt x="926" y="681"/>
                    </a:cubicBezTo>
                    <a:cubicBezTo>
                      <a:pt x="1105" y="681"/>
                      <a:pt x="1289" y="633"/>
                      <a:pt x="1459" y="527"/>
                    </a:cubicBezTo>
                    <a:cubicBezTo>
                      <a:pt x="1583" y="465"/>
                      <a:pt x="1831" y="248"/>
                      <a:pt x="1552" y="155"/>
                    </a:cubicBezTo>
                    <a:lnTo>
                      <a:pt x="1180" y="31"/>
                    </a:lnTo>
                    <a:cubicBezTo>
                      <a:pt x="1091" y="11"/>
                      <a:pt x="1003" y="1"/>
                      <a:pt x="9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rot="-10594719">
                <a:off x="1253171" y="4536196"/>
                <a:ext cx="131888" cy="69813"/>
              </a:xfrm>
              <a:custGeom>
                <a:avLst/>
                <a:gdLst/>
                <a:ahLst/>
                <a:cxnLst/>
                <a:rect l="l" t="t" r="r" b="b"/>
                <a:pathLst>
                  <a:path w="2265" h="1199" extrusionOk="0">
                    <a:moveTo>
                      <a:pt x="979" y="0"/>
                    </a:moveTo>
                    <a:cubicBezTo>
                      <a:pt x="813" y="0"/>
                      <a:pt x="636" y="53"/>
                      <a:pt x="497" y="92"/>
                    </a:cubicBezTo>
                    <a:cubicBezTo>
                      <a:pt x="403" y="123"/>
                      <a:pt x="0" y="341"/>
                      <a:pt x="186" y="496"/>
                    </a:cubicBezTo>
                    <a:lnTo>
                      <a:pt x="1055" y="1116"/>
                    </a:lnTo>
                    <a:cubicBezTo>
                      <a:pt x="1127" y="1176"/>
                      <a:pt x="1222" y="1199"/>
                      <a:pt x="1323" y="1199"/>
                    </a:cubicBezTo>
                    <a:cubicBezTo>
                      <a:pt x="1482" y="1199"/>
                      <a:pt x="1654" y="1142"/>
                      <a:pt x="1768" y="1085"/>
                    </a:cubicBezTo>
                    <a:cubicBezTo>
                      <a:pt x="1861" y="1054"/>
                      <a:pt x="2265" y="868"/>
                      <a:pt x="2079" y="713"/>
                    </a:cubicBezTo>
                    <a:lnTo>
                      <a:pt x="1241" y="61"/>
                    </a:lnTo>
                    <a:cubicBezTo>
                      <a:pt x="1163" y="17"/>
                      <a:pt x="1073" y="0"/>
                      <a:pt x="9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rot="-10594719">
                <a:off x="1324781" y="4401406"/>
                <a:ext cx="110227" cy="62419"/>
              </a:xfrm>
              <a:custGeom>
                <a:avLst/>
                <a:gdLst/>
                <a:ahLst/>
                <a:cxnLst/>
                <a:rect l="l" t="t" r="r" b="b"/>
                <a:pathLst>
                  <a:path w="1893" h="1072" extrusionOk="0">
                    <a:moveTo>
                      <a:pt x="707" y="1"/>
                    </a:moveTo>
                    <a:cubicBezTo>
                      <a:pt x="508" y="1"/>
                      <a:pt x="317" y="77"/>
                      <a:pt x="187" y="229"/>
                    </a:cubicBezTo>
                    <a:cubicBezTo>
                      <a:pt x="1" y="415"/>
                      <a:pt x="94" y="725"/>
                      <a:pt x="342" y="787"/>
                    </a:cubicBezTo>
                    <a:lnTo>
                      <a:pt x="962" y="1035"/>
                    </a:lnTo>
                    <a:cubicBezTo>
                      <a:pt x="1037" y="1060"/>
                      <a:pt x="1114" y="1072"/>
                      <a:pt x="1190" y="1072"/>
                    </a:cubicBezTo>
                    <a:cubicBezTo>
                      <a:pt x="1399" y="1072"/>
                      <a:pt x="1602" y="986"/>
                      <a:pt x="1738" y="849"/>
                    </a:cubicBezTo>
                    <a:cubicBezTo>
                      <a:pt x="1893" y="663"/>
                      <a:pt x="1831" y="353"/>
                      <a:pt x="1583" y="291"/>
                    </a:cubicBezTo>
                    <a:lnTo>
                      <a:pt x="962" y="43"/>
                    </a:lnTo>
                    <a:cubicBezTo>
                      <a:pt x="879" y="15"/>
                      <a:pt x="792" y="1"/>
                      <a:pt x="7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rot="-10594719">
                <a:off x="1535351" y="4341719"/>
                <a:ext cx="103007" cy="37556"/>
              </a:xfrm>
              <a:custGeom>
                <a:avLst/>
                <a:gdLst/>
                <a:ahLst/>
                <a:cxnLst/>
                <a:rect l="l" t="t" r="r" b="b"/>
                <a:pathLst>
                  <a:path w="1769" h="645" extrusionOk="0">
                    <a:moveTo>
                      <a:pt x="925" y="1"/>
                    </a:moveTo>
                    <a:cubicBezTo>
                      <a:pt x="724" y="1"/>
                      <a:pt x="532" y="58"/>
                      <a:pt x="373" y="149"/>
                    </a:cubicBezTo>
                    <a:cubicBezTo>
                      <a:pt x="249" y="211"/>
                      <a:pt x="1" y="428"/>
                      <a:pt x="249" y="490"/>
                    </a:cubicBezTo>
                    <a:lnTo>
                      <a:pt x="652" y="614"/>
                    </a:lnTo>
                    <a:cubicBezTo>
                      <a:pt x="731" y="634"/>
                      <a:pt x="812" y="644"/>
                      <a:pt x="895" y="644"/>
                    </a:cubicBezTo>
                    <a:cubicBezTo>
                      <a:pt x="1074" y="644"/>
                      <a:pt x="1258" y="596"/>
                      <a:pt x="1428" y="490"/>
                    </a:cubicBezTo>
                    <a:cubicBezTo>
                      <a:pt x="1521" y="428"/>
                      <a:pt x="1769" y="242"/>
                      <a:pt x="1521" y="149"/>
                    </a:cubicBezTo>
                    <a:lnTo>
                      <a:pt x="1148" y="25"/>
                    </a:lnTo>
                    <a:cubicBezTo>
                      <a:pt x="1074" y="8"/>
                      <a:pt x="999" y="1"/>
                      <a:pt x="9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rot="-10594719">
                <a:off x="1118834" y="4308400"/>
                <a:ext cx="117506" cy="54616"/>
              </a:xfrm>
              <a:custGeom>
                <a:avLst/>
                <a:gdLst/>
                <a:ahLst/>
                <a:cxnLst/>
                <a:rect l="l" t="t" r="r" b="b"/>
                <a:pathLst>
                  <a:path w="2018" h="938" extrusionOk="0">
                    <a:moveTo>
                      <a:pt x="1418" y="1"/>
                    </a:moveTo>
                    <a:cubicBezTo>
                      <a:pt x="1366" y="1"/>
                      <a:pt x="1316" y="5"/>
                      <a:pt x="1273" y="11"/>
                    </a:cubicBezTo>
                    <a:lnTo>
                      <a:pt x="528" y="135"/>
                    </a:lnTo>
                    <a:cubicBezTo>
                      <a:pt x="311" y="197"/>
                      <a:pt x="1" y="445"/>
                      <a:pt x="63" y="693"/>
                    </a:cubicBezTo>
                    <a:cubicBezTo>
                      <a:pt x="130" y="872"/>
                      <a:pt x="341" y="938"/>
                      <a:pt x="535" y="938"/>
                    </a:cubicBezTo>
                    <a:cubicBezTo>
                      <a:pt x="611" y="938"/>
                      <a:pt x="684" y="928"/>
                      <a:pt x="745" y="910"/>
                    </a:cubicBezTo>
                    <a:lnTo>
                      <a:pt x="1490" y="786"/>
                    </a:lnTo>
                    <a:cubicBezTo>
                      <a:pt x="1707" y="755"/>
                      <a:pt x="2017" y="507"/>
                      <a:pt x="1955" y="259"/>
                    </a:cubicBezTo>
                    <a:cubicBezTo>
                      <a:pt x="1881" y="60"/>
                      <a:pt x="1628" y="1"/>
                      <a:pt x="14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rot="-10594719">
                <a:off x="780859" y="4335661"/>
                <a:ext cx="95786" cy="48037"/>
              </a:xfrm>
              <a:custGeom>
                <a:avLst/>
                <a:gdLst/>
                <a:ahLst/>
                <a:cxnLst/>
                <a:rect l="l" t="t" r="r" b="b"/>
                <a:pathLst>
                  <a:path w="1645" h="825" extrusionOk="0">
                    <a:moveTo>
                      <a:pt x="1144" y="0"/>
                    </a:moveTo>
                    <a:cubicBezTo>
                      <a:pt x="983" y="0"/>
                      <a:pt x="816" y="51"/>
                      <a:pt x="714" y="102"/>
                    </a:cubicBezTo>
                    <a:lnTo>
                      <a:pt x="466" y="226"/>
                    </a:lnTo>
                    <a:cubicBezTo>
                      <a:pt x="311" y="289"/>
                      <a:pt x="1" y="506"/>
                      <a:pt x="187" y="692"/>
                    </a:cubicBezTo>
                    <a:cubicBezTo>
                      <a:pt x="257" y="790"/>
                      <a:pt x="378" y="825"/>
                      <a:pt x="507" y="825"/>
                    </a:cubicBezTo>
                    <a:cubicBezTo>
                      <a:pt x="662" y="825"/>
                      <a:pt x="829" y="774"/>
                      <a:pt x="931" y="723"/>
                    </a:cubicBezTo>
                    <a:lnTo>
                      <a:pt x="1180" y="599"/>
                    </a:lnTo>
                    <a:cubicBezTo>
                      <a:pt x="1335" y="537"/>
                      <a:pt x="1645" y="320"/>
                      <a:pt x="1490" y="133"/>
                    </a:cubicBezTo>
                    <a:cubicBezTo>
                      <a:pt x="1406" y="35"/>
                      <a:pt x="1277" y="0"/>
                      <a:pt x="11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rot="-10594719">
                <a:off x="896926" y="4426275"/>
                <a:ext cx="104812" cy="39303"/>
              </a:xfrm>
              <a:custGeom>
                <a:avLst/>
                <a:gdLst/>
                <a:ahLst/>
                <a:cxnLst/>
                <a:rect l="l" t="t" r="r" b="b"/>
                <a:pathLst>
                  <a:path w="1800" h="675" extrusionOk="0">
                    <a:moveTo>
                      <a:pt x="1130" y="0"/>
                    </a:moveTo>
                    <a:cubicBezTo>
                      <a:pt x="769" y="0"/>
                      <a:pt x="422" y="122"/>
                      <a:pt x="124" y="328"/>
                    </a:cubicBezTo>
                    <a:cubicBezTo>
                      <a:pt x="62" y="390"/>
                      <a:pt x="0" y="452"/>
                      <a:pt x="0" y="545"/>
                    </a:cubicBezTo>
                    <a:cubicBezTo>
                      <a:pt x="31" y="638"/>
                      <a:pt x="155" y="669"/>
                      <a:pt x="218" y="669"/>
                    </a:cubicBezTo>
                    <a:cubicBezTo>
                      <a:pt x="254" y="673"/>
                      <a:pt x="290" y="675"/>
                      <a:pt x="326" y="675"/>
                    </a:cubicBezTo>
                    <a:cubicBezTo>
                      <a:pt x="508" y="675"/>
                      <a:pt x="686" y="625"/>
                      <a:pt x="844" y="543"/>
                    </a:cubicBezTo>
                    <a:lnTo>
                      <a:pt x="844" y="543"/>
                    </a:lnTo>
                    <a:cubicBezTo>
                      <a:pt x="857" y="544"/>
                      <a:pt x="871" y="544"/>
                      <a:pt x="884" y="544"/>
                    </a:cubicBezTo>
                    <a:cubicBezTo>
                      <a:pt x="1071" y="544"/>
                      <a:pt x="1248" y="496"/>
                      <a:pt x="1396" y="390"/>
                    </a:cubicBezTo>
                    <a:cubicBezTo>
                      <a:pt x="1520" y="359"/>
                      <a:pt x="1800" y="111"/>
                      <a:pt x="1520" y="49"/>
                    </a:cubicBezTo>
                    <a:cubicBezTo>
                      <a:pt x="1390" y="16"/>
                      <a:pt x="1259" y="0"/>
                      <a:pt x="11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rot="-10594719">
                <a:off x="1035410" y="4484473"/>
                <a:ext cx="146329" cy="74355"/>
              </a:xfrm>
              <a:custGeom>
                <a:avLst/>
                <a:gdLst/>
                <a:ahLst/>
                <a:cxnLst/>
                <a:rect l="l" t="t" r="r" b="b"/>
                <a:pathLst>
                  <a:path w="2513" h="1277" extrusionOk="0">
                    <a:moveTo>
                      <a:pt x="1964" y="0"/>
                    </a:moveTo>
                    <a:cubicBezTo>
                      <a:pt x="1894" y="0"/>
                      <a:pt x="1826" y="10"/>
                      <a:pt x="1769" y="27"/>
                    </a:cubicBezTo>
                    <a:lnTo>
                      <a:pt x="528" y="430"/>
                    </a:lnTo>
                    <a:cubicBezTo>
                      <a:pt x="280" y="492"/>
                      <a:pt x="0" y="709"/>
                      <a:pt x="62" y="988"/>
                    </a:cubicBezTo>
                    <a:cubicBezTo>
                      <a:pt x="129" y="1188"/>
                      <a:pt x="339" y="1277"/>
                      <a:pt x="532" y="1277"/>
                    </a:cubicBezTo>
                    <a:cubicBezTo>
                      <a:pt x="609" y="1277"/>
                      <a:pt x="683" y="1263"/>
                      <a:pt x="745" y="1236"/>
                    </a:cubicBezTo>
                    <a:lnTo>
                      <a:pt x="1986" y="864"/>
                    </a:lnTo>
                    <a:cubicBezTo>
                      <a:pt x="2203" y="771"/>
                      <a:pt x="2513" y="585"/>
                      <a:pt x="2420" y="306"/>
                    </a:cubicBezTo>
                    <a:cubicBezTo>
                      <a:pt x="2374" y="77"/>
                      <a:pt x="2160" y="0"/>
                      <a:pt x="19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rot="-10594719">
                <a:off x="1152901" y="4685992"/>
                <a:ext cx="99397" cy="36450"/>
              </a:xfrm>
              <a:custGeom>
                <a:avLst/>
                <a:gdLst/>
                <a:ahLst/>
                <a:cxnLst/>
                <a:rect l="l" t="t" r="r" b="b"/>
                <a:pathLst>
                  <a:path w="1707" h="626" extrusionOk="0">
                    <a:moveTo>
                      <a:pt x="785" y="0"/>
                    </a:moveTo>
                    <a:cubicBezTo>
                      <a:pt x="540" y="0"/>
                      <a:pt x="323" y="120"/>
                      <a:pt x="156" y="315"/>
                    </a:cubicBezTo>
                    <a:cubicBezTo>
                      <a:pt x="1" y="532"/>
                      <a:pt x="280" y="625"/>
                      <a:pt x="435" y="625"/>
                    </a:cubicBezTo>
                    <a:lnTo>
                      <a:pt x="838" y="625"/>
                    </a:lnTo>
                    <a:cubicBezTo>
                      <a:pt x="1117" y="625"/>
                      <a:pt x="1365" y="532"/>
                      <a:pt x="1583" y="315"/>
                    </a:cubicBezTo>
                    <a:cubicBezTo>
                      <a:pt x="1707" y="98"/>
                      <a:pt x="1458" y="5"/>
                      <a:pt x="1272" y="5"/>
                    </a:cubicBezTo>
                    <a:lnTo>
                      <a:pt x="869" y="5"/>
                    </a:lnTo>
                    <a:cubicBezTo>
                      <a:pt x="841" y="2"/>
                      <a:pt x="812" y="0"/>
                      <a:pt x="7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rot="-10594719">
                <a:off x="1100228" y="4854235"/>
                <a:ext cx="153608" cy="70337"/>
              </a:xfrm>
              <a:custGeom>
                <a:avLst/>
                <a:gdLst/>
                <a:ahLst/>
                <a:cxnLst/>
                <a:rect l="l" t="t" r="r" b="b"/>
                <a:pathLst>
                  <a:path w="2638" h="1208" extrusionOk="0">
                    <a:moveTo>
                      <a:pt x="729" y="0"/>
                    </a:moveTo>
                    <a:cubicBezTo>
                      <a:pt x="520" y="0"/>
                      <a:pt x="320" y="76"/>
                      <a:pt x="156" y="240"/>
                    </a:cubicBezTo>
                    <a:cubicBezTo>
                      <a:pt x="0" y="426"/>
                      <a:pt x="62" y="736"/>
                      <a:pt x="311" y="798"/>
                    </a:cubicBezTo>
                    <a:lnTo>
                      <a:pt x="1675" y="1171"/>
                    </a:lnTo>
                    <a:cubicBezTo>
                      <a:pt x="1750" y="1195"/>
                      <a:pt x="1827" y="1207"/>
                      <a:pt x="1904" y="1207"/>
                    </a:cubicBezTo>
                    <a:cubicBezTo>
                      <a:pt x="2112" y="1207"/>
                      <a:pt x="2315" y="1121"/>
                      <a:pt x="2451" y="984"/>
                    </a:cubicBezTo>
                    <a:cubicBezTo>
                      <a:pt x="2637" y="798"/>
                      <a:pt x="2544" y="488"/>
                      <a:pt x="2296" y="426"/>
                    </a:cubicBezTo>
                    <a:lnTo>
                      <a:pt x="931" y="23"/>
                    </a:lnTo>
                    <a:cubicBezTo>
                      <a:pt x="863" y="8"/>
                      <a:pt x="796" y="0"/>
                      <a:pt x="7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rot="-10594719">
                <a:off x="909141" y="4699932"/>
                <a:ext cx="84956" cy="50657"/>
              </a:xfrm>
              <a:custGeom>
                <a:avLst/>
                <a:gdLst/>
                <a:ahLst/>
                <a:cxnLst/>
                <a:rect l="l" t="t" r="r" b="b"/>
                <a:pathLst>
                  <a:path w="1459" h="870" extrusionOk="0">
                    <a:moveTo>
                      <a:pt x="652" y="1"/>
                    </a:moveTo>
                    <a:cubicBezTo>
                      <a:pt x="342" y="1"/>
                      <a:pt x="93" y="187"/>
                      <a:pt x="31" y="466"/>
                    </a:cubicBezTo>
                    <a:cubicBezTo>
                      <a:pt x="0" y="745"/>
                      <a:pt x="310" y="838"/>
                      <a:pt x="559" y="838"/>
                    </a:cubicBezTo>
                    <a:lnTo>
                      <a:pt x="559" y="869"/>
                    </a:lnTo>
                    <a:lnTo>
                      <a:pt x="807" y="869"/>
                    </a:lnTo>
                    <a:cubicBezTo>
                      <a:pt x="1055" y="869"/>
                      <a:pt x="1396" y="652"/>
                      <a:pt x="1427" y="404"/>
                    </a:cubicBezTo>
                    <a:cubicBezTo>
                      <a:pt x="1458" y="125"/>
                      <a:pt x="1148" y="1"/>
                      <a:pt x="9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rot="-10594719">
                <a:off x="661505" y="4790849"/>
                <a:ext cx="119253" cy="43961"/>
              </a:xfrm>
              <a:custGeom>
                <a:avLst/>
                <a:gdLst/>
                <a:ahLst/>
                <a:cxnLst/>
                <a:rect l="l" t="t" r="r" b="b"/>
                <a:pathLst>
                  <a:path w="2048" h="755" extrusionOk="0">
                    <a:moveTo>
                      <a:pt x="775" y="1"/>
                    </a:moveTo>
                    <a:cubicBezTo>
                      <a:pt x="503" y="1"/>
                      <a:pt x="264" y="121"/>
                      <a:pt x="125" y="316"/>
                    </a:cubicBezTo>
                    <a:cubicBezTo>
                      <a:pt x="1" y="564"/>
                      <a:pt x="218" y="750"/>
                      <a:pt x="435" y="750"/>
                    </a:cubicBezTo>
                    <a:lnTo>
                      <a:pt x="1210" y="750"/>
                    </a:lnTo>
                    <a:cubicBezTo>
                      <a:pt x="1238" y="753"/>
                      <a:pt x="1267" y="755"/>
                      <a:pt x="1295" y="755"/>
                    </a:cubicBezTo>
                    <a:cubicBezTo>
                      <a:pt x="1545" y="755"/>
                      <a:pt x="1784" y="632"/>
                      <a:pt x="1924" y="409"/>
                    </a:cubicBezTo>
                    <a:cubicBezTo>
                      <a:pt x="2048" y="192"/>
                      <a:pt x="1831" y="6"/>
                      <a:pt x="1614" y="6"/>
                    </a:cubicBezTo>
                    <a:lnTo>
                      <a:pt x="869" y="6"/>
                    </a:lnTo>
                    <a:cubicBezTo>
                      <a:pt x="837" y="2"/>
                      <a:pt x="806" y="1"/>
                      <a:pt x="7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rot="-10594719">
                <a:off x="716042" y="4640466"/>
                <a:ext cx="115642" cy="32548"/>
              </a:xfrm>
              <a:custGeom>
                <a:avLst/>
                <a:gdLst/>
                <a:ahLst/>
                <a:cxnLst/>
                <a:rect l="l" t="t" r="r" b="b"/>
                <a:pathLst>
                  <a:path w="1986" h="559" extrusionOk="0">
                    <a:moveTo>
                      <a:pt x="1210" y="0"/>
                    </a:moveTo>
                    <a:cubicBezTo>
                      <a:pt x="838" y="0"/>
                      <a:pt x="0" y="559"/>
                      <a:pt x="776" y="559"/>
                    </a:cubicBezTo>
                    <a:cubicBezTo>
                      <a:pt x="1148" y="559"/>
                      <a:pt x="1985" y="0"/>
                      <a:pt x="1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rot="-10594719">
                <a:off x="596313" y="4488004"/>
                <a:ext cx="97591" cy="45242"/>
              </a:xfrm>
              <a:custGeom>
                <a:avLst/>
                <a:gdLst/>
                <a:ahLst/>
                <a:cxnLst/>
                <a:rect l="l" t="t" r="r" b="b"/>
                <a:pathLst>
                  <a:path w="1676" h="777" extrusionOk="0">
                    <a:moveTo>
                      <a:pt x="652" y="1"/>
                    </a:moveTo>
                    <a:cubicBezTo>
                      <a:pt x="404" y="1"/>
                      <a:pt x="63" y="187"/>
                      <a:pt x="32" y="435"/>
                    </a:cubicBezTo>
                    <a:cubicBezTo>
                      <a:pt x="1" y="683"/>
                      <a:pt x="342" y="776"/>
                      <a:pt x="528" y="776"/>
                    </a:cubicBezTo>
                    <a:lnTo>
                      <a:pt x="1024" y="776"/>
                    </a:lnTo>
                    <a:cubicBezTo>
                      <a:pt x="1272" y="776"/>
                      <a:pt x="1614" y="590"/>
                      <a:pt x="1645" y="342"/>
                    </a:cubicBezTo>
                    <a:cubicBezTo>
                      <a:pt x="1676" y="63"/>
                      <a:pt x="1365" y="1"/>
                      <a:pt x="11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rot="-10594719">
                <a:off x="411673" y="4405110"/>
                <a:ext cx="113837" cy="32548"/>
              </a:xfrm>
              <a:custGeom>
                <a:avLst/>
                <a:gdLst/>
                <a:ahLst/>
                <a:cxnLst/>
                <a:rect l="l" t="t" r="r" b="b"/>
                <a:pathLst>
                  <a:path w="1955" h="559" extrusionOk="0">
                    <a:moveTo>
                      <a:pt x="1210" y="1"/>
                    </a:moveTo>
                    <a:cubicBezTo>
                      <a:pt x="807" y="1"/>
                      <a:pt x="0" y="559"/>
                      <a:pt x="745" y="559"/>
                    </a:cubicBezTo>
                    <a:cubicBezTo>
                      <a:pt x="1148" y="559"/>
                      <a:pt x="1955" y="1"/>
                      <a:pt x="1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rot="-10594719">
                <a:off x="260348" y="4417234"/>
                <a:ext cx="95786" cy="45184"/>
              </a:xfrm>
              <a:custGeom>
                <a:avLst/>
                <a:gdLst/>
                <a:ahLst/>
                <a:cxnLst/>
                <a:rect l="l" t="t" r="r" b="b"/>
                <a:pathLst>
                  <a:path w="1645" h="776" extrusionOk="0">
                    <a:moveTo>
                      <a:pt x="869" y="0"/>
                    </a:moveTo>
                    <a:cubicBezTo>
                      <a:pt x="248" y="0"/>
                      <a:pt x="0" y="776"/>
                      <a:pt x="776" y="776"/>
                    </a:cubicBezTo>
                    <a:cubicBezTo>
                      <a:pt x="1396" y="776"/>
                      <a:pt x="1644" y="0"/>
                      <a:pt x="8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rot="-10594719">
                <a:off x="298549" y="4538806"/>
                <a:ext cx="92176" cy="38255"/>
              </a:xfrm>
              <a:custGeom>
                <a:avLst/>
                <a:gdLst/>
                <a:ahLst/>
                <a:cxnLst/>
                <a:rect l="l" t="t" r="r" b="b"/>
                <a:pathLst>
                  <a:path w="1583" h="657" extrusionOk="0">
                    <a:moveTo>
                      <a:pt x="807" y="0"/>
                    </a:moveTo>
                    <a:cubicBezTo>
                      <a:pt x="540" y="0"/>
                      <a:pt x="323" y="120"/>
                      <a:pt x="156" y="315"/>
                    </a:cubicBezTo>
                    <a:cubicBezTo>
                      <a:pt x="1" y="532"/>
                      <a:pt x="280" y="656"/>
                      <a:pt x="466" y="656"/>
                    </a:cubicBezTo>
                    <a:lnTo>
                      <a:pt x="714" y="656"/>
                    </a:lnTo>
                    <a:cubicBezTo>
                      <a:pt x="993" y="656"/>
                      <a:pt x="1242" y="532"/>
                      <a:pt x="1459" y="346"/>
                    </a:cubicBezTo>
                    <a:cubicBezTo>
                      <a:pt x="1583" y="98"/>
                      <a:pt x="1335" y="5"/>
                      <a:pt x="1149" y="5"/>
                    </a:cubicBezTo>
                    <a:lnTo>
                      <a:pt x="900" y="5"/>
                    </a:lnTo>
                    <a:cubicBezTo>
                      <a:pt x="869" y="2"/>
                      <a:pt x="838" y="0"/>
                      <a:pt x="8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rot="-10594719">
                <a:off x="400126" y="4620999"/>
                <a:ext cx="95786" cy="46989"/>
              </a:xfrm>
              <a:custGeom>
                <a:avLst/>
                <a:gdLst/>
                <a:ahLst/>
                <a:cxnLst/>
                <a:rect l="l" t="t" r="r" b="b"/>
                <a:pathLst>
                  <a:path w="1645" h="807" extrusionOk="0">
                    <a:moveTo>
                      <a:pt x="869" y="0"/>
                    </a:moveTo>
                    <a:cubicBezTo>
                      <a:pt x="249" y="0"/>
                      <a:pt x="1" y="807"/>
                      <a:pt x="776" y="807"/>
                    </a:cubicBezTo>
                    <a:cubicBezTo>
                      <a:pt x="1397" y="807"/>
                      <a:pt x="1645" y="0"/>
                      <a:pt x="8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rot="-10594719">
                <a:off x="569542" y="4609361"/>
                <a:ext cx="93981" cy="32548"/>
              </a:xfrm>
              <a:custGeom>
                <a:avLst/>
                <a:gdLst/>
                <a:ahLst/>
                <a:cxnLst/>
                <a:rect l="l" t="t" r="r" b="b"/>
                <a:pathLst>
                  <a:path w="1614" h="559" extrusionOk="0">
                    <a:moveTo>
                      <a:pt x="900" y="0"/>
                    </a:moveTo>
                    <a:cubicBezTo>
                      <a:pt x="652" y="0"/>
                      <a:pt x="373" y="94"/>
                      <a:pt x="187" y="280"/>
                    </a:cubicBezTo>
                    <a:cubicBezTo>
                      <a:pt x="1" y="497"/>
                      <a:pt x="311" y="559"/>
                      <a:pt x="466" y="559"/>
                    </a:cubicBezTo>
                    <a:lnTo>
                      <a:pt x="714" y="559"/>
                    </a:lnTo>
                    <a:cubicBezTo>
                      <a:pt x="994" y="559"/>
                      <a:pt x="1242" y="466"/>
                      <a:pt x="1459" y="280"/>
                    </a:cubicBezTo>
                    <a:cubicBezTo>
                      <a:pt x="1614" y="63"/>
                      <a:pt x="1304" y="0"/>
                      <a:pt x="11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rot="-10594719">
                <a:off x="262558" y="4750610"/>
                <a:ext cx="176259" cy="32781"/>
              </a:xfrm>
              <a:custGeom>
                <a:avLst/>
                <a:gdLst/>
                <a:ahLst/>
                <a:cxnLst/>
                <a:rect l="l" t="t" r="r" b="b"/>
                <a:pathLst>
                  <a:path w="3027" h="563" extrusionOk="0">
                    <a:moveTo>
                      <a:pt x="2121" y="1"/>
                    </a:moveTo>
                    <a:cubicBezTo>
                      <a:pt x="1644" y="1"/>
                      <a:pt x="1156" y="49"/>
                      <a:pt x="669" y="155"/>
                    </a:cubicBezTo>
                    <a:cubicBezTo>
                      <a:pt x="545" y="186"/>
                      <a:pt x="48" y="248"/>
                      <a:pt x="17" y="434"/>
                    </a:cubicBezTo>
                    <a:cubicBezTo>
                      <a:pt x="1" y="534"/>
                      <a:pt x="109" y="562"/>
                      <a:pt x="223" y="562"/>
                    </a:cubicBezTo>
                    <a:cubicBezTo>
                      <a:pt x="321" y="562"/>
                      <a:pt x="423" y="541"/>
                      <a:pt x="451" y="527"/>
                    </a:cubicBezTo>
                    <a:lnTo>
                      <a:pt x="482" y="527"/>
                    </a:lnTo>
                    <a:cubicBezTo>
                      <a:pt x="763" y="467"/>
                      <a:pt x="1069" y="433"/>
                      <a:pt x="1376" y="433"/>
                    </a:cubicBezTo>
                    <a:cubicBezTo>
                      <a:pt x="1545" y="433"/>
                      <a:pt x="1714" y="443"/>
                      <a:pt x="1878" y="465"/>
                    </a:cubicBezTo>
                    <a:cubicBezTo>
                      <a:pt x="1921" y="470"/>
                      <a:pt x="1964" y="473"/>
                      <a:pt x="2009" y="473"/>
                    </a:cubicBezTo>
                    <a:cubicBezTo>
                      <a:pt x="2221" y="473"/>
                      <a:pt x="2448" y="413"/>
                      <a:pt x="2654" y="310"/>
                    </a:cubicBezTo>
                    <a:cubicBezTo>
                      <a:pt x="2716" y="279"/>
                      <a:pt x="3026" y="62"/>
                      <a:pt x="2778" y="31"/>
                    </a:cubicBezTo>
                    <a:cubicBezTo>
                      <a:pt x="2562" y="11"/>
                      <a:pt x="2343" y="1"/>
                      <a:pt x="21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rot="-10594719">
                <a:off x="61020" y="4723690"/>
                <a:ext cx="93981" cy="47047"/>
              </a:xfrm>
              <a:custGeom>
                <a:avLst/>
                <a:gdLst/>
                <a:ahLst/>
                <a:cxnLst/>
                <a:rect l="l" t="t" r="r" b="b"/>
                <a:pathLst>
                  <a:path w="1614" h="808" extrusionOk="0">
                    <a:moveTo>
                      <a:pt x="869" y="1"/>
                    </a:moveTo>
                    <a:cubicBezTo>
                      <a:pt x="217" y="1"/>
                      <a:pt x="0" y="807"/>
                      <a:pt x="745" y="807"/>
                    </a:cubicBezTo>
                    <a:cubicBezTo>
                      <a:pt x="1396" y="807"/>
                      <a:pt x="1613" y="1"/>
                      <a:pt x="8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rot="-10594719">
                <a:off x="-30399" y="4853917"/>
                <a:ext cx="124260" cy="31792"/>
              </a:xfrm>
              <a:custGeom>
                <a:avLst/>
                <a:gdLst/>
                <a:ahLst/>
                <a:cxnLst/>
                <a:rect l="l" t="t" r="r" b="b"/>
                <a:pathLst>
                  <a:path w="2134" h="546" extrusionOk="0">
                    <a:moveTo>
                      <a:pt x="1850" y="1"/>
                    </a:moveTo>
                    <a:cubicBezTo>
                      <a:pt x="1808" y="1"/>
                      <a:pt x="1769" y="3"/>
                      <a:pt x="1746" y="3"/>
                    </a:cubicBezTo>
                    <a:lnTo>
                      <a:pt x="877" y="127"/>
                    </a:lnTo>
                    <a:cubicBezTo>
                      <a:pt x="598" y="127"/>
                      <a:pt x="350" y="220"/>
                      <a:pt x="133" y="375"/>
                    </a:cubicBezTo>
                    <a:cubicBezTo>
                      <a:pt x="1" y="507"/>
                      <a:pt x="134" y="545"/>
                      <a:pt x="256" y="545"/>
                    </a:cubicBezTo>
                    <a:cubicBezTo>
                      <a:pt x="306" y="545"/>
                      <a:pt x="354" y="539"/>
                      <a:pt x="381" y="530"/>
                    </a:cubicBezTo>
                    <a:lnTo>
                      <a:pt x="1250" y="406"/>
                    </a:lnTo>
                    <a:cubicBezTo>
                      <a:pt x="1529" y="406"/>
                      <a:pt x="1777" y="313"/>
                      <a:pt x="1994" y="158"/>
                    </a:cubicBezTo>
                    <a:cubicBezTo>
                      <a:pt x="2134" y="18"/>
                      <a:pt x="1977" y="1"/>
                      <a:pt x="18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rot="-10594719">
                <a:off x="111684" y="4611706"/>
                <a:ext cx="130083" cy="31035"/>
              </a:xfrm>
              <a:custGeom>
                <a:avLst/>
                <a:gdLst/>
                <a:ahLst/>
                <a:cxnLst/>
                <a:rect l="l" t="t" r="r" b="b"/>
                <a:pathLst>
                  <a:path w="2234" h="533" extrusionOk="0">
                    <a:moveTo>
                      <a:pt x="900" y="0"/>
                    </a:moveTo>
                    <a:cubicBezTo>
                      <a:pt x="621" y="0"/>
                      <a:pt x="373" y="93"/>
                      <a:pt x="155" y="279"/>
                    </a:cubicBezTo>
                    <a:cubicBezTo>
                      <a:pt x="0" y="496"/>
                      <a:pt x="311" y="528"/>
                      <a:pt x="435" y="528"/>
                    </a:cubicBezTo>
                    <a:lnTo>
                      <a:pt x="1303" y="528"/>
                    </a:lnTo>
                    <a:cubicBezTo>
                      <a:pt x="1332" y="531"/>
                      <a:pt x="1361" y="532"/>
                      <a:pt x="1390" y="532"/>
                    </a:cubicBezTo>
                    <a:cubicBezTo>
                      <a:pt x="1639" y="532"/>
                      <a:pt x="1881" y="415"/>
                      <a:pt x="2048" y="248"/>
                    </a:cubicBezTo>
                    <a:cubicBezTo>
                      <a:pt x="2234" y="62"/>
                      <a:pt x="1924" y="0"/>
                      <a:pt x="17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rot="-10594719">
                <a:off x="86956" y="4479838"/>
                <a:ext cx="115701" cy="30743"/>
              </a:xfrm>
              <a:custGeom>
                <a:avLst/>
                <a:gdLst/>
                <a:ahLst/>
                <a:cxnLst/>
                <a:rect l="l" t="t" r="r" b="b"/>
                <a:pathLst>
                  <a:path w="1987" h="528" extrusionOk="0">
                    <a:moveTo>
                      <a:pt x="1211" y="1"/>
                    </a:moveTo>
                    <a:cubicBezTo>
                      <a:pt x="869" y="1"/>
                      <a:pt x="1" y="528"/>
                      <a:pt x="745" y="528"/>
                    </a:cubicBezTo>
                    <a:cubicBezTo>
                      <a:pt x="1118" y="528"/>
                      <a:pt x="1986" y="1"/>
                      <a:pt x="12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rot="-10594719">
                <a:off x="62376" y="4370819"/>
                <a:ext cx="90371" cy="41923"/>
              </a:xfrm>
              <a:custGeom>
                <a:avLst/>
                <a:gdLst/>
                <a:ahLst/>
                <a:cxnLst/>
                <a:rect l="l" t="t" r="r" b="b"/>
                <a:pathLst>
                  <a:path w="1552" h="720" extrusionOk="0">
                    <a:moveTo>
                      <a:pt x="776" y="1"/>
                    </a:moveTo>
                    <a:cubicBezTo>
                      <a:pt x="509" y="1"/>
                      <a:pt x="292" y="121"/>
                      <a:pt x="125" y="316"/>
                    </a:cubicBezTo>
                    <a:cubicBezTo>
                      <a:pt x="0" y="564"/>
                      <a:pt x="218" y="719"/>
                      <a:pt x="435" y="719"/>
                    </a:cubicBezTo>
                    <a:lnTo>
                      <a:pt x="683" y="719"/>
                    </a:lnTo>
                    <a:cubicBezTo>
                      <a:pt x="962" y="719"/>
                      <a:pt x="1241" y="626"/>
                      <a:pt x="1427" y="378"/>
                    </a:cubicBezTo>
                    <a:cubicBezTo>
                      <a:pt x="1551" y="161"/>
                      <a:pt x="1303" y="6"/>
                      <a:pt x="1117" y="6"/>
                    </a:cubicBezTo>
                    <a:lnTo>
                      <a:pt x="869" y="6"/>
                    </a:lnTo>
                    <a:cubicBezTo>
                      <a:pt x="837" y="2"/>
                      <a:pt x="806" y="1"/>
                      <a:pt x="7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rot="-10594719">
                <a:off x="-212795" y="4459478"/>
                <a:ext cx="93981" cy="50599"/>
              </a:xfrm>
              <a:custGeom>
                <a:avLst/>
                <a:gdLst/>
                <a:ahLst/>
                <a:cxnLst/>
                <a:rect l="l" t="t" r="r" b="b"/>
                <a:pathLst>
                  <a:path w="1614" h="869" extrusionOk="0">
                    <a:moveTo>
                      <a:pt x="869" y="0"/>
                    </a:moveTo>
                    <a:cubicBezTo>
                      <a:pt x="217" y="0"/>
                      <a:pt x="0" y="869"/>
                      <a:pt x="776" y="869"/>
                    </a:cubicBezTo>
                    <a:cubicBezTo>
                      <a:pt x="1427" y="869"/>
                      <a:pt x="1613" y="0"/>
                      <a:pt x="8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rot="-10594719">
                <a:off x="-145853" y="4541382"/>
                <a:ext cx="112032" cy="69580"/>
              </a:xfrm>
              <a:custGeom>
                <a:avLst/>
                <a:gdLst/>
                <a:ahLst/>
                <a:cxnLst/>
                <a:rect l="l" t="t" r="r" b="b"/>
                <a:pathLst>
                  <a:path w="1924" h="1195" extrusionOk="0">
                    <a:moveTo>
                      <a:pt x="1447" y="1"/>
                    </a:moveTo>
                    <a:cubicBezTo>
                      <a:pt x="1214" y="1"/>
                      <a:pt x="989" y="70"/>
                      <a:pt x="807" y="225"/>
                    </a:cubicBezTo>
                    <a:lnTo>
                      <a:pt x="186" y="722"/>
                    </a:lnTo>
                    <a:cubicBezTo>
                      <a:pt x="0" y="877"/>
                      <a:pt x="93" y="1125"/>
                      <a:pt x="311" y="1187"/>
                    </a:cubicBezTo>
                    <a:cubicBezTo>
                      <a:pt x="356" y="1192"/>
                      <a:pt x="402" y="1195"/>
                      <a:pt x="448" y="1195"/>
                    </a:cubicBezTo>
                    <a:cubicBezTo>
                      <a:pt x="688" y="1195"/>
                      <a:pt x="935" y="1126"/>
                      <a:pt x="1117" y="970"/>
                    </a:cubicBezTo>
                    <a:lnTo>
                      <a:pt x="1086" y="970"/>
                    </a:lnTo>
                    <a:lnTo>
                      <a:pt x="1706" y="474"/>
                    </a:lnTo>
                    <a:cubicBezTo>
                      <a:pt x="1924" y="319"/>
                      <a:pt x="1799" y="70"/>
                      <a:pt x="1582" y="8"/>
                    </a:cubicBezTo>
                    <a:cubicBezTo>
                      <a:pt x="1537" y="3"/>
                      <a:pt x="1492" y="1"/>
                      <a:pt x="14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rot="-10594719">
                <a:off x="-117570" y="4693484"/>
                <a:ext cx="106617" cy="28938"/>
              </a:xfrm>
              <a:custGeom>
                <a:avLst/>
                <a:gdLst/>
                <a:ahLst/>
                <a:cxnLst/>
                <a:rect l="l" t="t" r="r" b="b"/>
                <a:pathLst>
                  <a:path w="1831" h="497" extrusionOk="0">
                    <a:moveTo>
                      <a:pt x="1272" y="0"/>
                    </a:moveTo>
                    <a:cubicBezTo>
                      <a:pt x="1024" y="0"/>
                      <a:pt x="0" y="496"/>
                      <a:pt x="527" y="496"/>
                    </a:cubicBezTo>
                    <a:cubicBezTo>
                      <a:pt x="807" y="496"/>
                      <a:pt x="1830" y="0"/>
                      <a:pt x="12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rot="-10594719">
                <a:off x="-219900" y="4883379"/>
                <a:ext cx="128336" cy="46406"/>
              </a:xfrm>
              <a:custGeom>
                <a:avLst/>
                <a:gdLst/>
                <a:ahLst/>
                <a:cxnLst/>
                <a:rect l="l" t="t" r="r" b="b"/>
                <a:pathLst>
                  <a:path w="2204" h="797" extrusionOk="0">
                    <a:moveTo>
                      <a:pt x="1893" y="0"/>
                    </a:moveTo>
                    <a:cubicBezTo>
                      <a:pt x="1750" y="0"/>
                      <a:pt x="1587" y="34"/>
                      <a:pt x="1521" y="51"/>
                    </a:cubicBezTo>
                    <a:lnTo>
                      <a:pt x="528" y="299"/>
                    </a:lnTo>
                    <a:cubicBezTo>
                      <a:pt x="404" y="361"/>
                      <a:pt x="1" y="485"/>
                      <a:pt x="32" y="671"/>
                    </a:cubicBezTo>
                    <a:cubicBezTo>
                      <a:pt x="46" y="768"/>
                      <a:pt x="151" y="797"/>
                      <a:pt x="272" y="797"/>
                    </a:cubicBezTo>
                    <a:cubicBezTo>
                      <a:pt x="423" y="797"/>
                      <a:pt x="600" y="751"/>
                      <a:pt x="652" y="733"/>
                    </a:cubicBezTo>
                    <a:lnTo>
                      <a:pt x="1645" y="485"/>
                    </a:lnTo>
                    <a:cubicBezTo>
                      <a:pt x="1769" y="454"/>
                      <a:pt x="2203" y="330"/>
                      <a:pt x="2141" y="113"/>
                    </a:cubicBezTo>
                    <a:cubicBezTo>
                      <a:pt x="2127" y="26"/>
                      <a:pt x="2018" y="0"/>
                      <a:pt x="18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rot="-10594719">
                <a:off x="-435485" y="4915741"/>
                <a:ext cx="135557" cy="51705"/>
              </a:xfrm>
              <a:custGeom>
                <a:avLst/>
                <a:gdLst/>
                <a:ahLst/>
                <a:cxnLst/>
                <a:rect l="l" t="t" r="r" b="b"/>
                <a:pathLst>
                  <a:path w="2328" h="888" extrusionOk="0">
                    <a:moveTo>
                      <a:pt x="743" y="1"/>
                    </a:moveTo>
                    <a:cubicBezTo>
                      <a:pt x="508" y="1"/>
                      <a:pt x="283" y="140"/>
                      <a:pt x="125" y="325"/>
                    </a:cubicBezTo>
                    <a:cubicBezTo>
                      <a:pt x="1" y="573"/>
                      <a:pt x="249" y="728"/>
                      <a:pt x="466" y="759"/>
                    </a:cubicBezTo>
                    <a:lnTo>
                      <a:pt x="1459" y="883"/>
                    </a:lnTo>
                    <a:cubicBezTo>
                      <a:pt x="1487" y="886"/>
                      <a:pt x="1516" y="888"/>
                      <a:pt x="1544" y="888"/>
                    </a:cubicBezTo>
                    <a:cubicBezTo>
                      <a:pt x="1794" y="888"/>
                      <a:pt x="2036" y="768"/>
                      <a:pt x="2203" y="573"/>
                    </a:cubicBezTo>
                    <a:cubicBezTo>
                      <a:pt x="2327" y="325"/>
                      <a:pt x="2079" y="170"/>
                      <a:pt x="1862" y="138"/>
                    </a:cubicBezTo>
                    <a:lnTo>
                      <a:pt x="870" y="14"/>
                    </a:lnTo>
                    <a:cubicBezTo>
                      <a:pt x="827" y="5"/>
                      <a:pt x="785" y="1"/>
                      <a:pt x="7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rot="-10594719">
                <a:off x="-367530" y="4751000"/>
                <a:ext cx="106617" cy="44776"/>
              </a:xfrm>
              <a:custGeom>
                <a:avLst/>
                <a:gdLst/>
                <a:ahLst/>
                <a:cxnLst/>
                <a:rect l="l" t="t" r="r" b="b"/>
                <a:pathLst>
                  <a:path w="1831" h="769" extrusionOk="0">
                    <a:moveTo>
                      <a:pt x="894" y="1"/>
                    </a:moveTo>
                    <a:cubicBezTo>
                      <a:pt x="693" y="1"/>
                      <a:pt x="501" y="59"/>
                      <a:pt x="342" y="149"/>
                    </a:cubicBezTo>
                    <a:cubicBezTo>
                      <a:pt x="187" y="242"/>
                      <a:pt x="1" y="398"/>
                      <a:pt x="218" y="491"/>
                    </a:cubicBezTo>
                    <a:lnTo>
                      <a:pt x="714" y="739"/>
                    </a:lnTo>
                    <a:cubicBezTo>
                      <a:pt x="793" y="758"/>
                      <a:pt x="874" y="769"/>
                      <a:pt x="957" y="769"/>
                    </a:cubicBezTo>
                    <a:cubicBezTo>
                      <a:pt x="1136" y="769"/>
                      <a:pt x="1320" y="721"/>
                      <a:pt x="1490" y="615"/>
                    </a:cubicBezTo>
                    <a:cubicBezTo>
                      <a:pt x="1614" y="553"/>
                      <a:pt x="1831" y="398"/>
                      <a:pt x="1614" y="273"/>
                    </a:cubicBezTo>
                    <a:lnTo>
                      <a:pt x="1117" y="25"/>
                    </a:lnTo>
                    <a:cubicBezTo>
                      <a:pt x="1043" y="9"/>
                      <a:pt x="968" y="1"/>
                      <a:pt x="8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rot="-10594719">
                <a:off x="-335072" y="4573098"/>
                <a:ext cx="84956" cy="40060"/>
              </a:xfrm>
              <a:custGeom>
                <a:avLst/>
                <a:gdLst/>
                <a:ahLst/>
                <a:cxnLst/>
                <a:rect l="l" t="t" r="r" b="b"/>
                <a:pathLst>
                  <a:path w="1459" h="688" extrusionOk="0">
                    <a:moveTo>
                      <a:pt x="807" y="0"/>
                    </a:moveTo>
                    <a:cubicBezTo>
                      <a:pt x="540" y="0"/>
                      <a:pt x="323" y="120"/>
                      <a:pt x="156" y="315"/>
                    </a:cubicBezTo>
                    <a:cubicBezTo>
                      <a:pt x="1" y="533"/>
                      <a:pt x="280" y="688"/>
                      <a:pt x="466" y="688"/>
                    </a:cubicBezTo>
                    <a:lnTo>
                      <a:pt x="590" y="688"/>
                    </a:lnTo>
                    <a:cubicBezTo>
                      <a:pt x="869" y="688"/>
                      <a:pt x="1117" y="595"/>
                      <a:pt x="1303" y="377"/>
                    </a:cubicBezTo>
                    <a:cubicBezTo>
                      <a:pt x="1459" y="129"/>
                      <a:pt x="1210" y="5"/>
                      <a:pt x="993" y="5"/>
                    </a:cubicBezTo>
                    <a:lnTo>
                      <a:pt x="900" y="5"/>
                    </a:lnTo>
                    <a:cubicBezTo>
                      <a:pt x="869" y="2"/>
                      <a:pt x="838" y="0"/>
                      <a:pt x="8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rot="-10594719">
                <a:off x="-414983" y="4513806"/>
                <a:ext cx="77735" cy="47047"/>
              </a:xfrm>
              <a:custGeom>
                <a:avLst/>
                <a:gdLst/>
                <a:ahLst/>
                <a:cxnLst/>
                <a:rect l="l" t="t" r="r" b="b"/>
                <a:pathLst>
                  <a:path w="1335" h="808" extrusionOk="0">
                    <a:moveTo>
                      <a:pt x="652" y="1"/>
                    </a:moveTo>
                    <a:cubicBezTo>
                      <a:pt x="435" y="1"/>
                      <a:pt x="63" y="187"/>
                      <a:pt x="32" y="466"/>
                    </a:cubicBezTo>
                    <a:cubicBezTo>
                      <a:pt x="1" y="714"/>
                      <a:pt x="342" y="807"/>
                      <a:pt x="559" y="807"/>
                    </a:cubicBezTo>
                    <a:lnTo>
                      <a:pt x="683" y="807"/>
                    </a:lnTo>
                    <a:cubicBezTo>
                      <a:pt x="900" y="807"/>
                      <a:pt x="1272" y="621"/>
                      <a:pt x="1303" y="342"/>
                    </a:cubicBezTo>
                    <a:cubicBezTo>
                      <a:pt x="1334" y="94"/>
                      <a:pt x="993" y="1"/>
                      <a:pt x="7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rot="-10594719">
                <a:off x="-638248" y="4580252"/>
                <a:ext cx="83500" cy="47862"/>
              </a:xfrm>
              <a:custGeom>
                <a:avLst/>
                <a:gdLst/>
                <a:ahLst/>
                <a:cxnLst/>
                <a:rect l="l" t="t" r="r" b="b"/>
                <a:pathLst>
                  <a:path w="1434" h="822" extrusionOk="0">
                    <a:moveTo>
                      <a:pt x="1017" y="0"/>
                    </a:moveTo>
                    <a:cubicBezTo>
                      <a:pt x="951" y="0"/>
                      <a:pt x="895" y="6"/>
                      <a:pt x="869" y="15"/>
                    </a:cubicBezTo>
                    <a:cubicBezTo>
                      <a:pt x="621" y="15"/>
                      <a:pt x="373" y="139"/>
                      <a:pt x="218" y="356"/>
                    </a:cubicBezTo>
                    <a:lnTo>
                      <a:pt x="94" y="604"/>
                    </a:lnTo>
                    <a:cubicBezTo>
                      <a:pt x="1" y="821"/>
                      <a:pt x="497" y="821"/>
                      <a:pt x="590" y="821"/>
                    </a:cubicBezTo>
                    <a:cubicBezTo>
                      <a:pt x="838" y="790"/>
                      <a:pt x="1087" y="666"/>
                      <a:pt x="1242" y="449"/>
                    </a:cubicBezTo>
                    <a:lnTo>
                      <a:pt x="1366" y="201"/>
                    </a:lnTo>
                    <a:cubicBezTo>
                      <a:pt x="1433" y="43"/>
                      <a:pt x="1190" y="0"/>
                      <a:pt x="10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rot="-10594719">
                <a:off x="-500255" y="4633121"/>
                <a:ext cx="108422" cy="58750"/>
              </a:xfrm>
              <a:custGeom>
                <a:avLst/>
                <a:gdLst/>
                <a:ahLst/>
                <a:cxnLst/>
                <a:rect l="l" t="t" r="r" b="b"/>
                <a:pathLst>
                  <a:path w="1862" h="1009" extrusionOk="0">
                    <a:moveTo>
                      <a:pt x="1326" y="0"/>
                    </a:moveTo>
                    <a:cubicBezTo>
                      <a:pt x="1187" y="0"/>
                      <a:pt x="1039" y="39"/>
                      <a:pt x="931" y="85"/>
                    </a:cubicBezTo>
                    <a:lnTo>
                      <a:pt x="434" y="333"/>
                    </a:lnTo>
                    <a:cubicBezTo>
                      <a:pt x="248" y="427"/>
                      <a:pt x="0" y="644"/>
                      <a:pt x="155" y="861"/>
                    </a:cubicBezTo>
                    <a:cubicBezTo>
                      <a:pt x="248" y="969"/>
                      <a:pt x="388" y="1008"/>
                      <a:pt x="531" y="1008"/>
                    </a:cubicBezTo>
                    <a:cubicBezTo>
                      <a:pt x="675" y="1008"/>
                      <a:pt x="822" y="969"/>
                      <a:pt x="931" y="923"/>
                    </a:cubicBezTo>
                    <a:lnTo>
                      <a:pt x="1427" y="675"/>
                    </a:lnTo>
                    <a:cubicBezTo>
                      <a:pt x="1582" y="582"/>
                      <a:pt x="1861" y="364"/>
                      <a:pt x="1675" y="147"/>
                    </a:cubicBezTo>
                    <a:cubicBezTo>
                      <a:pt x="1598" y="39"/>
                      <a:pt x="1466" y="0"/>
                      <a:pt x="13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rot="-10594719">
                <a:off x="-591684" y="4775174"/>
                <a:ext cx="79541" cy="47687"/>
              </a:xfrm>
              <a:custGeom>
                <a:avLst/>
                <a:gdLst/>
                <a:ahLst/>
                <a:cxnLst/>
                <a:rect l="l" t="t" r="r" b="b"/>
                <a:pathLst>
                  <a:path w="1366" h="819" extrusionOk="0">
                    <a:moveTo>
                      <a:pt x="909" y="1"/>
                    </a:moveTo>
                    <a:cubicBezTo>
                      <a:pt x="683" y="1"/>
                      <a:pt x="458" y="90"/>
                      <a:pt x="311" y="237"/>
                    </a:cubicBezTo>
                    <a:lnTo>
                      <a:pt x="186" y="361"/>
                    </a:lnTo>
                    <a:cubicBezTo>
                      <a:pt x="0" y="485"/>
                      <a:pt x="62" y="764"/>
                      <a:pt x="311" y="795"/>
                    </a:cubicBezTo>
                    <a:cubicBezTo>
                      <a:pt x="371" y="810"/>
                      <a:pt x="435" y="818"/>
                      <a:pt x="500" y="818"/>
                    </a:cubicBezTo>
                    <a:cubicBezTo>
                      <a:pt x="704" y="818"/>
                      <a:pt x="922" y="743"/>
                      <a:pt x="1086" y="578"/>
                    </a:cubicBezTo>
                    <a:lnTo>
                      <a:pt x="1210" y="454"/>
                    </a:lnTo>
                    <a:cubicBezTo>
                      <a:pt x="1365" y="330"/>
                      <a:pt x="1303" y="51"/>
                      <a:pt x="1086" y="20"/>
                    </a:cubicBezTo>
                    <a:cubicBezTo>
                      <a:pt x="1028" y="7"/>
                      <a:pt x="968" y="1"/>
                      <a:pt x="9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rot="-10594719">
                <a:off x="-638440" y="4931436"/>
                <a:ext cx="149997" cy="31035"/>
              </a:xfrm>
              <a:custGeom>
                <a:avLst/>
                <a:gdLst/>
                <a:ahLst/>
                <a:cxnLst/>
                <a:rect l="l" t="t" r="r" b="b"/>
                <a:pathLst>
                  <a:path w="2576" h="533" extrusionOk="0">
                    <a:moveTo>
                      <a:pt x="815" y="1"/>
                    </a:moveTo>
                    <a:cubicBezTo>
                      <a:pt x="570" y="1"/>
                      <a:pt x="351" y="118"/>
                      <a:pt x="156" y="285"/>
                    </a:cubicBezTo>
                    <a:cubicBezTo>
                      <a:pt x="1" y="502"/>
                      <a:pt x="280" y="533"/>
                      <a:pt x="435" y="533"/>
                    </a:cubicBezTo>
                    <a:lnTo>
                      <a:pt x="1676" y="533"/>
                    </a:lnTo>
                    <a:cubicBezTo>
                      <a:pt x="1955" y="533"/>
                      <a:pt x="2234" y="440"/>
                      <a:pt x="2452" y="253"/>
                    </a:cubicBezTo>
                    <a:cubicBezTo>
                      <a:pt x="2576" y="36"/>
                      <a:pt x="2296" y="5"/>
                      <a:pt x="2141" y="5"/>
                    </a:cubicBezTo>
                    <a:lnTo>
                      <a:pt x="901" y="5"/>
                    </a:lnTo>
                    <a:cubicBezTo>
                      <a:pt x="872" y="2"/>
                      <a:pt x="843" y="1"/>
                      <a:pt x="8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rot="-10594719">
                <a:off x="-799362" y="4868291"/>
                <a:ext cx="115642" cy="30802"/>
              </a:xfrm>
              <a:custGeom>
                <a:avLst/>
                <a:gdLst/>
                <a:ahLst/>
                <a:cxnLst/>
                <a:rect l="l" t="t" r="r" b="b"/>
                <a:pathLst>
                  <a:path w="1986" h="529" extrusionOk="0">
                    <a:moveTo>
                      <a:pt x="1241" y="1"/>
                    </a:moveTo>
                    <a:cubicBezTo>
                      <a:pt x="869" y="1"/>
                      <a:pt x="0" y="528"/>
                      <a:pt x="776" y="528"/>
                    </a:cubicBezTo>
                    <a:cubicBezTo>
                      <a:pt x="1117" y="528"/>
                      <a:pt x="1985" y="1"/>
                      <a:pt x="12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rot="-10594719">
                <a:off x="-732763" y="4721604"/>
                <a:ext cx="113022" cy="51472"/>
              </a:xfrm>
              <a:custGeom>
                <a:avLst/>
                <a:gdLst/>
                <a:ahLst/>
                <a:cxnLst/>
                <a:rect l="l" t="t" r="r" b="b"/>
                <a:pathLst>
                  <a:path w="1941" h="884" extrusionOk="0">
                    <a:moveTo>
                      <a:pt x="1487" y="0"/>
                    </a:moveTo>
                    <a:cubicBezTo>
                      <a:pt x="1452" y="0"/>
                      <a:pt x="1420" y="3"/>
                      <a:pt x="1391" y="7"/>
                    </a:cubicBezTo>
                    <a:lnTo>
                      <a:pt x="647" y="131"/>
                    </a:lnTo>
                    <a:cubicBezTo>
                      <a:pt x="399" y="162"/>
                      <a:pt x="58" y="286"/>
                      <a:pt x="27" y="566"/>
                    </a:cubicBezTo>
                    <a:cubicBezTo>
                      <a:pt x="0" y="803"/>
                      <a:pt x="242" y="883"/>
                      <a:pt x="429" y="883"/>
                    </a:cubicBezTo>
                    <a:cubicBezTo>
                      <a:pt x="463" y="883"/>
                      <a:pt x="495" y="881"/>
                      <a:pt x="523" y="876"/>
                    </a:cubicBezTo>
                    <a:lnTo>
                      <a:pt x="1267" y="752"/>
                    </a:lnTo>
                    <a:cubicBezTo>
                      <a:pt x="1515" y="721"/>
                      <a:pt x="1857" y="597"/>
                      <a:pt x="1888" y="317"/>
                    </a:cubicBezTo>
                    <a:cubicBezTo>
                      <a:pt x="1940" y="81"/>
                      <a:pt x="1680" y="0"/>
                      <a:pt x="14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rot="-10594719">
                <a:off x="-778463" y="4637919"/>
                <a:ext cx="113837" cy="34354"/>
              </a:xfrm>
              <a:custGeom>
                <a:avLst/>
                <a:gdLst/>
                <a:ahLst/>
                <a:cxnLst/>
                <a:rect l="l" t="t" r="r" b="b"/>
                <a:pathLst>
                  <a:path w="1955" h="590" extrusionOk="0">
                    <a:moveTo>
                      <a:pt x="1179" y="0"/>
                    </a:moveTo>
                    <a:cubicBezTo>
                      <a:pt x="807" y="0"/>
                      <a:pt x="0" y="590"/>
                      <a:pt x="745" y="590"/>
                    </a:cubicBezTo>
                    <a:cubicBezTo>
                      <a:pt x="1117" y="590"/>
                      <a:pt x="1954" y="0"/>
                      <a:pt x="1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2" name="Google Shape;122;p2"/>
          <p:cNvSpPr/>
          <p:nvPr/>
        </p:nvSpPr>
        <p:spPr>
          <a:xfrm>
            <a:off x="2704413" y="823175"/>
            <a:ext cx="378599" cy="316724"/>
          </a:xfrm>
          <a:custGeom>
            <a:avLst/>
            <a:gdLst/>
            <a:ahLst/>
            <a:cxnLst/>
            <a:rect l="l" t="t" r="r" b="b"/>
            <a:pathLst>
              <a:path w="11540" h="9654" extrusionOk="0">
                <a:moveTo>
                  <a:pt x="5412" y="1"/>
                </a:moveTo>
                <a:cubicBezTo>
                  <a:pt x="4719" y="1"/>
                  <a:pt x="4023" y="114"/>
                  <a:pt x="3350" y="345"/>
                </a:cubicBezTo>
                <a:lnTo>
                  <a:pt x="3695" y="271"/>
                </a:lnTo>
                <a:lnTo>
                  <a:pt x="3695" y="271"/>
                </a:lnTo>
                <a:cubicBezTo>
                  <a:pt x="2234" y="700"/>
                  <a:pt x="929" y="1718"/>
                  <a:pt x="404" y="3137"/>
                </a:cubicBezTo>
                <a:cubicBezTo>
                  <a:pt x="0" y="4316"/>
                  <a:pt x="93" y="5619"/>
                  <a:pt x="683" y="6704"/>
                </a:cubicBezTo>
                <a:cubicBezTo>
                  <a:pt x="1272" y="7790"/>
                  <a:pt x="2234" y="8628"/>
                  <a:pt x="3350" y="9124"/>
                </a:cubicBezTo>
                <a:cubicBezTo>
                  <a:pt x="4141" y="9475"/>
                  <a:pt x="5003" y="9654"/>
                  <a:pt x="5855" y="9654"/>
                </a:cubicBezTo>
                <a:cubicBezTo>
                  <a:pt x="7110" y="9654"/>
                  <a:pt x="8346" y="9267"/>
                  <a:pt x="9306" y="8472"/>
                </a:cubicBezTo>
                <a:cubicBezTo>
                  <a:pt x="10950" y="7139"/>
                  <a:pt x="11540" y="4595"/>
                  <a:pt x="10516" y="2765"/>
                </a:cubicBezTo>
                <a:cubicBezTo>
                  <a:pt x="10175" y="2207"/>
                  <a:pt x="9740" y="1679"/>
                  <a:pt x="9213" y="1276"/>
                </a:cubicBezTo>
                <a:cubicBezTo>
                  <a:pt x="8105" y="435"/>
                  <a:pt x="6766" y="1"/>
                  <a:pt x="54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374525" y="3965675"/>
            <a:ext cx="288500" cy="241875"/>
          </a:xfrm>
          <a:custGeom>
            <a:avLst/>
            <a:gdLst/>
            <a:ahLst/>
            <a:cxnLst/>
            <a:rect l="l" t="t" r="r" b="b"/>
            <a:pathLst>
              <a:path w="11540" h="9675" extrusionOk="0">
                <a:moveTo>
                  <a:pt x="5370" y="0"/>
                </a:moveTo>
                <a:cubicBezTo>
                  <a:pt x="4691" y="0"/>
                  <a:pt x="4009" y="111"/>
                  <a:pt x="3350" y="337"/>
                </a:cubicBezTo>
                <a:lnTo>
                  <a:pt x="3885" y="225"/>
                </a:lnTo>
                <a:lnTo>
                  <a:pt x="3885" y="225"/>
                </a:lnTo>
                <a:cubicBezTo>
                  <a:pt x="2335" y="639"/>
                  <a:pt x="949" y="1659"/>
                  <a:pt x="404" y="3160"/>
                </a:cubicBezTo>
                <a:cubicBezTo>
                  <a:pt x="0" y="4308"/>
                  <a:pt x="93" y="5610"/>
                  <a:pt x="683" y="6696"/>
                </a:cubicBezTo>
                <a:cubicBezTo>
                  <a:pt x="1303" y="7782"/>
                  <a:pt x="2234" y="8650"/>
                  <a:pt x="3350" y="9147"/>
                </a:cubicBezTo>
                <a:cubicBezTo>
                  <a:pt x="4136" y="9496"/>
                  <a:pt x="4993" y="9675"/>
                  <a:pt x="5843" y="9675"/>
                </a:cubicBezTo>
                <a:cubicBezTo>
                  <a:pt x="7106" y="9675"/>
                  <a:pt x="8354" y="9280"/>
                  <a:pt x="9337" y="8464"/>
                </a:cubicBezTo>
                <a:cubicBezTo>
                  <a:pt x="10950" y="7130"/>
                  <a:pt x="11540" y="4587"/>
                  <a:pt x="10516" y="2788"/>
                </a:cubicBezTo>
                <a:cubicBezTo>
                  <a:pt x="10175" y="2198"/>
                  <a:pt x="9740" y="1702"/>
                  <a:pt x="9213" y="1299"/>
                </a:cubicBezTo>
                <a:cubicBezTo>
                  <a:pt x="8094" y="449"/>
                  <a:pt x="6738" y="0"/>
                  <a:pt x="53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2"/>
          <p:cNvGrpSpPr/>
          <p:nvPr/>
        </p:nvGrpSpPr>
        <p:grpSpPr>
          <a:xfrm rot="1244207">
            <a:off x="-372671" y="3628390"/>
            <a:ext cx="2662557" cy="2828651"/>
            <a:chOff x="4159600" y="887163"/>
            <a:chExt cx="1265600" cy="1344550"/>
          </a:xfrm>
        </p:grpSpPr>
        <p:sp>
          <p:nvSpPr>
            <p:cNvPr id="125" name="Google Shape;125;p2"/>
            <p:cNvSpPr/>
            <p:nvPr/>
          </p:nvSpPr>
          <p:spPr>
            <a:xfrm>
              <a:off x="4159600" y="887163"/>
              <a:ext cx="1265600" cy="1344550"/>
            </a:xfrm>
            <a:custGeom>
              <a:avLst/>
              <a:gdLst/>
              <a:ahLst/>
              <a:cxnLst/>
              <a:rect l="l" t="t" r="r" b="b"/>
              <a:pathLst>
                <a:path w="50624" h="53782" extrusionOk="0">
                  <a:moveTo>
                    <a:pt x="24646" y="1"/>
                  </a:moveTo>
                  <a:cubicBezTo>
                    <a:pt x="24468" y="1"/>
                    <a:pt x="24287" y="13"/>
                    <a:pt x="24102" y="38"/>
                  </a:cubicBezTo>
                  <a:cubicBezTo>
                    <a:pt x="22706" y="224"/>
                    <a:pt x="21528" y="1123"/>
                    <a:pt x="20628" y="2178"/>
                  </a:cubicBezTo>
                  <a:cubicBezTo>
                    <a:pt x="17681" y="5714"/>
                    <a:pt x="17867" y="11391"/>
                    <a:pt x="21000" y="14741"/>
                  </a:cubicBezTo>
                  <a:cubicBezTo>
                    <a:pt x="22086" y="15857"/>
                    <a:pt x="23575" y="17067"/>
                    <a:pt x="23296" y="18618"/>
                  </a:cubicBezTo>
                  <a:cubicBezTo>
                    <a:pt x="23075" y="19846"/>
                    <a:pt x="21785" y="20490"/>
                    <a:pt x="20503" y="20490"/>
                  </a:cubicBezTo>
                  <a:cubicBezTo>
                    <a:pt x="20165" y="20490"/>
                    <a:pt x="19828" y="20446"/>
                    <a:pt x="19511" y="20355"/>
                  </a:cubicBezTo>
                  <a:cubicBezTo>
                    <a:pt x="18022" y="19952"/>
                    <a:pt x="16813" y="18866"/>
                    <a:pt x="15417" y="18091"/>
                  </a:cubicBezTo>
                  <a:cubicBezTo>
                    <a:pt x="13952" y="17299"/>
                    <a:pt x="12329" y="16903"/>
                    <a:pt x="10707" y="16903"/>
                  </a:cubicBezTo>
                  <a:cubicBezTo>
                    <a:pt x="8963" y="16903"/>
                    <a:pt x="7220" y="17361"/>
                    <a:pt x="5677" y="18277"/>
                  </a:cubicBezTo>
                  <a:cubicBezTo>
                    <a:pt x="5025" y="18649"/>
                    <a:pt x="4374" y="19176"/>
                    <a:pt x="4250" y="19921"/>
                  </a:cubicBezTo>
                  <a:cubicBezTo>
                    <a:pt x="4219" y="20479"/>
                    <a:pt x="4343" y="21007"/>
                    <a:pt x="4622" y="21472"/>
                  </a:cubicBezTo>
                  <a:cubicBezTo>
                    <a:pt x="6607" y="25504"/>
                    <a:pt x="10981" y="27893"/>
                    <a:pt x="15386" y="28730"/>
                  </a:cubicBezTo>
                  <a:cubicBezTo>
                    <a:pt x="16906" y="29009"/>
                    <a:pt x="18519" y="29196"/>
                    <a:pt x="19822" y="30064"/>
                  </a:cubicBezTo>
                  <a:cubicBezTo>
                    <a:pt x="21093" y="30933"/>
                    <a:pt x="21869" y="32825"/>
                    <a:pt x="20876" y="34066"/>
                  </a:cubicBezTo>
                  <a:cubicBezTo>
                    <a:pt x="20283" y="34807"/>
                    <a:pt x="19277" y="35036"/>
                    <a:pt x="18281" y="35036"/>
                  </a:cubicBezTo>
                  <a:cubicBezTo>
                    <a:pt x="18026" y="35036"/>
                    <a:pt x="17772" y="35021"/>
                    <a:pt x="17526" y="34996"/>
                  </a:cubicBezTo>
                  <a:cubicBezTo>
                    <a:pt x="14083" y="34655"/>
                    <a:pt x="10826" y="33166"/>
                    <a:pt x="7383" y="33135"/>
                  </a:cubicBezTo>
                  <a:cubicBezTo>
                    <a:pt x="3940" y="33135"/>
                    <a:pt x="0" y="35492"/>
                    <a:pt x="217" y="38936"/>
                  </a:cubicBezTo>
                  <a:cubicBezTo>
                    <a:pt x="404" y="42069"/>
                    <a:pt x="3909" y="43961"/>
                    <a:pt x="7011" y="44302"/>
                  </a:cubicBezTo>
                  <a:cubicBezTo>
                    <a:pt x="10144" y="44643"/>
                    <a:pt x="13432" y="44085"/>
                    <a:pt x="16409" y="45108"/>
                  </a:cubicBezTo>
                  <a:cubicBezTo>
                    <a:pt x="19387" y="46163"/>
                    <a:pt x="21838" y="49823"/>
                    <a:pt x="20039" y="52429"/>
                  </a:cubicBezTo>
                  <a:cubicBezTo>
                    <a:pt x="20039" y="52429"/>
                    <a:pt x="20984" y="53782"/>
                    <a:pt x="23076" y="53782"/>
                  </a:cubicBezTo>
                  <a:cubicBezTo>
                    <a:pt x="23870" y="53782"/>
                    <a:pt x="24828" y="53587"/>
                    <a:pt x="25963" y="53049"/>
                  </a:cubicBezTo>
                  <a:cubicBezTo>
                    <a:pt x="29329" y="51475"/>
                    <a:pt x="26087" y="44984"/>
                    <a:pt x="29757" y="44984"/>
                  </a:cubicBezTo>
                  <a:cubicBezTo>
                    <a:pt x="29775" y="44984"/>
                    <a:pt x="29792" y="44984"/>
                    <a:pt x="29810" y="44984"/>
                  </a:cubicBezTo>
                  <a:cubicBezTo>
                    <a:pt x="30958" y="44984"/>
                    <a:pt x="32105" y="45419"/>
                    <a:pt x="33222" y="45698"/>
                  </a:cubicBezTo>
                  <a:cubicBezTo>
                    <a:pt x="34398" y="46006"/>
                    <a:pt x="35607" y="46153"/>
                    <a:pt x="36817" y="46153"/>
                  </a:cubicBezTo>
                  <a:cubicBezTo>
                    <a:pt x="41703" y="46153"/>
                    <a:pt x="46605" y="43745"/>
                    <a:pt x="49414" y="39742"/>
                  </a:cubicBezTo>
                  <a:cubicBezTo>
                    <a:pt x="50065" y="38843"/>
                    <a:pt x="50624" y="37757"/>
                    <a:pt x="50469" y="36640"/>
                  </a:cubicBezTo>
                  <a:cubicBezTo>
                    <a:pt x="50252" y="35027"/>
                    <a:pt x="48483" y="34004"/>
                    <a:pt x="46839" y="33973"/>
                  </a:cubicBezTo>
                  <a:cubicBezTo>
                    <a:pt x="46804" y="33972"/>
                    <a:pt x="46769" y="33972"/>
                    <a:pt x="46734" y="33972"/>
                  </a:cubicBezTo>
                  <a:cubicBezTo>
                    <a:pt x="45100" y="33972"/>
                    <a:pt x="43612" y="34669"/>
                    <a:pt x="42125" y="35337"/>
                  </a:cubicBezTo>
                  <a:cubicBezTo>
                    <a:pt x="40127" y="36196"/>
                    <a:pt x="37937" y="36981"/>
                    <a:pt x="35810" y="36981"/>
                  </a:cubicBezTo>
                  <a:cubicBezTo>
                    <a:pt x="34865" y="36981"/>
                    <a:pt x="33933" y="36826"/>
                    <a:pt x="33036" y="36454"/>
                  </a:cubicBezTo>
                  <a:cubicBezTo>
                    <a:pt x="30151" y="35275"/>
                    <a:pt x="28724" y="30747"/>
                    <a:pt x="31330" y="28978"/>
                  </a:cubicBezTo>
                  <a:cubicBezTo>
                    <a:pt x="32167" y="28420"/>
                    <a:pt x="33222" y="28265"/>
                    <a:pt x="34215" y="28079"/>
                  </a:cubicBezTo>
                  <a:cubicBezTo>
                    <a:pt x="36944" y="27645"/>
                    <a:pt x="39736" y="26962"/>
                    <a:pt x="41938" y="25256"/>
                  </a:cubicBezTo>
                  <a:cubicBezTo>
                    <a:pt x="44110" y="23581"/>
                    <a:pt x="45537" y="20634"/>
                    <a:pt x="44761" y="17998"/>
                  </a:cubicBezTo>
                  <a:cubicBezTo>
                    <a:pt x="44175" y="16083"/>
                    <a:pt x="42149" y="14691"/>
                    <a:pt x="40229" y="14691"/>
                  </a:cubicBezTo>
                  <a:cubicBezTo>
                    <a:pt x="39505" y="14691"/>
                    <a:pt x="38796" y="14889"/>
                    <a:pt x="38185" y="15330"/>
                  </a:cubicBezTo>
                  <a:cubicBezTo>
                    <a:pt x="35808" y="17113"/>
                    <a:pt x="35224" y="21685"/>
                    <a:pt x="32480" y="21685"/>
                  </a:cubicBezTo>
                  <a:cubicBezTo>
                    <a:pt x="32359" y="21685"/>
                    <a:pt x="32235" y="21676"/>
                    <a:pt x="32105" y="21658"/>
                  </a:cubicBezTo>
                  <a:cubicBezTo>
                    <a:pt x="30864" y="21472"/>
                    <a:pt x="29996" y="20293"/>
                    <a:pt x="29562" y="19083"/>
                  </a:cubicBezTo>
                  <a:cubicBezTo>
                    <a:pt x="28321" y="15547"/>
                    <a:pt x="29748" y="11701"/>
                    <a:pt x="29934" y="7947"/>
                  </a:cubicBezTo>
                  <a:cubicBezTo>
                    <a:pt x="30140" y="4380"/>
                    <a:pt x="28049" y="1"/>
                    <a:pt x="24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4735775" y="978038"/>
              <a:ext cx="48875" cy="17100"/>
            </a:xfrm>
            <a:custGeom>
              <a:avLst/>
              <a:gdLst/>
              <a:ahLst/>
              <a:cxnLst/>
              <a:rect l="l" t="t" r="r" b="b"/>
              <a:pathLst>
                <a:path w="1955" h="684" extrusionOk="0">
                  <a:moveTo>
                    <a:pt x="1179" y="1"/>
                  </a:moveTo>
                  <a:cubicBezTo>
                    <a:pt x="745" y="1"/>
                    <a:pt x="1" y="683"/>
                    <a:pt x="776" y="683"/>
                  </a:cubicBezTo>
                  <a:cubicBezTo>
                    <a:pt x="1210" y="683"/>
                    <a:pt x="1955" y="1"/>
                    <a:pt x="11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4695450" y="1026888"/>
              <a:ext cx="48875" cy="14000"/>
            </a:xfrm>
            <a:custGeom>
              <a:avLst/>
              <a:gdLst/>
              <a:ahLst/>
              <a:cxnLst/>
              <a:rect l="l" t="t" r="r" b="b"/>
              <a:pathLst>
                <a:path w="1955" h="560" extrusionOk="0">
                  <a:moveTo>
                    <a:pt x="1210" y="1"/>
                  </a:moveTo>
                  <a:cubicBezTo>
                    <a:pt x="838" y="1"/>
                    <a:pt x="1" y="559"/>
                    <a:pt x="745" y="559"/>
                  </a:cubicBezTo>
                  <a:cubicBezTo>
                    <a:pt x="1117" y="559"/>
                    <a:pt x="1955" y="1"/>
                    <a:pt x="12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4665975" y="1081963"/>
              <a:ext cx="47350" cy="18625"/>
            </a:xfrm>
            <a:custGeom>
              <a:avLst/>
              <a:gdLst/>
              <a:ahLst/>
              <a:cxnLst/>
              <a:rect l="l" t="t" r="r" b="b"/>
              <a:pathLst>
                <a:path w="1894" h="745" extrusionOk="0">
                  <a:moveTo>
                    <a:pt x="1149" y="0"/>
                  </a:moveTo>
                  <a:cubicBezTo>
                    <a:pt x="652" y="0"/>
                    <a:pt x="1" y="745"/>
                    <a:pt x="745" y="745"/>
                  </a:cubicBezTo>
                  <a:cubicBezTo>
                    <a:pt x="1242" y="745"/>
                    <a:pt x="1893" y="0"/>
                    <a:pt x="11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4713300" y="1136238"/>
              <a:ext cx="47325" cy="17100"/>
            </a:xfrm>
            <a:custGeom>
              <a:avLst/>
              <a:gdLst/>
              <a:ahLst/>
              <a:cxnLst/>
              <a:rect l="l" t="t" r="r" b="b"/>
              <a:pathLst>
                <a:path w="1893" h="684" extrusionOk="0">
                  <a:moveTo>
                    <a:pt x="1148" y="1"/>
                  </a:moveTo>
                  <a:cubicBezTo>
                    <a:pt x="682" y="1"/>
                    <a:pt x="0" y="683"/>
                    <a:pt x="714" y="683"/>
                  </a:cubicBezTo>
                  <a:cubicBezTo>
                    <a:pt x="1179" y="683"/>
                    <a:pt x="1892" y="1"/>
                    <a:pt x="11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4745850" y="1218438"/>
              <a:ext cx="48900" cy="14775"/>
            </a:xfrm>
            <a:custGeom>
              <a:avLst/>
              <a:gdLst/>
              <a:ahLst/>
              <a:cxnLst/>
              <a:rect l="l" t="t" r="r" b="b"/>
              <a:pathLst>
                <a:path w="1956" h="591" extrusionOk="0">
                  <a:moveTo>
                    <a:pt x="1211" y="1"/>
                  </a:moveTo>
                  <a:cubicBezTo>
                    <a:pt x="807" y="1"/>
                    <a:pt x="1" y="590"/>
                    <a:pt x="745" y="590"/>
                  </a:cubicBezTo>
                  <a:cubicBezTo>
                    <a:pt x="1149" y="590"/>
                    <a:pt x="1955" y="1"/>
                    <a:pt x="12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4675300" y="1188963"/>
              <a:ext cx="48875" cy="13225"/>
            </a:xfrm>
            <a:custGeom>
              <a:avLst/>
              <a:gdLst/>
              <a:ahLst/>
              <a:cxnLst/>
              <a:rect l="l" t="t" r="r" b="b"/>
              <a:pathLst>
                <a:path w="1955" h="529" extrusionOk="0">
                  <a:moveTo>
                    <a:pt x="1210" y="1"/>
                  </a:moveTo>
                  <a:cubicBezTo>
                    <a:pt x="838" y="1"/>
                    <a:pt x="0" y="528"/>
                    <a:pt x="745" y="528"/>
                  </a:cubicBezTo>
                  <a:cubicBezTo>
                    <a:pt x="1117" y="528"/>
                    <a:pt x="1954" y="1"/>
                    <a:pt x="12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4790050" y="1182613"/>
              <a:ext cx="27950" cy="15700"/>
            </a:xfrm>
            <a:custGeom>
              <a:avLst/>
              <a:gdLst/>
              <a:ahLst/>
              <a:cxnLst/>
              <a:rect l="l" t="t" r="r" b="b"/>
              <a:pathLst>
                <a:path w="1118" h="628" extrusionOk="0">
                  <a:moveTo>
                    <a:pt x="859" y="1"/>
                  </a:moveTo>
                  <a:cubicBezTo>
                    <a:pt x="530" y="1"/>
                    <a:pt x="1" y="154"/>
                    <a:pt x="1" y="410"/>
                  </a:cubicBezTo>
                  <a:lnTo>
                    <a:pt x="1" y="534"/>
                  </a:lnTo>
                  <a:cubicBezTo>
                    <a:pt x="1" y="598"/>
                    <a:pt x="99" y="627"/>
                    <a:pt x="237" y="627"/>
                  </a:cubicBezTo>
                  <a:cubicBezTo>
                    <a:pt x="565" y="627"/>
                    <a:pt x="1118" y="464"/>
                    <a:pt x="1118" y="224"/>
                  </a:cubicBezTo>
                  <a:lnTo>
                    <a:pt x="1118" y="100"/>
                  </a:lnTo>
                  <a:cubicBezTo>
                    <a:pt x="1118" y="32"/>
                    <a:pt x="1009" y="1"/>
                    <a:pt x="8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4759825" y="1112213"/>
              <a:ext cx="48100" cy="17850"/>
            </a:xfrm>
            <a:custGeom>
              <a:avLst/>
              <a:gdLst/>
              <a:ahLst/>
              <a:cxnLst/>
              <a:rect l="l" t="t" r="r" b="b"/>
              <a:pathLst>
                <a:path w="1924" h="714" extrusionOk="0">
                  <a:moveTo>
                    <a:pt x="1179" y="0"/>
                  </a:moveTo>
                  <a:cubicBezTo>
                    <a:pt x="683" y="0"/>
                    <a:pt x="0" y="714"/>
                    <a:pt x="745" y="714"/>
                  </a:cubicBezTo>
                  <a:cubicBezTo>
                    <a:pt x="1241" y="714"/>
                    <a:pt x="1923" y="0"/>
                    <a:pt x="11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4745850" y="1033113"/>
              <a:ext cx="48900" cy="14750"/>
            </a:xfrm>
            <a:custGeom>
              <a:avLst/>
              <a:gdLst/>
              <a:ahLst/>
              <a:cxnLst/>
              <a:rect l="l" t="t" r="r" b="b"/>
              <a:pathLst>
                <a:path w="1956" h="590" extrusionOk="0">
                  <a:moveTo>
                    <a:pt x="1211" y="0"/>
                  </a:moveTo>
                  <a:cubicBezTo>
                    <a:pt x="807" y="0"/>
                    <a:pt x="1" y="590"/>
                    <a:pt x="745" y="590"/>
                  </a:cubicBezTo>
                  <a:cubicBezTo>
                    <a:pt x="1149" y="590"/>
                    <a:pt x="1955" y="0"/>
                    <a:pt x="12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4835825" y="1085838"/>
              <a:ext cx="44225" cy="10875"/>
            </a:xfrm>
            <a:custGeom>
              <a:avLst/>
              <a:gdLst/>
              <a:ahLst/>
              <a:cxnLst/>
              <a:rect l="l" t="t" r="r" b="b"/>
              <a:pathLst>
                <a:path w="1769" h="435" extrusionOk="0">
                  <a:moveTo>
                    <a:pt x="1241" y="0"/>
                  </a:moveTo>
                  <a:cubicBezTo>
                    <a:pt x="1024" y="0"/>
                    <a:pt x="0" y="435"/>
                    <a:pt x="527" y="435"/>
                  </a:cubicBezTo>
                  <a:cubicBezTo>
                    <a:pt x="745" y="435"/>
                    <a:pt x="1768" y="0"/>
                    <a:pt x="12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4823400" y="1141663"/>
              <a:ext cx="48900" cy="13225"/>
            </a:xfrm>
            <a:custGeom>
              <a:avLst/>
              <a:gdLst/>
              <a:ahLst/>
              <a:cxnLst/>
              <a:rect l="l" t="t" r="r" b="b"/>
              <a:pathLst>
                <a:path w="1956" h="529" extrusionOk="0">
                  <a:moveTo>
                    <a:pt x="1211" y="1"/>
                  </a:moveTo>
                  <a:cubicBezTo>
                    <a:pt x="869" y="1"/>
                    <a:pt x="1" y="528"/>
                    <a:pt x="745" y="528"/>
                  </a:cubicBezTo>
                  <a:cubicBezTo>
                    <a:pt x="1086" y="528"/>
                    <a:pt x="1955" y="1"/>
                    <a:pt x="12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4817200" y="1019913"/>
              <a:ext cx="41125" cy="20975"/>
            </a:xfrm>
            <a:custGeom>
              <a:avLst/>
              <a:gdLst/>
              <a:ahLst/>
              <a:cxnLst/>
              <a:rect l="l" t="t" r="r" b="b"/>
              <a:pathLst>
                <a:path w="1645" h="839" extrusionOk="0">
                  <a:moveTo>
                    <a:pt x="869" y="1"/>
                  </a:moveTo>
                  <a:cubicBezTo>
                    <a:pt x="218" y="1"/>
                    <a:pt x="1" y="838"/>
                    <a:pt x="776" y="838"/>
                  </a:cubicBezTo>
                  <a:cubicBezTo>
                    <a:pt x="1428" y="838"/>
                    <a:pt x="1645" y="1"/>
                    <a:pt x="8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4793950" y="941588"/>
              <a:ext cx="39575" cy="22525"/>
            </a:xfrm>
            <a:custGeom>
              <a:avLst/>
              <a:gdLst/>
              <a:ahLst/>
              <a:cxnLst/>
              <a:rect l="l" t="t" r="r" b="b"/>
              <a:pathLst>
                <a:path w="1583" h="901" extrusionOk="0">
                  <a:moveTo>
                    <a:pt x="838" y="1"/>
                  </a:moveTo>
                  <a:cubicBezTo>
                    <a:pt x="186" y="1"/>
                    <a:pt x="0" y="900"/>
                    <a:pt x="745" y="900"/>
                  </a:cubicBezTo>
                  <a:cubicBezTo>
                    <a:pt x="1427" y="900"/>
                    <a:pt x="1582" y="1"/>
                    <a:pt x="8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4736550" y="933063"/>
              <a:ext cx="48100" cy="19425"/>
            </a:xfrm>
            <a:custGeom>
              <a:avLst/>
              <a:gdLst/>
              <a:ahLst/>
              <a:cxnLst/>
              <a:rect l="l" t="t" r="r" b="b"/>
              <a:pathLst>
                <a:path w="1924" h="777" extrusionOk="0">
                  <a:moveTo>
                    <a:pt x="1148" y="1"/>
                  </a:moveTo>
                  <a:cubicBezTo>
                    <a:pt x="652" y="1"/>
                    <a:pt x="1" y="776"/>
                    <a:pt x="745" y="776"/>
                  </a:cubicBezTo>
                  <a:cubicBezTo>
                    <a:pt x="1241" y="776"/>
                    <a:pt x="1924" y="1"/>
                    <a:pt x="11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4797050" y="1301413"/>
              <a:ext cx="48100" cy="17100"/>
            </a:xfrm>
            <a:custGeom>
              <a:avLst/>
              <a:gdLst/>
              <a:ahLst/>
              <a:cxnLst/>
              <a:rect l="l" t="t" r="r" b="b"/>
              <a:pathLst>
                <a:path w="1924" h="684" extrusionOk="0">
                  <a:moveTo>
                    <a:pt x="1179" y="1"/>
                  </a:moveTo>
                  <a:cubicBezTo>
                    <a:pt x="714" y="1"/>
                    <a:pt x="0" y="683"/>
                    <a:pt x="745" y="683"/>
                  </a:cubicBezTo>
                  <a:cubicBezTo>
                    <a:pt x="1210" y="683"/>
                    <a:pt x="1923" y="1"/>
                    <a:pt x="11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4773000" y="1385938"/>
              <a:ext cx="48875" cy="16325"/>
            </a:xfrm>
            <a:custGeom>
              <a:avLst/>
              <a:gdLst/>
              <a:ahLst/>
              <a:cxnLst/>
              <a:rect l="l" t="t" r="r" b="b"/>
              <a:pathLst>
                <a:path w="1955" h="653" extrusionOk="0">
                  <a:moveTo>
                    <a:pt x="1179" y="1"/>
                  </a:moveTo>
                  <a:cubicBezTo>
                    <a:pt x="776" y="1"/>
                    <a:pt x="1" y="652"/>
                    <a:pt x="745" y="652"/>
                  </a:cubicBezTo>
                  <a:cubicBezTo>
                    <a:pt x="1179" y="652"/>
                    <a:pt x="1955" y="1"/>
                    <a:pt x="11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4849000" y="1418513"/>
              <a:ext cx="45000" cy="11650"/>
            </a:xfrm>
            <a:custGeom>
              <a:avLst/>
              <a:gdLst/>
              <a:ahLst/>
              <a:cxnLst/>
              <a:rect l="l" t="t" r="r" b="b"/>
              <a:pathLst>
                <a:path w="1800" h="466" extrusionOk="0">
                  <a:moveTo>
                    <a:pt x="1272" y="1"/>
                  </a:moveTo>
                  <a:cubicBezTo>
                    <a:pt x="1024" y="1"/>
                    <a:pt x="0" y="466"/>
                    <a:pt x="528" y="466"/>
                  </a:cubicBezTo>
                  <a:cubicBezTo>
                    <a:pt x="776" y="466"/>
                    <a:pt x="1800" y="1"/>
                    <a:pt x="12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4797050" y="1462713"/>
              <a:ext cx="48100" cy="17875"/>
            </a:xfrm>
            <a:custGeom>
              <a:avLst/>
              <a:gdLst/>
              <a:ahLst/>
              <a:cxnLst/>
              <a:rect l="l" t="t" r="r" b="b"/>
              <a:pathLst>
                <a:path w="1924" h="715" extrusionOk="0">
                  <a:moveTo>
                    <a:pt x="1148" y="1"/>
                  </a:moveTo>
                  <a:cubicBezTo>
                    <a:pt x="683" y="1"/>
                    <a:pt x="0" y="714"/>
                    <a:pt x="745" y="714"/>
                  </a:cubicBezTo>
                  <a:cubicBezTo>
                    <a:pt x="1241" y="714"/>
                    <a:pt x="1923" y="1"/>
                    <a:pt x="11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4666750" y="1428588"/>
              <a:ext cx="45800" cy="11675"/>
            </a:xfrm>
            <a:custGeom>
              <a:avLst/>
              <a:gdLst/>
              <a:ahLst/>
              <a:cxnLst/>
              <a:rect l="l" t="t" r="r" b="b"/>
              <a:pathLst>
                <a:path w="1832" h="467" extrusionOk="0">
                  <a:moveTo>
                    <a:pt x="1273" y="1"/>
                  </a:moveTo>
                  <a:cubicBezTo>
                    <a:pt x="1056" y="1"/>
                    <a:pt x="1" y="466"/>
                    <a:pt x="559" y="466"/>
                  </a:cubicBezTo>
                  <a:cubicBezTo>
                    <a:pt x="776" y="466"/>
                    <a:pt x="1831" y="1"/>
                    <a:pt x="12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4605500" y="1475138"/>
              <a:ext cx="40350" cy="20175"/>
            </a:xfrm>
            <a:custGeom>
              <a:avLst/>
              <a:gdLst/>
              <a:ahLst/>
              <a:cxnLst/>
              <a:rect l="l" t="t" r="r" b="b"/>
              <a:pathLst>
                <a:path w="1614" h="807" extrusionOk="0">
                  <a:moveTo>
                    <a:pt x="869" y="0"/>
                  </a:moveTo>
                  <a:cubicBezTo>
                    <a:pt x="218" y="0"/>
                    <a:pt x="0" y="807"/>
                    <a:pt x="745" y="807"/>
                  </a:cubicBezTo>
                  <a:cubicBezTo>
                    <a:pt x="1396" y="807"/>
                    <a:pt x="1613" y="0"/>
                    <a:pt x="8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4523300" y="1526313"/>
              <a:ext cx="49650" cy="12425"/>
            </a:xfrm>
            <a:custGeom>
              <a:avLst/>
              <a:gdLst/>
              <a:ahLst/>
              <a:cxnLst/>
              <a:rect l="l" t="t" r="r" b="b"/>
              <a:pathLst>
                <a:path w="1986" h="497" extrusionOk="0">
                  <a:moveTo>
                    <a:pt x="1241" y="0"/>
                  </a:moveTo>
                  <a:cubicBezTo>
                    <a:pt x="900" y="0"/>
                    <a:pt x="0" y="497"/>
                    <a:pt x="745" y="497"/>
                  </a:cubicBezTo>
                  <a:cubicBezTo>
                    <a:pt x="1086" y="497"/>
                    <a:pt x="1986" y="0"/>
                    <a:pt x="12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4420150" y="1491413"/>
              <a:ext cx="40350" cy="20950"/>
            </a:xfrm>
            <a:custGeom>
              <a:avLst/>
              <a:gdLst/>
              <a:ahLst/>
              <a:cxnLst/>
              <a:rect l="l" t="t" r="r" b="b"/>
              <a:pathLst>
                <a:path w="1614" h="838" extrusionOk="0">
                  <a:moveTo>
                    <a:pt x="869" y="0"/>
                  </a:moveTo>
                  <a:cubicBezTo>
                    <a:pt x="218" y="0"/>
                    <a:pt x="1" y="838"/>
                    <a:pt x="776" y="838"/>
                  </a:cubicBezTo>
                  <a:cubicBezTo>
                    <a:pt x="1397" y="838"/>
                    <a:pt x="1614" y="0"/>
                    <a:pt x="8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4325550" y="1385163"/>
              <a:ext cx="48100" cy="17875"/>
            </a:xfrm>
            <a:custGeom>
              <a:avLst/>
              <a:gdLst/>
              <a:ahLst/>
              <a:cxnLst/>
              <a:rect l="l" t="t" r="r" b="b"/>
              <a:pathLst>
                <a:path w="1924" h="715" extrusionOk="0">
                  <a:moveTo>
                    <a:pt x="1179" y="1"/>
                  </a:moveTo>
                  <a:cubicBezTo>
                    <a:pt x="683" y="1"/>
                    <a:pt x="0" y="714"/>
                    <a:pt x="745" y="714"/>
                  </a:cubicBezTo>
                  <a:cubicBezTo>
                    <a:pt x="1210" y="714"/>
                    <a:pt x="1924" y="1"/>
                    <a:pt x="11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4386800" y="1437913"/>
              <a:ext cx="40350" cy="20950"/>
            </a:xfrm>
            <a:custGeom>
              <a:avLst/>
              <a:gdLst/>
              <a:ahLst/>
              <a:cxnLst/>
              <a:rect l="l" t="t" r="r" b="b"/>
              <a:pathLst>
                <a:path w="1614" h="838" extrusionOk="0">
                  <a:moveTo>
                    <a:pt x="838" y="0"/>
                  </a:moveTo>
                  <a:cubicBezTo>
                    <a:pt x="187" y="0"/>
                    <a:pt x="1" y="838"/>
                    <a:pt x="745" y="838"/>
                  </a:cubicBezTo>
                  <a:cubicBezTo>
                    <a:pt x="1397" y="838"/>
                    <a:pt x="1614" y="0"/>
                    <a:pt x="8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4489950" y="1434813"/>
              <a:ext cx="48875" cy="19400"/>
            </a:xfrm>
            <a:custGeom>
              <a:avLst/>
              <a:gdLst/>
              <a:ahLst/>
              <a:cxnLst/>
              <a:rect l="l" t="t" r="r" b="b"/>
              <a:pathLst>
                <a:path w="1955" h="776" extrusionOk="0">
                  <a:moveTo>
                    <a:pt x="1179" y="0"/>
                  </a:moveTo>
                  <a:cubicBezTo>
                    <a:pt x="652" y="0"/>
                    <a:pt x="0" y="776"/>
                    <a:pt x="776" y="776"/>
                  </a:cubicBezTo>
                  <a:cubicBezTo>
                    <a:pt x="1272" y="776"/>
                    <a:pt x="1955" y="0"/>
                    <a:pt x="11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4412400" y="1385938"/>
              <a:ext cx="48875" cy="16325"/>
            </a:xfrm>
            <a:custGeom>
              <a:avLst/>
              <a:gdLst/>
              <a:ahLst/>
              <a:cxnLst/>
              <a:rect l="l" t="t" r="r" b="b"/>
              <a:pathLst>
                <a:path w="1955" h="653" extrusionOk="0">
                  <a:moveTo>
                    <a:pt x="1210" y="1"/>
                  </a:moveTo>
                  <a:cubicBezTo>
                    <a:pt x="776" y="1"/>
                    <a:pt x="1" y="652"/>
                    <a:pt x="776" y="652"/>
                  </a:cubicBezTo>
                  <a:cubicBezTo>
                    <a:pt x="1210" y="652"/>
                    <a:pt x="1955" y="1"/>
                    <a:pt x="12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4390700" y="1351063"/>
              <a:ext cx="45775" cy="11650"/>
            </a:xfrm>
            <a:custGeom>
              <a:avLst/>
              <a:gdLst/>
              <a:ahLst/>
              <a:cxnLst/>
              <a:rect l="l" t="t" r="r" b="b"/>
              <a:pathLst>
                <a:path w="1831" h="466" extrusionOk="0">
                  <a:moveTo>
                    <a:pt x="1272" y="0"/>
                  </a:moveTo>
                  <a:cubicBezTo>
                    <a:pt x="1024" y="0"/>
                    <a:pt x="0" y="465"/>
                    <a:pt x="558" y="465"/>
                  </a:cubicBezTo>
                  <a:cubicBezTo>
                    <a:pt x="807" y="465"/>
                    <a:pt x="1830" y="0"/>
                    <a:pt x="12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4480650" y="1385163"/>
              <a:ext cx="47325" cy="17875"/>
            </a:xfrm>
            <a:custGeom>
              <a:avLst/>
              <a:gdLst/>
              <a:ahLst/>
              <a:cxnLst/>
              <a:rect l="l" t="t" r="r" b="b"/>
              <a:pathLst>
                <a:path w="1893" h="715" extrusionOk="0">
                  <a:moveTo>
                    <a:pt x="1148" y="1"/>
                  </a:moveTo>
                  <a:cubicBezTo>
                    <a:pt x="683" y="1"/>
                    <a:pt x="0" y="714"/>
                    <a:pt x="745" y="714"/>
                  </a:cubicBezTo>
                  <a:cubicBezTo>
                    <a:pt x="1210" y="714"/>
                    <a:pt x="1892" y="1"/>
                    <a:pt x="11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4614800" y="1540263"/>
              <a:ext cx="48100" cy="17100"/>
            </a:xfrm>
            <a:custGeom>
              <a:avLst/>
              <a:gdLst/>
              <a:ahLst/>
              <a:cxnLst/>
              <a:rect l="l" t="t" r="r" b="b"/>
              <a:pathLst>
                <a:path w="1924" h="684" extrusionOk="0">
                  <a:moveTo>
                    <a:pt x="1179" y="1"/>
                  </a:moveTo>
                  <a:cubicBezTo>
                    <a:pt x="745" y="1"/>
                    <a:pt x="1" y="683"/>
                    <a:pt x="745" y="683"/>
                  </a:cubicBezTo>
                  <a:cubicBezTo>
                    <a:pt x="1210" y="683"/>
                    <a:pt x="1924" y="1"/>
                    <a:pt x="11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4665200" y="1595338"/>
              <a:ext cx="48900" cy="14750"/>
            </a:xfrm>
            <a:custGeom>
              <a:avLst/>
              <a:gdLst/>
              <a:ahLst/>
              <a:cxnLst/>
              <a:rect l="l" t="t" r="r" b="b"/>
              <a:pathLst>
                <a:path w="1956" h="590" extrusionOk="0">
                  <a:moveTo>
                    <a:pt x="1211" y="0"/>
                  </a:moveTo>
                  <a:cubicBezTo>
                    <a:pt x="807" y="0"/>
                    <a:pt x="1" y="589"/>
                    <a:pt x="745" y="589"/>
                  </a:cubicBezTo>
                  <a:cubicBezTo>
                    <a:pt x="1149" y="589"/>
                    <a:pt x="1955" y="0"/>
                    <a:pt x="12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4699325" y="1483663"/>
              <a:ext cx="48100" cy="16300"/>
            </a:xfrm>
            <a:custGeom>
              <a:avLst/>
              <a:gdLst/>
              <a:ahLst/>
              <a:cxnLst/>
              <a:rect l="l" t="t" r="r" b="b"/>
              <a:pathLst>
                <a:path w="1924" h="652" extrusionOk="0">
                  <a:moveTo>
                    <a:pt x="1179" y="0"/>
                  </a:moveTo>
                  <a:cubicBezTo>
                    <a:pt x="745" y="0"/>
                    <a:pt x="1" y="652"/>
                    <a:pt x="745" y="652"/>
                  </a:cubicBezTo>
                  <a:cubicBezTo>
                    <a:pt x="1179" y="652"/>
                    <a:pt x="1924" y="0"/>
                    <a:pt x="11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4773775" y="1538713"/>
              <a:ext cx="40350" cy="20200"/>
            </a:xfrm>
            <a:custGeom>
              <a:avLst/>
              <a:gdLst/>
              <a:ahLst/>
              <a:cxnLst/>
              <a:rect l="l" t="t" r="r" b="b"/>
              <a:pathLst>
                <a:path w="1614" h="808" extrusionOk="0">
                  <a:moveTo>
                    <a:pt x="869" y="1"/>
                  </a:moveTo>
                  <a:cubicBezTo>
                    <a:pt x="218" y="1"/>
                    <a:pt x="1" y="807"/>
                    <a:pt x="745" y="807"/>
                  </a:cubicBezTo>
                  <a:cubicBezTo>
                    <a:pt x="1396" y="807"/>
                    <a:pt x="1614" y="1"/>
                    <a:pt x="8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4708625" y="1531738"/>
              <a:ext cx="48900" cy="14750"/>
            </a:xfrm>
            <a:custGeom>
              <a:avLst/>
              <a:gdLst/>
              <a:ahLst/>
              <a:cxnLst/>
              <a:rect l="l" t="t" r="r" b="b"/>
              <a:pathLst>
                <a:path w="1956" h="590" extrusionOk="0">
                  <a:moveTo>
                    <a:pt x="1211" y="0"/>
                  </a:moveTo>
                  <a:cubicBezTo>
                    <a:pt x="838" y="0"/>
                    <a:pt x="1" y="590"/>
                    <a:pt x="776" y="590"/>
                  </a:cubicBezTo>
                  <a:cubicBezTo>
                    <a:pt x="1149" y="590"/>
                    <a:pt x="1955" y="0"/>
                    <a:pt x="12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4847450" y="1533288"/>
              <a:ext cx="48100" cy="17850"/>
            </a:xfrm>
            <a:custGeom>
              <a:avLst/>
              <a:gdLst/>
              <a:ahLst/>
              <a:cxnLst/>
              <a:rect l="l" t="t" r="r" b="b"/>
              <a:pathLst>
                <a:path w="1924" h="714" extrusionOk="0">
                  <a:moveTo>
                    <a:pt x="1148" y="1"/>
                  </a:moveTo>
                  <a:cubicBezTo>
                    <a:pt x="683" y="1"/>
                    <a:pt x="0" y="714"/>
                    <a:pt x="745" y="714"/>
                  </a:cubicBezTo>
                  <a:cubicBezTo>
                    <a:pt x="1241" y="714"/>
                    <a:pt x="1924" y="1"/>
                    <a:pt x="11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4893975" y="1486763"/>
              <a:ext cx="48875" cy="17075"/>
            </a:xfrm>
            <a:custGeom>
              <a:avLst/>
              <a:gdLst/>
              <a:ahLst/>
              <a:cxnLst/>
              <a:rect l="l" t="t" r="r" b="b"/>
              <a:pathLst>
                <a:path w="1955" h="683" extrusionOk="0">
                  <a:moveTo>
                    <a:pt x="1210" y="0"/>
                  </a:moveTo>
                  <a:cubicBezTo>
                    <a:pt x="745" y="0"/>
                    <a:pt x="1" y="683"/>
                    <a:pt x="776" y="683"/>
                  </a:cubicBezTo>
                  <a:cubicBezTo>
                    <a:pt x="1210" y="683"/>
                    <a:pt x="1955" y="0"/>
                    <a:pt x="12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4935075" y="1539488"/>
              <a:ext cx="41125" cy="19425"/>
            </a:xfrm>
            <a:custGeom>
              <a:avLst/>
              <a:gdLst/>
              <a:ahLst/>
              <a:cxnLst/>
              <a:rect l="l" t="t" r="r" b="b"/>
              <a:pathLst>
                <a:path w="1645" h="777" extrusionOk="0">
                  <a:moveTo>
                    <a:pt x="869" y="1"/>
                  </a:moveTo>
                  <a:cubicBezTo>
                    <a:pt x="249" y="1"/>
                    <a:pt x="1" y="776"/>
                    <a:pt x="776" y="776"/>
                  </a:cubicBezTo>
                  <a:cubicBezTo>
                    <a:pt x="1396" y="776"/>
                    <a:pt x="1645" y="1"/>
                    <a:pt x="8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5052175" y="1534063"/>
              <a:ext cx="48875" cy="16300"/>
            </a:xfrm>
            <a:custGeom>
              <a:avLst/>
              <a:gdLst/>
              <a:ahLst/>
              <a:cxnLst/>
              <a:rect l="l" t="t" r="r" b="b"/>
              <a:pathLst>
                <a:path w="1955" h="652" extrusionOk="0">
                  <a:moveTo>
                    <a:pt x="1210" y="1"/>
                  </a:moveTo>
                  <a:cubicBezTo>
                    <a:pt x="776" y="1"/>
                    <a:pt x="1" y="652"/>
                    <a:pt x="776" y="652"/>
                  </a:cubicBezTo>
                  <a:cubicBezTo>
                    <a:pt x="1179" y="652"/>
                    <a:pt x="1955" y="1"/>
                    <a:pt x="12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4990125" y="1492963"/>
              <a:ext cx="45800" cy="11650"/>
            </a:xfrm>
            <a:custGeom>
              <a:avLst/>
              <a:gdLst/>
              <a:ahLst/>
              <a:cxnLst/>
              <a:rect l="l" t="t" r="r" b="b"/>
              <a:pathLst>
                <a:path w="1832" h="466" extrusionOk="0">
                  <a:moveTo>
                    <a:pt x="1273" y="1"/>
                  </a:moveTo>
                  <a:cubicBezTo>
                    <a:pt x="1025" y="1"/>
                    <a:pt x="1" y="466"/>
                    <a:pt x="559" y="466"/>
                  </a:cubicBezTo>
                  <a:cubicBezTo>
                    <a:pt x="776" y="466"/>
                    <a:pt x="1831" y="1"/>
                    <a:pt x="12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5147550" y="1501488"/>
              <a:ext cx="40350" cy="20975"/>
            </a:xfrm>
            <a:custGeom>
              <a:avLst/>
              <a:gdLst/>
              <a:ahLst/>
              <a:cxnLst/>
              <a:rect l="l" t="t" r="r" b="b"/>
              <a:pathLst>
                <a:path w="1614" h="839" extrusionOk="0">
                  <a:moveTo>
                    <a:pt x="869" y="1"/>
                  </a:moveTo>
                  <a:cubicBezTo>
                    <a:pt x="218" y="1"/>
                    <a:pt x="1" y="838"/>
                    <a:pt x="745" y="838"/>
                  </a:cubicBezTo>
                  <a:cubicBezTo>
                    <a:pt x="1397" y="838"/>
                    <a:pt x="1614" y="1"/>
                    <a:pt x="8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5080100" y="1468138"/>
              <a:ext cx="40350" cy="20200"/>
            </a:xfrm>
            <a:custGeom>
              <a:avLst/>
              <a:gdLst/>
              <a:ahLst/>
              <a:cxnLst/>
              <a:rect l="l" t="t" r="r" b="b"/>
              <a:pathLst>
                <a:path w="1614" h="808" extrusionOk="0">
                  <a:moveTo>
                    <a:pt x="869" y="1"/>
                  </a:moveTo>
                  <a:cubicBezTo>
                    <a:pt x="217" y="1"/>
                    <a:pt x="0" y="807"/>
                    <a:pt x="745" y="807"/>
                  </a:cubicBezTo>
                  <a:cubicBezTo>
                    <a:pt x="1396" y="807"/>
                    <a:pt x="1613" y="1"/>
                    <a:pt x="8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5047525" y="1438688"/>
              <a:ext cx="45000" cy="11650"/>
            </a:xfrm>
            <a:custGeom>
              <a:avLst/>
              <a:gdLst/>
              <a:ahLst/>
              <a:cxnLst/>
              <a:rect l="l" t="t" r="r" b="b"/>
              <a:pathLst>
                <a:path w="1800" h="466" extrusionOk="0">
                  <a:moveTo>
                    <a:pt x="1272" y="0"/>
                  </a:moveTo>
                  <a:cubicBezTo>
                    <a:pt x="1024" y="0"/>
                    <a:pt x="0" y="465"/>
                    <a:pt x="528" y="465"/>
                  </a:cubicBezTo>
                  <a:cubicBezTo>
                    <a:pt x="776" y="465"/>
                    <a:pt x="1800" y="0"/>
                    <a:pt x="12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5082425" y="1343288"/>
              <a:ext cx="48875" cy="14000"/>
            </a:xfrm>
            <a:custGeom>
              <a:avLst/>
              <a:gdLst/>
              <a:ahLst/>
              <a:cxnLst/>
              <a:rect l="l" t="t" r="r" b="b"/>
              <a:pathLst>
                <a:path w="1955" h="560" extrusionOk="0">
                  <a:moveTo>
                    <a:pt x="1210" y="1"/>
                  </a:moveTo>
                  <a:cubicBezTo>
                    <a:pt x="838" y="1"/>
                    <a:pt x="0" y="559"/>
                    <a:pt x="745" y="559"/>
                  </a:cubicBezTo>
                  <a:cubicBezTo>
                    <a:pt x="1148" y="559"/>
                    <a:pt x="1954" y="1"/>
                    <a:pt x="12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5102575" y="1403788"/>
              <a:ext cx="49650" cy="13975"/>
            </a:xfrm>
            <a:custGeom>
              <a:avLst/>
              <a:gdLst/>
              <a:ahLst/>
              <a:cxnLst/>
              <a:rect l="l" t="t" r="r" b="b"/>
              <a:pathLst>
                <a:path w="1986" h="559" extrusionOk="0">
                  <a:moveTo>
                    <a:pt x="1211" y="0"/>
                  </a:moveTo>
                  <a:cubicBezTo>
                    <a:pt x="838" y="0"/>
                    <a:pt x="1" y="559"/>
                    <a:pt x="776" y="559"/>
                  </a:cubicBezTo>
                  <a:cubicBezTo>
                    <a:pt x="1148" y="559"/>
                    <a:pt x="1986" y="0"/>
                    <a:pt x="12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5170825" y="1422388"/>
              <a:ext cx="47325" cy="17100"/>
            </a:xfrm>
            <a:custGeom>
              <a:avLst/>
              <a:gdLst/>
              <a:ahLst/>
              <a:cxnLst/>
              <a:rect l="l" t="t" r="r" b="b"/>
              <a:pathLst>
                <a:path w="1893" h="684" extrusionOk="0">
                  <a:moveTo>
                    <a:pt x="1179" y="1"/>
                  </a:moveTo>
                  <a:cubicBezTo>
                    <a:pt x="714" y="1"/>
                    <a:pt x="0" y="683"/>
                    <a:pt x="745" y="683"/>
                  </a:cubicBezTo>
                  <a:cubicBezTo>
                    <a:pt x="1210" y="683"/>
                    <a:pt x="1893" y="1"/>
                    <a:pt x="11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5211150" y="1368113"/>
              <a:ext cx="47325" cy="17850"/>
            </a:xfrm>
            <a:custGeom>
              <a:avLst/>
              <a:gdLst/>
              <a:ahLst/>
              <a:cxnLst/>
              <a:rect l="l" t="t" r="r" b="b"/>
              <a:pathLst>
                <a:path w="1893" h="714" extrusionOk="0">
                  <a:moveTo>
                    <a:pt x="1148" y="0"/>
                  </a:moveTo>
                  <a:cubicBezTo>
                    <a:pt x="683" y="0"/>
                    <a:pt x="0" y="714"/>
                    <a:pt x="745" y="714"/>
                  </a:cubicBezTo>
                  <a:cubicBezTo>
                    <a:pt x="1210" y="714"/>
                    <a:pt x="1893" y="0"/>
                    <a:pt x="11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5144450" y="1343288"/>
              <a:ext cx="40350" cy="20975"/>
            </a:xfrm>
            <a:custGeom>
              <a:avLst/>
              <a:gdLst/>
              <a:ahLst/>
              <a:cxnLst/>
              <a:rect l="l" t="t" r="r" b="b"/>
              <a:pathLst>
                <a:path w="1614" h="839" extrusionOk="0">
                  <a:moveTo>
                    <a:pt x="838" y="1"/>
                  </a:moveTo>
                  <a:cubicBezTo>
                    <a:pt x="187" y="1"/>
                    <a:pt x="1" y="838"/>
                    <a:pt x="745" y="838"/>
                  </a:cubicBezTo>
                  <a:cubicBezTo>
                    <a:pt x="1397" y="838"/>
                    <a:pt x="1614" y="1"/>
                    <a:pt x="8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5170050" y="1309163"/>
              <a:ext cx="48875" cy="14775"/>
            </a:xfrm>
            <a:custGeom>
              <a:avLst/>
              <a:gdLst/>
              <a:ahLst/>
              <a:cxnLst/>
              <a:rect l="l" t="t" r="r" b="b"/>
              <a:pathLst>
                <a:path w="1955" h="591" extrusionOk="0">
                  <a:moveTo>
                    <a:pt x="1210" y="1"/>
                  </a:moveTo>
                  <a:cubicBezTo>
                    <a:pt x="807" y="1"/>
                    <a:pt x="0" y="590"/>
                    <a:pt x="776" y="590"/>
                  </a:cubicBezTo>
                  <a:cubicBezTo>
                    <a:pt x="1148" y="590"/>
                    <a:pt x="1955" y="1"/>
                    <a:pt x="12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4761375" y="1715538"/>
              <a:ext cx="45000" cy="10875"/>
            </a:xfrm>
            <a:custGeom>
              <a:avLst/>
              <a:gdLst/>
              <a:ahLst/>
              <a:cxnLst/>
              <a:rect l="l" t="t" r="r" b="b"/>
              <a:pathLst>
                <a:path w="1800" h="435" extrusionOk="0">
                  <a:moveTo>
                    <a:pt x="1272" y="0"/>
                  </a:moveTo>
                  <a:cubicBezTo>
                    <a:pt x="1024" y="0"/>
                    <a:pt x="0" y="434"/>
                    <a:pt x="528" y="434"/>
                  </a:cubicBezTo>
                  <a:cubicBezTo>
                    <a:pt x="776" y="434"/>
                    <a:pt x="1799" y="0"/>
                    <a:pt x="12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4726475" y="1661238"/>
              <a:ext cx="47325" cy="17875"/>
            </a:xfrm>
            <a:custGeom>
              <a:avLst/>
              <a:gdLst/>
              <a:ahLst/>
              <a:cxnLst/>
              <a:rect l="l" t="t" r="r" b="b"/>
              <a:pathLst>
                <a:path w="1893" h="715" extrusionOk="0">
                  <a:moveTo>
                    <a:pt x="1148" y="1"/>
                  </a:moveTo>
                  <a:cubicBezTo>
                    <a:pt x="683" y="1"/>
                    <a:pt x="0" y="714"/>
                    <a:pt x="745" y="714"/>
                  </a:cubicBezTo>
                  <a:cubicBezTo>
                    <a:pt x="1210" y="714"/>
                    <a:pt x="1893" y="1"/>
                    <a:pt x="11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4748950" y="1626338"/>
              <a:ext cx="49675" cy="14000"/>
            </a:xfrm>
            <a:custGeom>
              <a:avLst/>
              <a:gdLst/>
              <a:ahLst/>
              <a:cxnLst/>
              <a:rect l="l" t="t" r="r" b="b"/>
              <a:pathLst>
                <a:path w="1987" h="560" extrusionOk="0">
                  <a:moveTo>
                    <a:pt x="1211" y="1"/>
                  </a:moveTo>
                  <a:cubicBezTo>
                    <a:pt x="869" y="1"/>
                    <a:pt x="1" y="559"/>
                    <a:pt x="776" y="559"/>
                  </a:cubicBezTo>
                  <a:cubicBezTo>
                    <a:pt x="1118" y="559"/>
                    <a:pt x="1986" y="1"/>
                    <a:pt x="12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4823400" y="1627113"/>
              <a:ext cx="48900" cy="12450"/>
            </a:xfrm>
            <a:custGeom>
              <a:avLst/>
              <a:gdLst/>
              <a:ahLst/>
              <a:cxnLst/>
              <a:rect l="l" t="t" r="r" b="b"/>
              <a:pathLst>
                <a:path w="1956" h="498" extrusionOk="0">
                  <a:moveTo>
                    <a:pt x="1211" y="1"/>
                  </a:moveTo>
                  <a:cubicBezTo>
                    <a:pt x="869" y="1"/>
                    <a:pt x="1" y="497"/>
                    <a:pt x="745" y="497"/>
                  </a:cubicBezTo>
                  <a:cubicBezTo>
                    <a:pt x="1055" y="497"/>
                    <a:pt x="1955" y="1"/>
                    <a:pt x="12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4826500" y="1686063"/>
              <a:ext cx="48900" cy="15525"/>
            </a:xfrm>
            <a:custGeom>
              <a:avLst/>
              <a:gdLst/>
              <a:ahLst/>
              <a:cxnLst/>
              <a:rect l="l" t="t" r="r" b="b"/>
              <a:pathLst>
                <a:path w="1956" h="621" extrusionOk="0">
                  <a:moveTo>
                    <a:pt x="1211" y="0"/>
                  </a:moveTo>
                  <a:cubicBezTo>
                    <a:pt x="807" y="0"/>
                    <a:pt x="1" y="621"/>
                    <a:pt x="776" y="621"/>
                  </a:cubicBezTo>
                  <a:cubicBezTo>
                    <a:pt x="1180" y="621"/>
                    <a:pt x="1955" y="0"/>
                    <a:pt x="12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4853650" y="1797738"/>
              <a:ext cx="48875" cy="14750"/>
            </a:xfrm>
            <a:custGeom>
              <a:avLst/>
              <a:gdLst/>
              <a:ahLst/>
              <a:cxnLst/>
              <a:rect l="l" t="t" r="r" b="b"/>
              <a:pathLst>
                <a:path w="1955" h="590" extrusionOk="0">
                  <a:moveTo>
                    <a:pt x="1210" y="0"/>
                  </a:moveTo>
                  <a:cubicBezTo>
                    <a:pt x="807" y="0"/>
                    <a:pt x="1" y="589"/>
                    <a:pt x="745" y="589"/>
                  </a:cubicBezTo>
                  <a:cubicBezTo>
                    <a:pt x="1148" y="589"/>
                    <a:pt x="1955" y="0"/>
                    <a:pt x="12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4736550" y="1811688"/>
              <a:ext cx="48100" cy="19400"/>
            </a:xfrm>
            <a:custGeom>
              <a:avLst/>
              <a:gdLst/>
              <a:ahLst/>
              <a:cxnLst/>
              <a:rect l="l" t="t" r="r" b="b"/>
              <a:pathLst>
                <a:path w="1924" h="776" extrusionOk="0">
                  <a:moveTo>
                    <a:pt x="1148" y="0"/>
                  </a:moveTo>
                  <a:cubicBezTo>
                    <a:pt x="652" y="0"/>
                    <a:pt x="1" y="776"/>
                    <a:pt x="745" y="776"/>
                  </a:cubicBezTo>
                  <a:cubicBezTo>
                    <a:pt x="1241" y="776"/>
                    <a:pt x="1924" y="0"/>
                    <a:pt x="11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4709400" y="1769813"/>
              <a:ext cx="48125" cy="16300"/>
            </a:xfrm>
            <a:custGeom>
              <a:avLst/>
              <a:gdLst/>
              <a:ahLst/>
              <a:cxnLst/>
              <a:rect l="l" t="t" r="r" b="b"/>
              <a:pathLst>
                <a:path w="1925" h="652" extrusionOk="0">
                  <a:moveTo>
                    <a:pt x="1180" y="0"/>
                  </a:moveTo>
                  <a:cubicBezTo>
                    <a:pt x="745" y="0"/>
                    <a:pt x="1" y="652"/>
                    <a:pt x="745" y="652"/>
                  </a:cubicBezTo>
                  <a:cubicBezTo>
                    <a:pt x="1180" y="652"/>
                    <a:pt x="1924" y="0"/>
                    <a:pt x="11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4789275" y="1773688"/>
              <a:ext cx="48900" cy="14750"/>
            </a:xfrm>
            <a:custGeom>
              <a:avLst/>
              <a:gdLst/>
              <a:ahLst/>
              <a:cxnLst/>
              <a:rect l="l" t="t" r="r" b="b"/>
              <a:pathLst>
                <a:path w="1956" h="590" extrusionOk="0">
                  <a:moveTo>
                    <a:pt x="1211" y="0"/>
                  </a:moveTo>
                  <a:cubicBezTo>
                    <a:pt x="838" y="0"/>
                    <a:pt x="1" y="590"/>
                    <a:pt x="776" y="590"/>
                  </a:cubicBezTo>
                  <a:cubicBezTo>
                    <a:pt x="1149" y="590"/>
                    <a:pt x="1955" y="0"/>
                    <a:pt x="12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4614800" y="1852788"/>
              <a:ext cx="48100" cy="18625"/>
            </a:xfrm>
            <a:custGeom>
              <a:avLst/>
              <a:gdLst/>
              <a:ahLst/>
              <a:cxnLst/>
              <a:rect l="l" t="t" r="r" b="b"/>
              <a:pathLst>
                <a:path w="1924" h="745" extrusionOk="0">
                  <a:moveTo>
                    <a:pt x="1179" y="0"/>
                  </a:moveTo>
                  <a:cubicBezTo>
                    <a:pt x="683" y="0"/>
                    <a:pt x="1" y="745"/>
                    <a:pt x="776" y="745"/>
                  </a:cubicBezTo>
                  <a:cubicBezTo>
                    <a:pt x="1241" y="745"/>
                    <a:pt x="1924" y="0"/>
                    <a:pt x="11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4577575" y="1790738"/>
              <a:ext cx="48875" cy="15550"/>
            </a:xfrm>
            <a:custGeom>
              <a:avLst/>
              <a:gdLst/>
              <a:ahLst/>
              <a:cxnLst/>
              <a:rect l="l" t="t" r="r" b="b"/>
              <a:pathLst>
                <a:path w="1955" h="622" extrusionOk="0">
                  <a:moveTo>
                    <a:pt x="1210" y="1"/>
                  </a:moveTo>
                  <a:cubicBezTo>
                    <a:pt x="807" y="1"/>
                    <a:pt x="1" y="621"/>
                    <a:pt x="745" y="621"/>
                  </a:cubicBezTo>
                  <a:cubicBezTo>
                    <a:pt x="1148" y="621"/>
                    <a:pt x="1955" y="1"/>
                    <a:pt x="12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4478325" y="1836513"/>
              <a:ext cx="45000" cy="10875"/>
            </a:xfrm>
            <a:custGeom>
              <a:avLst/>
              <a:gdLst/>
              <a:ahLst/>
              <a:cxnLst/>
              <a:rect l="l" t="t" r="r" b="b"/>
              <a:pathLst>
                <a:path w="1800" h="435" extrusionOk="0">
                  <a:moveTo>
                    <a:pt x="1272" y="0"/>
                  </a:moveTo>
                  <a:cubicBezTo>
                    <a:pt x="1024" y="0"/>
                    <a:pt x="0" y="434"/>
                    <a:pt x="528" y="434"/>
                  </a:cubicBezTo>
                  <a:cubicBezTo>
                    <a:pt x="776" y="434"/>
                    <a:pt x="1799" y="0"/>
                    <a:pt x="12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4523300" y="1889238"/>
              <a:ext cx="49650" cy="13200"/>
            </a:xfrm>
            <a:custGeom>
              <a:avLst/>
              <a:gdLst/>
              <a:ahLst/>
              <a:cxnLst/>
              <a:rect l="l" t="t" r="r" b="b"/>
              <a:pathLst>
                <a:path w="1986" h="528" extrusionOk="0">
                  <a:moveTo>
                    <a:pt x="1241" y="0"/>
                  </a:moveTo>
                  <a:cubicBezTo>
                    <a:pt x="869" y="0"/>
                    <a:pt x="0" y="528"/>
                    <a:pt x="776" y="528"/>
                  </a:cubicBezTo>
                  <a:cubicBezTo>
                    <a:pt x="1117" y="528"/>
                    <a:pt x="1986" y="0"/>
                    <a:pt x="12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4406200" y="1883038"/>
              <a:ext cx="41125" cy="19400"/>
            </a:xfrm>
            <a:custGeom>
              <a:avLst/>
              <a:gdLst/>
              <a:ahLst/>
              <a:cxnLst/>
              <a:rect l="l" t="t" r="r" b="b"/>
              <a:pathLst>
                <a:path w="1645" h="776" extrusionOk="0">
                  <a:moveTo>
                    <a:pt x="869" y="0"/>
                  </a:moveTo>
                  <a:cubicBezTo>
                    <a:pt x="249" y="0"/>
                    <a:pt x="0" y="776"/>
                    <a:pt x="776" y="776"/>
                  </a:cubicBezTo>
                  <a:cubicBezTo>
                    <a:pt x="1396" y="776"/>
                    <a:pt x="1644" y="0"/>
                    <a:pt x="8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4296850" y="1914038"/>
              <a:ext cx="45000" cy="10900"/>
            </a:xfrm>
            <a:custGeom>
              <a:avLst/>
              <a:gdLst/>
              <a:ahLst/>
              <a:cxnLst/>
              <a:rect l="l" t="t" r="r" b="b"/>
              <a:pathLst>
                <a:path w="1800" h="436" extrusionOk="0">
                  <a:moveTo>
                    <a:pt x="1272" y="1"/>
                  </a:moveTo>
                  <a:cubicBezTo>
                    <a:pt x="1024" y="1"/>
                    <a:pt x="1" y="435"/>
                    <a:pt x="528" y="435"/>
                  </a:cubicBezTo>
                  <a:cubicBezTo>
                    <a:pt x="745" y="435"/>
                    <a:pt x="1800" y="1"/>
                    <a:pt x="12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4226275" y="1896988"/>
              <a:ext cx="45025" cy="10875"/>
            </a:xfrm>
            <a:custGeom>
              <a:avLst/>
              <a:gdLst/>
              <a:ahLst/>
              <a:cxnLst/>
              <a:rect l="l" t="t" r="r" b="b"/>
              <a:pathLst>
                <a:path w="1801" h="435" extrusionOk="0">
                  <a:moveTo>
                    <a:pt x="1242" y="1"/>
                  </a:moveTo>
                  <a:cubicBezTo>
                    <a:pt x="1025" y="1"/>
                    <a:pt x="1" y="435"/>
                    <a:pt x="528" y="435"/>
                  </a:cubicBezTo>
                  <a:cubicBezTo>
                    <a:pt x="745" y="435"/>
                    <a:pt x="1800" y="1"/>
                    <a:pt x="12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4203800" y="1841163"/>
              <a:ext cx="48875" cy="14750"/>
            </a:xfrm>
            <a:custGeom>
              <a:avLst/>
              <a:gdLst/>
              <a:ahLst/>
              <a:cxnLst/>
              <a:rect l="l" t="t" r="r" b="b"/>
              <a:pathLst>
                <a:path w="1955" h="590" extrusionOk="0">
                  <a:moveTo>
                    <a:pt x="1210" y="0"/>
                  </a:moveTo>
                  <a:cubicBezTo>
                    <a:pt x="807" y="0"/>
                    <a:pt x="0" y="590"/>
                    <a:pt x="745" y="590"/>
                  </a:cubicBezTo>
                  <a:cubicBezTo>
                    <a:pt x="1148" y="590"/>
                    <a:pt x="1955" y="0"/>
                    <a:pt x="12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4278250" y="1868288"/>
              <a:ext cx="41125" cy="20975"/>
            </a:xfrm>
            <a:custGeom>
              <a:avLst/>
              <a:gdLst/>
              <a:ahLst/>
              <a:cxnLst/>
              <a:rect l="l" t="t" r="r" b="b"/>
              <a:pathLst>
                <a:path w="1645" h="839" extrusionOk="0">
                  <a:moveTo>
                    <a:pt x="869" y="1"/>
                  </a:moveTo>
                  <a:cubicBezTo>
                    <a:pt x="217" y="1"/>
                    <a:pt x="0" y="838"/>
                    <a:pt x="776" y="838"/>
                  </a:cubicBezTo>
                  <a:cubicBezTo>
                    <a:pt x="1427" y="838"/>
                    <a:pt x="1644" y="1"/>
                    <a:pt x="8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4347250" y="1849688"/>
              <a:ext cx="45025" cy="11650"/>
            </a:xfrm>
            <a:custGeom>
              <a:avLst/>
              <a:gdLst/>
              <a:ahLst/>
              <a:cxnLst/>
              <a:rect l="l" t="t" r="r" b="b"/>
              <a:pathLst>
                <a:path w="1801" h="466" extrusionOk="0">
                  <a:moveTo>
                    <a:pt x="1273" y="0"/>
                  </a:moveTo>
                  <a:cubicBezTo>
                    <a:pt x="1025" y="0"/>
                    <a:pt x="1" y="466"/>
                    <a:pt x="528" y="466"/>
                  </a:cubicBezTo>
                  <a:cubicBezTo>
                    <a:pt x="776" y="466"/>
                    <a:pt x="1800" y="0"/>
                    <a:pt x="12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4279025" y="1821763"/>
              <a:ext cx="40350" cy="20975"/>
            </a:xfrm>
            <a:custGeom>
              <a:avLst/>
              <a:gdLst/>
              <a:ahLst/>
              <a:cxnLst/>
              <a:rect l="l" t="t" r="r" b="b"/>
              <a:pathLst>
                <a:path w="1614" h="839" extrusionOk="0">
                  <a:moveTo>
                    <a:pt x="838" y="1"/>
                  </a:moveTo>
                  <a:cubicBezTo>
                    <a:pt x="186" y="1"/>
                    <a:pt x="0" y="838"/>
                    <a:pt x="745" y="838"/>
                  </a:cubicBezTo>
                  <a:cubicBezTo>
                    <a:pt x="1396" y="838"/>
                    <a:pt x="1613" y="1"/>
                    <a:pt x="8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4267375" y="1777563"/>
              <a:ext cx="49675" cy="13975"/>
            </a:xfrm>
            <a:custGeom>
              <a:avLst/>
              <a:gdLst/>
              <a:ahLst/>
              <a:cxnLst/>
              <a:rect l="l" t="t" r="r" b="b"/>
              <a:pathLst>
                <a:path w="1987" h="559" extrusionOk="0">
                  <a:moveTo>
                    <a:pt x="1211" y="1"/>
                  </a:moveTo>
                  <a:cubicBezTo>
                    <a:pt x="869" y="1"/>
                    <a:pt x="1" y="559"/>
                    <a:pt x="776" y="559"/>
                  </a:cubicBezTo>
                  <a:cubicBezTo>
                    <a:pt x="1149" y="559"/>
                    <a:pt x="1986" y="1"/>
                    <a:pt x="12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4380600" y="1779113"/>
              <a:ext cx="45775" cy="11650"/>
            </a:xfrm>
            <a:custGeom>
              <a:avLst/>
              <a:gdLst/>
              <a:ahLst/>
              <a:cxnLst/>
              <a:rect l="l" t="t" r="r" b="b"/>
              <a:pathLst>
                <a:path w="1831" h="466" extrusionOk="0">
                  <a:moveTo>
                    <a:pt x="1273" y="1"/>
                  </a:moveTo>
                  <a:cubicBezTo>
                    <a:pt x="1024" y="1"/>
                    <a:pt x="1" y="466"/>
                    <a:pt x="559" y="466"/>
                  </a:cubicBezTo>
                  <a:cubicBezTo>
                    <a:pt x="776" y="466"/>
                    <a:pt x="1831" y="1"/>
                    <a:pt x="12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4466675" y="1789188"/>
              <a:ext cx="48900" cy="17100"/>
            </a:xfrm>
            <a:custGeom>
              <a:avLst/>
              <a:gdLst/>
              <a:ahLst/>
              <a:cxnLst/>
              <a:rect l="l" t="t" r="r" b="b"/>
              <a:pathLst>
                <a:path w="1956" h="684" extrusionOk="0">
                  <a:moveTo>
                    <a:pt x="1180" y="1"/>
                  </a:moveTo>
                  <a:cubicBezTo>
                    <a:pt x="745" y="1"/>
                    <a:pt x="1" y="683"/>
                    <a:pt x="745" y="683"/>
                  </a:cubicBezTo>
                  <a:cubicBezTo>
                    <a:pt x="1211" y="683"/>
                    <a:pt x="1955" y="1"/>
                    <a:pt x="1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4412400" y="1831063"/>
              <a:ext cx="48875" cy="14775"/>
            </a:xfrm>
            <a:custGeom>
              <a:avLst/>
              <a:gdLst/>
              <a:ahLst/>
              <a:cxnLst/>
              <a:rect l="l" t="t" r="r" b="b"/>
              <a:pathLst>
                <a:path w="1955" h="591" extrusionOk="0">
                  <a:moveTo>
                    <a:pt x="1210" y="1"/>
                  </a:moveTo>
                  <a:cubicBezTo>
                    <a:pt x="807" y="1"/>
                    <a:pt x="1" y="590"/>
                    <a:pt x="776" y="590"/>
                  </a:cubicBezTo>
                  <a:cubicBezTo>
                    <a:pt x="1148" y="590"/>
                    <a:pt x="1955" y="1"/>
                    <a:pt x="12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4500025" y="1963688"/>
              <a:ext cx="48875" cy="12425"/>
            </a:xfrm>
            <a:custGeom>
              <a:avLst/>
              <a:gdLst/>
              <a:ahLst/>
              <a:cxnLst/>
              <a:rect l="l" t="t" r="r" b="b"/>
              <a:pathLst>
                <a:path w="1955" h="497" extrusionOk="0">
                  <a:moveTo>
                    <a:pt x="1211" y="0"/>
                  </a:moveTo>
                  <a:cubicBezTo>
                    <a:pt x="900" y="0"/>
                    <a:pt x="1" y="496"/>
                    <a:pt x="745" y="496"/>
                  </a:cubicBezTo>
                  <a:cubicBezTo>
                    <a:pt x="1086" y="496"/>
                    <a:pt x="1955" y="0"/>
                    <a:pt x="12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4376725" y="1952813"/>
              <a:ext cx="40350" cy="20975"/>
            </a:xfrm>
            <a:custGeom>
              <a:avLst/>
              <a:gdLst/>
              <a:ahLst/>
              <a:cxnLst/>
              <a:rect l="l" t="t" r="r" b="b"/>
              <a:pathLst>
                <a:path w="1614" h="839" extrusionOk="0">
                  <a:moveTo>
                    <a:pt x="869" y="1"/>
                  </a:moveTo>
                  <a:cubicBezTo>
                    <a:pt x="218" y="1"/>
                    <a:pt x="1" y="838"/>
                    <a:pt x="776" y="838"/>
                  </a:cubicBezTo>
                  <a:cubicBezTo>
                    <a:pt x="1428" y="838"/>
                    <a:pt x="1614" y="1"/>
                    <a:pt x="8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4432575" y="1948163"/>
              <a:ext cx="48875" cy="16325"/>
            </a:xfrm>
            <a:custGeom>
              <a:avLst/>
              <a:gdLst/>
              <a:ahLst/>
              <a:cxnLst/>
              <a:rect l="l" t="t" r="r" b="b"/>
              <a:pathLst>
                <a:path w="1955" h="653" extrusionOk="0">
                  <a:moveTo>
                    <a:pt x="1210" y="1"/>
                  </a:moveTo>
                  <a:cubicBezTo>
                    <a:pt x="776" y="1"/>
                    <a:pt x="0" y="652"/>
                    <a:pt x="776" y="652"/>
                  </a:cubicBezTo>
                  <a:cubicBezTo>
                    <a:pt x="1210" y="652"/>
                    <a:pt x="1954" y="1"/>
                    <a:pt x="12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4634975" y="1941188"/>
              <a:ext cx="48875" cy="17100"/>
            </a:xfrm>
            <a:custGeom>
              <a:avLst/>
              <a:gdLst/>
              <a:ahLst/>
              <a:cxnLst/>
              <a:rect l="l" t="t" r="r" b="b"/>
              <a:pathLst>
                <a:path w="1955" h="684" extrusionOk="0">
                  <a:moveTo>
                    <a:pt x="1179" y="1"/>
                  </a:moveTo>
                  <a:cubicBezTo>
                    <a:pt x="745" y="1"/>
                    <a:pt x="0" y="683"/>
                    <a:pt x="745" y="683"/>
                  </a:cubicBezTo>
                  <a:cubicBezTo>
                    <a:pt x="1210" y="683"/>
                    <a:pt x="1954" y="1"/>
                    <a:pt x="11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4548100" y="1961363"/>
              <a:ext cx="47350" cy="17075"/>
            </a:xfrm>
            <a:custGeom>
              <a:avLst/>
              <a:gdLst/>
              <a:ahLst/>
              <a:cxnLst/>
              <a:rect l="l" t="t" r="r" b="b"/>
              <a:pathLst>
                <a:path w="1894" h="683" extrusionOk="0">
                  <a:moveTo>
                    <a:pt x="1149" y="0"/>
                  </a:moveTo>
                  <a:cubicBezTo>
                    <a:pt x="683" y="0"/>
                    <a:pt x="1" y="683"/>
                    <a:pt x="745" y="683"/>
                  </a:cubicBezTo>
                  <a:cubicBezTo>
                    <a:pt x="1211" y="683"/>
                    <a:pt x="1893" y="0"/>
                    <a:pt x="11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4712525" y="1913263"/>
              <a:ext cx="48875" cy="12450"/>
            </a:xfrm>
            <a:custGeom>
              <a:avLst/>
              <a:gdLst/>
              <a:ahLst/>
              <a:cxnLst/>
              <a:rect l="l" t="t" r="r" b="b"/>
              <a:pathLst>
                <a:path w="1955" h="498" extrusionOk="0">
                  <a:moveTo>
                    <a:pt x="1210" y="1"/>
                  </a:moveTo>
                  <a:cubicBezTo>
                    <a:pt x="838" y="1"/>
                    <a:pt x="0" y="497"/>
                    <a:pt x="745" y="497"/>
                  </a:cubicBezTo>
                  <a:cubicBezTo>
                    <a:pt x="1086" y="497"/>
                    <a:pt x="1954" y="1"/>
                    <a:pt x="12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4689250" y="1983838"/>
              <a:ext cx="41125" cy="19425"/>
            </a:xfrm>
            <a:custGeom>
              <a:avLst/>
              <a:gdLst/>
              <a:ahLst/>
              <a:cxnLst/>
              <a:rect l="l" t="t" r="r" b="b"/>
              <a:pathLst>
                <a:path w="1645" h="777" extrusionOk="0">
                  <a:moveTo>
                    <a:pt x="869" y="1"/>
                  </a:moveTo>
                  <a:cubicBezTo>
                    <a:pt x="249" y="1"/>
                    <a:pt x="0" y="776"/>
                    <a:pt x="776" y="776"/>
                  </a:cubicBezTo>
                  <a:cubicBezTo>
                    <a:pt x="1396" y="776"/>
                    <a:pt x="1644" y="1"/>
                    <a:pt x="8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4755950" y="2000138"/>
              <a:ext cx="48875" cy="13200"/>
            </a:xfrm>
            <a:custGeom>
              <a:avLst/>
              <a:gdLst/>
              <a:ahLst/>
              <a:cxnLst/>
              <a:rect l="l" t="t" r="r" b="b"/>
              <a:pathLst>
                <a:path w="1955" h="528" extrusionOk="0">
                  <a:moveTo>
                    <a:pt x="1210" y="0"/>
                  </a:moveTo>
                  <a:cubicBezTo>
                    <a:pt x="869" y="0"/>
                    <a:pt x="0" y="527"/>
                    <a:pt x="745" y="527"/>
                  </a:cubicBezTo>
                  <a:cubicBezTo>
                    <a:pt x="1086" y="527"/>
                    <a:pt x="1954" y="0"/>
                    <a:pt x="12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4662875" y="2037338"/>
              <a:ext cx="40350" cy="20975"/>
            </a:xfrm>
            <a:custGeom>
              <a:avLst/>
              <a:gdLst/>
              <a:ahLst/>
              <a:cxnLst/>
              <a:rect l="l" t="t" r="r" b="b"/>
              <a:pathLst>
                <a:path w="1614" h="839" extrusionOk="0">
                  <a:moveTo>
                    <a:pt x="838" y="1"/>
                  </a:moveTo>
                  <a:cubicBezTo>
                    <a:pt x="187" y="1"/>
                    <a:pt x="1" y="839"/>
                    <a:pt x="745" y="839"/>
                  </a:cubicBezTo>
                  <a:cubicBezTo>
                    <a:pt x="1397" y="839"/>
                    <a:pt x="1614" y="1"/>
                    <a:pt x="8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4692350" y="2080013"/>
              <a:ext cx="48100" cy="16300"/>
            </a:xfrm>
            <a:custGeom>
              <a:avLst/>
              <a:gdLst/>
              <a:ahLst/>
              <a:cxnLst/>
              <a:rect l="l" t="t" r="r" b="b"/>
              <a:pathLst>
                <a:path w="1924" h="652" extrusionOk="0">
                  <a:moveTo>
                    <a:pt x="1179" y="0"/>
                  </a:moveTo>
                  <a:cubicBezTo>
                    <a:pt x="745" y="0"/>
                    <a:pt x="1" y="651"/>
                    <a:pt x="745" y="651"/>
                  </a:cubicBezTo>
                  <a:cubicBezTo>
                    <a:pt x="1179" y="651"/>
                    <a:pt x="1924" y="0"/>
                    <a:pt x="11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4783850" y="2111013"/>
              <a:ext cx="41125" cy="20975"/>
            </a:xfrm>
            <a:custGeom>
              <a:avLst/>
              <a:gdLst/>
              <a:ahLst/>
              <a:cxnLst/>
              <a:rect l="l" t="t" r="r" b="b"/>
              <a:pathLst>
                <a:path w="1645" h="839" extrusionOk="0">
                  <a:moveTo>
                    <a:pt x="869" y="1"/>
                  </a:moveTo>
                  <a:cubicBezTo>
                    <a:pt x="218" y="1"/>
                    <a:pt x="1" y="838"/>
                    <a:pt x="776" y="838"/>
                  </a:cubicBezTo>
                  <a:cubicBezTo>
                    <a:pt x="1397" y="838"/>
                    <a:pt x="1645" y="1"/>
                    <a:pt x="8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4719500" y="2147463"/>
              <a:ext cx="48100" cy="15550"/>
            </a:xfrm>
            <a:custGeom>
              <a:avLst/>
              <a:gdLst/>
              <a:ahLst/>
              <a:cxnLst/>
              <a:rect l="l" t="t" r="r" b="b"/>
              <a:pathLst>
                <a:path w="1924" h="622" extrusionOk="0">
                  <a:moveTo>
                    <a:pt x="1179" y="1"/>
                  </a:moveTo>
                  <a:cubicBezTo>
                    <a:pt x="745" y="1"/>
                    <a:pt x="0" y="621"/>
                    <a:pt x="745" y="621"/>
                  </a:cubicBezTo>
                  <a:cubicBezTo>
                    <a:pt x="1179" y="621"/>
                    <a:pt x="1923" y="1"/>
                    <a:pt x="11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4766025" y="2066813"/>
              <a:ext cx="48875" cy="15550"/>
            </a:xfrm>
            <a:custGeom>
              <a:avLst/>
              <a:gdLst/>
              <a:ahLst/>
              <a:cxnLst/>
              <a:rect l="l" t="t" r="r" b="b"/>
              <a:pathLst>
                <a:path w="1955" h="622" extrusionOk="0">
                  <a:moveTo>
                    <a:pt x="1210" y="1"/>
                  </a:moveTo>
                  <a:cubicBezTo>
                    <a:pt x="776" y="1"/>
                    <a:pt x="0" y="621"/>
                    <a:pt x="745" y="621"/>
                  </a:cubicBezTo>
                  <a:cubicBezTo>
                    <a:pt x="1179" y="621"/>
                    <a:pt x="1955" y="1"/>
                    <a:pt x="12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4774550" y="1948938"/>
              <a:ext cx="40350" cy="21750"/>
            </a:xfrm>
            <a:custGeom>
              <a:avLst/>
              <a:gdLst/>
              <a:ahLst/>
              <a:cxnLst/>
              <a:rect l="l" t="t" r="r" b="b"/>
              <a:pathLst>
                <a:path w="1614" h="870" extrusionOk="0">
                  <a:moveTo>
                    <a:pt x="838" y="1"/>
                  </a:moveTo>
                  <a:cubicBezTo>
                    <a:pt x="187" y="1"/>
                    <a:pt x="1" y="869"/>
                    <a:pt x="745" y="869"/>
                  </a:cubicBezTo>
                  <a:cubicBezTo>
                    <a:pt x="1396" y="869"/>
                    <a:pt x="1614" y="1"/>
                    <a:pt x="8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4806350" y="1862088"/>
              <a:ext cx="48875" cy="13200"/>
            </a:xfrm>
            <a:custGeom>
              <a:avLst/>
              <a:gdLst/>
              <a:ahLst/>
              <a:cxnLst/>
              <a:rect l="l" t="t" r="r" b="b"/>
              <a:pathLst>
                <a:path w="1955" h="528" extrusionOk="0">
                  <a:moveTo>
                    <a:pt x="1210" y="1"/>
                  </a:moveTo>
                  <a:cubicBezTo>
                    <a:pt x="869" y="1"/>
                    <a:pt x="0" y="528"/>
                    <a:pt x="745" y="528"/>
                  </a:cubicBezTo>
                  <a:cubicBezTo>
                    <a:pt x="1117" y="528"/>
                    <a:pt x="1955" y="1"/>
                    <a:pt x="12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
            <p:cNvSpPr/>
            <p:nvPr/>
          </p:nvSpPr>
          <p:spPr>
            <a:xfrm>
              <a:off x="4918025" y="1922588"/>
              <a:ext cx="48875" cy="13975"/>
            </a:xfrm>
            <a:custGeom>
              <a:avLst/>
              <a:gdLst/>
              <a:ahLst/>
              <a:cxnLst/>
              <a:rect l="l" t="t" r="r" b="b"/>
              <a:pathLst>
                <a:path w="1955" h="559" extrusionOk="0">
                  <a:moveTo>
                    <a:pt x="1210" y="0"/>
                  </a:moveTo>
                  <a:cubicBezTo>
                    <a:pt x="838" y="0"/>
                    <a:pt x="0" y="558"/>
                    <a:pt x="745" y="558"/>
                  </a:cubicBezTo>
                  <a:cubicBezTo>
                    <a:pt x="1086" y="558"/>
                    <a:pt x="1954" y="0"/>
                    <a:pt x="12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
            <p:cNvSpPr/>
            <p:nvPr/>
          </p:nvSpPr>
          <p:spPr>
            <a:xfrm>
              <a:off x="4854425" y="1950488"/>
              <a:ext cx="47325" cy="17875"/>
            </a:xfrm>
            <a:custGeom>
              <a:avLst/>
              <a:gdLst/>
              <a:ahLst/>
              <a:cxnLst/>
              <a:rect l="l" t="t" r="r" b="b"/>
              <a:pathLst>
                <a:path w="1893" h="715" extrusionOk="0">
                  <a:moveTo>
                    <a:pt x="1148" y="1"/>
                  </a:moveTo>
                  <a:cubicBezTo>
                    <a:pt x="683" y="1"/>
                    <a:pt x="1" y="714"/>
                    <a:pt x="745" y="714"/>
                  </a:cubicBezTo>
                  <a:cubicBezTo>
                    <a:pt x="1210" y="714"/>
                    <a:pt x="1893" y="1"/>
                    <a:pt x="11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4842025" y="1910938"/>
              <a:ext cx="45000" cy="10125"/>
            </a:xfrm>
            <a:custGeom>
              <a:avLst/>
              <a:gdLst/>
              <a:ahLst/>
              <a:cxnLst/>
              <a:rect l="l" t="t" r="r" b="b"/>
              <a:pathLst>
                <a:path w="1800" h="405" extrusionOk="0">
                  <a:moveTo>
                    <a:pt x="1272" y="1"/>
                  </a:moveTo>
                  <a:cubicBezTo>
                    <a:pt x="1055" y="1"/>
                    <a:pt x="0" y="404"/>
                    <a:pt x="528" y="404"/>
                  </a:cubicBezTo>
                  <a:cubicBezTo>
                    <a:pt x="745" y="404"/>
                    <a:pt x="1799" y="1"/>
                    <a:pt x="12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4921125" y="1854338"/>
              <a:ext cx="48875" cy="15525"/>
            </a:xfrm>
            <a:custGeom>
              <a:avLst/>
              <a:gdLst/>
              <a:ahLst/>
              <a:cxnLst/>
              <a:rect l="l" t="t" r="r" b="b"/>
              <a:pathLst>
                <a:path w="1955" h="621" extrusionOk="0">
                  <a:moveTo>
                    <a:pt x="1210" y="0"/>
                  </a:moveTo>
                  <a:cubicBezTo>
                    <a:pt x="776" y="0"/>
                    <a:pt x="0" y="621"/>
                    <a:pt x="745" y="621"/>
                  </a:cubicBezTo>
                  <a:cubicBezTo>
                    <a:pt x="1179" y="621"/>
                    <a:pt x="1954" y="0"/>
                    <a:pt x="12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5008750" y="1891563"/>
              <a:ext cx="48875" cy="15525"/>
            </a:xfrm>
            <a:custGeom>
              <a:avLst/>
              <a:gdLst/>
              <a:ahLst/>
              <a:cxnLst/>
              <a:rect l="l" t="t" r="r" b="b"/>
              <a:pathLst>
                <a:path w="1955" h="621" extrusionOk="0">
                  <a:moveTo>
                    <a:pt x="1179" y="0"/>
                  </a:moveTo>
                  <a:cubicBezTo>
                    <a:pt x="776" y="0"/>
                    <a:pt x="0" y="621"/>
                    <a:pt x="745" y="621"/>
                  </a:cubicBezTo>
                  <a:cubicBezTo>
                    <a:pt x="1179" y="621"/>
                    <a:pt x="1955" y="0"/>
                    <a:pt x="11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4968425" y="1969113"/>
              <a:ext cx="48875" cy="14750"/>
            </a:xfrm>
            <a:custGeom>
              <a:avLst/>
              <a:gdLst/>
              <a:ahLst/>
              <a:cxnLst/>
              <a:rect l="l" t="t" r="r" b="b"/>
              <a:pathLst>
                <a:path w="1955" h="590" extrusionOk="0">
                  <a:moveTo>
                    <a:pt x="1210" y="0"/>
                  </a:moveTo>
                  <a:cubicBezTo>
                    <a:pt x="807" y="0"/>
                    <a:pt x="0" y="590"/>
                    <a:pt x="745" y="590"/>
                  </a:cubicBezTo>
                  <a:cubicBezTo>
                    <a:pt x="1148" y="590"/>
                    <a:pt x="1955" y="0"/>
                    <a:pt x="12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5039000" y="1976863"/>
              <a:ext cx="48875" cy="13975"/>
            </a:xfrm>
            <a:custGeom>
              <a:avLst/>
              <a:gdLst/>
              <a:ahLst/>
              <a:cxnLst/>
              <a:rect l="l" t="t" r="r" b="b"/>
              <a:pathLst>
                <a:path w="1955" h="559" extrusionOk="0">
                  <a:moveTo>
                    <a:pt x="1210" y="0"/>
                  </a:moveTo>
                  <a:cubicBezTo>
                    <a:pt x="869" y="0"/>
                    <a:pt x="0" y="559"/>
                    <a:pt x="745" y="559"/>
                  </a:cubicBezTo>
                  <a:cubicBezTo>
                    <a:pt x="1086" y="559"/>
                    <a:pt x="1954" y="0"/>
                    <a:pt x="12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5130500" y="1949713"/>
              <a:ext cx="41125" cy="20200"/>
            </a:xfrm>
            <a:custGeom>
              <a:avLst/>
              <a:gdLst/>
              <a:ahLst/>
              <a:cxnLst/>
              <a:rect l="l" t="t" r="r" b="b"/>
              <a:pathLst>
                <a:path w="1645" h="808" extrusionOk="0">
                  <a:moveTo>
                    <a:pt x="869" y="1"/>
                  </a:moveTo>
                  <a:cubicBezTo>
                    <a:pt x="218" y="1"/>
                    <a:pt x="0" y="807"/>
                    <a:pt x="776" y="807"/>
                  </a:cubicBezTo>
                  <a:cubicBezTo>
                    <a:pt x="1396" y="807"/>
                    <a:pt x="1644" y="1"/>
                    <a:pt x="8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5066125" y="1914038"/>
              <a:ext cx="48125" cy="17100"/>
            </a:xfrm>
            <a:custGeom>
              <a:avLst/>
              <a:gdLst/>
              <a:ahLst/>
              <a:cxnLst/>
              <a:rect l="l" t="t" r="r" b="b"/>
              <a:pathLst>
                <a:path w="1925" h="684" extrusionOk="0">
                  <a:moveTo>
                    <a:pt x="1180" y="1"/>
                  </a:moveTo>
                  <a:cubicBezTo>
                    <a:pt x="714" y="1"/>
                    <a:pt x="1" y="683"/>
                    <a:pt x="745" y="683"/>
                  </a:cubicBezTo>
                  <a:cubicBezTo>
                    <a:pt x="1211" y="683"/>
                    <a:pt x="1924" y="1"/>
                    <a:pt x="1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5116550" y="1860538"/>
              <a:ext cx="48875" cy="16325"/>
            </a:xfrm>
            <a:custGeom>
              <a:avLst/>
              <a:gdLst/>
              <a:ahLst/>
              <a:cxnLst/>
              <a:rect l="l" t="t" r="r" b="b"/>
              <a:pathLst>
                <a:path w="1955" h="653" extrusionOk="0">
                  <a:moveTo>
                    <a:pt x="1179" y="1"/>
                  </a:moveTo>
                  <a:cubicBezTo>
                    <a:pt x="745" y="1"/>
                    <a:pt x="0" y="652"/>
                    <a:pt x="745" y="652"/>
                  </a:cubicBezTo>
                  <a:cubicBezTo>
                    <a:pt x="1179" y="652"/>
                    <a:pt x="1954" y="1"/>
                    <a:pt x="11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5188650" y="1829513"/>
              <a:ext cx="45800" cy="11675"/>
            </a:xfrm>
            <a:custGeom>
              <a:avLst/>
              <a:gdLst/>
              <a:ahLst/>
              <a:cxnLst/>
              <a:rect l="l" t="t" r="r" b="b"/>
              <a:pathLst>
                <a:path w="1832" h="467" extrusionOk="0">
                  <a:moveTo>
                    <a:pt x="1273" y="1"/>
                  </a:moveTo>
                  <a:cubicBezTo>
                    <a:pt x="1025" y="1"/>
                    <a:pt x="1" y="466"/>
                    <a:pt x="559" y="466"/>
                  </a:cubicBezTo>
                  <a:cubicBezTo>
                    <a:pt x="807" y="466"/>
                    <a:pt x="1831" y="1"/>
                    <a:pt x="12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5237525" y="1794613"/>
              <a:ext cx="48875" cy="14000"/>
            </a:xfrm>
            <a:custGeom>
              <a:avLst/>
              <a:gdLst/>
              <a:ahLst/>
              <a:cxnLst/>
              <a:rect l="l" t="t" r="r" b="b"/>
              <a:pathLst>
                <a:path w="1955" h="560" extrusionOk="0">
                  <a:moveTo>
                    <a:pt x="1210" y="1"/>
                  </a:moveTo>
                  <a:cubicBezTo>
                    <a:pt x="807" y="1"/>
                    <a:pt x="0" y="559"/>
                    <a:pt x="745" y="559"/>
                  </a:cubicBezTo>
                  <a:cubicBezTo>
                    <a:pt x="1148" y="559"/>
                    <a:pt x="1954" y="1"/>
                    <a:pt x="12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5303425" y="1806263"/>
              <a:ext cx="45000" cy="10875"/>
            </a:xfrm>
            <a:custGeom>
              <a:avLst/>
              <a:gdLst/>
              <a:ahLst/>
              <a:cxnLst/>
              <a:rect l="l" t="t" r="r" b="b"/>
              <a:pathLst>
                <a:path w="1800" h="435" extrusionOk="0">
                  <a:moveTo>
                    <a:pt x="1273" y="0"/>
                  </a:moveTo>
                  <a:cubicBezTo>
                    <a:pt x="1024" y="0"/>
                    <a:pt x="1" y="435"/>
                    <a:pt x="528" y="435"/>
                  </a:cubicBezTo>
                  <a:cubicBezTo>
                    <a:pt x="776" y="435"/>
                    <a:pt x="1800" y="0"/>
                    <a:pt x="12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5346075" y="1843488"/>
              <a:ext cx="47325" cy="17075"/>
            </a:xfrm>
            <a:custGeom>
              <a:avLst/>
              <a:gdLst/>
              <a:ahLst/>
              <a:cxnLst/>
              <a:rect l="l" t="t" r="r" b="b"/>
              <a:pathLst>
                <a:path w="1893" h="683" extrusionOk="0">
                  <a:moveTo>
                    <a:pt x="1149" y="0"/>
                  </a:moveTo>
                  <a:cubicBezTo>
                    <a:pt x="683" y="0"/>
                    <a:pt x="1" y="683"/>
                    <a:pt x="745" y="683"/>
                  </a:cubicBezTo>
                  <a:cubicBezTo>
                    <a:pt x="1211" y="683"/>
                    <a:pt x="1893" y="0"/>
                    <a:pt x="11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5274750" y="1901638"/>
              <a:ext cx="48875" cy="15550"/>
            </a:xfrm>
            <a:custGeom>
              <a:avLst/>
              <a:gdLst/>
              <a:ahLst/>
              <a:cxnLst/>
              <a:rect l="l" t="t" r="r" b="b"/>
              <a:pathLst>
                <a:path w="1955" h="622" extrusionOk="0">
                  <a:moveTo>
                    <a:pt x="1210" y="1"/>
                  </a:moveTo>
                  <a:cubicBezTo>
                    <a:pt x="807" y="1"/>
                    <a:pt x="0" y="621"/>
                    <a:pt x="745" y="621"/>
                  </a:cubicBezTo>
                  <a:cubicBezTo>
                    <a:pt x="1148" y="621"/>
                    <a:pt x="1954" y="1"/>
                    <a:pt x="12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5208050" y="1960588"/>
              <a:ext cx="41125" cy="19400"/>
            </a:xfrm>
            <a:custGeom>
              <a:avLst/>
              <a:gdLst/>
              <a:ahLst/>
              <a:cxnLst/>
              <a:rect l="l" t="t" r="r" b="b"/>
              <a:pathLst>
                <a:path w="1645" h="776" extrusionOk="0">
                  <a:moveTo>
                    <a:pt x="869" y="0"/>
                  </a:moveTo>
                  <a:cubicBezTo>
                    <a:pt x="249" y="0"/>
                    <a:pt x="0" y="776"/>
                    <a:pt x="745" y="776"/>
                  </a:cubicBezTo>
                  <a:cubicBezTo>
                    <a:pt x="1396" y="776"/>
                    <a:pt x="1644" y="0"/>
                    <a:pt x="8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5159975" y="1891563"/>
              <a:ext cx="48875" cy="15525"/>
            </a:xfrm>
            <a:custGeom>
              <a:avLst/>
              <a:gdLst/>
              <a:ahLst/>
              <a:cxnLst/>
              <a:rect l="l" t="t" r="r" b="b"/>
              <a:pathLst>
                <a:path w="1955" h="621" extrusionOk="0">
                  <a:moveTo>
                    <a:pt x="1210" y="0"/>
                  </a:moveTo>
                  <a:cubicBezTo>
                    <a:pt x="807" y="0"/>
                    <a:pt x="0" y="621"/>
                    <a:pt x="776" y="621"/>
                  </a:cubicBezTo>
                  <a:cubicBezTo>
                    <a:pt x="1179" y="621"/>
                    <a:pt x="1954" y="0"/>
                    <a:pt x="12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5254575" y="1852013"/>
              <a:ext cx="48875" cy="13200"/>
            </a:xfrm>
            <a:custGeom>
              <a:avLst/>
              <a:gdLst/>
              <a:ahLst/>
              <a:cxnLst/>
              <a:rect l="l" t="t" r="r" b="b"/>
              <a:pathLst>
                <a:path w="1955" h="528" extrusionOk="0">
                  <a:moveTo>
                    <a:pt x="1210" y="0"/>
                  </a:moveTo>
                  <a:cubicBezTo>
                    <a:pt x="838" y="0"/>
                    <a:pt x="1" y="528"/>
                    <a:pt x="745" y="528"/>
                  </a:cubicBezTo>
                  <a:cubicBezTo>
                    <a:pt x="1086" y="528"/>
                    <a:pt x="1955" y="0"/>
                    <a:pt x="12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0" name="Google Shape;230;p2"/>
          <p:cNvSpPr/>
          <p:nvPr/>
        </p:nvSpPr>
        <p:spPr>
          <a:xfrm>
            <a:off x="3386474" y="4207551"/>
            <a:ext cx="1735861" cy="1552202"/>
          </a:xfrm>
          <a:custGeom>
            <a:avLst/>
            <a:gdLst/>
            <a:ahLst/>
            <a:cxnLst/>
            <a:rect l="l" t="t" r="r" b="b"/>
            <a:pathLst>
              <a:path w="44049" h="39391" extrusionOk="0">
                <a:moveTo>
                  <a:pt x="41815" y="18643"/>
                </a:moveTo>
                <a:lnTo>
                  <a:pt x="41815" y="18643"/>
                </a:lnTo>
                <a:cubicBezTo>
                  <a:pt x="36665" y="23993"/>
                  <a:pt x="31303" y="29104"/>
                  <a:pt x="25751" y="33974"/>
                </a:cubicBezTo>
                <a:lnTo>
                  <a:pt x="25751" y="33974"/>
                </a:lnTo>
                <a:cubicBezTo>
                  <a:pt x="31957" y="31422"/>
                  <a:pt x="37381" y="27268"/>
                  <a:pt x="41474" y="21931"/>
                </a:cubicBezTo>
                <a:cubicBezTo>
                  <a:pt x="42249" y="20969"/>
                  <a:pt x="42869" y="19356"/>
                  <a:pt x="41815" y="18643"/>
                </a:cubicBezTo>
                <a:close/>
                <a:moveTo>
                  <a:pt x="2792" y="17030"/>
                </a:moveTo>
                <a:lnTo>
                  <a:pt x="2792" y="17030"/>
                </a:lnTo>
                <a:cubicBezTo>
                  <a:pt x="6077" y="25551"/>
                  <a:pt x="13820" y="31335"/>
                  <a:pt x="21393" y="36562"/>
                </a:cubicBezTo>
                <a:lnTo>
                  <a:pt x="21393" y="36562"/>
                </a:lnTo>
                <a:cubicBezTo>
                  <a:pt x="18871" y="27306"/>
                  <a:pt x="11868" y="19972"/>
                  <a:pt x="2792" y="17030"/>
                </a:cubicBezTo>
                <a:close/>
                <a:moveTo>
                  <a:pt x="24847" y="0"/>
                </a:moveTo>
                <a:lnTo>
                  <a:pt x="24847" y="0"/>
                </a:lnTo>
                <a:cubicBezTo>
                  <a:pt x="20535" y="11105"/>
                  <a:pt x="25778" y="23916"/>
                  <a:pt x="22738" y="35424"/>
                </a:cubicBezTo>
                <a:cubicBezTo>
                  <a:pt x="22148" y="23544"/>
                  <a:pt x="19977" y="11787"/>
                  <a:pt x="16317" y="465"/>
                </a:cubicBezTo>
                <a:cubicBezTo>
                  <a:pt x="12719" y="5677"/>
                  <a:pt x="13525" y="12687"/>
                  <a:pt x="15541" y="18674"/>
                </a:cubicBezTo>
                <a:cubicBezTo>
                  <a:pt x="17554" y="24618"/>
                  <a:pt x="20678" y="30315"/>
                  <a:pt x="21400" y="36566"/>
                </a:cubicBezTo>
                <a:lnTo>
                  <a:pt x="21400" y="36566"/>
                </a:lnTo>
                <a:cubicBezTo>
                  <a:pt x="21398" y="36565"/>
                  <a:pt x="21395" y="36563"/>
                  <a:pt x="21393" y="36562"/>
                </a:cubicBezTo>
                <a:lnTo>
                  <a:pt x="21393" y="36562"/>
                </a:lnTo>
                <a:cubicBezTo>
                  <a:pt x="21397" y="36575"/>
                  <a:pt x="21400" y="36589"/>
                  <a:pt x="21404" y="36603"/>
                </a:cubicBezTo>
                <a:cubicBezTo>
                  <a:pt x="21403" y="36591"/>
                  <a:pt x="21401" y="36579"/>
                  <a:pt x="21400" y="36566"/>
                </a:cubicBezTo>
                <a:lnTo>
                  <a:pt x="21400" y="36566"/>
                </a:lnTo>
                <a:cubicBezTo>
                  <a:pt x="21764" y="36818"/>
                  <a:pt x="22127" y="37067"/>
                  <a:pt x="22490" y="37316"/>
                </a:cubicBezTo>
                <a:cubicBezTo>
                  <a:pt x="17961" y="35052"/>
                  <a:pt x="13215" y="33253"/>
                  <a:pt x="8314" y="31950"/>
                </a:cubicBezTo>
                <a:cubicBezTo>
                  <a:pt x="6992" y="31601"/>
                  <a:pt x="5548" y="31314"/>
                  <a:pt x="4169" y="31314"/>
                </a:cubicBezTo>
                <a:cubicBezTo>
                  <a:pt x="2603" y="31314"/>
                  <a:pt x="1122" y="31684"/>
                  <a:pt x="1" y="32756"/>
                </a:cubicBezTo>
                <a:cubicBezTo>
                  <a:pt x="5259" y="37064"/>
                  <a:pt x="11824" y="39390"/>
                  <a:pt x="18562" y="39390"/>
                </a:cubicBezTo>
                <a:cubicBezTo>
                  <a:pt x="19734" y="39390"/>
                  <a:pt x="20910" y="39320"/>
                  <a:pt x="22086" y="39177"/>
                </a:cubicBezTo>
                <a:cubicBezTo>
                  <a:pt x="22941" y="39305"/>
                  <a:pt x="23802" y="39364"/>
                  <a:pt x="24666" y="39364"/>
                </a:cubicBezTo>
                <a:cubicBezTo>
                  <a:pt x="31384" y="39364"/>
                  <a:pt x="38276" y="35758"/>
                  <a:pt x="44048" y="32322"/>
                </a:cubicBezTo>
                <a:cubicBezTo>
                  <a:pt x="42166" y="31703"/>
                  <a:pt x="40239" y="31445"/>
                  <a:pt x="38294" y="31445"/>
                </a:cubicBezTo>
                <a:cubicBezTo>
                  <a:pt x="34072" y="31445"/>
                  <a:pt x="29766" y="32665"/>
                  <a:pt x="25642" y="34070"/>
                </a:cubicBezTo>
                <a:lnTo>
                  <a:pt x="25642" y="34070"/>
                </a:lnTo>
                <a:cubicBezTo>
                  <a:pt x="25244" y="34419"/>
                  <a:pt x="24844" y="34767"/>
                  <a:pt x="24444" y="35114"/>
                </a:cubicBezTo>
                <a:cubicBezTo>
                  <a:pt x="24692" y="34819"/>
                  <a:pt x="24940" y="34523"/>
                  <a:pt x="25187" y="34226"/>
                </a:cubicBezTo>
                <a:lnTo>
                  <a:pt x="25187" y="34226"/>
                </a:lnTo>
                <a:cubicBezTo>
                  <a:pt x="24935" y="34313"/>
                  <a:pt x="24684" y="34400"/>
                  <a:pt x="24435" y="34488"/>
                </a:cubicBezTo>
                <a:lnTo>
                  <a:pt x="24435" y="34488"/>
                </a:lnTo>
                <a:cubicBezTo>
                  <a:pt x="24697" y="34391"/>
                  <a:pt x="24958" y="34292"/>
                  <a:pt x="25217" y="34189"/>
                </a:cubicBezTo>
                <a:lnTo>
                  <a:pt x="25217" y="34189"/>
                </a:lnTo>
                <a:cubicBezTo>
                  <a:pt x="25207" y="34202"/>
                  <a:pt x="25197" y="34214"/>
                  <a:pt x="25187" y="34226"/>
                </a:cubicBezTo>
                <a:lnTo>
                  <a:pt x="25187" y="34226"/>
                </a:lnTo>
                <a:cubicBezTo>
                  <a:pt x="25338" y="34174"/>
                  <a:pt x="25490" y="34122"/>
                  <a:pt x="25642" y="34070"/>
                </a:cubicBezTo>
                <a:lnTo>
                  <a:pt x="25642" y="34070"/>
                </a:lnTo>
                <a:cubicBezTo>
                  <a:pt x="25679" y="34038"/>
                  <a:pt x="25715" y="34006"/>
                  <a:pt x="25751" y="33974"/>
                </a:cubicBezTo>
                <a:lnTo>
                  <a:pt x="25751" y="33974"/>
                </a:lnTo>
                <a:cubicBezTo>
                  <a:pt x="25574" y="34047"/>
                  <a:pt x="25396" y="34119"/>
                  <a:pt x="25217" y="34189"/>
                </a:cubicBezTo>
                <a:lnTo>
                  <a:pt x="25217" y="34189"/>
                </a:lnTo>
                <a:cubicBezTo>
                  <a:pt x="28692" y="30012"/>
                  <a:pt x="32008" y="25700"/>
                  <a:pt x="34463" y="20876"/>
                </a:cubicBezTo>
                <a:cubicBezTo>
                  <a:pt x="37100" y="15665"/>
                  <a:pt x="38651" y="9771"/>
                  <a:pt x="37937" y="4002"/>
                </a:cubicBezTo>
                <a:lnTo>
                  <a:pt x="37937" y="4002"/>
                </a:lnTo>
                <a:cubicBezTo>
                  <a:pt x="29779" y="11012"/>
                  <a:pt x="31920" y="24722"/>
                  <a:pt x="25406" y="33315"/>
                </a:cubicBezTo>
                <a:cubicBezTo>
                  <a:pt x="30834" y="23047"/>
                  <a:pt x="30617" y="10050"/>
                  <a:pt x="248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4614075" y="3790830"/>
            <a:ext cx="378603" cy="315912"/>
          </a:xfrm>
          <a:custGeom>
            <a:avLst/>
            <a:gdLst/>
            <a:ahLst/>
            <a:cxnLst/>
            <a:rect l="l" t="t" r="r" b="b"/>
            <a:pathLst>
              <a:path w="11571" h="9655" extrusionOk="0">
                <a:moveTo>
                  <a:pt x="5435" y="1"/>
                </a:moveTo>
                <a:cubicBezTo>
                  <a:pt x="4747" y="1"/>
                  <a:pt x="4054" y="115"/>
                  <a:pt x="3382" y="346"/>
                </a:cubicBezTo>
                <a:lnTo>
                  <a:pt x="3719" y="273"/>
                </a:lnTo>
                <a:lnTo>
                  <a:pt x="3719" y="273"/>
                </a:lnTo>
                <a:cubicBezTo>
                  <a:pt x="2253" y="703"/>
                  <a:pt x="929" y="1720"/>
                  <a:pt x="404" y="3137"/>
                </a:cubicBezTo>
                <a:cubicBezTo>
                  <a:pt x="1" y="4316"/>
                  <a:pt x="94" y="5619"/>
                  <a:pt x="714" y="6705"/>
                </a:cubicBezTo>
                <a:cubicBezTo>
                  <a:pt x="1303" y="7790"/>
                  <a:pt x="2234" y="8628"/>
                  <a:pt x="3382" y="9124"/>
                </a:cubicBezTo>
                <a:cubicBezTo>
                  <a:pt x="4160" y="9476"/>
                  <a:pt x="5019" y="9654"/>
                  <a:pt x="5873" y="9654"/>
                </a:cubicBezTo>
                <a:cubicBezTo>
                  <a:pt x="7130" y="9654"/>
                  <a:pt x="8377" y="9267"/>
                  <a:pt x="9337" y="8473"/>
                </a:cubicBezTo>
                <a:cubicBezTo>
                  <a:pt x="10950" y="7139"/>
                  <a:pt x="11571" y="4595"/>
                  <a:pt x="10547" y="2765"/>
                </a:cubicBezTo>
                <a:cubicBezTo>
                  <a:pt x="10206" y="2207"/>
                  <a:pt x="9741" y="1680"/>
                  <a:pt x="9213" y="1276"/>
                </a:cubicBezTo>
                <a:cubicBezTo>
                  <a:pt x="8105" y="435"/>
                  <a:pt x="6780" y="1"/>
                  <a:pt x="54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2" name="Google Shape;232;p2"/>
          <p:cNvGrpSpPr/>
          <p:nvPr/>
        </p:nvGrpSpPr>
        <p:grpSpPr>
          <a:xfrm rot="3920554">
            <a:off x="-179243" y="1935436"/>
            <a:ext cx="1063055" cy="1875071"/>
            <a:chOff x="2797700" y="3217325"/>
            <a:chExt cx="682725" cy="1204225"/>
          </a:xfrm>
        </p:grpSpPr>
        <p:sp>
          <p:nvSpPr>
            <p:cNvPr id="233" name="Google Shape;233;p2"/>
            <p:cNvSpPr/>
            <p:nvPr/>
          </p:nvSpPr>
          <p:spPr>
            <a:xfrm>
              <a:off x="2797700" y="3824925"/>
              <a:ext cx="500825" cy="451000"/>
            </a:xfrm>
            <a:custGeom>
              <a:avLst/>
              <a:gdLst/>
              <a:ahLst/>
              <a:cxnLst/>
              <a:rect l="l" t="t" r="r" b="b"/>
              <a:pathLst>
                <a:path w="20033" h="18040" extrusionOk="0">
                  <a:moveTo>
                    <a:pt x="1771" y="1417"/>
                  </a:moveTo>
                  <a:cubicBezTo>
                    <a:pt x="5098" y="3779"/>
                    <a:pt x="8428" y="6149"/>
                    <a:pt x="11644" y="8700"/>
                  </a:cubicBezTo>
                  <a:cubicBezTo>
                    <a:pt x="14663" y="11098"/>
                    <a:pt x="17605" y="13317"/>
                    <a:pt x="19046" y="16873"/>
                  </a:cubicBezTo>
                  <a:lnTo>
                    <a:pt x="19046" y="16873"/>
                  </a:lnTo>
                  <a:cubicBezTo>
                    <a:pt x="17333" y="16151"/>
                    <a:pt x="15525" y="16018"/>
                    <a:pt x="13691" y="15680"/>
                  </a:cubicBezTo>
                  <a:cubicBezTo>
                    <a:pt x="10775" y="15183"/>
                    <a:pt x="8759" y="13850"/>
                    <a:pt x="7239" y="11306"/>
                  </a:cubicBezTo>
                  <a:cubicBezTo>
                    <a:pt x="6154" y="9476"/>
                    <a:pt x="5440" y="7429"/>
                    <a:pt x="4479" y="5567"/>
                  </a:cubicBezTo>
                  <a:cubicBezTo>
                    <a:pt x="3681" y="4109"/>
                    <a:pt x="2783" y="2717"/>
                    <a:pt x="1771" y="1417"/>
                  </a:cubicBezTo>
                  <a:close/>
                  <a:moveTo>
                    <a:pt x="548" y="1"/>
                  </a:moveTo>
                  <a:cubicBezTo>
                    <a:pt x="359" y="1"/>
                    <a:pt x="0" y="127"/>
                    <a:pt x="105" y="232"/>
                  </a:cubicBezTo>
                  <a:cubicBezTo>
                    <a:pt x="105" y="232"/>
                    <a:pt x="105" y="232"/>
                    <a:pt x="105" y="232"/>
                  </a:cubicBezTo>
                  <a:lnTo>
                    <a:pt x="105" y="232"/>
                  </a:lnTo>
                  <a:cubicBezTo>
                    <a:pt x="1904" y="2310"/>
                    <a:pt x="3424" y="4606"/>
                    <a:pt x="4572" y="7087"/>
                  </a:cubicBezTo>
                  <a:cubicBezTo>
                    <a:pt x="5409" y="8917"/>
                    <a:pt x="6123" y="10779"/>
                    <a:pt x="7301" y="12423"/>
                  </a:cubicBezTo>
                  <a:cubicBezTo>
                    <a:pt x="10279" y="16641"/>
                    <a:pt x="14963" y="15338"/>
                    <a:pt x="19120" y="17355"/>
                  </a:cubicBezTo>
                  <a:cubicBezTo>
                    <a:pt x="19135" y="17362"/>
                    <a:pt x="19156" y="17366"/>
                    <a:pt x="19181" y="17366"/>
                  </a:cubicBezTo>
                  <a:cubicBezTo>
                    <a:pt x="19196" y="17366"/>
                    <a:pt x="19213" y="17364"/>
                    <a:pt x="19231" y="17362"/>
                  </a:cubicBezTo>
                  <a:lnTo>
                    <a:pt x="19231" y="17362"/>
                  </a:lnTo>
                  <a:cubicBezTo>
                    <a:pt x="19302" y="17562"/>
                    <a:pt x="19369" y="17766"/>
                    <a:pt x="19430" y="17975"/>
                  </a:cubicBezTo>
                  <a:cubicBezTo>
                    <a:pt x="19448" y="18020"/>
                    <a:pt x="19509" y="18039"/>
                    <a:pt x="19584" y="18039"/>
                  </a:cubicBezTo>
                  <a:cubicBezTo>
                    <a:pt x="19766" y="18039"/>
                    <a:pt x="20032" y="17930"/>
                    <a:pt x="19988" y="17820"/>
                  </a:cubicBezTo>
                  <a:cubicBezTo>
                    <a:pt x="18809" y="13787"/>
                    <a:pt x="15894" y="11523"/>
                    <a:pt x="12730" y="8948"/>
                  </a:cubicBezTo>
                  <a:cubicBezTo>
                    <a:pt x="8821" y="5785"/>
                    <a:pt x="4727" y="2900"/>
                    <a:pt x="632" y="15"/>
                  </a:cubicBezTo>
                  <a:cubicBezTo>
                    <a:pt x="613" y="5"/>
                    <a:pt x="583" y="1"/>
                    <a:pt x="5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2799200" y="3824650"/>
              <a:ext cx="633925" cy="527825"/>
            </a:xfrm>
            <a:custGeom>
              <a:avLst/>
              <a:gdLst/>
              <a:ahLst/>
              <a:cxnLst/>
              <a:rect l="l" t="t" r="r" b="b"/>
              <a:pathLst>
                <a:path w="25357" h="21113" extrusionOk="0">
                  <a:moveTo>
                    <a:pt x="511" y="1"/>
                  </a:moveTo>
                  <a:cubicBezTo>
                    <a:pt x="334" y="1"/>
                    <a:pt x="0" y="142"/>
                    <a:pt x="76" y="243"/>
                  </a:cubicBezTo>
                  <a:lnTo>
                    <a:pt x="45" y="243"/>
                  </a:lnTo>
                  <a:cubicBezTo>
                    <a:pt x="2092" y="2787"/>
                    <a:pt x="4263" y="5206"/>
                    <a:pt x="6621" y="7471"/>
                  </a:cubicBezTo>
                  <a:cubicBezTo>
                    <a:pt x="8854" y="9735"/>
                    <a:pt x="11088" y="12123"/>
                    <a:pt x="13476" y="14202"/>
                  </a:cubicBezTo>
                  <a:cubicBezTo>
                    <a:pt x="14655" y="15256"/>
                    <a:pt x="15927" y="15536"/>
                    <a:pt x="17292" y="16280"/>
                  </a:cubicBezTo>
                  <a:cubicBezTo>
                    <a:pt x="18625" y="17024"/>
                    <a:pt x="19618" y="18234"/>
                    <a:pt x="20766" y="19196"/>
                  </a:cubicBezTo>
                  <a:cubicBezTo>
                    <a:pt x="21763" y="20010"/>
                    <a:pt x="22961" y="21112"/>
                    <a:pt x="24321" y="21112"/>
                  </a:cubicBezTo>
                  <a:cubicBezTo>
                    <a:pt x="24568" y="21112"/>
                    <a:pt x="24820" y="21076"/>
                    <a:pt x="25077" y="20995"/>
                  </a:cubicBezTo>
                  <a:cubicBezTo>
                    <a:pt x="25328" y="20920"/>
                    <a:pt x="25356" y="20783"/>
                    <a:pt x="25177" y="20783"/>
                  </a:cubicBezTo>
                  <a:cubicBezTo>
                    <a:pt x="25134" y="20783"/>
                    <a:pt x="25081" y="20791"/>
                    <a:pt x="25015" y="20809"/>
                  </a:cubicBezTo>
                  <a:cubicBezTo>
                    <a:pt x="24851" y="20858"/>
                    <a:pt x="24683" y="20881"/>
                    <a:pt x="24511" y="20881"/>
                  </a:cubicBezTo>
                  <a:cubicBezTo>
                    <a:pt x="22509" y="20881"/>
                    <a:pt x="20066" y="17774"/>
                    <a:pt x="18781" y="16745"/>
                  </a:cubicBezTo>
                  <a:cubicBezTo>
                    <a:pt x="17664" y="15877"/>
                    <a:pt x="16392" y="15629"/>
                    <a:pt x="15182" y="14915"/>
                  </a:cubicBezTo>
                  <a:cubicBezTo>
                    <a:pt x="14097" y="14233"/>
                    <a:pt x="13228" y="13240"/>
                    <a:pt x="12297" y="12341"/>
                  </a:cubicBezTo>
                  <a:cubicBezTo>
                    <a:pt x="8265" y="8370"/>
                    <a:pt x="4077" y="4493"/>
                    <a:pt x="603" y="26"/>
                  </a:cubicBezTo>
                  <a:cubicBezTo>
                    <a:pt x="586" y="8"/>
                    <a:pt x="553" y="1"/>
                    <a:pt x="5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3258625" y="3484850"/>
              <a:ext cx="221800" cy="706250"/>
            </a:xfrm>
            <a:custGeom>
              <a:avLst/>
              <a:gdLst/>
              <a:ahLst/>
              <a:cxnLst/>
              <a:rect l="l" t="t" r="r" b="b"/>
              <a:pathLst>
                <a:path w="8872" h="28250" extrusionOk="0">
                  <a:moveTo>
                    <a:pt x="4023" y="1179"/>
                  </a:moveTo>
                  <a:lnTo>
                    <a:pt x="4023" y="1179"/>
                  </a:lnTo>
                  <a:cubicBezTo>
                    <a:pt x="4839" y="3333"/>
                    <a:pt x="5669" y="5467"/>
                    <a:pt x="6452" y="7600"/>
                  </a:cubicBezTo>
                  <a:cubicBezTo>
                    <a:pt x="7414" y="10175"/>
                    <a:pt x="8375" y="12905"/>
                    <a:pt x="8127" y="15696"/>
                  </a:cubicBezTo>
                  <a:cubicBezTo>
                    <a:pt x="7781" y="19683"/>
                    <a:pt x="5201" y="23239"/>
                    <a:pt x="5550" y="27266"/>
                  </a:cubicBezTo>
                  <a:lnTo>
                    <a:pt x="5550" y="27266"/>
                  </a:lnTo>
                  <a:cubicBezTo>
                    <a:pt x="2881" y="24125"/>
                    <a:pt x="1683" y="19726"/>
                    <a:pt x="993" y="15727"/>
                  </a:cubicBezTo>
                  <a:cubicBezTo>
                    <a:pt x="528" y="12967"/>
                    <a:pt x="1644" y="10485"/>
                    <a:pt x="2420" y="7879"/>
                  </a:cubicBezTo>
                  <a:cubicBezTo>
                    <a:pt x="3063" y="5626"/>
                    <a:pt x="3591" y="3420"/>
                    <a:pt x="4023" y="1179"/>
                  </a:cubicBezTo>
                  <a:close/>
                  <a:moveTo>
                    <a:pt x="4046" y="0"/>
                  </a:moveTo>
                  <a:cubicBezTo>
                    <a:pt x="3884" y="0"/>
                    <a:pt x="3692" y="87"/>
                    <a:pt x="3692" y="187"/>
                  </a:cubicBezTo>
                  <a:cubicBezTo>
                    <a:pt x="3690" y="196"/>
                    <a:pt x="3688" y="204"/>
                    <a:pt x="3687" y="213"/>
                  </a:cubicBezTo>
                  <a:lnTo>
                    <a:pt x="3687" y="213"/>
                  </a:lnTo>
                  <a:lnTo>
                    <a:pt x="3661" y="218"/>
                  </a:lnTo>
                  <a:cubicBezTo>
                    <a:pt x="3666" y="233"/>
                    <a:pt x="3672" y="248"/>
                    <a:pt x="3677" y="263"/>
                  </a:cubicBezTo>
                  <a:lnTo>
                    <a:pt x="3677" y="263"/>
                  </a:lnTo>
                  <a:cubicBezTo>
                    <a:pt x="3152" y="3091"/>
                    <a:pt x="2474" y="5888"/>
                    <a:pt x="1644" y="8655"/>
                  </a:cubicBezTo>
                  <a:cubicBezTo>
                    <a:pt x="931" y="11074"/>
                    <a:pt x="0" y="13339"/>
                    <a:pt x="435" y="15882"/>
                  </a:cubicBezTo>
                  <a:cubicBezTo>
                    <a:pt x="1179" y="20225"/>
                    <a:pt x="2513" y="25002"/>
                    <a:pt x="5677" y="28197"/>
                  </a:cubicBezTo>
                  <a:cubicBezTo>
                    <a:pt x="5681" y="28201"/>
                    <a:pt x="5685" y="28205"/>
                    <a:pt x="5690" y="28208"/>
                  </a:cubicBezTo>
                  <a:lnTo>
                    <a:pt x="5690" y="28208"/>
                  </a:lnTo>
                  <a:cubicBezTo>
                    <a:pt x="5712" y="28237"/>
                    <a:pt x="5760" y="28250"/>
                    <a:pt x="5817" y="28250"/>
                  </a:cubicBezTo>
                  <a:cubicBezTo>
                    <a:pt x="5990" y="28250"/>
                    <a:pt x="6256" y="28138"/>
                    <a:pt x="6235" y="28011"/>
                  </a:cubicBezTo>
                  <a:cubicBezTo>
                    <a:pt x="5336" y="23420"/>
                    <a:pt x="8593" y="19481"/>
                    <a:pt x="8717" y="14983"/>
                  </a:cubicBezTo>
                  <a:cubicBezTo>
                    <a:pt x="8872" y="9958"/>
                    <a:pt x="5987" y="4715"/>
                    <a:pt x="4250" y="94"/>
                  </a:cubicBezTo>
                  <a:cubicBezTo>
                    <a:pt x="4217" y="27"/>
                    <a:pt x="4136" y="0"/>
                    <a:pt x="40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3342800" y="3512850"/>
              <a:ext cx="102725" cy="837725"/>
            </a:xfrm>
            <a:custGeom>
              <a:avLst/>
              <a:gdLst/>
              <a:ahLst/>
              <a:cxnLst/>
              <a:rect l="l" t="t" r="r" b="b"/>
              <a:pathLst>
                <a:path w="4109" h="33509" extrusionOk="0">
                  <a:moveTo>
                    <a:pt x="467" y="0"/>
                  </a:moveTo>
                  <a:cubicBezTo>
                    <a:pt x="285" y="0"/>
                    <a:pt x="0" y="124"/>
                    <a:pt x="45" y="214"/>
                  </a:cubicBezTo>
                  <a:lnTo>
                    <a:pt x="14" y="214"/>
                  </a:lnTo>
                  <a:cubicBezTo>
                    <a:pt x="2496" y="5612"/>
                    <a:pt x="263" y="11567"/>
                    <a:pt x="449" y="17213"/>
                  </a:cubicBezTo>
                  <a:cubicBezTo>
                    <a:pt x="604" y="20067"/>
                    <a:pt x="1100" y="22889"/>
                    <a:pt x="1969" y="25619"/>
                  </a:cubicBezTo>
                  <a:cubicBezTo>
                    <a:pt x="2682" y="28101"/>
                    <a:pt x="3582" y="30799"/>
                    <a:pt x="3023" y="33405"/>
                  </a:cubicBezTo>
                  <a:cubicBezTo>
                    <a:pt x="3011" y="33478"/>
                    <a:pt x="3090" y="33508"/>
                    <a:pt x="3192" y="33508"/>
                  </a:cubicBezTo>
                  <a:cubicBezTo>
                    <a:pt x="3350" y="33508"/>
                    <a:pt x="3563" y="33437"/>
                    <a:pt x="3582" y="33343"/>
                  </a:cubicBezTo>
                  <a:cubicBezTo>
                    <a:pt x="4109" y="30861"/>
                    <a:pt x="3364" y="28349"/>
                    <a:pt x="2682" y="25991"/>
                  </a:cubicBezTo>
                  <a:cubicBezTo>
                    <a:pt x="1907" y="23293"/>
                    <a:pt x="1224" y="20594"/>
                    <a:pt x="1069" y="17740"/>
                  </a:cubicBezTo>
                  <a:cubicBezTo>
                    <a:pt x="728" y="11940"/>
                    <a:pt x="3178" y="5643"/>
                    <a:pt x="604" y="59"/>
                  </a:cubicBezTo>
                  <a:cubicBezTo>
                    <a:pt x="587" y="17"/>
                    <a:pt x="534" y="0"/>
                    <a:pt x="4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3139775" y="3858825"/>
              <a:ext cx="334875" cy="562725"/>
            </a:xfrm>
            <a:custGeom>
              <a:avLst/>
              <a:gdLst/>
              <a:ahLst/>
              <a:cxnLst/>
              <a:rect l="l" t="t" r="r" b="b"/>
              <a:pathLst>
                <a:path w="13395" h="22509" extrusionOk="0">
                  <a:moveTo>
                    <a:pt x="389" y="1"/>
                  </a:moveTo>
                  <a:cubicBezTo>
                    <a:pt x="207" y="1"/>
                    <a:pt x="0" y="127"/>
                    <a:pt x="39" y="303"/>
                  </a:cubicBezTo>
                  <a:cubicBezTo>
                    <a:pt x="2149" y="8585"/>
                    <a:pt x="8725" y="15068"/>
                    <a:pt x="12788" y="22420"/>
                  </a:cubicBezTo>
                  <a:cubicBezTo>
                    <a:pt x="12824" y="22482"/>
                    <a:pt x="12894" y="22509"/>
                    <a:pt x="12970" y="22509"/>
                  </a:cubicBezTo>
                  <a:cubicBezTo>
                    <a:pt x="13160" y="22509"/>
                    <a:pt x="13395" y="22348"/>
                    <a:pt x="13285" y="22171"/>
                  </a:cubicBezTo>
                  <a:cubicBezTo>
                    <a:pt x="9252" y="14851"/>
                    <a:pt x="2707" y="8399"/>
                    <a:pt x="629" y="148"/>
                  </a:cubicBezTo>
                  <a:cubicBezTo>
                    <a:pt x="594" y="44"/>
                    <a:pt x="496" y="1"/>
                    <a:pt x="3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2926700" y="3217325"/>
              <a:ext cx="246850" cy="708075"/>
            </a:xfrm>
            <a:custGeom>
              <a:avLst/>
              <a:gdLst/>
              <a:ahLst/>
              <a:cxnLst/>
              <a:rect l="l" t="t" r="r" b="b"/>
              <a:pathLst>
                <a:path w="9874" h="28323" extrusionOk="0">
                  <a:moveTo>
                    <a:pt x="1803" y="1094"/>
                  </a:moveTo>
                  <a:cubicBezTo>
                    <a:pt x="2973" y="3036"/>
                    <a:pt x="4212" y="4983"/>
                    <a:pt x="5305" y="6979"/>
                  </a:cubicBezTo>
                  <a:cubicBezTo>
                    <a:pt x="6081" y="8313"/>
                    <a:pt x="6515" y="9833"/>
                    <a:pt x="6515" y="11384"/>
                  </a:cubicBezTo>
                  <a:cubicBezTo>
                    <a:pt x="6484" y="12718"/>
                    <a:pt x="6174" y="14021"/>
                    <a:pt x="6205" y="15354"/>
                  </a:cubicBezTo>
                  <a:cubicBezTo>
                    <a:pt x="6205" y="17495"/>
                    <a:pt x="7042" y="19542"/>
                    <a:pt x="7570" y="21558"/>
                  </a:cubicBezTo>
                  <a:cubicBezTo>
                    <a:pt x="8064" y="23536"/>
                    <a:pt x="8534" y="25490"/>
                    <a:pt x="9088" y="27441"/>
                  </a:cubicBezTo>
                  <a:lnTo>
                    <a:pt x="9088" y="27441"/>
                  </a:lnTo>
                  <a:cubicBezTo>
                    <a:pt x="5794" y="24842"/>
                    <a:pt x="3483" y="20703"/>
                    <a:pt x="2234" y="16781"/>
                  </a:cubicBezTo>
                  <a:cubicBezTo>
                    <a:pt x="685" y="11810"/>
                    <a:pt x="1450" y="6261"/>
                    <a:pt x="1803" y="1094"/>
                  </a:cubicBezTo>
                  <a:close/>
                  <a:moveTo>
                    <a:pt x="1642" y="1"/>
                  </a:moveTo>
                  <a:cubicBezTo>
                    <a:pt x="1488" y="1"/>
                    <a:pt x="1304" y="96"/>
                    <a:pt x="1304" y="217"/>
                  </a:cubicBezTo>
                  <a:cubicBezTo>
                    <a:pt x="994" y="5863"/>
                    <a:pt x="1" y="11973"/>
                    <a:pt x="1862" y="17433"/>
                  </a:cubicBezTo>
                  <a:cubicBezTo>
                    <a:pt x="3289" y="21558"/>
                    <a:pt x="5740" y="25746"/>
                    <a:pt x="9369" y="28289"/>
                  </a:cubicBezTo>
                  <a:cubicBezTo>
                    <a:pt x="9397" y="28308"/>
                    <a:pt x="9432" y="28318"/>
                    <a:pt x="9471" y="28320"/>
                  </a:cubicBezTo>
                  <a:lnTo>
                    <a:pt x="9471" y="28320"/>
                  </a:lnTo>
                  <a:cubicBezTo>
                    <a:pt x="9484" y="28321"/>
                    <a:pt x="9498" y="28322"/>
                    <a:pt x="9512" y="28322"/>
                  </a:cubicBezTo>
                  <a:cubicBezTo>
                    <a:pt x="9674" y="28322"/>
                    <a:pt x="9870" y="28220"/>
                    <a:pt x="9870" y="28080"/>
                  </a:cubicBezTo>
                  <a:lnTo>
                    <a:pt x="9870" y="28080"/>
                  </a:lnTo>
                  <a:cubicBezTo>
                    <a:pt x="9874" y="28054"/>
                    <a:pt x="9869" y="28027"/>
                    <a:pt x="9853" y="28001"/>
                  </a:cubicBezTo>
                  <a:lnTo>
                    <a:pt x="9853" y="28001"/>
                  </a:lnTo>
                  <a:cubicBezTo>
                    <a:pt x="9207" y="25812"/>
                    <a:pt x="8683" y="23623"/>
                    <a:pt x="8128" y="21434"/>
                  </a:cubicBezTo>
                  <a:cubicBezTo>
                    <a:pt x="7384" y="18580"/>
                    <a:pt x="6608" y="16130"/>
                    <a:pt x="6918" y="13152"/>
                  </a:cubicBezTo>
                  <a:cubicBezTo>
                    <a:pt x="7166" y="10888"/>
                    <a:pt x="7042" y="9089"/>
                    <a:pt x="5988" y="7041"/>
                  </a:cubicBezTo>
                  <a:cubicBezTo>
                    <a:pt x="4716" y="4653"/>
                    <a:pt x="3227" y="2388"/>
                    <a:pt x="1831" y="93"/>
                  </a:cubicBezTo>
                  <a:cubicBezTo>
                    <a:pt x="1799" y="28"/>
                    <a:pt x="1725" y="1"/>
                    <a:pt x="16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2975275" y="3249325"/>
              <a:ext cx="199675" cy="674700"/>
            </a:xfrm>
            <a:custGeom>
              <a:avLst/>
              <a:gdLst/>
              <a:ahLst/>
              <a:cxnLst/>
              <a:rect l="l" t="t" r="r" b="b"/>
              <a:pathLst>
                <a:path w="7987" h="26988" extrusionOk="0">
                  <a:moveTo>
                    <a:pt x="427" y="1"/>
                  </a:moveTo>
                  <a:cubicBezTo>
                    <a:pt x="246" y="1"/>
                    <a:pt x="1" y="113"/>
                    <a:pt x="43" y="240"/>
                  </a:cubicBezTo>
                  <a:cubicBezTo>
                    <a:pt x="881" y="2970"/>
                    <a:pt x="633" y="5699"/>
                    <a:pt x="788" y="8491"/>
                  </a:cubicBezTo>
                  <a:cubicBezTo>
                    <a:pt x="943" y="10724"/>
                    <a:pt x="1284" y="12958"/>
                    <a:pt x="1842" y="15129"/>
                  </a:cubicBezTo>
                  <a:cubicBezTo>
                    <a:pt x="2928" y="19348"/>
                    <a:pt x="4603" y="23535"/>
                    <a:pt x="7364" y="26947"/>
                  </a:cubicBezTo>
                  <a:cubicBezTo>
                    <a:pt x="7385" y="26976"/>
                    <a:pt x="7431" y="26988"/>
                    <a:pt x="7487" y="26988"/>
                  </a:cubicBezTo>
                  <a:cubicBezTo>
                    <a:pt x="7677" y="26988"/>
                    <a:pt x="7987" y="26850"/>
                    <a:pt x="7891" y="26730"/>
                  </a:cubicBezTo>
                  <a:cubicBezTo>
                    <a:pt x="5037" y="23194"/>
                    <a:pt x="3331" y="18789"/>
                    <a:pt x="2277" y="14416"/>
                  </a:cubicBezTo>
                  <a:cubicBezTo>
                    <a:pt x="1780" y="12430"/>
                    <a:pt x="1470" y="10383"/>
                    <a:pt x="1346" y="8367"/>
                  </a:cubicBezTo>
                  <a:cubicBezTo>
                    <a:pt x="1191" y="5575"/>
                    <a:pt x="1439" y="2814"/>
                    <a:pt x="602" y="85"/>
                  </a:cubicBezTo>
                  <a:cubicBezTo>
                    <a:pt x="582" y="25"/>
                    <a:pt x="512" y="1"/>
                    <a:pt x="4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 name="Google Shape;240;p2"/>
          <p:cNvGrpSpPr/>
          <p:nvPr/>
        </p:nvGrpSpPr>
        <p:grpSpPr>
          <a:xfrm rot="9764690">
            <a:off x="3560732" y="-1783669"/>
            <a:ext cx="1546779" cy="2481535"/>
            <a:chOff x="2402100" y="3854125"/>
            <a:chExt cx="435600" cy="698825"/>
          </a:xfrm>
        </p:grpSpPr>
        <p:sp>
          <p:nvSpPr>
            <p:cNvPr id="241" name="Google Shape;241;p2"/>
            <p:cNvSpPr/>
            <p:nvPr/>
          </p:nvSpPr>
          <p:spPr>
            <a:xfrm>
              <a:off x="2438150" y="3861725"/>
              <a:ext cx="380025" cy="675475"/>
            </a:xfrm>
            <a:custGeom>
              <a:avLst/>
              <a:gdLst/>
              <a:ahLst/>
              <a:cxnLst/>
              <a:rect l="l" t="t" r="r" b="b"/>
              <a:pathLst>
                <a:path w="15201" h="27019" extrusionOk="0">
                  <a:moveTo>
                    <a:pt x="6019" y="1"/>
                  </a:moveTo>
                  <a:cubicBezTo>
                    <a:pt x="3072" y="4437"/>
                    <a:pt x="1" y="9338"/>
                    <a:pt x="497" y="14642"/>
                  </a:cubicBezTo>
                  <a:cubicBezTo>
                    <a:pt x="652" y="15914"/>
                    <a:pt x="931" y="17154"/>
                    <a:pt x="1335" y="18364"/>
                  </a:cubicBezTo>
                  <a:cubicBezTo>
                    <a:pt x="1893" y="20194"/>
                    <a:pt x="2575" y="22024"/>
                    <a:pt x="3723" y="23606"/>
                  </a:cubicBezTo>
                  <a:cubicBezTo>
                    <a:pt x="4840" y="25157"/>
                    <a:pt x="6484" y="26429"/>
                    <a:pt x="8376" y="26770"/>
                  </a:cubicBezTo>
                  <a:lnTo>
                    <a:pt x="9338" y="26832"/>
                  </a:lnTo>
                  <a:lnTo>
                    <a:pt x="8872" y="27019"/>
                  </a:lnTo>
                  <a:cubicBezTo>
                    <a:pt x="10175" y="26957"/>
                    <a:pt x="11199" y="25933"/>
                    <a:pt x="11974" y="24878"/>
                  </a:cubicBezTo>
                  <a:cubicBezTo>
                    <a:pt x="14518" y="21218"/>
                    <a:pt x="15200" y="16596"/>
                    <a:pt x="13804" y="12346"/>
                  </a:cubicBezTo>
                  <a:cubicBezTo>
                    <a:pt x="12253" y="7725"/>
                    <a:pt x="8376" y="4282"/>
                    <a:pt x="60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2589375" y="3854125"/>
              <a:ext cx="98750" cy="698825"/>
            </a:xfrm>
            <a:custGeom>
              <a:avLst/>
              <a:gdLst/>
              <a:ahLst/>
              <a:cxnLst/>
              <a:rect l="l" t="t" r="r" b="b"/>
              <a:pathLst>
                <a:path w="3950" h="27953" extrusionOk="0">
                  <a:moveTo>
                    <a:pt x="452" y="0"/>
                  </a:moveTo>
                  <a:cubicBezTo>
                    <a:pt x="278" y="0"/>
                    <a:pt x="1" y="84"/>
                    <a:pt x="1" y="212"/>
                  </a:cubicBezTo>
                  <a:cubicBezTo>
                    <a:pt x="156" y="5454"/>
                    <a:pt x="249" y="10696"/>
                    <a:pt x="311" y="15939"/>
                  </a:cubicBezTo>
                  <a:cubicBezTo>
                    <a:pt x="342" y="20157"/>
                    <a:pt x="404" y="24593"/>
                    <a:pt x="3351" y="27912"/>
                  </a:cubicBezTo>
                  <a:cubicBezTo>
                    <a:pt x="3372" y="27941"/>
                    <a:pt x="3417" y="27953"/>
                    <a:pt x="3473" y="27953"/>
                  </a:cubicBezTo>
                  <a:cubicBezTo>
                    <a:pt x="3655" y="27953"/>
                    <a:pt x="3949" y="27821"/>
                    <a:pt x="3878" y="27726"/>
                  </a:cubicBezTo>
                  <a:cubicBezTo>
                    <a:pt x="776" y="24190"/>
                    <a:pt x="900" y="19444"/>
                    <a:pt x="869" y="15008"/>
                  </a:cubicBezTo>
                  <a:cubicBezTo>
                    <a:pt x="807" y="10014"/>
                    <a:pt x="714" y="5051"/>
                    <a:pt x="590" y="57"/>
                  </a:cubicBezTo>
                  <a:cubicBezTo>
                    <a:pt x="590" y="18"/>
                    <a:pt x="532" y="0"/>
                    <a:pt x="4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2594025" y="3930575"/>
              <a:ext cx="64850" cy="50600"/>
            </a:xfrm>
            <a:custGeom>
              <a:avLst/>
              <a:gdLst/>
              <a:ahLst/>
              <a:cxnLst/>
              <a:rect l="l" t="t" r="r" b="b"/>
              <a:pathLst>
                <a:path w="2594" h="2024" extrusionOk="0">
                  <a:moveTo>
                    <a:pt x="2450" y="0"/>
                  </a:moveTo>
                  <a:cubicBezTo>
                    <a:pt x="2316" y="0"/>
                    <a:pt x="2104" y="45"/>
                    <a:pt x="2048" y="101"/>
                  </a:cubicBezTo>
                  <a:cubicBezTo>
                    <a:pt x="1428" y="752"/>
                    <a:pt x="776" y="1372"/>
                    <a:pt x="125" y="1931"/>
                  </a:cubicBezTo>
                  <a:cubicBezTo>
                    <a:pt x="1" y="2024"/>
                    <a:pt x="187" y="2024"/>
                    <a:pt x="249" y="2024"/>
                  </a:cubicBezTo>
                  <a:cubicBezTo>
                    <a:pt x="373" y="1993"/>
                    <a:pt x="528" y="1962"/>
                    <a:pt x="621" y="1869"/>
                  </a:cubicBezTo>
                  <a:cubicBezTo>
                    <a:pt x="1304" y="1310"/>
                    <a:pt x="1955" y="690"/>
                    <a:pt x="2544" y="70"/>
                  </a:cubicBezTo>
                  <a:cubicBezTo>
                    <a:pt x="2594" y="20"/>
                    <a:pt x="2539" y="0"/>
                    <a:pt x="24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2596625" y="3995425"/>
              <a:ext cx="113900" cy="91325"/>
            </a:xfrm>
            <a:custGeom>
              <a:avLst/>
              <a:gdLst/>
              <a:ahLst/>
              <a:cxnLst/>
              <a:rect l="l" t="t" r="r" b="b"/>
              <a:pathLst>
                <a:path w="4556" h="3653" extrusionOk="0">
                  <a:moveTo>
                    <a:pt x="4248" y="1"/>
                  </a:moveTo>
                  <a:cubicBezTo>
                    <a:pt x="4157" y="1"/>
                    <a:pt x="4056" y="18"/>
                    <a:pt x="3991" y="50"/>
                  </a:cubicBezTo>
                  <a:cubicBezTo>
                    <a:pt x="2533" y="981"/>
                    <a:pt x="1355" y="2284"/>
                    <a:pt x="114" y="3493"/>
                  </a:cubicBezTo>
                  <a:cubicBezTo>
                    <a:pt x="0" y="3607"/>
                    <a:pt x="99" y="3653"/>
                    <a:pt x="236" y="3653"/>
                  </a:cubicBezTo>
                  <a:cubicBezTo>
                    <a:pt x="362" y="3653"/>
                    <a:pt x="520" y="3615"/>
                    <a:pt x="579" y="3555"/>
                  </a:cubicBezTo>
                  <a:cubicBezTo>
                    <a:pt x="1758" y="2377"/>
                    <a:pt x="2906" y="1105"/>
                    <a:pt x="4332" y="205"/>
                  </a:cubicBezTo>
                  <a:cubicBezTo>
                    <a:pt x="4556" y="63"/>
                    <a:pt x="4420" y="1"/>
                    <a:pt x="42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2596650" y="4053575"/>
              <a:ext cx="154425" cy="142975"/>
            </a:xfrm>
            <a:custGeom>
              <a:avLst/>
              <a:gdLst/>
              <a:ahLst/>
              <a:cxnLst/>
              <a:rect l="l" t="t" r="r" b="b"/>
              <a:pathLst>
                <a:path w="6177" h="5719" extrusionOk="0">
                  <a:moveTo>
                    <a:pt x="5832" y="1"/>
                  </a:moveTo>
                  <a:cubicBezTo>
                    <a:pt x="5732" y="1"/>
                    <a:pt x="5628" y="35"/>
                    <a:pt x="5572" y="113"/>
                  </a:cubicBezTo>
                  <a:cubicBezTo>
                    <a:pt x="3928" y="1881"/>
                    <a:pt x="2284" y="4114"/>
                    <a:pt x="237" y="5417"/>
                  </a:cubicBezTo>
                  <a:cubicBezTo>
                    <a:pt x="1" y="5559"/>
                    <a:pt x="214" y="5718"/>
                    <a:pt x="438" y="5718"/>
                  </a:cubicBezTo>
                  <a:cubicBezTo>
                    <a:pt x="509" y="5718"/>
                    <a:pt x="581" y="5702"/>
                    <a:pt x="640" y="5665"/>
                  </a:cubicBezTo>
                  <a:lnTo>
                    <a:pt x="609" y="5665"/>
                  </a:lnTo>
                  <a:cubicBezTo>
                    <a:pt x="2687" y="4331"/>
                    <a:pt x="4362" y="2098"/>
                    <a:pt x="6038" y="268"/>
                  </a:cubicBezTo>
                  <a:cubicBezTo>
                    <a:pt x="6177" y="109"/>
                    <a:pt x="6010" y="1"/>
                    <a:pt x="58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2602425" y="4133100"/>
              <a:ext cx="192625" cy="200200"/>
            </a:xfrm>
            <a:custGeom>
              <a:avLst/>
              <a:gdLst/>
              <a:ahLst/>
              <a:cxnLst/>
              <a:rect l="l" t="t" r="r" b="b"/>
              <a:pathLst>
                <a:path w="7705" h="8008" extrusionOk="0">
                  <a:moveTo>
                    <a:pt x="7405" y="1"/>
                  </a:moveTo>
                  <a:cubicBezTo>
                    <a:pt x="7295" y="1"/>
                    <a:pt x="7172" y="33"/>
                    <a:pt x="7109" y="96"/>
                  </a:cubicBezTo>
                  <a:cubicBezTo>
                    <a:pt x="4690" y="2577"/>
                    <a:pt x="2363" y="5152"/>
                    <a:pt x="130" y="7788"/>
                  </a:cubicBezTo>
                  <a:cubicBezTo>
                    <a:pt x="0" y="7937"/>
                    <a:pt x="136" y="8007"/>
                    <a:pt x="299" y="8007"/>
                  </a:cubicBezTo>
                  <a:cubicBezTo>
                    <a:pt x="410" y="8007"/>
                    <a:pt x="533" y="7975"/>
                    <a:pt x="595" y="7912"/>
                  </a:cubicBezTo>
                  <a:cubicBezTo>
                    <a:pt x="2829" y="5276"/>
                    <a:pt x="5155" y="2701"/>
                    <a:pt x="7575" y="220"/>
                  </a:cubicBezTo>
                  <a:cubicBezTo>
                    <a:pt x="7704" y="72"/>
                    <a:pt x="7569" y="1"/>
                    <a:pt x="74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2616775" y="4214150"/>
              <a:ext cx="220925" cy="236875"/>
            </a:xfrm>
            <a:custGeom>
              <a:avLst/>
              <a:gdLst/>
              <a:ahLst/>
              <a:cxnLst/>
              <a:rect l="l" t="t" r="r" b="b"/>
              <a:pathLst>
                <a:path w="8837" h="9475" extrusionOk="0">
                  <a:moveTo>
                    <a:pt x="8471" y="0"/>
                  </a:moveTo>
                  <a:cubicBezTo>
                    <a:pt x="8370" y="0"/>
                    <a:pt x="8265" y="34"/>
                    <a:pt x="8210" y="111"/>
                  </a:cubicBezTo>
                  <a:lnTo>
                    <a:pt x="145" y="9199"/>
                  </a:lnTo>
                  <a:cubicBezTo>
                    <a:pt x="1" y="9365"/>
                    <a:pt x="187" y="9475"/>
                    <a:pt x="382" y="9475"/>
                  </a:cubicBezTo>
                  <a:cubicBezTo>
                    <a:pt x="480" y="9475"/>
                    <a:pt x="580" y="9447"/>
                    <a:pt x="642" y="9385"/>
                  </a:cubicBezTo>
                  <a:lnTo>
                    <a:pt x="8676" y="297"/>
                  </a:lnTo>
                  <a:cubicBezTo>
                    <a:pt x="8836" y="116"/>
                    <a:pt x="8659" y="0"/>
                    <a:pt x="84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2529425" y="3901825"/>
              <a:ext cx="70050" cy="50450"/>
            </a:xfrm>
            <a:custGeom>
              <a:avLst/>
              <a:gdLst/>
              <a:ahLst/>
              <a:cxnLst/>
              <a:rect l="l" t="t" r="r" b="b"/>
              <a:pathLst>
                <a:path w="2802" h="2018" extrusionOk="0">
                  <a:moveTo>
                    <a:pt x="480" y="0"/>
                  </a:moveTo>
                  <a:cubicBezTo>
                    <a:pt x="298" y="0"/>
                    <a:pt x="0" y="138"/>
                    <a:pt x="72" y="258"/>
                  </a:cubicBezTo>
                  <a:cubicBezTo>
                    <a:pt x="630" y="971"/>
                    <a:pt x="1344" y="1592"/>
                    <a:pt x="2181" y="1995"/>
                  </a:cubicBezTo>
                  <a:cubicBezTo>
                    <a:pt x="2208" y="2011"/>
                    <a:pt x="2243" y="2018"/>
                    <a:pt x="2284" y="2018"/>
                  </a:cubicBezTo>
                  <a:cubicBezTo>
                    <a:pt x="2484" y="2018"/>
                    <a:pt x="2802" y="1850"/>
                    <a:pt x="2647" y="1747"/>
                  </a:cubicBezTo>
                  <a:cubicBezTo>
                    <a:pt x="1840" y="1344"/>
                    <a:pt x="1158" y="754"/>
                    <a:pt x="599" y="41"/>
                  </a:cubicBezTo>
                  <a:cubicBezTo>
                    <a:pt x="578" y="12"/>
                    <a:pt x="534" y="0"/>
                    <a:pt x="4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2466675" y="3969450"/>
              <a:ext cx="143525" cy="85975"/>
            </a:xfrm>
            <a:custGeom>
              <a:avLst/>
              <a:gdLst/>
              <a:ahLst/>
              <a:cxnLst/>
              <a:rect l="l" t="t" r="r" b="b"/>
              <a:pathLst>
                <a:path w="5741" h="3439" extrusionOk="0">
                  <a:moveTo>
                    <a:pt x="507" y="1"/>
                  </a:moveTo>
                  <a:cubicBezTo>
                    <a:pt x="304" y="1"/>
                    <a:pt x="0" y="177"/>
                    <a:pt x="101" y="252"/>
                  </a:cubicBezTo>
                  <a:cubicBezTo>
                    <a:pt x="1683" y="1461"/>
                    <a:pt x="3358" y="2516"/>
                    <a:pt x="5095" y="3416"/>
                  </a:cubicBezTo>
                  <a:cubicBezTo>
                    <a:pt x="5121" y="3431"/>
                    <a:pt x="5158" y="3438"/>
                    <a:pt x="5199" y="3438"/>
                  </a:cubicBezTo>
                  <a:cubicBezTo>
                    <a:pt x="5406" y="3438"/>
                    <a:pt x="5741" y="3271"/>
                    <a:pt x="5560" y="3167"/>
                  </a:cubicBezTo>
                  <a:cubicBezTo>
                    <a:pt x="3823" y="2268"/>
                    <a:pt x="2179" y="1213"/>
                    <a:pt x="628" y="35"/>
                  </a:cubicBezTo>
                  <a:cubicBezTo>
                    <a:pt x="598" y="11"/>
                    <a:pt x="555" y="1"/>
                    <a:pt x="5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2445125" y="4056150"/>
              <a:ext cx="161975" cy="95425"/>
            </a:xfrm>
            <a:custGeom>
              <a:avLst/>
              <a:gdLst/>
              <a:ahLst/>
              <a:cxnLst/>
              <a:rect l="l" t="t" r="r" b="b"/>
              <a:pathLst>
                <a:path w="6479" h="3817" extrusionOk="0">
                  <a:moveTo>
                    <a:pt x="560" y="1"/>
                  </a:moveTo>
                  <a:cubicBezTo>
                    <a:pt x="352" y="1"/>
                    <a:pt x="0" y="239"/>
                    <a:pt x="280" y="351"/>
                  </a:cubicBezTo>
                  <a:lnTo>
                    <a:pt x="280" y="320"/>
                  </a:lnTo>
                  <a:cubicBezTo>
                    <a:pt x="2389" y="1033"/>
                    <a:pt x="4034" y="2584"/>
                    <a:pt x="5833" y="3794"/>
                  </a:cubicBezTo>
                  <a:cubicBezTo>
                    <a:pt x="5864" y="3810"/>
                    <a:pt x="5903" y="3816"/>
                    <a:pt x="5947" y="3816"/>
                  </a:cubicBezTo>
                  <a:cubicBezTo>
                    <a:pt x="6164" y="3816"/>
                    <a:pt x="6479" y="3644"/>
                    <a:pt x="6298" y="3515"/>
                  </a:cubicBezTo>
                  <a:cubicBezTo>
                    <a:pt x="4437" y="2274"/>
                    <a:pt x="2793" y="723"/>
                    <a:pt x="621" y="10"/>
                  </a:cubicBezTo>
                  <a:cubicBezTo>
                    <a:pt x="603" y="4"/>
                    <a:pt x="582" y="1"/>
                    <a:pt x="5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2403925" y="4174100"/>
              <a:ext cx="206525" cy="108250"/>
            </a:xfrm>
            <a:custGeom>
              <a:avLst/>
              <a:gdLst/>
              <a:ahLst/>
              <a:cxnLst/>
              <a:rect l="l" t="t" r="r" b="b"/>
              <a:pathLst>
                <a:path w="8261" h="4330" extrusionOk="0">
                  <a:moveTo>
                    <a:pt x="489" y="0"/>
                  </a:moveTo>
                  <a:cubicBezTo>
                    <a:pt x="287" y="0"/>
                    <a:pt x="0" y="150"/>
                    <a:pt x="98" y="224"/>
                  </a:cubicBezTo>
                  <a:cubicBezTo>
                    <a:pt x="2424" y="1899"/>
                    <a:pt x="4937" y="3295"/>
                    <a:pt x="7605" y="4318"/>
                  </a:cubicBezTo>
                  <a:cubicBezTo>
                    <a:pt x="7624" y="4326"/>
                    <a:pt x="7648" y="4329"/>
                    <a:pt x="7676" y="4329"/>
                  </a:cubicBezTo>
                  <a:cubicBezTo>
                    <a:pt x="7877" y="4329"/>
                    <a:pt x="8261" y="4152"/>
                    <a:pt x="8070" y="4070"/>
                  </a:cubicBezTo>
                  <a:cubicBezTo>
                    <a:pt x="5433" y="3046"/>
                    <a:pt x="2921" y="1682"/>
                    <a:pt x="625" y="38"/>
                  </a:cubicBezTo>
                  <a:cubicBezTo>
                    <a:pt x="592" y="11"/>
                    <a:pt x="544" y="0"/>
                    <a:pt x="4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2402100" y="4291275"/>
              <a:ext cx="218100" cy="118400"/>
            </a:xfrm>
            <a:custGeom>
              <a:avLst/>
              <a:gdLst/>
              <a:ahLst/>
              <a:cxnLst/>
              <a:rect l="l" t="t" r="r" b="b"/>
              <a:pathLst>
                <a:path w="8724" h="4736" extrusionOk="0">
                  <a:moveTo>
                    <a:pt x="505" y="1"/>
                  </a:moveTo>
                  <a:cubicBezTo>
                    <a:pt x="289" y="1"/>
                    <a:pt x="1" y="188"/>
                    <a:pt x="202" y="314"/>
                  </a:cubicBezTo>
                  <a:cubicBezTo>
                    <a:pt x="2715" y="1865"/>
                    <a:pt x="5320" y="3695"/>
                    <a:pt x="8112" y="4718"/>
                  </a:cubicBezTo>
                  <a:cubicBezTo>
                    <a:pt x="8140" y="4730"/>
                    <a:pt x="8171" y="4736"/>
                    <a:pt x="8203" y="4736"/>
                  </a:cubicBezTo>
                  <a:cubicBezTo>
                    <a:pt x="8428" y="4736"/>
                    <a:pt x="8724" y="4485"/>
                    <a:pt x="8453" y="4377"/>
                  </a:cubicBezTo>
                  <a:cubicBezTo>
                    <a:pt x="5723" y="3385"/>
                    <a:pt x="3087" y="1554"/>
                    <a:pt x="636" y="35"/>
                  </a:cubicBezTo>
                  <a:cubicBezTo>
                    <a:pt x="601" y="11"/>
                    <a:pt x="555" y="1"/>
                    <a:pt x="5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2489225" y="4423675"/>
              <a:ext cx="159525" cy="73725"/>
            </a:xfrm>
            <a:custGeom>
              <a:avLst/>
              <a:gdLst/>
              <a:ahLst/>
              <a:cxnLst/>
              <a:rect l="l" t="t" r="r" b="b"/>
              <a:pathLst>
                <a:path w="6381" h="2949" extrusionOk="0">
                  <a:moveTo>
                    <a:pt x="564" y="1"/>
                  </a:moveTo>
                  <a:cubicBezTo>
                    <a:pt x="384" y="1"/>
                    <a:pt x="1" y="178"/>
                    <a:pt x="191" y="260"/>
                  </a:cubicBezTo>
                  <a:cubicBezTo>
                    <a:pt x="2083" y="1066"/>
                    <a:pt x="3945" y="1935"/>
                    <a:pt x="5775" y="2928"/>
                  </a:cubicBezTo>
                  <a:cubicBezTo>
                    <a:pt x="5799" y="2942"/>
                    <a:pt x="5830" y="2948"/>
                    <a:pt x="5866" y="2948"/>
                  </a:cubicBezTo>
                  <a:cubicBezTo>
                    <a:pt x="6061" y="2948"/>
                    <a:pt x="6381" y="2763"/>
                    <a:pt x="6302" y="2710"/>
                  </a:cubicBezTo>
                  <a:cubicBezTo>
                    <a:pt x="4441" y="1718"/>
                    <a:pt x="2580" y="818"/>
                    <a:pt x="625" y="12"/>
                  </a:cubicBezTo>
                  <a:cubicBezTo>
                    <a:pt x="610" y="4"/>
                    <a:pt x="589" y="1"/>
                    <a:pt x="5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4" name="Google Shape;254;p2"/>
          <p:cNvSpPr/>
          <p:nvPr/>
        </p:nvSpPr>
        <p:spPr>
          <a:xfrm rot="10673898">
            <a:off x="2204422" y="-744575"/>
            <a:ext cx="1468370" cy="1312998"/>
          </a:xfrm>
          <a:custGeom>
            <a:avLst/>
            <a:gdLst/>
            <a:ahLst/>
            <a:cxnLst/>
            <a:rect l="l" t="t" r="r" b="b"/>
            <a:pathLst>
              <a:path w="44049" h="39391" extrusionOk="0">
                <a:moveTo>
                  <a:pt x="41815" y="18643"/>
                </a:moveTo>
                <a:lnTo>
                  <a:pt x="41815" y="18643"/>
                </a:lnTo>
                <a:cubicBezTo>
                  <a:pt x="36665" y="23993"/>
                  <a:pt x="31303" y="29104"/>
                  <a:pt x="25751" y="33974"/>
                </a:cubicBezTo>
                <a:lnTo>
                  <a:pt x="25751" y="33974"/>
                </a:lnTo>
                <a:cubicBezTo>
                  <a:pt x="31957" y="31422"/>
                  <a:pt x="37381" y="27268"/>
                  <a:pt x="41474" y="21931"/>
                </a:cubicBezTo>
                <a:cubicBezTo>
                  <a:pt x="42249" y="20969"/>
                  <a:pt x="42869" y="19356"/>
                  <a:pt x="41815" y="18643"/>
                </a:cubicBezTo>
                <a:close/>
                <a:moveTo>
                  <a:pt x="2792" y="17030"/>
                </a:moveTo>
                <a:lnTo>
                  <a:pt x="2792" y="17030"/>
                </a:lnTo>
                <a:cubicBezTo>
                  <a:pt x="6077" y="25551"/>
                  <a:pt x="13820" y="31335"/>
                  <a:pt x="21393" y="36562"/>
                </a:cubicBezTo>
                <a:lnTo>
                  <a:pt x="21393" y="36562"/>
                </a:lnTo>
                <a:cubicBezTo>
                  <a:pt x="18871" y="27306"/>
                  <a:pt x="11868" y="19972"/>
                  <a:pt x="2792" y="17030"/>
                </a:cubicBezTo>
                <a:close/>
                <a:moveTo>
                  <a:pt x="24847" y="0"/>
                </a:moveTo>
                <a:lnTo>
                  <a:pt x="24847" y="0"/>
                </a:lnTo>
                <a:cubicBezTo>
                  <a:pt x="20535" y="11105"/>
                  <a:pt x="25778" y="23916"/>
                  <a:pt x="22738" y="35424"/>
                </a:cubicBezTo>
                <a:cubicBezTo>
                  <a:pt x="22148" y="23544"/>
                  <a:pt x="19977" y="11787"/>
                  <a:pt x="16317" y="465"/>
                </a:cubicBezTo>
                <a:cubicBezTo>
                  <a:pt x="12719" y="5677"/>
                  <a:pt x="13525" y="12687"/>
                  <a:pt x="15541" y="18674"/>
                </a:cubicBezTo>
                <a:cubicBezTo>
                  <a:pt x="17554" y="24618"/>
                  <a:pt x="20678" y="30315"/>
                  <a:pt x="21400" y="36566"/>
                </a:cubicBezTo>
                <a:lnTo>
                  <a:pt x="21400" y="36566"/>
                </a:lnTo>
                <a:cubicBezTo>
                  <a:pt x="21398" y="36565"/>
                  <a:pt x="21395" y="36563"/>
                  <a:pt x="21393" y="36562"/>
                </a:cubicBezTo>
                <a:lnTo>
                  <a:pt x="21393" y="36562"/>
                </a:lnTo>
                <a:cubicBezTo>
                  <a:pt x="21397" y="36575"/>
                  <a:pt x="21400" y="36589"/>
                  <a:pt x="21404" y="36603"/>
                </a:cubicBezTo>
                <a:cubicBezTo>
                  <a:pt x="21403" y="36591"/>
                  <a:pt x="21401" y="36579"/>
                  <a:pt x="21400" y="36566"/>
                </a:cubicBezTo>
                <a:lnTo>
                  <a:pt x="21400" y="36566"/>
                </a:lnTo>
                <a:cubicBezTo>
                  <a:pt x="21764" y="36818"/>
                  <a:pt x="22127" y="37067"/>
                  <a:pt x="22490" y="37316"/>
                </a:cubicBezTo>
                <a:cubicBezTo>
                  <a:pt x="17961" y="35052"/>
                  <a:pt x="13215" y="33253"/>
                  <a:pt x="8314" y="31950"/>
                </a:cubicBezTo>
                <a:cubicBezTo>
                  <a:pt x="6992" y="31601"/>
                  <a:pt x="5548" y="31314"/>
                  <a:pt x="4169" y="31314"/>
                </a:cubicBezTo>
                <a:cubicBezTo>
                  <a:pt x="2603" y="31314"/>
                  <a:pt x="1122" y="31684"/>
                  <a:pt x="1" y="32756"/>
                </a:cubicBezTo>
                <a:cubicBezTo>
                  <a:pt x="5259" y="37064"/>
                  <a:pt x="11824" y="39390"/>
                  <a:pt x="18562" y="39390"/>
                </a:cubicBezTo>
                <a:cubicBezTo>
                  <a:pt x="19734" y="39390"/>
                  <a:pt x="20910" y="39320"/>
                  <a:pt x="22086" y="39177"/>
                </a:cubicBezTo>
                <a:cubicBezTo>
                  <a:pt x="22941" y="39305"/>
                  <a:pt x="23802" y="39364"/>
                  <a:pt x="24666" y="39364"/>
                </a:cubicBezTo>
                <a:cubicBezTo>
                  <a:pt x="31384" y="39364"/>
                  <a:pt x="38276" y="35758"/>
                  <a:pt x="44048" y="32322"/>
                </a:cubicBezTo>
                <a:cubicBezTo>
                  <a:pt x="42166" y="31703"/>
                  <a:pt x="40239" y="31445"/>
                  <a:pt x="38294" y="31445"/>
                </a:cubicBezTo>
                <a:cubicBezTo>
                  <a:pt x="34072" y="31445"/>
                  <a:pt x="29766" y="32665"/>
                  <a:pt x="25642" y="34070"/>
                </a:cubicBezTo>
                <a:lnTo>
                  <a:pt x="25642" y="34070"/>
                </a:lnTo>
                <a:cubicBezTo>
                  <a:pt x="25244" y="34419"/>
                  <a:pt x="24844" y="34767"/>
                  <a:pt x="24444" y="35114"/>
                </a:cubicBezTo>
                <a:cubicBezTo>
                  <a:pt x="24692" y="34819"/>
                  <a:pt x="24940" y="34523"/>
                  <a:pt x="25187" y="34226"/>
                </a:cubicBezTo>
                <a:lnTo>
                  <a:pt x="25187" y="34226"/>
                </a:lnTo>
                <a:cubicBezTo>
                  <a:pt x="24935" y="34313"/>
                  <a:pt x="24684" y="34400"/>
                  <a:pt x="24435" y="34488"/>
                </a:cubicBezTo>
                <a:lnTo>
                  <a:pt x="24435" y="34488"/>
                </a:lnTo>
                <a:cubicBezTo>
                  <a:pt x="24697" y="34391"/>
                  <a:pt x="24958" y="34292"/>
                  <a:pt x="25217" y="34189"/>
                </a:cubicBezTo>
                <a:lnTo>
                  <a:pt x="25217" y="34189"/>
                </a:lnTo>
                <a:cubicBezTo>
                  <a:pt x="25207" y="34202"/>
                  <a:pt x="25197" y="34214"/>
                  <a:pt x="25187" y="34226"/>
                </a:cubicBezTo>
                <a:lnTo>
                  <a:pt x="25187" y="34226"/>
                </a:lnTo>
                <a:cubicBezTo>
                  <a:pt x="25338" y="34174"/>
                  <a:pt x="25490" y="34122"/>
                  <a:pt x="25642" y="34070"/>
                </a:cubicBezTo>
                <a:lnTo>
                  <a:pt x="25642" y="34070"/>
                </a:lnTo>
                <a:cubicBezTo>
                  <a:pt x="25679" y="34038"/>
                  <a:pt x="25715" y="34006"/>
                  <a:pt x="25751" y="33974"/>
                </a:cubicBezTo>
                <a:lnTo>
                  <a:pt x="25751" y="33974"/>
                </a:lnTo>
                <a:cubicBezTo>
                  <a:pt x="25574" y="34047"/>
                  <a:pt x="25396" y="34119"/>
                  <a:pt x="25217" y="34189"/>
                </a:cubicBezTo>
                <a:lnTo>
                  <a:pt x="25217" y="34189"/>
                </a:lnTo>
                <a:cubicBezTo>
                  <a:pt x="28692" y="30012"/>
                  <a:pt x="32008" y="25700"/>
                  <a:pt x="34463" y="20876"/>
                </a:cubicBezTo>
                <a:cubicBezTo>
                  <a:pt x="37100" y="15665"/>
                  <a:pt x="38651" y="9771"/>
                  <a:pt x="37937" y="4002"/>
                </a:cubicBezTo>
                <a:lnTo>
                  <a:pt x="37937" y="4002"/>
                </a:lnTo>
                <a:cubicBezTo>
                  <a:pt x="29779" y="11012"/>
                  <a:pt x="31920" y="24722"/>
                  <a:pt x="25406" y="33315"/>
                </a:cubicBezTo>
                <a:cubicBezTo>
                  <a:pt x="30834" y="23047"/>
                  <a:pt x="30617" y="10050"/>
                  <a:pt x="248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5" name="Google Shape;255;p2"/>
          <p:cNvGrpSpPr/>
          <p:nvPr/>
        </p:nvGrpSpPr>
        <p:grpSpPr>
          <a:xfrm rot="-6923304">
            <a:off x="7577465" y="-582491"/>
            <a:ext cx="2662542" cy="2828636"/>
            <a:chOff x="4159600" y="887163"/>
            <a:chExt cx="1265600" cy="1344550"/>
          </a:xfrm>
        </p:grpSpPr>
        <p:sp>
          <p:nvSpPr>
            <p:cNvPr id="256" name="Google Shape;256;p2"/>
            <p:cNvSpPr/>
            <p:nvPr/>
          </p:nvSpPr>
          <p:spPr>
            <a:xfrm>
              <a:off x="4159600" y="887163"/>
              <a:ext cx="1265600" cy="1344550"/>
            </a:xfrm>
            <a:custGeom>
              <a:avLst/>
              <a:gdLst/>
              <a:ahLst/>
              <a:cxnLst/>
              <a:rect l="l" t="t" r="r" b="b"/>
              <a:pathLst>
                <a:path w="50624" h="53782" extrusionOk="0">
                  <a:moveTo>
                    <a:pt x="24646" y="1"/>
                  </a:moveTo>
                  <a:cubicBezTo>
                    <a:pt x="24468" y="1"/>
                    <a:pt x="24287" y="13"/>
                    <a:pt x="24102" y="38"/>
                  </a:cubicBezTo>
                  <a:cubicBezTo>
                    <a:pt x="22706" y="224"/>
                    <a:pt x="21528" y="1123"/>
                    <a:pt x="20628" y="2178"/>
                  </a:cubicBezTo>
                  <a:cubicBezTo>
                    <a:pt x="17681" y="5714"/>
                    <a:pt x="17867" y="11391"/>
                    <a:pt x="21000" y="14741"/>
                  </a:cubicBezTo>
                  <a:cubicBezTo>
                    <a:pt x="22086" y="15857"/>
                    <a:pt x="23575" y="17067"/>
                    <a:pt x="23296" y="18618"/>
                  </a:cubicBezTo>
                  <a:cubicBezTo>
                    <a:pt x="23075" y="19846"/>
                    <a:pt x="21785" y="20490"/>
                    <a:pt x="20503" y="20490"/>
                  </a:cubicBezTo>
                  <a:cubicBezTo>
                    <a:pt x="20165" y="20490"/>
                    <a:pt x="19828" y="20446"/>
                    <a:pt x="19511" y="20355"/>
                  </a:cubicBezTo>
                  <a:cubicBezTo>
                    <a:pt x="18022" y="19952"/>
                    <a:pt x="16813" y="18866"/>
                    <a:pt x="15417" y="18091"/>
                  </a:cubicBezTo>
                  <a:cubicBezTo>
                    <a:pt x="13952" y="17299"/>
                    <a:pt x="12329" y="16903"/>
                    <a:pt x="10707" y="16903"/>
                  </a:cubicBezTo>
                  <a:cubicBezTo>
                    <a:pt x="8963" y="16903"/>
                    <a:pt x="7220" y="17361"/>
                    <a:pt x="5677" y="18277"/>
                  </a:cubicBezTo>
                  <a:cubicBezTo>
                    <a:pt x="5025" y="18649"/>
                    <a:pt x="4374" y="19176"/>
                    <a:pt x="4250" y="19921"/>
                  </a:cubicBezTo>
                  <a:cubicBezTo>
                    <a:pt x="4219" y="20479"/>
                    <a:pt x="4343" y="21007"/>
                    <a:pt x="4622" y="21472"/>
                  </a:cubicBezTo>
                  <a:cubicBezTo>
                    <a:pt x="6607" y="25504"/>
                    <a:pt x="10981" y="27893"/>
                    <a:pt x="15386" y="28730"/>
                  </a:cubicBezTo>
                  <a:cubicBezTo>
                    <a:pt x="16906" y="29009"/>
                    <a:pt x="18519" y="29196"/>
                    <a:pt x="19822" y="30064"/>
                  </a:cubicBezTo>
                  <a:cubicBezTo>
                    <a:pt x="21093" y="30933"/>
                    <a:pt x="21869" y="32825"/>
                    <a:pt x="20876" y="34066"/>
                  </a:cubicBezTo>
                  <a:cubicBezTo>
                    <a:pt x="20283" y="34807"/>
                    <a:pt x="19277" y="35036"/>
                    <a:pt x="18281" y="35036"/>
                  </a:cubicBezTo>
                  <a:cubicBezTo>
                    <a:pt x="18026" y="35036"/>
                    <a:pt x="17772" y="35021"/>
                    <a:pt x="17526" y="34996"/>
                  </a:cubicBezTo>
                  <a:cubicBezTo>
                    <a:pt x="14083" y="34655"/>
                    <a:pt x="10826" y="33166"/>
                    <a:pt x="7383" y="33135"/>
                  </a:cubicBezTo>
                  <a:cubicBezTo>
                    <a:pt x="3940" y="33135"/>
                    <a:pt x="0" y="35492"/>
                    <a:pt x="217" y="38936"/>
                  </a:cubicBezTo>
                  <a:cubicBezTo>
                    <a:pt x="404" y="42069"/>
                    <a:pt x="3909" y="43961"/>
                    <a:pt x="7011" y="44302"/>
                  </a:cubicBezTo>
                  <a:cubicBezTo>
                    <a:pt x="10144" y="44643"/>
                    <a:pt x="13432" y="44085"/>
                    <a:pt x="16409" y="45108"/>
                  </a:cubicBezTo>
                  <a:cubicBezTo>
                    <a:pt x="19387" y="46163"/>
                    <a:pt x="21838" y="49823"/>
                    <a:pt x="20039" y="52429"/>
                  </a:cubicBezTo>
                  <a:cubicBezTo>
                    <a:pt x="20039" y="52429"/>
                    <a:pt x="20984" y="53782"/>
                    <a:pt x="23076" y="53782"/>
                  </a:cubicBezTo>
                  <a:cubicBezTo>
                    <a:pt x="23870" y="53782"/>
                    <a:pt x="24828" y="53587"/>
                    <a:pt x="25963" y="53049"/>
                  </a:cubicBezTo>
                  <a:cubicBezTo>
                    <a:pt x="29329" y="51475"/>
                    <a:pt x="26087" y="44984"/>
                    <a:pt x="29757" y="44984"/>
                  </a:cubicBezTo>
                  <a:cubicBezTo>
                    <a:pt x="29775" y="44984"/>
                    <a:pt x="29792" y="44984"/>
                    <a:pt x="29810" y="44984"/>
                  </a:cubicBezTo>
                  <a:cubicBezTo>
                    <a:pt x="30958" y="44984"/>
                    <a:pt x="32105" y="45419"/>
                    <a:pt x="33222" y="45698"/>
                  </a:cubicBezTo>
                  <a:cubicBezTo>
                    <a:pt x="34398" y="46006"/>
                    <a:pt x="35607" y="46153"/>
                    <a:pt x="36817" y="46153"/>
                  </a:cubicBezTo>
                  <a:cubicBezTo>
                    <a:pt x="41703" y="46153"/>
                    <a:pt x="46605" y="43745"/>
                    <a:pt x="49414" y="39742"/>
                  </a:cubicBezTo>
                  <a:cubicBezTo>
                    <a:pt x="50065" y="38843"/>
                    <a:pt x="50624" y="37757"/>
                    <a:pt x="50469" y="36640"/>
                  </a:cubicBezTo>
                  <a:cubicBezTo>
                    <a:pt x="50252" y="35027"/>
                    <a:pt x="48483" y="34004"/>
                    <a:pt x="46839" y="33973"/>
                  </a:cubicBezTo>
                  <a:cubicBezTo>
                    <a:pt x="46804" y="33972"/>
                    <a:pt x="46769" y="33972"/>
                    <a:pt x="46734" y="33972"/>
                  </a:cubicBezTo>
                  <a:cubicBezTo>
                    <a:pt x="45100" y="33972"/>
                    <a:pt x="43612" y="34669"/>
                    <a:pt x="42125" y="35337"/>
                  </a:cubicBezTo>
                  <a:cubicBezTo>
                    <a:pt x="40127" y="36196"/>
                    <a:pt x="37937" y="36981"/>
                    <a:pt x="35810" y="36981"/>
                  </a:cubicBezTo>
                  <a:cubicBezTo>
                    <a:pt x="34865" y="36981"/>
                    <a:pt x="33933" y="36826"/>
                    <a:pt x="33036" y="36454"/>
                  </a:cubicBezTo>
                  <a:cubicBezTo>
                    <a:pt x="30151" y="35275"/>
                    <a:pt x="28724" y="30747"/>
                    <a:pt x="31330" y="28978"/>
                  </a:cubicBezTo>
                  <a:cubicBezTo>
                    <a:pt x="32167" y="28420"/>
                    <a:pt x="33222" y="28265"/>
                    <a:pt x="34215" y="28079"/>
                  </a:cubicBezTo>
                  <a:cubicBezTo>
                    <a:pt x="36944" y="27645"/>
                    <a:pt x="39736" y="26962"/>
                    <a:pt x="41938" y="25256"/>
                  </a:cubicBezTo>
                  <a:cubicBezTo>
                    <a:pt x="44110" y="23581"/>
                    <a:pt x="45537" y="20634"/>
                    <a:pt x="44761" y="17998"/>
                  </a:cubicBezTo>
                  <a:cubicBezTo>
                    <a:pt x="44175" y="16083"/>
                    <a:pt x="42149" y="14691"/>
                    <a:pt x="40229" y="14691"/>
                  </a:cubicBezTo>
                  <a:cubicBezTo>
                    <a:pt x="39505" y="14691"/>
                    <a:pt x="38796" y="14889"/>
                    <a:pt x="38185" y="15330"/>
                  </a:cubicBezTo>
                  <a:cubicBezTo>
                    <a:pt x="35808" y="17113"/>
                    <a:pt x="35224" y="21685"/>
                    <a:pt x="32480" y="21685"/>
                  </a:cubicBezTo>
                  <a:cubicBezTo>
                    <a:pt x="32359" y="21685"/>
                    <a:pt x="32235" y="21676"/>
                    <a:pt x="32105" y="21658"/>
                  </a:cubicBezTo>
                  <a:cubicBezTo>
                    <a:pt x="30864" y="21472"/>
                    <a:pt x="29996" y="20293"/>
                    <a:pt x="29562" y="19083"/>
                  </a:cubicBezTo>
                  <a:cubicBezTo>
                    <a:pt x="28321" y="15547"/>
                    <a:pt x="29748" y="11701"/>
                    <a:pt x="29934" y="7947"/>
                  </a:cubicBezTo>
                  <a:cubicBezTo>
                    <a:pt x="30140" y="4380"/>
                    <a:pt x="28049" y="1"/>
                    <a:pt x="24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4735775" y="978038"/>
              <a:ext cx="48875" cy="17100"/>
            </a:xfrm>
            <a:custGeom>
              <a:avLst/>
              <a:gdLst/>
              <a:ahLst/>
              <a:cxnLst/>
              <a:rect l="l" t="t" r="r" b="b"/>
              <a:pathLst>
                <a:path w="1955" h="684" extrusionOk="0">
                  <a:moveTo>
                    <a:pt x="1179" y="1"/>
                  </a:moveTo>
                  <a:cubicBezTo>
                    <a:pt x="745" y="1"/>
                    <a:pt x="1" y="683"/>
                    <a:pt x="776" y="683"/>
                  </a:cubicBezTo>
                  <a:cubicBezTo>
                    <a:pt x="1210" y="683"/>
                    <a:pt x="1955" y="1"/>
                    <a:pt x="11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4695450" y="1026888"/>
              <a:ext cx="48875" cy="14000"/>
            </a:xfrm>
            <a:custGeom>
              <a:avLst/>
              <a:gdLst/>
              <a:ahLst/>
              <a:cxnLst/>
              <a:rect l="l" t="t" r="r" b="b"/>
              <a:pathLst>
                <a:path w="1955" h="560" extrusionOk="0">
                  <a:moveTo>
                    <a:pt x="1210" y="1"/>
                  </a:moveTo>
                  <a:cubicBezTo>
                    <a:pt x="838" y="1"/>
                    <a:pt x="1" y="559"/>
                    <a:pt x="745" y="559"/>
                  </a:cubicBezTo>
                  <a:cubicBezTo>
                    <a:pt x="1117" y="559"/>
                    <a:pt x="1955" y="1"/>
                    <a:pt x="12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4665975" y="1081963"/>
              <a:ext cx="47350" cy="18625"/>
            </a:xfrm>
            <a:custGeom>
              <a:avLst/>
              <a:gdLst/>
              <a:ahLst/>
              <a:cxnLst/>
              <a:rect l="l" t="t" r="r" b="b"/>
              <a:pathLst>
                <a:path w="1894" h="745" extrusionOk="0">
                  <a:moveTo>
                    <a:pt x="1149" y="0"/>
                  </a:moveTo>
                  <a:cubicBezTo>
                    <a:pt x="652" y="0"/>
                    <a:pt x="1" y="745"/>
                    <a:pt x="745" y="745"/>
                  </a:cubicBezTo>
                  <a:cubicBezTo>
                    <a:pt x="1242" y="745"/>
                    <a:pt x="1893" y="0"/>
                    <a:pt x="11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4713300" y="1136238"/>
              <a:ext cx="47325" cy="17100"/>
            </a:xfrm>
            <a:custGeom>
              <a:avLst/>
              <a:gdLst/>
              <a:ahLst/>
              <a:cxnLst/>
              <a:rect l="l" t="t" r="r" b="b"/>
              <a:pathLst>
                <a:path w="1893" h="684" extrusionOk="0">
                  <a:moveTo>
                    <a:pt x="1148" y="1"/>
                  </a:moveTo>
                  <a:cubicBezTo>
                    <a:pt x="682" y="1"/>
                    <a:pt x="0" y="683"/>
                    <a:pt x="714" y="683"/>
                  </a:cubicBezTo>
                  <a:cubicBezTo>
                    <a:pt x="1179" y="683"/>
                    <a:pt x="1892" y="1"/>
                    <a:pt x="11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4745850" y="1218438"/>
              <a:ext cx="48900" cy="14775"/>
            </a:xfrm>
            <a:custGeom>
              <a:avLst/>
              <a:gdLst/>
              <a:ahLst/>
              <a:cxnLst/>
              <a:rect l="l" t="t" r="r" b="b"/>
              <a:pathLst>
                <a:path w="1956" h="591" extrusionOk="0">
                  <a:moveTo>
                    <a:pt x="1211" y="1"/>
                  </a:moveTo>
                  <a:cubicBezTo>
                    <a:pt x="807" y="1"/>
                    <a:pt x="1" y="590"/>
                    <a:pt x="745" y="590"/>
                  </a:cubicBezTo>
                  <a:cubicBezTo>
                    <a:pt x="1149" y="590"/>
                    <a:pt x="1955" y="1"/>
                    <a:pt x="12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4675300" y="1188963"/>
              <a:ext cx="48875" cy="13225"/>
            </a:xfrm>
            <a:custGeom>
              <a:avLst/>
              <a:gdLst/>
              <a:ahLst/>
              <a:cxnLst/>
              <a:rect l="l" t="t" r="r" b="b"/>
              <a:pathLst>
                <a:path w="1955" h="529" extrusionOk="0">
                  <a:moveTo>
                    <a:pt x="1210" y="1"/>
                  </a:moveTo>
                  <a:cubicBezTo>
                    <a:pt x="838" y="1"/>
                    <a:pt x="0" y="528"/>
                    <a:pt x="745" y="528"/>
                  </a:cubicBezTo>
                  <a:cubicBezTo>
                    <a:pt x="1117" y="528"/>
                    <a:pt x="1954" y="1"/>
                    <a:pt x="12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4790050" y="1182613"/>
              <a:ext cx="27950" cy="15700"/>
            </a:xfrm>
            <a:custGeom>
              <a:avLst/>
              <a:gdLst/>
              <a:ahLst/>
              <a:cxnLst/>
              <a:rect l="l" t="t" r="r" b="b"/>
              <a:pathLst>
                <a:path w="1118" h="628" extrusionOk="0">
                  <a:moveTo>
                    <a:pt x="859" y="1"/>
                  </a:moveTo>
                  <a:cubicBezTo>
                    <a:pt x="530" y="1"/>
                    <a:pt x="1" y="154"/>
                    <a:pt x="1" y="410"/>
                  </a:cubicBezTo>
                  <a:lnTo>
                    <a:pt x="1" y="534"/>
                  </a:lnTo>
                  <a:cubicBezTo>
                    <a:pt x="1" y="598"/>
                    <a:pt x="99" y="627"/>
                    <a:pt x="237" y="627"/>
                  </a:cubicBezTo>
                  <a:cubicBezTo>
                    <a:pt x="565" y="627"/>
                    <a:pt x="1118" y="464"/>
                    <a:pt x="1118" y="224"/>
                  </a:cubicBezTo>
                  <a:lnTo>
                    <a:pt x="1118" y="100"/>
                  </a:lnTo>
                  <a:cubicBezTo>
                    <a:pt x="1118" y="32"/>
                    <a:pt x="1009" y="1"/>
                    <a:pt x="8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4759825" y="1112213"/>
              <a:ext cx="48100" cy="17850"/>
            </a:xfrm>
            <a:custGeom>
              <a:avLst/>
              <a:gdLst/>
              <a:ahLst/>
              <a:cxnLst/>
              <a:rect l="l" t="t" r="r" b="b"/>
              <a:pathLst>
                <a:path w="1924" h="714" extrusionOk="0">
                  <a:moveTo>
                    <a:pt x="1179" y="0"/>
                  </a:moveTo>
                  <a:cubicBezTo>
                    <a:pt x="683" y="0"/>
                    <a:pt x="0" y="714"/>
                    <a:pt x="745" y="714"/>
                  </a:cubicBezTo>
                  <a:cubicBezTo>
                    <a:pt x="1241" y="714"/>
                    <a:pt x="1923" y="0"/>
                    <a:pt x="11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4745850" y="1033113"/>
              <a:ext cx="48900" cy="14750"/>
            </a:xfrm>
            <a:custGeom>
              <a:avLst/>
              <a:gdLst/>
              <a:ahLst/>
              <a:cxnLst/>
              <a:rect l="l" t="t" r="r" b="b"/>
              <a:pathLst>
                <a:path w="1956" h="590" extrusionOk="0">
                  <a:moveTo>
                    <a:pt x="1211" y="0"/>
                  </a:moveTo>
                  <a:cubicBezTo>
                    <a:pt x="807" y="0"/>
                    <a:pt x="1" y="590"/>
                    <a:pt x="745" y="590"/>
                  </a:cubicBezTo>
                  <a:cubicBezTo>
                    <a:pt x="1149" y="590"/>
                    <a:pt x="1955" y="0"/>
                    <a:pt x="12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4835825" y="1085838"/>
              <a:ext cx="44225" cy="10875"/>
            </a:xfrm>
            <a:custGeom>
              <a:avLst/>
              <a:gdLst/>
              <a:ahLst/>
              <a:cxnLst/>
              <a:rect l="l" t="t" r="r" b="b"/>
              <a:pathLst>
                <a:path w="1769" h="435" extrusionOk="0">
                  <a:moveTo>
                    <a:pt x="1241" y="0"/>
                  </a:moveTo>
                  <a:cubicBezTo>
                    <a:pt x="1024" y="0"/>
                    <a:pt x="0" y="435"/>
                    <a:pt x="527" y="435"/>
                  </a:cubicBezTo>
                  <a:cubicBezTo>
                    <a:pt x="745" y="435"/>
                    <a:pt x="1768" y="0"/>
                    <a:pt x="12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4823400" y="1141663"/>
              <a:ext cx="48900" cy="13225"/>
            </a:xfrm>
            <a:custGeom>
              <a:avLst/>
              <a:gdLst/>
              <a:ahLst/>
              <a:cxnLst/>
              <a:rect l="l" t="t" r="r" b="b"/>
              <a:pathLst>
                <a:path w="1956" h="529" extrusionOk="0">
                  <a:moveTo>
                    <a:pt x="1211" y="1"/>
                  </a:moveTo>
                  <a:cubicBezTo>
                    <a:pt x="869" y="1"/>
                    <a:pt x="1" y="528"/>
                    <a:pt x="745" y="528"/>
                  </a:cubicBezTo>
                  <a:cubicBezTo>
                    <a:pt x="1086" y="528"/>
                    <a:pt x="1955" y="1"/>
                    <a:pt x="12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4817200" y="1019913"/>
              <a:ext cx="41125" cy="20975"/>
            </a:xfrm>
            <a:custGeom>
              <a:avLst/>
              <a:gdLst/>
              <a:ahLst/>
              <a:cxnLst/>
              <a:rect l="l" t="t" r="r" b="b"/>
              <a:pathLst>
                <a:path w="1645" h="839" extrusionOk="0">
                  <a:moveTo>
                    <a:pt x="869" y="1"/>
                  </a:moveTo>
                  <a:cubicBezTo>
                    <a:pt x="218" y="1"/>
                    <a:pt x="1" y="838"/>
                    <a:pt x="776" y="838"/>
                  </a:cubicBezTo>
                  <a:cubicBezTo>
                    <a:pt x="1428" y="838"/>
                    <a:pt x="1645" y="1"/>
                    <a:pt x="8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4793950" y="941588"/>
              <a:ext cx="39575" cy="22525"/>
            </a:xfrm>
            <a:custGeom>
              <a:avLst/>
              <a:gdLst/>
              <a:ahLst/>
              <a:cxnLst/>
              <a:rect l="l" t="t" r="r" b="b"/>
              <a:pathLst>
                <a:path w="1583" h="901" extrusionOk="0">
                  <a:moveTo>
                    <a:pt x="838" y="1"/>
                  </a:moveTo>
                  <a:cubicBezTo>
                    <a:pt x="186" y="1"/>
                    <a:pt x="0" y="900"/>
                    <a:pt x="745" y="900"/>
                  </a:cubicBezTo>
                  <a:cubicBezTo>
                    <a:pt x="1427" y="900"/>
                    <a:pt x="1582" y="1"/>
                    <a:pt x="8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4736550" y="933063"/>
              <a:ext cx="48100" cy="19425"/>
            </a:xfrm>
            <a:custGeom>
              <a:avLst/>
              <a:gdLst/>
              <a:ahLst/>
              <a:cxnLst/>
              <a:rect l="l" t="t" r="r" b="b"/>
              <a:pathLst>
                <a:path w="1924" h="777" extrusionOk="0">
                  <a:moveTo>
                    <a:pt x="1148" y="1"/>
                  </a:moveTo>
                  <a:cubicBezTo>
                    <a:pt x="652" y="1"/>
                    <a:pt x="1" y="776"/>
                    <a:pt x="745" y="776"/>
                  </a:cubicBezTo>
                  <a:cubicBezTo>
                    <a:pt x="1241" y="776"/>
                    <a:pt x="1924" y="1"/>
                    <a:pt x="11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4797050" y="1301413"/>
              <a:ext cx="48100" cy="17100"/>
            </a:xfrm>
            <a:custGeom>
              <a:avLst/>
              <a:gdLst/>
              <a:ahLst/>
              <a:cxnLst/>
              <a:rect l="l" t="t" r="r" b="b"/>
              <a:pathLst>
                <a:path w="1924" h="684" extrusionOk="0">
                  <a:moveTo>
                    <a:pt x="1179" y="1"/>
                  </a:moveTo>
                  <a:cubicBezTo>
                    <a:pt x="714" y="1"/>
                    <a:pt x="0" y="683"/>
                    <a:pt x="745" y="683"/>
                  </a:cubicBezTo>
                  <a:cubicBezTo>
                    <a:pt x="1210" y="683"/>
                    <a:pt x="1923" y="1"/>
                    <a:pt x="11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4773000" y="1385938"/>
              <a:ext cx="48875" cy="16325"/>
            </a:xfrm>
            <a:custGeom>
              <a:avLst/>
              <a:gdLst/>
              <a:ahLst/>
              <a:cxnLst/>
              <a:rect l="l" t="t" r="r" b="b"/>
              <a:pathLst>
                <a:path w="1955" h="653" extrusionOk="0">
                  <a:moveTo>
                    <a:pt x="1179" y="1"/>
                  </a:moveTo>
                  <a:cubicBezTo>
                    <a:pt x="776" y="1"/>
                    <a:pt x="1" y="652"/>
                    <a:pt x="745" y="652"/>
                  </a:cubicBezTo>
                  <a:cubicBezTo>
                    <a:pt x="1179" y="652"/>
                    <a:pt x="1955" y="1"/>
                    <a:pt x="11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4849000" y="1418513"/>
              <a:ext cx="45000" cy="11650"/>
            </a:xfrm>
            <a:custGeom>
              <a:avLst/>
              <a:gdLst/>
              <a:ahLst/>
              <a:cxnLst/>
              <a:rect l="l" t="t" r="r" b="b"/>
              <a:pathLst>
                <a:path w="1800" h="466" extrusionOk="0">
                  <a:moveTo>
                    <a:pt x="1272" y="1"/>
                  </a:moveTo>
                  <a:cubicBezTo>
                    <a:pt x="1024" y="1"/>
                    <a:pt x="0" y="466"/>
                    <a:pt x="528" y="466"/>
                  </a:cubicBezTo>
                  <a:cubicBezTo>
                    <a:pt x="776" y="466"/>
                    <a:pt x="1800" y="1"/>
                    <a:pt x="12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4797050" y="1462713"/>
              <a:ext cx="48100" cy="17875"/>
            </a:xfrm>
            <a:custGeom>
              <a:avLst/>
              <a:gdLst/>
              <a:ahLst/>
              <a:cxnLst/>
              <a:rect l="l" t="t" r="r" b="b"/>
              <a:pathLst>
                <a:path w="1924" h="715" extrusionOk="0">
                  <a:moveTo>
                    <a:pt x="1148" y="1"/>
                  </a:moveTo>
                  <a:cubicBezTo>
                    <a:pt x="683" y="1"/>
                    <a:pt x="0" y="714"/>
                    <a:pt x="745" y="714"/>
                  </a:cubicBezTo>
                  <a:cubicBezTo>
                    <a:pt x="1241" y="714"/>
                    <a:pt x="1923" y="1"/>
                    <a:pt x="11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4666750" y="1428588"/>
              <a:ext cx="45800" cy="11675"/>
            </a:xfrm>
            <a:custGeom>
              <a:avLst/>
              <a:gdLst/>
              <a:ahLst/>
              <a:cxnLst/>
              <a:rect l="l" t="t" r="r" b="b"/>
              <a:pathLst>
                <a:path w="1832" h="467" extrusionOk="0">
                  <a:moveTo>
                    <a:pt x="1273" y="1"/>
                  </a:moveTo>
                  <a:cubicBezTo>
                    <a:pt x="1056" y="1"/>
                    <a:pt x="1" y="466"/>
                    <a:pt x="559" y="466"/>
                  </a:cubicBezTo>
                  <a:cubicBezTo>
                    <a:pt x="776" y="466"/>
                    <a:pt x="1831" y="1"/>
                    <a:pt x="12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4605500" y="1475138"/>
              <a:ext cx="40350" cy="20175"/>
            </a:xfrm>
            <a:custGeom>
              <a:avLst/>
              <a:gdLst/>
              <a:ahLst/>
              <a:cxnLst/>
              <a:rect l="l" t="t" r="r" b="b"/>
              <a:pathLst>
                <a:path w="1614" h="807" extrusionOk="0">
                  <a:moveTo>
                    <a:pt x="869" y="0"/>
                  </a:moveTo>
                  <a:cubicBezTo>
                    <a:pt x="218" y="0"/>
                    <a:pt x="0" y="807"/>
                    <a:pt x="745" y="807"/>
                  </a:cubicBezTo>
                  <a:cubicBezTo>
                    <a:pt x="1396" y="807"/>
                    <a:pt x="1613" y="0"/>
                    <a:pt x="8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4523300" y="1526313"/>
              <a:ext cx="49650" cy="12425"/>
            </a:xfrm>
            <a:custGeom>
              <a:avLst/>
              <a:gdLst/>
              <a:ahLst/>
              <a:cxnLst/>
              <a:rect l="l" t="t" r="r" b="b"/>
              <a:pathLst>
                <a:path w="1986" h="497" extrusionOk="0">
                  <a:moveTo>
                    <a:pt x="1241" y="0"/>
                  </a:moveTo>
                  <a:cubicBezTo>
                    <a:pt x="900" y="0"/>
                    <a:pt x="0" y="497"/>
                    <a:pt x="745" y="497"/>
                  </a:cubicBezTo>
                  <a:cubicBezTo>
                    <a:pt x="1086" y="497"/>
                    <a:pt x="1986" y="0"/>
                    <a:pt x="12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4420150" y="1491413"/>
              <a:ext cx="40350" cy="20950"/>
            </a:xfrm>
            <a:custGeom>
              <a:avLst/>
              <a:gdLst/>
              <a:ahLst/>
              <a:cxnLst/>
              <a:rect l="l" t="t" r="r" b="b"/>
              <a:pathLst>
                <a:path w="1614" h="838" extrusionOk="0">
                  <a:moveTo>
                    <a:pt x="869" y="0"/>
                  </a:moveTo>
                  <a:cubicBezTo>
                    <a:pt x="218" y="0"/>
                    <a:pt x="1" y="838"/>
                    <a:pt x="776" y="838"/>
                  </a:cubicBezTo>
                  <a:cubicBezTo>
                    <a:pt x="1397" y="838"/>
                    <a:pt x="1614" y="0"/>
                    <a:pt x="8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4325550" y="1385163"/>
              <a:ext cx="48100" cy="17875"/>
            </a:xfrm>
            <a:custGeom>
              <a:avLst/>
              <a:gdLst/>
              <a:ahLst/>
              <a:cxnLst/>
              <a:rect l="l" t="t" r="r" b="b"/>
              <a:pathLst>
                <a:path w="1924" h="715" extrusionOk="0">
                  <a:moveTo>
                    <a:pt x="1179" y="1"/>
                  </a:moveTo>
                  <a:cubicBezTo>
                    <a:pt x="683" y="1"/>
                    <a:pt x="0" y="714"/>
                    <a:pt x="745" y="714"/>
                  </a:cubicBezTo>
                  <a:cubicBezTo>
                    <a:pt x="1210" y="714"/>
                    <a:pt x="1924" y="1"/>
                    <a:pt x="11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4386800" y="1437913"/>
              <a:ext cx="40350" cy="20950"/>
            </a:xfrm>
            <a:custGeom>
              <a:avLst/>
              <a:gdLst/>
              <a:ahLst/>
              <a:cxnLst/>
              <a:rect l="l" t="t" r="r" b="b"/>
              <a:pathLst>
                <a:path w="1614" h="838" extrusionOk="0">
                  <a:moveTo>
                    <a:pt x="838" y="0"/>
                  </a:moveTo>
                  <a:cubicBezTo>
                    <a:pt x="187" y="0"/>
                    <a:pt x="1" y="838"/>
                    <a:pt x="745" y="838"/>
                  </a:cubicBezTo>
                  <a:cubicBezTo>
                    <a:pt x="1397" y="838"/>
                    <a:pt x="1614" y="0"/>
                    <a:pt x="8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4489950" y="1434813"/>
              <a:ext cx="48875" cy="19400"/>
            </a:xfrm>
            <a:custGeom>
              <a:avLst/>
              <a:gdLst/>
              <a:ahLst/>
              <a:cxnLst/>
              <a:rect l="l" t="t" r="r" b="b"/>
              <a:pathLst>
                <a:path w="1955" h="776" extrusionOk="0">
                  <a:moveTo>
                    <a:pt x="1179" y="0"/>
                  </a:moveTo>
                  <a:cubicBezTo>
                    <a:pt x="652" y="0"/>
                    <a:pt x="0" y="776"/>
                    <a:pt x="776" y="776"/>
                  </a:cubicBezTo>
                  <a:cubicBezTo>
                    <a:pt x="1272" y="776"/>
                    <a:pt x="1955" y="0"/>
                    <a:pt x="11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4412400" y="1385938"/>
              <a:ext cx="48875" cy="16325"/>
            </a:xfrm>
            <a:custGeom>
              <a:avLst/>
              <a:gdLst/>
              <a:ahLst/>
              <a:cxnLst/>
              <a:rect l="l" t="t" r="r" b="b"/>
              <a:pathLst>
                <a:path w="1955" h="653" extrusionOk="0">
                  <a:moveTo>
                    <a:pt x="1210" y="1"/>
                  </a:moveTo>
                  <a:cubicBezTo>
                    <a:pt x="776" y="1"/>
                    <a:pt x="1" y="652"/>
                    <a:pt x="776" y="652"/>
                  </a:cubicBezTo>
                  <a:cubicBezTo>
                    <a:pt x="1210" y="652"/>
                    <a:pt x="1955" y="1"/>
                    <a:pt x="12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4390700" y="1351063"/>
              <a:ext cx="45775" cy="11650"/>
            </a:xfrm>
            <a:custGeom>
              <a:avLst/>
              <a:gdLst/>
              <a:ahLst/>
              <a:cxnLst/>
              <a:rect l="l" t="t" r="r" b="b"/>
              <a:pathLst>
                <a:path w="1831" h="466" extrusionOk="0">
                  <a:moveTo>
                    <a:pt x="1272" y="0"/>
                  </a:moveTo>
                  <a:cubicBezTo>
                    <a:pt x="1024" y="0"/>
                    <a:pt x="0" y="465"/>
                    <a:pt x="558" y="465"/>
                  </a:cubicBezTo>
                  <a:cubicBezTo>
                    <a:pt x="807" y="465"/>
                    <a:pt x="1830" y="0"/>
                    <a:pt x="12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4480650" y="1385163"/>
              <a:ext cx="47325" cy="17875"/>
            </a:xfrm>
            <a:custGeom>
              <a:avLst/>
              <a:gdLst/>
              <a:ahLst/>
              <a:cxnLst/>
              <a:rect l="l" t="t" r="r" b="b"/>
              <a:pathLst>
                <a:path w="1893" h="715" extrusionOk="0">
                  <a:moveTo>
                    <a:pt x="1148" y="1"/>
                  </a:moveTo>
                  <a:cubicBezTo>
                    <a:pt x="683" y="1"/>
                    <a:pt x="0" y="714"/>
                    <a:pt x="745" y="714"/>
                  </a:cubicBezTo>
                  <a:cubicBezTo>
                    <a:pt x="1210" y="714"/>
                    <a:pt x="1892" y="1"/>
                    <a:pt x="11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4614800" y="1540263"/>
              <a:ext cx="48100" cy="17100"/>
            </a:xfrm>
            <a:custGeom>
              <a:avLst/>
              <a:gdLst/>
              <a:ahLst/>
              <a:cxnLst/>
              <a:rect l="l" t="t" r="r" b="b"/>
              <a:pathLst>
                <a:path w="1924" h="684" extrusionOk="0">
                  <a:moveTo>
                    <a:pt x="1179" y="1"/>
                  </a:moveTo>
                  <a:cubicBezTo>
                    <a:pt x="745" y="1"/>
                    <a:pt x="1" y="683"/>
                    <a:pt x="745" y="683"/>
                  </a:cubicBezTo>
                  <a:cubicBezTo>
                    <a:pt x="1210" y="683"/>
                    <a:pt x="1924" y="1"/>
                    <a:pt x="11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4665200" y="1595338"/>
              <a:ext cx="48900" cy="14750"/>
            </a:xfrm>
            <a:custGeom>
              <a:avLst/>
              <a:gdLst/>
              <a:ahLst/>
              <a:cxnLst/>
              <a:rect l="l" t="t" r="r" b="b"/>
              <a:pathLst>
                <a:path w="1956" h="590" extrusionOk="0">
                  <a:moveTo>
                    <a:pt x="1211" y="0"/>
                  </a:moveTo>
                  <a:cubicBezTo>
                    <a:pt x="807" y="0"/>
                    <a:pt x="1" y="589"/>
                    <a:pt x="745" y="589"/>
                  </a:cubicBezTo>
                  <a:cubicBezTo>
                    <a:pt x="1149" y="589"/>
                    <a:pt x="1955" y="0"/>
                    <a:pt x="12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4699325" y="1483663"/>
              <a:ext cx="48100" cy="16300"/>
            </a:xfrm>
            <a:custGeom>
              <a:avLst/>
              <a:gdLst/>
              <a:ahLst/>
              <a:cxnLst/>
              <a:rect l="l" t="t" r="r" b="b"/>
              <a:pathLst>
                <a:path w="1924" h="652" extrusionOk="0">
                  <a:moveTo>
                    <a:pt x="1179" y="0"/>
                  </a:moveTo>
                  <a:cubicBezTo>
                    <a:pt x="745" y="0"/>
                    <a:pt x="1" y="652"/>
                    <a:pt x="745" y="652"/>
                  </a:cubicBezTo>
                  <a:cubicBezTo>
                    <a:pt x="1179" y="652"/>
                    <a:pt x="1924" y="0"/>
                    <a:pt x="11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4773775" y="1538713"/>
              <a:ext cx="40350" cy="20200"/>
            </a:xfrm>
            <a:custGeom>
              <a:avLst/>
              <a:gdLst/>
              <a:ahLst/>
              <a:cxnLst/>
              <a:rect l="l" t="t" r="r" b="b"/>
              <a:pathLst>
                <a:path w="1614" h="808" extrusionOk="0">
                  <a:moveTo>
                    <a:pt x="869" y="1"/>
                  </a:moveTo>
                  <a:cubicBezTo>
                    <a:pt x="218" y="1"/>
                    <a:pt x="1" y="807"/>
                    <a:pt x="745" y="807"/>
                  </a:cubicBezTo>
                  <a:cubicBezTo>
                    <a:pt x="1396" y="807"/>
                    <a:pt x="1614" y="1"/>
                    <a:pt x="8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4708625" y="1531738"/>
              <a:ext cx="48900" cy="14750"/>
            </a:xfrm>
            <a:custGeom>
              <a:avLst/>
              <a:gdLst/>
              <a:ahLst/>
              <a:cxnLst/>
              <a:rect l="l" t="t" r="r" b="b"/>
              <a:pathLst>
                <a:path w="1956" h="590" extrusionOk="0">
                  <a:moveTo>
                    <a:pt x="1211" y="0"/>
                  </a:moveTo>
                  <a:cubicBezTo>
                    <a:pt x="838" y="0"/>
                    <a:pt x="1" y="590"/>
                    <a:pt x="776" y="590"/>
                  </a:cubicBezTo>
                  <a:cubicBezTo>
                    <a:pt x="1149" y="590"/>
                    <a:pt x="1955" y="0"/>
                    <a:pt x="12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4847450" y="1533288"/>
              <a:ext cx="48100" cy="17850"/>
            </a:xfrm>
            <a:custGeom>
              <a:avLst/>
              <a:gdLst/>
              <a:ahLst/>
              <a:cxnLst/>
              <a:rect l="l" t="t" r="r" b="b"/>
              <a:pathLst>
                <a:path w="1924" h="714" extrusionOk="0">
                  <a:moveTo>
                    <a:pt x="1148" y="1"/>
                  </a:moveTo>
                  <a:cubicBezTo>
                    <a:pt x="683" y="1"/>
                    <a:pt x="0" y="714"/>
                    <a:pt x="745" y="714"/>
                  </a:cubicBezTo>
                  <a:cubicBezTo>
                    <a:pt x="1241" y="714"/>
                    <a:pt x="1924" y="1"/>
                    <a:pt x="11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4893975" y="1486763"/>
              <a:ext cx="48875" cy="17075"/>
            </a:xfrm>
            <a:custGeom>
              <a:avLst/>
              <a:gdLst/>
              <a:ahLst/>
              <a:cxnLst/>
              <a:rect l="l" t="t" r="r" b="b"/>
              <a:pathLst>
                <a:path w="1955" h="683" extrusionOk="0">
                  <a:moveTo>
                    <a:pt x="1210" y="0"/>
                  </a:moveTo>
                  <a:cubicBezTo>
                    <a:pt x="745" y="0"/>
                    <a:pt x="1" y="683"/>
                    <a:pt x="776" y="683"/>
                  </a:cubicBezTo>
                  <a:cubicBezTo>
                    <a:pt x="1210" y="683"/>
                    <a:pt x="1955" y="0"/>
                    <a:pt x="12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4935075" y="1539488"/>
              <a:ext cx="41125" cy="19425"/>
            </a:xfrm>
            <a:custGeom>
              <a:avLst/>
              <a:gdLst/>
              <a:ahLst/>
              <a:cxnLst/>
              <a:rect l="l" t="t" r="r" b="b"/>
              <a:pathLst>
                <a:path w="1645" h="777" extrusionOk="0">
                  <a:moveTo>
                    <a:pt x="869" y="1"/>
                  </a:moveTo>
                  <a:cubicBezTo>
                    <a:pt x="249" y="1"/>
                    <a:pt x="1" y="776"/>
                    <a:pt x="776" y="776"/>
                  </a:cubicBezTo>
                  <a:cubicBezTo>
                    <a:pt x="1396" y="776"/>
                    <a:pt x="1645" y="1"/>
                    <a:pt x="8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5052175" y="1534063"/>
              <a:ext cx="48875" cy="16300"/>
            </a:xfrm>
            <a:custGeom>
              <a:avLst/>
              <a:gdLst/>
              <a:ahLst/>
              <a:cxnLst/>
              <a:rect l="l" t="t" r="r" b="b"/>
              <a:pathLst>
                <a:path w="1955" h="652" extrusionOk="0">
                  <a:moveTo>
                    <a:pt x="1210" y="1"/>
                  </a:moveTo>
                  <a:cubicBezTo>
                    <a:pt x="776" y="1"/>
                    <a:pt x="1" y="652"/>
                    <a:pt x="776" y="652"/>
                  </a:cubicBezTo>
                  <a:cubicBezTo>
                    <a:pt x="1179" y="652"/>
                    <a:pt x="1955" y="1"/>
                    <a:pt x="12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4990125" y="1492963"/>
              <a:ext cx="45800" cy="11650"/>
            </a:xfrm>
            <a:custGeom>
              <a:avLst/>
              <a:gdLst/>
              <a:ahLst/>
              <a:cxnLst/>
              <a:rect l="l" t="t" r="r" b="b"/>
              <a:pathLst>
                <a:path w="1832" h="466" extrusionOk="0">
                  <a:moveTo>
                    <a:pt x="1273" y="1"/>
                  </a:moveTo>
                  <a:cubicBezTo>
                    <a:pt x="1025" y="1"/>
                    <a:pt x="1" y="466"/>
                    <a:pt x="559" y="466"/>
                  </a:cubicBezTo>
                  <a:cubicBezTo>
                    <a:pt x="776" y="466"/>
                    <a:pt x="1831" y="1"/>
                    <a:pt x="12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5147550" y="1501488"/>
              <a:ext cx="40350" cy="20975"/>
            </a:xfrm>
            <a:custGeom>
              <a:avLst/>
              <a:gdLst/>
              <a:ahLst/>
              <a:cxnLst/>
              <a:rect l="l" t="t" r="r" b="b"/>
              <a:pathLst>
                <a:path w="1614" h="839" extrusionOk="0">
                  <a:moveTo>
                    <a:pt x="869" y="1"/>
                  </a:moveTo>
                  <a:cubicBezTo>
                    <a:pt x="218" y="1"/>
                    <a:pt x="1" y="838"/>
                    <a:pt x="745" y="838"/>
                  </a:cubicBezTo>
                  <a:cubicBezTo>
                    <a:pt x="1397" y="838"/>
                    <a:pt x="1614" y="1"/>
                    <a:pt x="8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5080100" y="1468138"/>
              <a:ext cx="40350" cy="20200"/>
            </a:xfrm>
            <a:custGeom>
              <a:avLst/>
              <a:gdLst/>
              <a:ahLst/>
              <a:cxnLst/>
              <a:rect l="l" t="t" r="r" b="b"/>
              <a:pathLst>
                <a:path w="1614" h="808" extrusionOk="0">
                  <a:moveTo>
                    <a:pt x="869" y="1"/>
                  </a:moveTo>
                  <a:cubicBezTo>
                    <a:pt x="217" y="1"/>
                    <a:pt x="0" y="807"/>
                    <a:pt x="745" y="807"/>
                  </a:cubicBezTo>
                  <a:cubicBezTo>
                    <a:pt x="1396" y="807"/>
                    <a:pt x="1613" y="1"/>
                    <a:pt x="8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5047525" y="1438688"/>
              <a:ext cx="45000" cy="11650"/>
            </a:xfrm>
            <a:custGeom>
              <a:avLst/>
              <a:gdLst/>
              <a:ahLst/>
              <a:cxnLst/>
              <a:rect l="l" t="t" r="r" b="b"/>
              <a:pathLst>
                <a:path w="1800" h="466" extrusionOk="0">
                  <a:moveTo>
                    <a:pt x="1272" y="0"/>
                  </a:moveTo>
                  <a:cubicBezTo>
                    <a:pt x="1024" y="0"/>
                    <a:pt x="0" y="465"/>
                    <a:pt x="528" y="465"/>
                  </a:cubicBezTo>
                  <a:cubicBezTo>
                    <a:pt x="776" y="465"/>
                    <a:pt x="1800" y="0"/>
                    <a:pt x="12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5082425" y="1343288"/>
              <a:ext cx="48875" cy="14000"/>
            </a:xfrm>
            <a:custGeom>
              <a:avLst/>
              <a:gdLst/>
              <a:ahLst/>
              <a:cxnLst/>
              <a:rect l="l" t="t" r="r" b="b"/>
              <a:pathLst>
                <a:path w="1955" h="560" extrusionOk="0">
                  <a:moveTo>
                    <a:pt x="1210" y="1"/>
                  </a:moveTo>
                  <a:cubicBezTo>
                    <a:pt x="838" y="1"/>
                    <a:pt x="0" y="559"/>
                    <a:pt x="745" y="559"/>
                  </a:cubicBezTo>
                  <a:cubicBezTo>
                    <a:pt x="1148" y="559"/>
                    <a:pt x="1954" y="1"/>
                    <a:pt x="12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5102575" y="1403788"/>
              <a:ext cx="49650" cy="13975"/>
            </a:xfrm>
            <a:custGeom>
              <a:avLst/>
              <a:gdLst/>
              <a:ahLst/>
              <a:cxnLst/>
              <a:rect l="l" t="t" r="r" b="b"/>
              <a:pathLst>
                <a:path w="1986" h="559" extrusionOk="0">
                  <a:moveTo>
                    <a:pt x="1211" y="0"/>
                  </a:moveTo>
                  <a:cubicBezTo>
                    <a:pt x="838" y="0"/>
                    <a:pt x="1" y="559"/>
                    <a:pt x="776" y="559"/>
                  </a:cubicBezTo>
                  <a:cubicBezTo>
                    <a:pt x="1148" y="559"/>
                    <a:pt x="1986" y="0"/>
                    <a:pt x="12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5170825" y="1422388"/>
              <a:ext cx="47325" cy="17100"/>
            </a:xfrm>
            <a:custGeom>
              <a:avLst/>
              <a:gdLst/>
              <a:ahLst/>
              <a:cxnLst/>
              <a:rect l="l" t="t" r="r" b="b"/>
              <a:pathLst>
                <a:path w="1893" h="684" extrusionOk="0">
                  <a:moveTo>
                    <a:pt x="1179" y="1"/>
                  </a:moveTo>
                  <a:cubicBezTo>
                    <a:pt x="714" y="1"/>
                    <a:pt x="0" y="683"/>
                    <a:pt x="745" y="683"/>
                  </a:cubicBezTo>
                  <a:cubicBezTo>
                    <a:pt x="1210" y="683"/>
                    <a:pt x="1893" y="1"/>
                    <a:pt x="11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5211150" y="1368113"/>
              <a:ext cx="47325" cy="17850"/>
            </a:xfrm>
            <a:custGeom>
              <a:avLst/>
              <a:gdLst/>
              <a:ahLst/>
              <a:cxnLst/>
              <a:rect l="l" t="t" r="r" b="b"/>
              <a:pathLst>
                <a:path w="1893" h="714" extrusionOk="0">
                  <a:moveTo>
                    <a:pt x="1148" y="0"/>
                  </a:moveTo>
                  <a:cubicBezTo>
                    <a:pt x="683" y="0"/>
                    <a:pt x="0" y="714"/>
                    <a:pt x="745" y="714"/>
                  </a:cubicBezTo>
                  <a:cubicBezTo>
                    <a:pt x="1210" y="714"/>
                    <a:pt x="1893" y="0"/>
                    <a:pt x="11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5144450" y="1343288"/>
              <a:ext cx="40350" cy="20975"/>
            </a:xfrm>
            <a:custGeom>
              <a:avLst/>
              <a:gdLst/>
              <a:ahLst/>
              <a:cxnLst/>
              <a:rect l="l" t="t" r="r" b="b"/>
              <a:pathLst>
                <a:path w="1614" h="839" extrusionOk="0">
                  <a:moveTo>
                    <a:pt x="838" y="1"/>
                  </a:moveTo>
                  <a:cubicBezTo>
                    <a:pt x="187" y="1"/>
                    <a:pt x="1" y="838"/>
                    <a:pt x="745" y="838"/>
                  </a:cubicBezTo>
                  <a:cubicBezTo>
                    <a:pt x="1397" y="838"/>
                    <a:pt x="1614" y="1"/>
                    <a:pt x="8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5170050" y="1309163"/>
              <a:ext cx="48875" cy="14775"/>
            </a:xfrm>
            <a:custGeom>
              <a:avLst/>
              <a:gdLst/>
              <a:ahLst/>
              <a:cxnLst/>
              <a:rect l="l" t="t" r="r" b="b"/>
              <a:pathLst>
                <a:path w="1955" h="591" extrusionOk="0">
                  <a:moveTo>
                    <a:pt x="1210" y="1"/>
                  </a:moveTo>
                  <a:cubicBezTo>
                    <a:pt x="807" y="1"/>
                    <a:pt x="0" y="590"/>
                    <a:pt x="776" y="590"/>
                  </a:cubicBezTo>
                  <a:cubicBezTo>
                    <a:pt x="1148" y="590"/>
                    <a:pt x="1955" y="1"/>
                    <a:pt x="12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4761375" y="1715538"/>
              <a:ext cx="45000" cy="10875"/>
            </a:xfrm>
            <a:custGeom>
              <a:avLst/>
              <a:gdLst/>
              <a:ahLst/>
              <a:cxnLst/>
              <a:rect l="l" t="t" r="r" b="b"/>
              <a:pathLst>
                <a:path w="1800" h="435" extrusionOk="0">
                  <a:moveTo>
                    <a:pt x="1272" y="0"/>
                  </a:moveTo>
                  <a:cubicBezTo>
                    <a:pt x="1024" y="0"/>
                    <a:pt x="0" y="434"/>
                    <a:pt x="528" y="434"/>
                  </a:cubicBezTo>
                  <a:cubicBezTo>
                    <a:pt x="776" y="434"/>
                    <a:pt x="1799" y="0"/>
                    <a:pt x="12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4726475" y="1661238"/>
              <a:ext cx="47325" cy="17875"/>
            </a:xfrm>
            <a:custGeom>
              <a:avLst/>
              <a:gdLst/>
              <a:ahLst/>
              <a:cxnLst/>
              <a:rect l="l" t="t" r="r" b="b"/>
              <a:pathLst>
                <a:path w="1893" h="715" extrusionOk="0">
                  <a:moveTo>
                    <a:pt x="1148" y="1"/>
                  </a:moveTo>
                  <a:cubicBezTo>
                    <a:pt x="683" y="1"/>
                    <a:pt x="0" y="714"/>
                    <a:pt x="745" y="714"/>
                  </a:cubicBezTo>
                  <a:cubicBezTo>
                    <a:pt x="1210" y="714"/>
                    <a:pt x="1893" y="1"/>
                    <a:pt x="11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4748950" y="1626338"/>
              <a:ext cx="49675" cy="14000"/>
            </a:xfrm>
            <a:custGeom>
              <a:avLst/>
              <a:gdLst/>
              <a:ahLst/>
              <a:cxnLst/>
              <a:rect l="l" t="t" r="r" b="b"/>
              <a:pathLst>
                <a:path w="1987" h="560" extrusionOk="0">
                  <a:moveTo>
                    <a:pt x="1211" y="1"/>
                  </a:moveTo>
                  <a:cubicBezTo>
                    <a:pt x="869" y="1"/>
                    <a:pt x="1" y="559"/>
                    <a:pt x="776" y="559"/>
                  </a:cubicBezTo>
                  <a:cubicBezTo>
                    <a:pt x="1118" y="559"/>
                    <a:pt x="1986" y="1"/>
                    <a:pt x="12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4823400" y="1627113"/>
              <a:ext cx="48900" cy="12450"/>
            </a:xfrm>
            <a:custGeom>
              <a:avLst/>
              <a:gdLst/>
              <a:ahLst/>
              <a:cxnLst/>
              <a:rect l="l" t="t" r="r" b="b"/>
              <a:pathLst>
                <a:path w="1956" h="498" extrusionOk="0">
                  <a:moveTo>
                    <a:pt x="1211" y="1"/>
                  </a:moveTo>
                  <a:cubicBezTo>
                    <a:pt x="869" y="1"/>
                    <a:pt x="1" y="497"/>
                    <a:pt x="745" y="497"/>
                  </a:cubicBezTo>
                  <a:cubicBezTo>
                    <a:pt x="1055" y="497"/>
                    <a:pt x="1955" y="1"/>
                    <a:pt x="12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4826500" y="1686063"/>
              <a:ext cx="48900" cy="15525"/>
            </a:xfrm>
            <a:custGeom>
              <a:avLst/>
              <a:gdLst/>
              <a:ahLst/>
              <a:cxnLst/>
              <a:rect l="l" t="t" r="r" b="b"/>
              <a:pathLst>
                <a:path w="1956" h="621" extrusionOk="0">
                  <a:moveTo>
                    <a:pt x="1211" y="0"/>
                  </a:moveTo>
                  <a:cubicBezTo>
                    <a:pt x="807" y="0"/>
                    <a:pt x="1" y="621"/>
                    <a:pt x="776" y="621"/>
                  </a:cubicBezTo>
                  <a:cubicBezTo>
                    <a:pt x="1180" y="621"/>
                    <a:pt x="1955" y="0"/>
                    <a:pt x="12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4853650" y="1797738"/>
              <a:ext cx="48875" cy="14750"/>
            </a:xfrm>
            <a:custGeom>
              <a:avLst/>
              <a:gdLst/>
              <a:ahLst/>
              <a:cxnLst/>
              <a:rect l="l" t="t" r="r" b="b"/>
              <a:pathLst>
                <a:path w="1955" h="590" extrusionOk="0">
                  <a:moveTo>
                    <a:pt x="1210" y="0"/>
                  </a:moveTo>
                  <a:cubicBezTo>
                    <a:pt x="807" y="0"/>
                    <a:pt x="1" y="589"/>
                    <a:pt x="745" y="589"/>
                  </a:cubicBezTo>
                  <a:cubicBezTo>
                    <a:pt x="1148" y="589"/>
                    <a:pt x="1955" y="0"/>
                    <a:pt x="12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4736550" y="1811688"/>
              <a:ext cx="48100" cy="19400"/>
            </a:xfrm>
            <a:custGeom>
              <a:avLst/>
              <a:gdLst/>
              <a:ahLst/>
              <a:cxnLst/>
              <a:rect l="l" t="t" r="r" b="b"/>
              <a:pathLst>
                <a:path w="1924" h="776" extrusionOk="0">
                  <a:moveTo>
                    <a:pt x="1148" y="0"/>
                  </a:moveTo>
                  <a:cubicBezTo>
                    <a:pt x="652" y="0"/>
                    <a:pt x="1" y="776"/>
                    <a:pt x="745" y="776"/>
                  </a:cubicBezTo>
                  <a:cubicBezTo>
                    <a:pt x="1241" y="776"/>
                    <a:pt x="1924" y="0"/>
                    <a:pt x="11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4709400" y="1769813"/>
              <a:ext cx="48125" cy="16300"/>
            </a:xfrm>
            <a:custGeom>
              <a:avLst/>
              <a:gdLst/>
              <a:ahLst/>
              <a:cxnLst/>
              <a:rect l="l" t="t" r="r" b="b"/>
              <a:pathLst>
                <a:path w="1925" h="652" extrusionOk="0">
                  <a:moveTo>
                    <a:pt x="1180" y="0"/>
                  </a:moveTo>
                  <a:cubicBezTo>
                    <a:pt x="745" y="0"/>
                    <a:pt x="1" y="652"/>
                    <a:pt x="745" y="652"/>
                  </a:cubicBezTo>
                  <a:cubicBezTo>
                    <a:pt x="1180" y="652"/>
                    <a:pt x="1924" y="0"/>
                    <a:pt x="11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4789275" y="1773688"/>
              <a:ext cx="48900" cy="14750"/>
            </a:xfrm>
            <a:custGeom>
              <a:avLst/>
              <a:gdLst/>
              <a:ahLst/>
              <a:cxnLst/>
              <a:rect l="l" t="t" r="r" b="b"/>
              <a:pathLst>
                <a:path w="1956" h="590" extrusionOk="0">
                  <a:moveTo>
                    <a:pt x="1211" y="0"/>
                  </a:moveTo>
                  <a:cubicBezTo>
                    <a:pt x="838" y="0"/>
                    <a:pt x="1" y="590"/>
                    <a:pt x="776" y="590"/>
                  </a:cubicBezTo>
                  <a:cubicBezTo>
                    <a:pt x="1149" y="590"/>
                    <a:pt x="1955" y="0"/>
                    <a:pt x="12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4614800" y="1852788"/>
              <a:ext cx="48100" cy="18625"/>
            </a:xfrm>
            <a:custGeom>
              <a:avLst/>
              <a:gdLst/>
              <a:ahLst/>
              <a:cxnLst/>
              <a:rect l="l" t="t" r="r" b="b"/>
              <a:pathLst>
                <a:path w="1924" h="745" extrusionOk="0">
                  <a:moveTo>
                    <a:pt x="1179" y="0"/>
                  </a:moveTo>
                  <a:cubicBezTo>
                    <a:pt x="683" y="0"/>
                    <a:pt x="1" y="745"/>
                    <a:pt x="776" y="745"/>
                  </a:cubicBezTo>
                  <a:cubicBezTo>
                    <a:pt x="1241" y="745"/>
                    <a:pt x="1924" y="0"/>
                    <a:pt x="11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4577575" y="1790738"/>
              <a:ext cx="48875" cy="15550"/>
            </a:xfrm>
            <a:custGeom>
              <a:avLst/>
              <a:gdLst/>
              <a:ahLst/>
              <a:cxnLst/>
              <a:rect l="l" t="t" r="r" b="b"/>
              <a:pathLst>
                <a:path w="1955" h="622" extrusionOk="0">
                  <a:moveTo>
                    <a:pt x="1210" y="1"/>
                  </a:moveTo>
                  <a:cubicBezTo>
                    <a:pt x="807" y="1"/>
                    <a:pt x="1" y="621"/>
                    <a:pt x="745" y="621"/>
                  </a:cubicBezTo>
                  <a:cubicBezTo>
                    <a:pt x="1148" y="621"/>
                    <a:pt x="1955" y="1"/>
                    <a:pt x="12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4478325" y="1836513"/>
              <a:ext cx="45000" cy="10875"/>
            </a:xfrm>
            <a:custGeom>
              <a:avLst/>
              <a:gdLst/>
              <a:ahLst/>
              <a:cxnLst/>
              <a:rect l="l" t="t" r="r" b="b"/>
              <a:pathLst>
                <a:path w="1800" h="435" extrusionOk="0">
                  <a:moveTo>
                    <a:pt x="1272" y="0"/>
                  </a:moveTo>
                  <a:cubicBezTo>
                    <a:pt x="1024" y="0"/>
                    <a:pt x="0" y="434"/>
                    <a:pt x="528" y="434"/>
                  </a:cubicBezTo>
                  <a:cubicBezTo>
                    <a:pt x="776" y="434"/>
                    <a:pt x="1799" y="0"/>
                    <a:pt x="12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4523300" y="1889238"/>
              <a:ext cx="49650" cy="13200"/>
            </a:xfrm>
            <a:custGeom>
              <a:avLst/>
              <a:gdLst/>
              <a:ahLst/>
              <a:cxnLst/>
              <a:rect l="l" t="t" r="r" b="b"/>
              <a:pathLst>
                <a:path w="1986" h="528" extrusionOk="0">
                  <a:moveTo>
                    <a:pt x="1241" y="0"/>
                  </a:moveTo>
                  <a:cubicBezTo>
                    <a:pt x="869" y="0"/>
                    <a:pt x="0" y="528"/>
                    <a:pt x="776" y="528"/>
                  </a:cubicBezTo>
                  <a:cubicBezTo>
                    <a:pt x="1117" y="528"/>
                    <a:pt x="1986" y="0"/>
                    <a:pt x="12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4406200" y="1883038"/>
              <a:ext cx="41125" cy="19400"/>
            </a:xfrm>
            <a:custGeom>
              <a:avLst/>
              <a:gdLst/>
              <a:ahLst/>
              <a:cxnLst/>
              <a:rect l="l" t="t" r="r" b="b"/>
              <a:pathLst>
                <a:path w="1645" h="776" extrusionOk="0">
                  <a:moveTo>
                    <a:pt x="869" y="0"/>
                  </a:moveTo>
                  <a:cubicBezTo>
                    <a:pt x="249" y="0"/>
                    <a:pt x="0" y="776"/>
                    <a:pt x="776" y="776"/>
                  </a:cubicBezTo>
                  <a:cubicBezTo>
                    <a:pt x="1396" y="776"/>
                    <a:pt x="1644" y="0"/>
                    <a:pt x="8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
            <p:cNvSpPr/>
            <p:nvPr/>
          </p:nvSpPr>
          <p:spPr>
            <a:xfrm>
              <a:off x="4296850" y="1914038"/>
              <a:ext cx="45000" cy="10900"/>
            </a:xfrm>
            <a:custGeom>
              <a:avLst/>
              <a:gdLst/>
              <a:ahLst/>
              <a:cxnLst/>
              <a:rect l="l" t="t" r="r" b="b"/>
              <a:pathLst>
                <a:path w="1800" h="436" extrusionOk="0">
                  <a:moveTo>
                    <a:pt x="1272" y="1"/>
                  </a:moveTo>
                  <a:cubicBezTo>
                    <a:pt x="1024" y="1"/>
                    <a:pt x="1" y="435"/>
                    <a:pt x="528" y="435"/>
                  </a:cubicBezTo>
                  <a:cubicBezTo>
                    <a:pt x="745" y="435"/>
                    <a:pt x="1800" y="1"/>
                    <a:pt x="12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
            <p:cNvSpPr/>
            <p:nvPr/>
          </p:nvSpPr>
          <p:spPr>
            <a:xfrm>
              <a:off x="4226275" y="1896988"/>
              <a:ext cx="45025" cy="10875"/>
            </a:xfrm>
            <a:custGeom>
              <a:avLst/>
              <a:gdLst/>
              <a:ahLst/>
              <a:cxnLst/>
              <a:rect l="l" t="t" r="r" b="b"/>
              <a:pathLst>
                <a:path w="1801" h="435" extrusionOk="0">
                  <a:moveTo>
                    <a:pt x="1242" y="1"/>
                  </a:moveTo>
                  <a:cubicBezTo>
                    <a:pt x="1025" y="1"/>
                    <a:pt x="1" y="435"/>
                    <a:pt x="528" y="435"/>
                  </a:cubicBezTo>
                  <a:cubicBezTo>
                    <a:pt x="745" y="435"/>
                    <a:pt x="1800" y="1"/>
                    <a:pt x="12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4203800" y="1841163"/>
              <a:ext cx="48875" cy="14750"/>
            </a:xfrm>
            <a:custGeom>
              <a:avLst/>
              <a:gdLst/>
              <a:ahLst/>
              <a:cxnLst/>
              <a:rect l="l" t="t" r="r" b="b"/>
              <a:pathLst>
                <a:path w="1955" h="590" extrusionOk="0">
                  <a:moveTo>
                    <a:pt x="1210" y="0"/>
                  </a:moveTo>
                  <a:cubicBezTo>
                    <a:pt x="807" y="0"/>
                    <a:pt x="0" y="590"/>
                    <a:pt x="745" y="590"/>
                  </a:cubicBezTo>
                  <a:cubicBezTo>
                    <a:pt x="1148" y="590"/>
                    <a:pt x="1955" y="0"/>
                    <a:pt x="12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4278250" y="1868288"/>
              <a:ext cx="41125" cy="20975"/>
            </a:xfrm>
            <a:custGeom>
              <a:avLst/>
              <a:gdLst/>
              <a:ahLst/>
              <a:cxnLst/>
              <a:rect l="l" t="t" r="r" b="b"/>
              <a:pathLst>
                <a:path w="1645" h="839" extrusionOk="0">
                  <a:moveTo>
                    <a:pt x="869" y="1"/>
                  </a:moveTo>
                  <a:cubicBezTo>
                    <a:pt x="217" y="1"/>
                    <a:pt x="0" y="838"/>
                    <a:pt x="776" y="838"/>
                  </a:cubicBezTo>
                  <a:cubicBezTo>
                    <a:pt x="1427" y="838"/>
                    <a:pt x="1644" y="1"/>
                    <a:pt x="8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4347250" y="1849688"/>
              <a:ext cx="45025" cy="11650"/>
            </a:xfrm>
            <a:custGeom>
              <a:avLst/>
              <a:gdLst/>
              <a:ahLst/>
              <a:cxnLst/>
              <a:rect l="l" t="t" r="r" b="b"/>
              <a:pathLst>
                <a:path w="1801" h="466" extrusionOk="0">
                  <a:moveTo>
                    <a:pt x="1273" y="0"/>
                  </a:moveTo>
                  <a:cubicBezTo>
                    <a:pt x="1025" y="0"/>
                    <a:pt x="1" y="466"/>
                    <a:pt x="528" y="466"/>
                  </a:cubicBezTo>
                  <a:cubicBezTo>
                    <a:pt x="776" y="466"/>
                    <a:pt x="1800" y="0"/>
                    <a:pt x="12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4279025" y="1821763"/>
              <a:ext cx="40350" cy="20975"/>
            </a:xfrm>
            <a:custGeom>
              <a:avLst/>
              <a:gdLst/>
              <a:ahLst/>
              <a:cxnLst/>
              <a:rect l="l" t="t" r="r" b="b"/>
              <a:pathLst>
                <a:path w="1614" h="839" extrusionOk="0">
                  <a:moveTo>
                    <a:pt x="838" y="1"/>
                  </a:moveTo>
                  <a:cubicBezTo>
                    <a:pt x="186" y="1"/>
                    <a:pt x="0" y="838"/>
                    <a:pt x="745" y="838"/>
                  </a:cubicBezTo>
                  <a:cubicBezTo>
                    <a:pt x="1396" y="838"/>
                    <a:pt x="1613" y="1"/>
                    <a:pt x="8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4267375" y="1777563"/>
              <a:ext cx="49675" cy="13975"/>
            </a:xfrm>
            <a:custGeom>
              <a:avLst/>
              <a:gdLst/>
              <a:ahLst/>
              <a:cxnLst/>
              <a:rect l="l" t="t" r="r" b="b"/>
              <a:pathLst>
                <a:path w="1987" h="559" extrusionOk="0">
                  <a:moveTo>
                    <a:pt x="1211" y="1"/>
                  </a:moveTo>
                  <a:cubicBezTo>
                    <a:pt x="869" y="1"/>
                    <a:pt x="1" y="559"/>
                    <a:pt x="776" y="559"/>
                  </a:cubicBezTo>
                  <a:cubicBezTo>
                    <a:pt x="1149" y="559"/>
                    <a:pt x="1986" y="1"/>
                    <a:pt x="12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4380600" y="1779113"/>
              <a:ext cx="45775" cy="11650"/>
            </a:xfrm>
            <a:custGeom>
              <a:avLst/>
              <a:gdLst/>
              <a:ahLst/>
              <a:cxnLst/>
              <a:rect l="l" t="t" r="r" b="b"/>
              <a:pathLst>
                <a:path w="1831" h="466" extrusionOk="0">
                  <a:moveTo>
                    <a:pt x="1273" y="1"/>
                  </a:moveTo>
                  <a:cubicBezTo>
                    <a:pt x="1024" y="1"/>
                    <a:pt x="1" y="466"/>
                    <a:pt x="559" y="466"/>
                  </a:cubicBezTo>
                  <a:cubicBezTo>
                    <a:pt x="776" y="466"/>
                    <a:pt x="1831" y="1"/>
                    <a:pt x="12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4466675" y="1789188"/>
              <a:ext cx="48900" cy="17100"/>
            </a:xfrm>
            <a:custGeom>
              <a:avLst/>
              <a:gdLst/>
              <a:ahLst/>
              <a:cxnLst/>
              <a:rect l="l" t="t" r="r" b="b"/>
              <a:pathLst>
                <a:path w="1956" h="684" extrusionOk="0">
                  <a:moveTo>
                    <a:pt x="1180" y="1"/>
                  </a:moveTo>
                  <a:cubicBezTo>
                    <a:pt x="745" y="1"/>
                    <a:pt x="1" y="683"/>
                    <a:pt x="745" y="683"/>
                  </a:cubicBezTo>
                  <a:cubicBezTo>
                    <a:pt x="1211" y="683"/>
                    <a:pt x="1955" y="1"/>
                    <a:pt x="1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4412400" y="1831063"/>
              <a:ext cx="48875" cy="14775"/>
            </a:xfrm>
            <a:custGeom>
              <a:avLst/>
              <a:gdLst/>
              <a:ahLst/>
              <a:cxnLst/>
              <a:rect l="l" t="t" r="r" b="b"/>
              <a:pathLst>
                <a:path w="1955" h="591" extrusionOk="0">
                  <a:moveTo>
                    <a:pt x="1210" y="1"/>
                  </a:moveTo>
                  <a:cubicBezTo>
                    <a:pt x="807" y="1"/>
                    <a:pt x="1" y="590"/>
                    <a:pt x="776" y="590"/>
                  </a:cubicBezTo>
                  <a:cubicBezTo>
                    <a:pt x="1148" y="590"/>
                    <a:pt x="1955" y="1"/>
                    <a:pt x="12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4500025" y="1963688"/>
              <a:ext cx="48875" cy="12425"/>
            </a:xfrm>
            <a:custGeom>
              <a:avLst/>
              <a:gdLst/>
              <a:ahLst/>
              <a:cxnLst/>
              <a:rect l="l" t="t" r="r" b="b"/>
              <a:pathLst>
                <a:path w="1955" h="497" extrusionOk="0">
                  <a:moveTo>
                    <a:pt x="1211" y="0"/>
                  </a:moveTo>
                  <a:cubicBezTo>
                    <a:pt x="900" y="0"/>
                    <a:pt x="1" y="496"/>
                    <a:pt x="745" y="496"/>
                  </a:cubicBezTo>
                  <a:cubicBezTo>
                    <a:pt x="1086" y="496"/>
                    <a:pt x="1955" y="0"/>
                    <a:pt x="12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4376725" y="1952813"/>
              <a:ext cx="40350" cy="20975"/>
            </a:xfrm>
            <a:custGeom>
              <a:avLst/>
              <a:gdLst/>
              <a:ahLst/>
              <a:cxnLst/>
              <a:rect l="l" t="t" r="r" b="b"/>
              <a:pathLst>
                <a:path w="1614" h="839" extrusionOk="0">
                  <a:moveTo>
                    <a:pt x="869" y="1"/>
                  </a:moveTo>
                  <a:cubicBezTo>
                    <a:pt x="218" y="1"/>
                    <a:pt x="1" y="838"/>
                    <a:pt x="776" y="838"/>
                  </a:cubicBezTo>
                  <a:cubicBezTo>
                    <a:pt x="1428" y="838"/>
                    <a:pt x="1614" y="1"/>
                    <a:pt x="8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4432575" y="1948163"/>
              <a:ext cx="48875" cy="16325"/>
            </a:xfrm>
            <a:custGeom>
              <a:avLst/>
              <a:gdLst/>
              <a:ahLst/>
              <a:cxnLst/>
              <a:rect l="l" t="t" r="r" b="b"/>
              <a:pathLst>
                <a:path w="1955" h="653" extrusionOk="0">
                  <a:moveTo>
                    <a:pt x="1210" y="1"/>
                  </a:moveTo>
                  <a:cubicBezTo>
                    <a:pt x="776" y="1"/>
                    <a:pt x="0" y="652"/>
                    <a:pt x="776" y="652"/>
                  </a:cubicBezTo>
                  <a:cubicBezTo>
                    <a:pt x="1210" y="652"/>
                    <a:pt x="1954" y="1"/>
                    <a:pt x="12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4634975" y="1941188"/>
              <a:ext cx="48875" cy="17100"/>
            </a:xfrm>
            <a:custGeom>
              <a:avLst/>
              <a:gdLst/>
              <a:ahLst/>
              <a:cxnLst/>
              <a:rect l="l" t="t" r="r" b="b"/>
              <a:pathLst>
                <a:path w="1955" h="684" extrusionOk="0">
                  <a:moveTo>
                    <a:pt x="1179" y="1"/>
                  </a:moveTo>
                  <a:cubicBezTo>
                    <a:pt x="745" y="1"/>
                    <a:pt x="0" y="683"/>
                    <a:pt x="745" y="683"/>
                  </a:cubicBezTo>
                  <a:cubicBezTo>
                    <a:pt x="1210" y="683"/>
                    <a:pt x="1954" y="1"/>
                    <a:pt x="11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4548100" y="1961363"/>
              <a:ext cx="47350" cy="17075"/>
            </a:xfrm>
            <a:custGeom>
              <a:avLst/>
              <a:gdLst/>
              <a:ahLst/>
              <a:cxnLst/>
              <a:rect l="l" t="t" r="r" b="b"/>
              <a:pathLst>
                <a:path w="1894" h="683" extrusionOk="0">
                  <a:moveTo>
                    <a:pt x="1149" y="0"/>
                  </a:moveTo>
                  <a:cubicBezTo>
                    <a:pt x="683" y="0"/>
                    <a:pt x="1" y="683"/>
                    <a:pt x="745" y="683"/>
                  </a:cubicBezTo>
                  <a:cubicBezTo>
                    <a:pt x="1211" y="683"/>
                    <a:pt x="1893" y="0"/>
                    <a:pt x="11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4712525" y="1913263"/>
              <a:ext cx="48875" cy="12450"/>
            </a:xfrm>
            <a:custGeom>
              <a:avLst/>
              <a:gdLst/>
              <a:ahLst/>
              <a:cxnLst/>
              <a:rect l="l" t="t" r="r" b="b"/>
              <a:pathLst>
                <a:path w="1955" h="498" extrusionOk="0">
                  <a:moveTo>
                    <a:pt x="1210" y="1"/>
                  </a:moveTo>
                  <a:cubicBezTo>
                    <a:pt x="838" y="1"/>
                    <a:pt x="0" y="497"/>
                    <a:pt x="745" y="497"/>
                  </a:cubicBezTo>
                  <a:cubicBezTo>
                    <a:pt x="1086" y="497"/>
                    <a:pt x="1954" y="1"/>
                    <a:pt x="12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4689250" y="1983838"/>
              <a:ext cx="41125" cy="19425"/>
            </a:xfrm>
            <a:custGeom>
              <a:avLst/>
              <a:gdLst/>
              <a:ahLst/>
              <a:cxnLst/>
              <a:rect l="l" t="t" r="r" b="b"/>
              <a:pathLst>
                <a:path w="1645" h="777" extrusionOk="0">
                  <a:moveTo>
                    <a:pt x="869" y="1"/>
                  </a:moveTo>
                  <a:cubicBezTo>
                    <a:pt x="249" y="1"/>
                    <a:pt x="0" y="776"/>
                    <a:pt x="776" y="776"/>
                  </a:cubicBezTo>
                  <a:cubicBezTo>
                    <a:pt x="1396" y="776"/>
                    <a:pt x="1644" y="1"/>
                    <a:pt x="8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4755950" y="2000138"/>
              <a:ext cx="48875" cy="13200"/>
            </a:xfrm>
            <a:custGeom>
              <a:avLst/>
              <a:gdLst/>
              <a:ahLst/>
              <a:cxnLst/>
              <a:rect l="l" t="t" r="r" b="b"/>
              <a:pathLst>
                <a:path w="1955" h="528" extrusionOk="0">
                  <a:moveTo>
                    <a:pt x="1210" y="0"/>
                  </a:moveTo>
                  <a:cubicBezTo>
                    <a:pt x="869" y="0"/>
                    <a:pt x="0" y="527"/>
                    <a:pt x="745" y="527"/>
                  </a:cubicBezTo>
                  <a:cubicBezTo>
                    <a:pt x="1086" y="527"/>
                    <a:pt x="1954" y="0"/>
                    <a:pt x="12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4662875" y="2037338"/>
              <a:ext cx="40350" cy="20975"/>
            </a:xfrm>
            <a:custGeom>
              <a:avLst/>
              <a:gdLst/>
              <a:ahLst/>
              <a:cxnLst/>
              <a:rect l="l" t="t" r="r" b="b"/>
              <a:pathLst>
                <a:path w="1614" h="839" extrusionOk="0">
                  <a:moveTo>
                    <a:pt x="838" y="1"/>
                  </a:moveTo>
                  <a:cubicBezTo>
                    <a:pt x="187" y="1"/>
                    <a:pt x="1" y="839"/>
                    <a:pt x="745" y="839"/>
                  </a:cubicBezTo>
                  <a:cubicBezTo>
                    <a:pt x="1397" y="839"/>
                    <a:pt x="1614" y="1"/>
                    <a:pt x="8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4692350" y="2080013"/>
              <a:ext cx="48100" cy="16300"/>
            </a:xfrm>
            <a:custGeom>
              <a:avLst/>
              <a:gdLst/>
              <a:ahLst/>
              <a:cxnLst/>
              <a:rect l="l" t="t" r="r" b="b"/>
              <a:pathLst>
                <a:path w="1924" h="652" extrusionOk="0">
                  <a:moveTo>
                    <a:pt x="1179" y="0"/>
                  </a:moveTo>
                  <a:cubicBezTo>
                    <a:pt x="745" y="0"/>
                    <a:pt x="1" y="651"/>
                    <a:pt x="745" y="651"/>
                  </a:cubicBezTo>
                  <a:cubicBezTo>
                    <a:pt x="1179" y="651"/>
                    <a:pt x="1924" y="0"/>
                    <a:pt x="11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4783850" y="2111013"/>
              <a:ext cx="41125" cy="20975"/>
            </a:xfrm>
            <a:custGeom>
              <a:avLst/>
              <a:gdLst/>
              <a:ahLst/>
              <a:cxnLst/>
              <a:rect l="l" t="t" r="r" b="b"/>
              <a:pathLst>
                <a:path w="1645" h="839" extrusionOk="0">
                  <a:moveTo>
                    <a:pt x="869" y="1"/>
                  </a:moveTo>
                  <a:cubicBezTo>
                    <a:pt x="218" y="1"/>
                    <a:pt x="1" y="838"/>
                    <a:pt x="776" y="838"/>
                  </a:cubicBezTo>
                  <a:cubicBezTo>
                    <a:pt x="1397" y="838"/>
                    <a:pt x="1645" y="1"/>
                    <a:pt x="8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4719500" y="2147463"/>
              <a:ext cx="48100" cy="15550"/>
            </a:xfrm>
            <a:custGeom>
              <a:avLst/>
              <a:gdLst/>
              <a:ahLst/>
              <a:cxnLst/>
              <a:rect l="l" t="t" r="r" b="b"/>
              <a:pathLst>
                <a:path w="1924" h="622" extrusionOk="0">
                  <a:moveTo>
                    <a:pt x="1179" y="1"/>
                  </a:moveTo>
                  <a:cubicBezTo>
                    <a:pt x="745" y="1"/>
                    <a:pt x="0" y="621"/>
                    <a:pt x="745" y="621"/>
                  </a:cubicBezTo>
                  <a:cubicBezTo>
                    <a:pt x="1179" y="621"/>
                    <a:pt x="1923" y="1"/>
                    <a:pt x="11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4766025" y="2066813"/>
              <a:ext cx="48875" cy="15550"/>
            </a:xfrm>
            <a:custGeom>
              <a:avLst/>
              <a:gdLst/>
              <a:ahLst/>
              <a:cxnLst/>
              <a:rect l="l" t="t" r="r" b="b"/>
              <a:pathLst>
                <a:path w="1955" h="622" extrusionOk="0">
                  <a:moveTo>
                    <a:pt x="1210" y="1"/>
                  </a:moveTo>
                  <a:cubicBezTo>
                    <a:pt x="776" y="1"/>
                    <a:pt x="0" y="621"/>
                    <a:pt x="745" y="621"/>
                  </a:cubicBezTo>
                  <a:cubicBezTo>
                    <a:pt x="1179" y="621"/>
                    <a:pt x="1955" y="1"/>
                    <a:pt x="12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4774550" y="1948938"/>
              <a:ext cx="40350" cy="21750"/>
            </a:xfrm>
            <a:custGeom>
              <a:avLst/>
              <a:gdLst/>
              <a:ahLst/>
              <a:cxnLst/>
              <a:rect l="l" t="t" r="r" b="b"/>
              <a:pathLst>
                <a:path w="1614" h="870" extrusionOk="0">
                  <a:moveTo>
                    <a:pt x="838" y="1"/>
                  </a:moveTo>
                  <a:cubicBezTo>
                    <a:pt x="187" y="1"/>
                    <a:pt x="1" y="869"/>
                    <a:pt x="745" y="869"/>
                  </a:cubicBezTo>
                  <a:cubicBezTo>
                    <a:pt x="1396" y="869"/>
                    <a:pt x="1614" y="1"/>
                    <a:pt x="8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4806350" y="1862088"/>
              <a:ext cx="48875" cy="13200"/>
            </a:xfrm>
            <a:custGeom>
              <a:avLst/>
              <a:gdLst/>
              <a:ahLst/>
              <a:cxnLst/>
              <a:rect l="l" t="t" r="r" b="b"/>
              <a:pathLst>
                <a:path w="1955" h="528" extrusionOk="0">
                  <a:moveTo>
                    <a:pt x="1210" y="1"/>
                  </a:moveTo>
                  <a:cubicBezTo>
                    <a:pt x="869" y="1"/>
                    <a:pt x="0" y="528"/>
                    <a:pt x="745" y="528"/>
                  </a:cubicBezTo>
                  <a:cubicBezTo>
                    <a:pt x="1117" y="528"/>
                    <a:pt x="1955" y="1"/>
                    <a:pt x="12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4918025" y="1922588"/>
              <a:ext cx="48875" cy="13975"/>
            </a:xfrm>
            <a:custGeom>
              <a:avLst/>
              <a:gdLst/>
              <a:ahLst/>
              <a:cxnLst/>
              <a:rect l="l" t="t" r="r" b="b"/>
              <a:pathLst>
                <a:path w="1955" h="559" extrusionOk="0">
                  <a:moveTo>
                    <a:pt x="1210" y="0"/>
                  </a:moveTo>
                  <a:cubicBezTo>
                    <a:pt x="838" y="0"/>
                    <a:pt x="0" y="558"/>
                    <a:pt x="745" y="558"/>
                  </a:cubicBezTo>
                  <a:cubicBezTo>
                    <a:pt x="1086" y="558"/>
                    <a:pt x="1954" y="0"/>
                    <a:pt x="12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4854425" y="1950488"/>
              <a:ext cx="47325" cy="17875"/>
            </a:xfrm>
            <a:custGeom>
              <a:avLst/>
              <a:gdLst/>
              <a:ahLst/>
              <a:cxnLst/>
              <a:rect l="l" t="t" r="r" b="b"/>
              <a:pathLst>
                <a:path w="1893" h="715" extrusionOk="0">
                  <a:moveTo>
                    <a:pt x="1148" y="1"/>
                  </a:moveTo>
                  <a:cubicBezTo>
                    <a:pt x="683" y="1"/>
                    <a:pt x="1" y="714"/>
                    <a:pt x="745" y="714"/>
                  </a:cubicBezTo>
                  <a:cubicBezTo>
                    <a:pt x="1210" y="714"/>
                    <a:pt x="1893" y="1"/>
                    <a:pt x="11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4842025" y="1910938"/>
              <a:ext cx="45000" cy="10125"/>
            </a:xfrm>
            <a:custGeom>
              <a:avLst/>
              <a:gdLst/>
              <a:ahLst/>
              <a:cxnLst/>
              <a:rect l="l" t="t" r="r" b="b"/>
              <a:pathLst>
                <a:path w="1800" h="405" extrusionOk="0">
                  <a:moveTo>
                    <a:pt x="1272" y="1"/>
                  </a:moveTo>
                  <a:cubicBezTo>
                    <a:pt x="1055" y="1"/>
                    <a:pt x="0" y="404"/>
                    <a:pt x="528" y="404"/>
                  </a:cubicBezTo>
                  <a:cubicBezTo>
                    <a:pt x="745" y="404"/>
                    <a:pt x="1799" y="1"/>
                    <a:pt x="12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4921125" y="1854338"/>
              <a:ext cx="48875" cy="15525"/>
            </a:xfrm>
            <a:custGeom>
              <a:avLst/>
              <a:gdLst/>
              <a:ahLst/>
              <a:cxnLst/>
              <a:rect l="l" t="t" r="r" b="b"/>
              <a:pathLst>
                <a:path w="1955" h="621" extrusionOk="0">
                  <a:moveTo>
                    <a:pt x="1210" y="0"/>
                  </a:moveTo>
                  <a:cubicBezTo>
                    <a:pt x="776" y="0"/>
                    <a:pt x="0" y="621"/>
                    <a:pt x="745" y="621"/>
                  </a:cubicBezTo>
                  <a:cubicBezTo>
                    <a:pt x="1179" y="621"/>
                    <a:pt x="1954" y="0"/>
                    <a:pt x="12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5008750" y="1891563"/>
              <a:ext cx="48875" cy="15525"/>
            </a:xfrm>
            <a:custGeom>
              <a:avLst/>
              <a:gdLst/>
              <a:ahLst/>
              <a:cxnLst/>
              <a:rect l="l" t="t" r="r" b="b"/>
              <a:pathLst>
                <a:path w="1955" h="621" extrusionOk="0">
                  <a:moveTo>
                    <a:pt x="1179" y="0"/>
                  </a:moveTo>
                  <a:cubicBezTo>
                    <a:pt x="776" y="0"/>
                    <a:pt x="0" y="621"/>
                    <a:pt x="745" y="621"/>
                  </a:cubicBezTo>
                  <a:cubicBezTo>
                    <a:pt x="1179" y="621"/>
                    <a:pt x="1955" y="0"/>
                    <a:pt x="11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a:off x="4968425" y="1969113"/>
              <a:ext cx="48875" cy="14750"/>
            </a:xfrm>
            <a:custGeom>
              <a:avLst/>
              <a:gdLst/>
              <a:ahLst/>
              <a:cxnLst/>
              <a:rect l="l" t="t" r="r" b="b"/>
              <a:pathLst>
                <a:path w="1955" h="590" extrusionOk="0">
                  <a:moveTo>
                    <a:pt x="1210" y="0"/>
                  </a:moveTo>
                  <a:cubicBezTo>
                    <a:pt x="807" y="0"/>
                    <a:pt x="0" y="590"/>
                    <a:pt x="745" y="590"/>
                  </a:cubicBezTo>
                  <a:cubicBezTo>
                    <a:pt x="1148" y="590"/>
                    <a:pt x="1955" y="0"/>
                    <a:pt x="12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5039000" y="1976863"/>
              <a:ext cx="48875" cy="13975"/>
            </a:xfrm>
            <a:custGeom>
              <a:avLst/>
              <a:gdLst/>
              <a:ahLst/>
              <a:cxnLst/>
              <a:rect l="l" t="t" r="r" b="b"/>
              <a:pathLst>
                <a:path w="1955" h="559" extrusionOk="0">
                  <a:moveTo>
                    <a:pt x="1210" y="0"/>
                  </a:moveTo>
                  <a:cubicBezTo>
                    <a:pt x="869" y="0"/>
                    <a:pt x="0" y="559"/>
                    <a:pt x="745" y="559"/>
                  </a:cubicBezTo>
                  <a:cubicBezTo>
                    <a:pt x="1086" y="559"/>
                    <a:pt x="1954" y="0"/>
                    <a:pt x="12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5130500" y="1949713"/>
              <a:ext cx="41125" cy="20200"/>
            </a:xfrm>
            <a:custGeom>
              <a:avLst/>
              <a:gdLst/>
              <a:ahLst/>
              <a:cxnLst/>
              <a:rect l="l" t="t" r="r" b="b"/>
              <a:pathLst>
                <a:path w="1645" h="808" extrusionOk="0">
                  <a:moveTo>
                    <a:pt x="869" y="1"/>
                  </a:moveTo>
                  <a:cubicBezTo>
                    <a:pt x="218" y="1"/>
                    <a:pt x="0" y="807"/>
                    <a:pt x="776" y="807"/>
                  </a:cubicBezTo>
                  <a:cubicBezTo>
                    <a:pt x="1396" y="807"/>
                    <a:pt x="1644" y="1"/>
                    <a:pt x="8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5066125" y="1914038"/>
              <a:ext cx="48125" cy="17100"/>
            </a:xfrm>
            <a:custGeom>
              <a:avLst/>
              <a:gdLst/>
              <a:ahLst/>
              <a:cxnLst/>
              <a:rect l="l" t="t" r="r" b="b"/>
              <a:pathLst>
                <a:path w="1925" h="684" extrusionOk="0">
                  <a:moveTo>
                    <a:pt x="1180" y="1"/>
                  </a:moveTo>
                  <a:cubicBezTo>
                    <a:pt x="714" y="1"/>
                    <a:pt x="1" y="683"/>
                    <a:pt x="745" y="683"/>
                  </a:cubicBezTo>
                  <a:cubicBezTo>
                    <a:pt x="1211" y="683"/>
                    <a:pt x="1924" y="1"/>
                    <a:pt x="1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5116550" y="1860538"/>
              <a:ext cx="48875" cy="16325"/>
            </a:xfrm>
            <a:custGeom>
              <a:avLst/>
              <a:gdLst/>
              <a:ahLst/>
              <a:cxnLst/>
              <a:rect l="l" t="t" r="r" b="b"/>
              <a:pathLst>
                <a:path w="1955" h="653" extrusionOk="0">
                  <a:moveTo>
                    <a:pt x="1179" y="1"/>
                  </a:moveTo>
                  <a:cubicBezTo>
                    <a:pt x="745" y="1"/>
                    <a:pt x="0" y="652"/>
                    <a:pt x="745" y="652"/>
                  </a:cubicBezTo>
                  <a:cubicBezTo>
                    <a:pt x="1179" y="652"/>
                    <a:pt x="1954" y="1"/>
                    <a:pt x="11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5188650" y="1829513"/>
              <a:ext cx="45800" cy="11675"/>
            </a:xfrm>
            <a:custGeom>
              <a:avLst/>
              <a:gdLst/>
              <a:ahLst/>
              <a:cxnLst/>
              <a:rect l="l" t="t" r="r" b="b"/>
              <a:pathLst>
                <a:path w="1832" h="467" extrusionOk="0">
                  <a:moveTo>
                    <a:pt x="1273" y="1"/>
                  </a:moveTo>
                  <a:cubicBezTo>
                    <a:pt x="1025" y="1"/>
                    <a:pt x="1" y="466"/>
                    <a:pt x="559" y="466"/>
                  </a:cubicBezTo>
                  <a:cubicBezTo>
                    <a:pt x="807" y="466"/>
                    <a:pt x="1831" y="1"/>
                    <a:pt x="12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5237525" y="1794613"/>
              <a:ext cx="48875" cy="14000"/>
            </a:xfrm>
            <a:custGeom>
              <a:avLst/>
              <a:gdLst/>
              <a:ahLst/>
              <a:cxnLst/>
              <a:rect l="l" t="t" r="r" b="b"/>
              <a:pathLst>
                <a:path w="1955" h="560" extrusionOk="0">
                  <a:moveTo>
                    <a:pt x="1210" y="1"/>
                  </a:moveTo>
                  <a:cubicBezTo>
                    <a:pt x="807" y="1"/>
                    <a:pt x="0" y="559"/>
                    <a:pt x="745" y="559"/>
                  </a:cubicBezTo>
                  <a:cubicBezTo>
                    <a:pt x="1148" y="559"/>
                    <a:pt x="1954" y="1"/>
                    <a:pt x="12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5303425" y="1806263"/>
              <a:ext cx="45000" cy="10875"/>
            </a:xfrm>
            <a:custGeom>
              <a:avLst/>
              <a:gdLst/>
              <a:ahLst/>
              <a:cxnLst/>
              <a:rect l="l" t="t" r="r" b="b"/>
              <a:pathLst>
                <a:path w="1800" h="435" extrusionOk="0">
                  <a:moveTo>
                    <a:pt x="1273" y="0"/>
                  </a:moveTo>
                  <a:cubicBezTo>
                    <a:pt x="1024" y="0"/>
                    <a:pt x="1" y="435"/>
                    <a:pt x="528" y="435"/>
                  </a:cubicBezTo>
                  <a:cubicBezTo>
                    <a:pt x="776" y="435"/>
                    <a:pt x="1800" y="0"/>
                    <a:pt x="12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5346075" y="1843488"/>
              <a:ext cx="47325" cy="17075"/>
            </a:xfrm>
            <a:custGeom>
              <a:avLst/>
              <a:gdLst/>
              <a:ahLst/>
              <a:cxnLst/>
              <a:rect l="l" t="t" r="r" b="b"/>
              <a:pathLst>
                <a:path w="1893" h="683" extrusionOk="0">
                  <a:moveTo>
                    <a:pt x="1149" y="0"/>
                  </a:moveTo>
                  <a:cubicBezTo>
                    <a:pt x="683" y="0"/>
                    <a:pt x="1" y="683"/>
                    <a:pt x="745" y="683"/>
                  </a:cubicBezTo>
                  <a:cubicBezTo>
                    <a:pt x="1211" y="683"/>
                    <a:pt x="1893" y="0"/>
                    <a:pt x="11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5274750" y="1901638"/>
              <a:ext cx="48875" cy="15550"/>
            </a:xfrm>
            <a:custGeom>
              <a:avLst/>
              <a:gdLst/>
              <a:ahLst/>
              <a:cxnLst/>
              <a:rect l="l" t="t" r="r" b="b"/>
              <a:pathLst>
                <a:path w="1955" h="622" extrusionOk="0">
                  <a:moveTo>
                    <a:pt x="1210" y="1"/>
                  </a:moveTo>
                  <a:cubicBezTo>
                    <a:pt x="807" y="1"/>
                    <a:pt x="0" y="621"/>
                    <a:pt x="745" y="621"/>
                  </a:cubicBezTo>
                  <a:cubicBezTo>
                    <a:pt x="1148" y="621"/>
                    <a:pt x="1954" y="1"/>
                    <a:pt x="12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5208050" y="1960588"/>
              <a:ext cx="41125" cy="19400"/>
            </a:xfrm>
            <a:custGeom>
              <a:avLst/>
              <a:gdLst/>
              <a:ahLst/>
              <a:cxnLst/>
              <a:rect l="l" t="t" r="r" b="b"/>
              <a:pathLst>
                <a:path w="1645" h="776" extrusionOk="0">
                  <a:moveTo>
                    <a:pt x="869" y="0"/>
                  </a:moveTo>
                  <a:cubicBezTo>
                    <a:pt x="249" y="0"/>
                    <a:pt x="0" y="776"/>
                    <a:pt x="745" y="776"/>
                  </a:cubicBezTo>
                  <a:cubicBezTo>
                    <a:pt x="1396" y="776"/>
                    <a:pt x="1644" y="0"/>
                    <a:pt x="8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5159975" y="1891563"/>
              <a:ext cx="48875" cy="15525"/>
            </a:xfrm>
            <a:custGeom>
              <a:avLst/>
              <a:gdLst/>
              <a:ahLst/>
              <a:cxnLst/>
              <a:rect l="l" t="t" r="r" b="b"/>
              <a:pathLst>
                <a:path w="1955" h="621" extrusionOk="0">
                  <a:moveTo>
                    <a:pt x="1210" y="0"/>
                  </a:moveTo>
                  <a:cubicBezTo>
                    <a:pt x="807" y="0"/>
                    <a:pt x="0" y="621"/>
                    <a:pt x="776" y="621"/>
                  </a:cubicBezTo>
                  <a:cubicBezTo>
                    <a:pt x="1179" y="621"/>
                    <a:pt x="1954" y="0"/>
                    <a:pt x="12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5254575" y="1852013"/>
              <a:ext cx="48875" cy="13200"/>
            </a:xfrm>
            <a:custGeom>
              <a:avLst/>
              <a:gdLst/>
              <a:ahLst/>
              <a:cxnLst/>
              <a:rect l="l" t="t" r="r" b="b"/>
              <a:pathLst>
                <a:path w="1955" h="528" extrusionOk="0">
                  <a:moveTo>
                    <a:pt x="1210" y="0"/>
                  </a:moveTo>
                  <a:cubicBezTo>
                    <a:pt x="838" y="0"/>
                    <a:pt x="1" y="528"/>
                    <a:pt x="745" y="528"/>
                  </a:cubicBezTo>
                  <a:cubicBezTo>
                    <a:pt x="1086" y="528"/>
                    <a:pt x="1955" y="0"/>
                    <a:pt x="12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 name="Google Shape;361;p2"/>
          <p:cNvGrpSpPr/>
          <p:nvPr/>
        </p:nvGrpSpPr>
        <p:grpSpPr>
          <a:xfrm rot="8977348">
            <a:off x="-337299" y="-798513"/>
            <a:ext cx="885679" cy="1420878"/>
            <a:chOff x="2402100" y="3854125"/>
            <a:chExt cx="435600" cy="698825"/>
          </a:xfrm>
        </p:grpSpPr>
        <p:sp>
          <p:nvSpPr>
            <p:cNvPr id="362" name="Google Shape;362;p2"/>
            <p:cNvSpPr/>
            <p:nvPr/>
          </p:nvSpPr>
          <p:spPr>
            <a:xfrm>
              <a:off x="2438150" y="3861725"/>
              <a:ext cx="380025" cy="675475"/>
            </a:xfrm>
            <a:custGeom>
              <a:avLst/>
              <a:gdLst/>
              <a:ahLst/>
              <a:cxnLst/>
              <a:rect l="l" t="t" r="r" b="b"/>
              <a:pathLst>
                <a:path w="15201" h="27019" extrusionOk="0">
                  <a:moveTo>
                    <a:pt x="6019" y="1"/>
                  </a:moveTo>
                  <a:cubicBezTo>
                    <a:pt x="3072" y="4437"/>
                    <a:pt x="1" y="9338"/>
                    <a:pt x="497" y="14642"/>
                  </a:cubicBezTo>
                  <a:cubicBezTo>
                    <a:pt x="652" y="15914"/>
                    <a:pt x="931" y="17154"/>
                    <a:pt x="1335" y="18364"/>
                  </a:cubicBezTo>
                  <a:cubicBezTo>
                    <a:pt x="1893" y="20194"/>
                    <a:pt x="2575" y="22024"/>
                    <a:pt x="3723" y="23606"/>
                  </a:cubicBezTo>
                  <a:cubicBezTo>
                    <a:pt x="4840" y="25157"/>
                    <a:pt x="6484" y="26429"/>
                    <a:pt x="8376" y="26770"/>
                  </a:cubicBezTo>
                  <a:lnTo>
                    <a:pt x="9338" y="26832"/>
                  </a:lnTo>
                  <a:lnTo>
                    <a:pt x="8872" y="27019"/>
                  </a:lnTo>
                  <a:cubicBezTo>
                    <a:pt x="10175" y="26957"/>
                    <a:pt x="11199" y="25933"/>
                    <a:pt x="11974" y="24878"/>
                  </a:cubicBezTo>
                  <a:cubicBezTo>
                    <a:pt x="14518" y="21218"/>
                    <a:pt x="15200" y="16596"/>
                    <a:pt x="13804" y="12346"/>
                  </a:cubicBezTo>
                  <a:cubicBezTo>
                    <a:pt x="12253" y="7725"/>
                    <a:pt x="8376" y="4282"/>
                    <a:pt x="60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
            <p:cNvSpPr/>
            <p:nvPr/>
          </p:nvSpPr>
          <p:spPr>
            <a:xfrm>
              <a:off x="2589375" y="3854125"/>
              <a:ext cx="98750" cy="698825"/>
            </a:xfrm>
            <a:custGeom>
              <a:avLst/>
              <a:gdLst/>
              <a:ahLst/>
              <a:cxnLst/>
              <a:rect l="l" t="t" r="r" b="b"/>
              <a:pathLst>
                <a:path w="3950" h="27953" extrusionOk="0">
                  <a:moveTo>
                    <a:pt x="452" y="0"/>
                  </a:moveTo>
                  <a:cubicBezTo>
                    <a:pt x="278" y="0"/>
                    <a:pt x="1" y="84"/>
                    <a:pt x="1" y="212"/>
                  </a:cubicBezTo>
                  <a:cubicBezTo>
                    <a:pt x="156" y="5454"/>
                    <a:pt x="249" y="10696"/>
                    <a:pt x="311" y="15939"/>
                  </a:cubicBezTo>
                  <a:cubicBezTo>
                    <a:pt x="342" y="20157"/>
                    <a:pt x="404" y="24593"/>
                    <a:pt x="3351" y="27912"/>
                  </a:cubicBezTo>
                  <a:cubicBezTo>
                    <a:pt x="3372" y="27941"/>
                    <a:pt x="3417" y="27953"/>
                    <a:pt x="3473" y="27953"/>
                  </a:cubicBezTo>
                  <a:cubicBezTo>
                    <a:pt x="3655" y="27953"/>
                    <a:pt x="3949" y="27821"/>
                    <a:pt x="3878" y="27726"/>
                  </a:cubicBezTo>
                  <a:cubicBezTo>
                    <a:pt x="776" y="24190"/>
                    <a:pt x="900" y="19444"/>
                    <a:pt x="869" y="15008"/>
                  </a:cubicBezTo>
                  <a:cubicBezTo>
                    <a:pt x="807" y="10014"/>
                    <a:pt x="714" y="5051"/>
                    <a:pt x="590" y="57"/>
                  </a:cubicBezTo>
                  <a:cubicBezTo>
                    <a:pt x="590" y="18"/>
                    <a:pt x="532" y="0"/>
                    <a:pt x="4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a:off x="2594025" y="3930575"/>
              <a:ext cx="64850" cy="50600"/>
            </a:xfrm>
            <a:custGeom>
              <a:avLst/>
              <a:gdLst/>
              <a:ahLst/>
              <a:cxnLst/>
              <a:rect l="l" t="t" r="r" b="b"/>
              <a:pathLst>
                <a:path w="2594" h="2024" extrusionOk="0">
                  <a:moveTo>
                    <a:pt x="2450" y="0"/>
                  </a:moveTo>
                  <a:cubicBezTo>
                    <a:pt x="2316" y="0"/>
                    <a:pt x="2104" y="45"/>
                    <a:pt x="2048" y="101"/>
                  </a:cubicBezTo>
                  <a:cubicBezTo>
                    <a:pt x="1428" y="752"/>
                    <a:pt x="776" y="1372"/>
                    <a:pt x="125" y="1931"/>
                  </a:cubicBezTo>
                  <a:cubicBezTo>
                    <a:pt x="1" y="2024"/>
                    <a:pt x="187" y="2024"/>
                    <a:pt x="249" y="2024"/>
                  </a:cubicBezTo>
                  <a:cubicBezTo>
                    <a:pt x="373" y="1993"/>
                    <a:pt x="528" y="1962"/>
                    <a:pt x="621" y="1869"/>
                  </a:cubicBezTo>
                  <a:cubicBezTo>
                    <a:pt x="1304" y="1310"/>
                    <a:pt x="1955" y="690"/>
                    <a:pt x="2544" y="70"/>
                  </a:cubicBezTo>
                  <a:cubicBezTo>
                    <a:pt x="2594" y="20"/>
                    <a:pt x="2539" y="0"/>
                    <a:pt x="24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a:off x="2596625" y="3995425"/>
              <a:ext cx="113900" cy="91325"/>
            </a:xfrm>
            <a:custGeom>
              <a:avLst/>
              <a:gdLst/>
              <a:ahLst/>
              <a:cxnLst/>
              <a:rect l="l" t="t" r="r" b="b"/>
              <a:pathLst>
                <a:path w="4556" h="3653" extrusionOk="0">
                  <a:moveTo>
                    <a:pt x="4248" y="1"/>
                  </a:moveTo>
                  <a:cubicBezTo>
                    <a:pt x="4157" y="1"/>
                    <a:pt x="4056" y="18"/>
                    <a:pt x="3991" y="50"/>
                  </a:cubicBezTo>
                  <a:cubicBezTo>
                    <a:pt x="2533" y="981"/>
                    <a:pt x="1355" y="2284"/>
                    <a:pt x="114" y="3493"/>
                  </a:cubicBezTo>
                  <a:cubicBezTo>
                    <a:pt x="0" y="3607"/>
                    <a:pt x="99" y="3653"/>
                    <a:pt x="236" y="3653"/>
                  </a:cubicBezTo>
                  <a:cubicBezTo>
                    <a:pt x="362" y="3653"/>
                    <a:pt x="520" y="3615"/>
                    <a:pt x="579" y="3555"/>
                  </a:cubicBezTo>
                  <a:cubicBezTo>
                    <a:pt x="1758" y="2377"/>
                    <a:pt x="2906" y="1105"/>
                    <a:pt x="4332" y="205"/>
                  </a:cubicBezTo>
                  <a:cubicBezTo>
                    <a:pt x="4556" y="63"/>
                    <a:pt x="4420" y="1"/>
                    <a:pt x="42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2596650" y="4053575"/>
              <a:ext cx="154425" cy="142975"/>
            </a:xfrm>
            <a:custGeom>
              <a:avLst/>
              <a:gdLst/>
              <a:ahLst/>
              <a:cxnLst/>
              <a:rect l="l" t="t" r="r" b="b"/>
              <a:pathLst>
                <a:path w="6177" h="5719" extrusionOk="0">
                  <a:moveTo>
                    <a:pt x="5832" y="1"/>
                  </a:moveTo>
                  <a:cubicBezTo>
                    <a:pt x="5732" y="1"/>
                    <a:pt x="5628" y="35"/>
                    <a:pt x="5572" y="113"/>
                  </a:cubicBezTo>
                  <a:cubicBezTo>
                    <a:pt x="3928" y="1881"/>
                    <a:pt x="2284" y="4114"/>
                    <a:pt x="237" y="5417"/>
                  </a:cubicBezTo>
                  <a:cubicBezTo>
                    <a:pt x="1" y="5559"/>
                    <a:pt x="214" y="5718"/>
                    <a:pt x="438" y="5718"/>
                  </a:cubicBezTo>
                  <a:cubicBezTo>
                    <a:pt x="509" y="5718"/>
                    <a:pt x="581" y="5702"/>
                    <a:pt x="640" y="5665"/>
                  </a:cubicBezTo>
                  <a:lnTo>
                    <a:pt x="609" y="5665"/>
                  </a:lnTo>
                  <a:cubicBezTo>
                    <a:pt x="2687" y="4331"/>
                    <a:pt x="4362" y="2098"/>
                    <a:pt x="6038" y="268"/>
                  </a:cubicBezTo>
                  <a:cubicBezTo>
                    <a:pt x="6177" y="109"/>
                    <a:pt x="6010" y="1"/>
                    <a:pt x="58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2602425" y="4133100"/>
              <a:ext cx="192625" cy="200200"/>
            </a:xfrm>
            <a:custGeom>
              <a:avLst/>
              <a:gdLst/>
              <a:ahLst/>
              <a:cxnLst/>
              <a:rect l="l" t="t" r="r" b="b"/>
              <a:pathLst>
                <a:path w="7705" h="8008" extrusionOk="0">
                  <a:moveTo>
                    <a:pt x="7405" y="1"/>
                  </a:moveTo>
                  <a:cubicBezTo>
                    <a:pt x="7295" y="1"/>
                    <a:pt x="7172" y="33"/>
                    <a:pt x="7109" y="96"/>
                  </a:cubicBezTo>
                  <a:cubicBezTo>
                    <a:pt x="4690" y="2577"/>
                    <a:pt x="2363" y="5152"/>
                    <a:pt x="130" y="7788"/>
                  </a:cubicBezTo>
                  <a:cubicBezTo>
                    <a:pt x="0" y="7937"/>
                    <a:pt x="136" y="8007"/>
                    <a:pt x="299" y="8007"/>
                  </a:cubicBezTo>
                  <a:cubicBezTo>
                    <a:pt x="410" y="8007"/>
                    <a:pt x="533" y="7975"/>
                    <a:pt x="595" y="7912"/>
                  </a:cubicBezTo>
                  <a:cubicBezTo>
                    <a:pt x="2829" y="5276"/>
                    <a:pt x="5155" y="2701"/>
                    <a:pt x="7575" y="220"/>
                  </a:cubicBezTo>
                  <a:cubicBezTo>
                    <a:pt x="7704" y="72"/>
                    <a:pt x="7569" y="1"/>
                    <a:pt x="74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2616775" y="4214150"/>
              <a:ext cx="220925" cy="236875"/>
            </a:xfrm>
            <a:custGeom>
              <a:avLst/>
              <a:gdLst/>
              <a:ahLst/>
              <a:cxnLst/>
              <a:rect l="l" t="t" r="r" b="b"/>
              <a:pathLst>
                <a:path w="8837" h="9475" extrusionOk="0">
                  <a:moveTo>
                    <a:pt x="8471" y="0"/>
                  </a:moveTo>
                  <a:cubicBezTo>
                    <a:pt x="8370" y="0"/>
                    <a:pt x="8265" y="34"/>
                    <a:pt x="8210" y="111"/>
                  </a:cubicBezTo>
                  <a:lnTo>
                    <a:pt x="145" y="9199"/>
                  </a:lnTo>
                  <a:cubicBezTo>
                    <a:pt x="1" y="9365"/>
                    <a:pt x="187" y="9475"/>
                    <a:pt x="382" y="9475"/>
                  </a:cubicBezTo>
                  <a:cubicBezTo>
                    <a:pt x="480" y="9475"/>
                    <a:pt x="580" y="9447"/>
                    <a:pt x="642" y="9385"/>
                  </a:cubicBezTo>
                  <a:lnTo>
                    <a:pt x="8676" y="297"/>
                  </a:lnTo>
                  <a:cubicBezTo>
                    <a:pt x="8836" y="116"/>
                    <a:pt x="8659" y="0"/>
                    <a:pt x="84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2529425" y="3901825"/>
              <a:ext cx="70050" cy="50450"/>
            </a:xfrm>
            <a:custGeom>
              <a:avLst/>
              <a:gdLst/>
              <a:ahLst/>
              <a:cxnLst/>
              <a:rect l="l" t="t" r="r" b="b"/>
              <a:pathLst>
                <a:path w="2802" h="2018" extrusionOk="0">
                  <a:moveTo>
                    <a:pt x="480" y="0"/>
                  </a:moveTo>
                  <a:cubicBezTo>
                    <a:pt x="298" y="0"/>
                    <a:pt x="0" y="138"/>
                    <a:pt x="72" y="258"/>
                  </a:cubicBezTo>
                  <a:cubicBezTo>
                    <a:pt x="630" y="971"/>
                    <a:pt x="1344" y="1592"/>
                    <a:pt x="2181" y="1995"/>
                  </a:cubicBezTo>
                  <a:cubicBezTo>
                    <a:pt x="2208" y="2011"/>
                    <a:pt x="2243" y="2018"/>
                    <a:pt x="2284" y="2018"/>
                  </a:cubicBezTo>
                  <a:cubicBezTo>
                    <a:pt x="2484" y="2018"/>
                    <a:pt x="2802" y="1850"/>
                    <a:pt x="2647" y="1747"/>
                  </a:cubicBezTo>
                  <a:cubicBezTo>
                    <a:pt x="1840" y="1344"/>
                    <a:pt x="1158" y="754"/>
                    <a:pt x="599" y="41"/>
                  </a:cubicBezTo>
                  <a:cubicBezTo>
                    <a:pt x="578" y="12"/>
                    <a:pt x="534" y="0"/>
                    <a:pt x="4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
            <p:cNvSpPr/>
            <p:nvPr/>
          </p:nvSpPr>
          <p:spPr>
            <a:xfrm>
              <a:off x="2466675" y="3969450"/>
              <a:ext cx="143525" cy="85975"/>
            </a:xfrm>
            <a:custGeom>
              <a:avLst/>
              <a:gdLst/>
              <a:ahLst/>
              <a:cxnLst/>
              <a:rect l="l" t="t" r="r" b="b"/>
              <a:pathLst>
                <a:path w="5741" h="3439" extrusionOk="0">
                  <a:moveTo>
                    <a:pt x="507" y="1"/>
                  </a:moveTo>
                  <a:cubicBezTo>
                    <a:pt x="304" y="1"/>
                    <a:pt x="0" y="177"/>
                    <a:pt x="101" y="252"/>
                  </a:cubicBezTo>
                  <a:cubicBezTo>
                    <a:pt x="1683" y="1461"/>
                    <a:pt x="3358" y="2516"/>
                    <a:pt x="5095" y="3416"/>
                  </a:cubicBezTo>
                  <a:cubicBezTo>
                    <a:pt x="5121" y="3431"/>
                    <a:pt x="5158" y="3438"/>
                    <a:pt x="5199" y="3438"/>
                  </a:cubicBezTo>
                  <a:cubicBezTo>
                    <a:pt x="5406" y="3438"/>
                    <a:pt x="5741" y="3271"/>
                    <a:pt x="5560" y="3167"/>
                  </a:cubicBezTo>
                  <a:cubicBezTo>
                    <a:pt x="3823" y="2268"/>
                    <a:pt x="2179" y="1213"/>
                    <a:pt x="628" y="35"/>
                  </a:cubicBezTo>
                  <a:cubicBezTo>
                    <a:pt x="598" y="11"/>
                    <a:pt x="555" y="1"/>
                    <a:pt x="5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
            <p:cNvSpPr/>
            <p:nvPr/>
          </p:nvSpPr>
          <p:spPr>
            <a:xfrm>
              <a:off x="2445125" y="4056150"/>
              <a:ext cx="161975" cy="95425"/>
            </a:xfrm>
            <a:custGeom>
              <a:avLst/>
              <a:gdLst/>
              <a:ahLst/>
              <a:cxnLst/>
              <a:rect l="l" t="t" r="r" b="b"/>
              <a:pathLst>
                <a:path w="6479" h="3817" extrusionOk="0">
                  <a:moveTo>
                    <a:pt x="560" y="1"/>
                  </a:moveTo>
                  <a:cubicBezTo>
                    <a:pt x="352" y="1"/>
                    <a:pt x="0" y="239"/>
                    <a:pt x="280" y="351"/>
                  </a:cubicBezTo>
                  <a:lnTo>
                    <a:pt x="280" y="320"/>
                  </a:lnTo>
                  <a:cubicBezTo>
                    <a:pt x="2389" y="1033"/>
                    <a:pt x="4034" y="2584"/>
                    <a:pt x="5833" y="3794"/>
                  </a:cubicBezTo>
                  <a:cubicBezTo>
                    <a:pt x="5864" y="3810"/>
                    <a:pt x="5903" y="3816"/>
                    <a:pt x="5947" y="3816"/>
                  </a:cubicBezTo>
                  <a:cubicBezTo>
                    <a:pt x="6164" y="3816"/>
                    <a:pt x="6479" y="3644"/>
                    <a:pt x="6298" y="3515"/>
                  </a:cubicBezTo>
                  <a:cubicBezTo>
                    <a:pt x="4437" y="2274"/>
                    <a:pt x="2793" y="723"/>
                    <a:pt x="621" y="10"/>
                  </a:cubicBezTo>
                  <a:cubicBezTo>
                    <a:pt x="603" y="4"/>
                    <a:pt x="582" y="1"/>
                    <a:pt x="5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
            <p:cNvSpPr/>
            <p:nvPr/>
          </p:nvSpPr>
          <p:spPr>
            <a:xfrm>
              <a:off x="2403925" y="4174100"/>
              <a:ext cx="206525" cy="108250"/>
            </a:xfrm>
            <a:custGeom>
              <a:avLst/>
              <a:gdLst/>
              <a:ahLst/>
              <a:cxnLst/>
              <a:rect l="l" t="t" r="r" b="b"/>
              <a:pathLst>
                <a:path w="8261" h="4330" extrusionOk="0">
                  <a:moveTo>
                    <a:pt x="489" y="0"/>
                  </a:moveTo>
                  <a:cubicBezTo>
                    <a:pt x="287" y="0"/>
                    <a:pt x="0" y="150"/>
                    <a:pt x="98" y="224"/>
                  </a:cubicBezTo>
                  <a:cubicBezTo>
                    <a:pt x="2424" y="1899"/>
                    <a:pt x="4937" y="3295"/>
                    <a:pt x="7605" y="4318"/>
                  </a:cubicBezTo>
                  <a:cubicBezTo>
                    <a:pt x="7624" y="4326"/>
                    <a:pt x="7648" y="4329"/>
                    <a:pt x="7676" y="4329"/>
                  </a:cubicBezTo>
                  <a:cubicBezTo>
                    <a:pt x="7877" y="4329"/>
                    <a:pt x="8261" y="4152"/>
                    <a:pt x="8070" y="4070"/>
                  </a:cubicBezTo>
                  <a:cubicBezTo>
                    <a:pt x="5433" y="3046"/>
                    <a:pt x="2921" y="1682"/>
                    <a:pt x="625" y="38"/>
                  </a:cubicBezTo>
                  <a:cubicBezTo>
                    <a:pt x="592" y="11"/>
                    <a:pt x="544" y="0"/>
                    <a:pt x="4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2402100" y="4291275"/>
              <a:ext cx="218100" cy="118400"/>
            </a:xfrm>
            <a:custGeom>
              <a:avLst/>
              <a:gdLst/>
              <a:ahLst/>
              <a:cxnLst/>
              <a:rect l="l" t="t" r="r" b="b"/>
              <a:pathLst>
                <a:path w="8724" h="4736" extrusionOk="0">
                  <a:moveTo>
                    <a:pt x="505" y="1"/>
                  </a:moveTo>
                  <a:cubicBezTo>
                    <a:pt x="289" y="1"/>
                    <a:pt x="1" y="188"/>
                    <a:pt x="202" y="314"/>
                  </a:cubicBezTo>
                  <a:cubicBezTo>
                    <a:pt x="2715" y="1865"/>
                    <a:pt x="5320" y="3695"/>
                    <a:pt x="8112" y="4718"/>
                  </a:cubicBezTo>
                  <a:cubicBezTo>
                    <a:pt x="8140" y="4730"/>
                    <a:pt x="8171" y="4736"/>
                    <a:pt x="8203" y="4736"/>
                  </a:cubicBezTo>
                  <a:cubicBezTo>
                    <a:pt x="8428" y="4736"/>
                    <a:pt x="8724" y="4485"/>
                    <a:pt x="8453" y="4377"/>
                  </a:cubicBezTo>
                  <a:cubicBezTo>
                    <a:pt x="5723" y="3385"/>
                    <a:pt x="3087" y="1554"/>
                    <a:pt x="636" y="35"/>
                  </a:cubicBezTo>
                  <a:cubicBezTo>
                    <a:pt x="601" y="11"/>
                    <a:pt x="555" y="1"/>
                    <a:pt x="5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2489225" y="4423675"/>
              <a:ext cx="159525" cy="73725"/>
            </a:xfrm>
            <a:custGeom>
              <a:avLst/>
              <a:gdLst/>
              <a:ahLst/>
              <a:cxnLst/>
              <a:rect l="l" t="t" r="r" b="b"/>
              <a:pathLst>
                <a:path w="6381" h="2949" extrusionOk="0">
                  <a:moveTo>
                    <a:pt x="564" y="1"/>
                  </a:moveTo>
                  <a:cubicBezTo>
                    <a:pt x="384" y="1"/>
                    <a:pt x="1" y="178"/>
                    <a:pt x="191" y="260"/>
                  </a:cubicBezTo>
                  <a:cubicBezTo>
                    <a:pt x="2083" y="1066"/>
                    <a:pt x="3945" y="1935"/>
                    <a:pt x="5775" y="2928"/>
                  </a:cubicBezTo>
                  <a:cubicBezTo>
                    <a:pt x="5799" y="2942"/>
                    <a:pt x="5830" y="2948"/>
                    <a:pt x="5866" y="2948"/>
                  </a:cubicBezTo>
                  <a:cubicBezTo>
                    <a:pt x="6061" y="2948"/>
                    <a:pt x="6381" y="2763"/>
                    <a:pt x="6302" y="2710"/>
                  </a:cubicBezTo>
                  <a:cubicBezTo>
                    <a:pt x="4441" y="1718"/>
                    <a:pt x="2580" y="818"/>
                    <a:pt x="625" y="12"/>
                  </a:cubicBezTo>
                  <a:cubicBezTo>
                    <a:pt x="610" y="4"/>
                    <a:pt x="589" y="1"/>
                    <a:pt x="5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5" name="Google Shape;375;p2"/>
          <p:cNvGrpSpPr/>
          <p:nvPr/>
        </p:nvGrpSpPr>
        <p:grpSpPr>
          <a:xfrm rot="8607250">
            <a:off x="-672758" y="-130852"/>
            <a:ext cx="1219989" cy="1925352"/>
            <a:chOff x="322650" y="2571325"/>
            <a:chExt cx="573100" cy="904450"/>
          </a:xfrm>
        </p:grpSpPr>
        <p:sp>
          <p:nvSpPr>
            <p:cNvPr id="376" name="Google Shape;376;p2"/>
            <p:cNvSpPr/>
            <p:nvPr/>
          </p:nvSpPr>
          <p:spPr>
            <a:xfrm>
              <a:off x="423450" y="2666625"/>
              <a:ext cx="95400" cy="131175"/>
            </a:xfrm>
            <a:custGeom>
              <a:avLst/>
              <a:gdLst/>
              <a:ahLst/>
              <a:cxnLst/>
              <a:rect l="l" t="t" r="r" b="b"/>
              <a:pathLst>
                <a:path w="3816" h="5247" extrusionOk="0">
                  <a:moveTo>
                    <a:pt x="199" y="1"/>
                  </a:moveTo>
                  <a:cubicBezTo>
                    <a:pt x="164" y="1"/>
                    <a:pt x="129" y="2"/>
                    <a:pt x="94" y="4"/>
                  </a:cubicBezTo>
                  <a:cubicBezTo>
                    <a:pt x="1" y="1059"/>
                    <a:pt x="745" y="1958"/>
                    <a:pt x="1521" y="2672"/>
                  </a:cubicBezTo>
                  <a:cubicBezTo>
                    <a:pt x="2327" y="3385"/>
                    <a:pt x="3227" y="4006"/>
                    <a:pt x="3692" y="4936"/>
                  </a:cubicBezTo>
                  <a:lnTo>
                    <a:pt x="3816" y="5247"/>
                  </a:lnTo>
                  <a:cubicBezTo>
                    <a:pt x="3537" y="3851"/>
                    <a:pt x="2978" y="2548"/>
                    <a:pt x="2172" y="1369"/>
                  </a:cubicBezTo>
                  <a:cubicBezTo>
                    <a:pt x="1696" y="685"/>
                    <a:pt x="1020" y="1"/>
                    <a:pt x="1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510300" y="2571325"/>
              <a:ext cx="155125" cy="237325"/>
            </a:xfrm>
            <a:custGeom>
              <a:avLst/>
              <a:gdLst/>
              <a:ahLst/>
              <a:cxnLst/>
              <a:rect l="l" t="t" r="r" b="b"/>
              <a:pathLst>
                <a:path w="6205" h="9493" extrusionOk="0">
                  <a:moveTo>
                    <a:pt x="6205" y="1"/>
                  </a:moveTo>
                  <a:lnTo>
                    <a:pt x="6205" y="1"/>
                  </a:lnTo>
                  <a:cubicBezTo>
                    <a:pt x="4343" y="435"/>
                    <a:pt x="3010" y="2048"/>
                    <a:pt x="2203" y="3754"/>
                  </a:cubicBezTo>
                  <a:cubicBezTo>
                    <a:pt x="1397" y="5460"/>
                    <a:pt x="931" y="7352"/>
                    <a:pt x="1" y="8996"/>
                  </a:cubicBezTo>
                  <a:lnTo>
                    <a:pt x="218" y="9493"/>
                  </a:lnTo>
                  <a:lnTo>
                    <a:pt x="2544" y="6639"/>
                  </a:lnTo>
                  <a:cubicBezTo>
                    <a:pt x="2917" y="6205"/>
                    <a:pt x="3258" y="5770"/>
                    <a:pt x="3537" y="5274"/>
                  </a:cubicBezTo>
                  <a:cubicBezTo>
                    <a:pt x="4530" y="3537"/>
                    <a:pt x="4592" y="1211"/>
                    <a:pt x="62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548300" y="2691425"/>
              <a:ext cx="236550" cy="266900"/>
            </a:xfrm>
            <a:custGeom>
              <a:avLst/>
              <a:gdLst/>
              <a:ahLst/>
              <a:cxnLst/>
              <a:rect l="l" t="t" r="r" b="b"/>
              <a:pathLst>
                <a:path w="9462" h="10676" extrusionOk="0">
                  <a:moveTo>
                    <a:pt x="9224" y="1"/>
                  </a:moveTo>
                  <a:cubicBezTo>
                    <a:pt x="7570" y="1"/>
                    <a:pt x="5960" y="617"/>
                    <a:pt x="4747" y="1742"/>
                  </a:cubicBezTo>
                  <a:cubicBezTo>
                    <a:pt x="2588" y="3791"/>
                    <a:pt x="2114" y="7045"/>
                    <a:pt x="654" y="9656"/>
                  </a:cubicBezTo>
                  <a:lnTo>
                    <a:pt x="654" y="9656"/>
                  </a:lnTo>
                  <a:cubicBezTo>
                    <a:pt x="1708" y="8788"/>
                    <a:pt x="3146" y="8364"/>
                    <a:pt x="4343" y="7636"/>
                  </a:cubicBezTo>
                  <a:cubicBezTo>
                    <a:pt x="7011" y="5992"/>
                    <a:pt x="8283" y="2890"/>
                    <a:pt x="9462" y="5"/>
                  </a:cubicBezTo>
                  <a:cubicBezTo>
                    <a:pt x="9382" y="2"/>
                    <a:pt x="9303" y="1"/>
                    <a:pt x="9224" y="1"/>
                  </a:cubicBezTo>
                  <a:close/>
                  <a:moveTo>
                    <a:pt x="654" y="9656"/>
                  </a:moveTo>
                  <a:cubicBezTo>
                    <a:pt x="451" y="9823"/>
                    <a:pt x="263" y="10006"/>
                    <a:pt x="94" y="10210"/>
                  </a:cubicBezTo>
                  <a:lnTo>
                    <a:pt x="1" y="10675"/>
                  </a:lnTo>
                  <a:cubicBezTo>
                    <a:pt x="241" y="10351"/>
                    <a:pt x="456" y="10009"/>
                    <a:pt x="654" y="965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
            <p:cNvSpPr/>
            <p:nvPr/>
          </p:nvSpPr>
          <p:spPr>
            <a:xfrm>
              <a:off x="322650" y="2792325"/>
              <a:ext cx="214050" cy="94475"/>
            </a:xfrm>
            <a:custGeom>
              <a:avLst/>
              <a:gdLst/>
              <a:ahLst/>
              <a:cxnLst/>
              <a:rect l="l" t="t" r="r" b="b"/>
              <a:pathLst>
                <a:path w="8562" h="3779" extrusionOk="0">
                  <a:moveTo>
                    <a:pt x="129" y="1"/>
                  </a:moveTo>
                  <a:cubicBezTo>
                    <a:pt x="86" y="1"/>
                    <a:pt x="43" y="1"/>
                    <a:pt x="0" y="1"/>
                  </a:cubicBezTo>
                  <a:cubicBezTo>
                    <a:pt x="652" y="374"/>
                    <a:pt x="1024" y="1056"/>
                    <a:pt x="1489" y="1645"/>
                  </a:cubicBezTo>
                  <a:cubicBezTo>
                    <a:pt x="2666" y="3032"/>
                    <a:pt x="4368" y="3778"/>
                    <a:pt x="6106" y="3778"/>
                  </a:cubicBezTo>
                  <a:cubicBezTo>
                    <a:pt x="6934" y="3778"/>
                    <a:pt x="7771" y="3609"/>
                    <a:pt x="8561" y="3258"/>
                  </a:cubicBezTo>
                  <a:lnTo>
                    <a:pt x="8158" y="2979"/>
                  </a:lnTo>
                  <a:cubicBezTo>
                    <a:pt x="5926" y="1053"/>
                    <a:pt x="3091" y="1"/>
                    <a:pt x="1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
            <p:cNvSpPr/>
            <p:nvPr/>
          </p:nvSpPr>
          <p:spPr>
            <a:xfrm>
              <a:off x="386225" y="2924175"/>
              <a:ext cx="215625" cy="317975"/>
            </a:xfrm>
            <a:custGeom>
              <a:avLst/>
              <a:gdLst/>
              <a:ahLst/>
              <a:cxnLst/>
              <a:rect l="l" t="t" r="r" b="b"/>
              <a:pathLst>
                <a:path w="8625" h="12719" extrusionOk="0">
                  <a:moveTo>
                    <a:pt x="63" y="1"/>
                  </a:moveTo>
                  <a:cubicBezTo>
                    <a:pt x="1" y="2606"/>
                    <a:pt x="94" y="5367"/>
                    <a:pt x="1459" y="7600"/>
                  </a:cubicBezTo>
                  <a:cubicBezTo>
                    <a:pt x="3010" y="10144"/>
                    <a:pt x="5894" y="11509"/>
                    <a:pt x="8593" y="12719"/>
                  </a:cubicBezTo>
                  <a:lnTo>
                    <a:pt x="8593" y="12563"/>
                  </a:lnTo>
                  <a:cubicBezTo>
                    <a:pt x="8624" y="10392"/>
                    <a:pt x="7942" y="8283"/>
                    <a:pt x="6639" y="6546"/>
                  </a:cubicBezTo>
                  <a:cubicBezTo>
                    <a:pt x="4778" y="4064"/>
                    <a:pt x="1831" y="2544"/>
                    <a:pt x="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579325" y="2835775"/>
              <a:ext cx="316425" cy="283075"/>
            </a:xfrm>
            <a:custGeom>
              <a:avLst/>
              <a:gdLst/>
              <a:ahLst/>
              <a:cxnLst/>
              <a:rect l="l" t="t" r="r" b="b"/>
              <a:pathLst>
                <a:path w="12657" h="11323" extrusionOk="0">
                  <a:moveTo>
                    <a:pt x="12656" y="0"/>
                  </a:moveTo>
                  <a:cubicBezTo>
                    <a:pt x="10175" y="94"/>
                    <a:pt x="7786" y="1055"/>
                    <a:pt x="5925" y="2730"/>
                  </a:cubicBezTo>
                  <a:cubicBezTo>
                    <a:pt x="4095" y="4374"/>
                    <a:pt x="2668" y="6421"/>
                    <a:pt x="1707" y="8717"/>
                  </a:cubicBezTo>
                  <a:cubicBezTo>
                    <a:pt x="1303" y="9616"/>
                    <a:pt x="869" y="10640"/>
                    <a:pt x="1" y="11105"/>
                  </a:cubicBezTo>
                  <a:lnTo>
                    <a:pt x="559" y="11322"/>
                  </a:lnTo>
                  <a:cubicBezTo>
                    <a:pt x="2606" y="8810"/>
                    <a:pt x="5770" y="7445"/>
                    <a:pt x="8035" y="5119"/>
                  </a:cubicBezTo>
                  <a:cubicBezTo>
                    <a:pt x="9648" y="3475"/>
                    <a:pt x="10795" y="1365"/>
                    <a:pt x="126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509000" y="2776025"/>
              <a:ext cx="101375" cy="699750"/>
            </a:xfrm>
            <a:custGeom>
              <a:avLst/>
              <a:gdLst/>
              <a:ahLst/>
              <a:cxnLst/>
              <a:rect l="l" t="t" r="r" b="b"/>
              <a:pathLst>
                <a:path w="4055" h="27990" extrusionOk="0">
                  <a:moveTo>
                    <a:pt x="520" y="0"/>
                  </a:moveTo>
                  <a:cubicBezTo>
                    <a:pt x="350" y="0"/>
                    <a:pt x="126" y="122"/>
                    <a:pt x="146" y="281"/>
                  </a:cubicBezTo>
                  <a:cubicBezTo>
                    <a:pt x="983" y="4965"/>
                    <a:pt x="1852" y="9618"/>
                    <a:pt x="2689" y="14302"/>
                  </a:cubicBezTo>
                  <a:cubicBezTo>
                    <a:pt x="3124" y="16628"/>
                    <a:pt x="3589" y="19017"/>
                    <a:pt x="3062" y="21343"/>
                  </a:cubicBezTo>
                  <a:cubicBezTo>
                    <a:pt x="2534" y="23701"/>
                    <a:pt x="1294" y="25748"/>
                    <a:pt x="84" y="27795"/>
                  </a:cubicBezTo>
                  <a:cubicBezTo>
                    <a:pt x="1" y="27928"/>
                    <a:pt x="122" y="27990"/>
                    <a:pt x="272" y="27990"/>
                  </a:cubicBezTo>
                  <a:cubicBezTo>
                    <a:pt x="402" y="27990"/>
                    <a:pt x="554" y="27944"/>
                    <a:pt x="611" y="27857"/>
                  </a:cubicBezTo>
                  <a:cubicBezTo>
                    <a:pt x="1666" y="26058"/>
                    <a:pt x="2751" y="24259"/>
                    <a:pt x="3372" y="22274"/>
                  </a:cubicBezTo>
                  <a:cubicBezTo>
                    <a:pt x="4054" y="20040"/>
                    <a:pt x="3899" y="17838"/>
                    <a:pt x="3527" y="15574"/>
                  </a:cubicBezTo>
                  <a:cubicBezTo>
                    <a:pt x="2658" y="10424"/>
                    <a:pt x="1666" y="5275"/>
                    <a:pt x="704" y="126"/>
                  </a:cubicBezTo>
                  <a:cubicBezTo>
                    <a:pt x="693" y="38"/>
                    <a:pt x="615" y="0"/>
                    <a:pt x="5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2"/>
          <p:cNvGrpSpPr/>
          <p:nvPr/>
        </p:nvGrpSpPr>
        <p:grpSpPr>
          <a:xfrm>
            <a:off x="2642400" y="3965675"/>
            <a:ext cx="700450" cy="636075"/>
            <a:chOff x="3652400" y="3788700"/>
            <a:chExt cx="700450" cy="636075"/>
          </a:xfrm>
        </p:grpSpPr>
        <p:sp>
          <p:nvSpPr>
            <p:cNvPr id="384" name="Google Shape;384;p2"/>
            <p:cNvSpPr/>
            <p:nvPr/>
          </p:nvSpPr>
          <p:spPr>
            <a:xfrm>
              <a:off x="3941050" y="3916900"/>
              <a:ext cx="65150" cy="72250"/>
            </a:xfrm>
            <a:custGeom>
              <a:avLst/>
              <a:gdLst/>
              <a:ahLst/>
              <a:cxnLst/>
              <a:rect l="l" t="t" r="r" b="b"/>
              <a:pathLst>
                <a:path w="2606" h="2890" extrusionOk="0">
                  <a:moveTo>
                    <a:pt x="1800" y="1"/>
                  </a:moveTo>
                  <a:cubicBezTo>
                    <a:pt x="1498" y="1"/>
                    <a:pt x="1118" y="159"/>
                    <a:pt x="1032" y="354"/>
                  </a:cubicBezTo>
                  <a:lnTo>
                    <a:pt x="1032" y="354"/>
                  </a:lnTo>
                  <a:cubicBezTo>
                    <a:pt x="780" y="380"/>
                    <a:pt x="506" y="491"/>
                    <a:pt x="435" y="648"/>
                  </a:cubicBezTo>
                  <a:cubicBezTo>
                    <a:pt x="124" y="1268"/>
                    <a:pt x="0" y="2012"/>
                    <a:pt x="93" y="2726"/>
                  </a:cubicBezTo>
                  <a:cubicBezTo>
                    <a:pt x="121" y="2853"/>
                    <a:pt x="258" y="2890"/>
                    <a:pt x="411" y="2890"/>
                  </a:cubicBezTo>
                  <a:cubicBezTo>
                    <a:pt x="594" y="2890"/>
                    <a:pt x="801" y="2836"/>
                    <a:pt x="869" y="2819"/>
                  </a:cubicBezTo>
                  <a:cubicBezTo>
                    <a:pt x="1892" y="2385"/>
                    <a:pt x="2606" y="1268"/>
                    <a:pt x="2172" y="182"/>
                  </a:cubicBezTo>
                  <a:cubicBezTo>
                    <a:pt x="2122" y="53"/>
                    <a:pt x="1974" y="1"/>
                    <a:pt x="18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4125850" y="3918850"/>
              <a:ext cx="58725" cy="76325"/>
            </a:xfrm>
            <a:custGeom>
              <a:avLst/>
              <a:gdLst/>
              <a:ahLst/>
              <a:cxnLst/>
              <a:rect l="l" t="t" r="r" b="b"/>
              <a:pathLst>
                <a:path w="2349" h="3053" extrusionOk="0">
                  <a:moveTo>
                    <a:pt x="1488" y="1"/>
                  </a:moveTo>
                  <a:cubicBezTo>
                    <a:pt x="1165" y="1"/>
                    <a:pt x="767" y="244"/>
                    <a:pt x="783" y="561"/>
                  </a:cubicBezTo>
                  <a:lnTo>
                    <a:pt x="783" y="561"/>
                  </a:lnTo>
                  <a:cubicBezTo>
                    <a:pt x="491" y="578"/>
                    <a:pt x="178" y="750"/>
                    <a:pt x="146" y="1035"/>
                  </a:cubicBezTo>
                  <a:cubicBezTo>
                    <a:pt x="115" y="1562"/>
                    <a:pt x="53" y="2121"/>
                    <a:pt x="22" y="2648"/>
                  </a:cubicBezTo>
                  <a:cubicBezTo>
                    <a:pt x="1" y="2944"/>
                    <a:pt x="268" y="3052"/>
                    <a:pt x="528" y="3052"/>
                  </a:cubicBezTo>
                  <a:cubicBezTo>
                    <a:pt x="650" y="3052"/>
                    <a:pt x="770" y="3029"/>
                    <a:pt x="859" y="2989"/>
                  </a:cubicBezTo>
                  <a:cubicBezTo>
                    <a:pt x="1914" y="2493"/>
                    <a:pt x="2348" y="1252"/>
                    <a:pt x="1852" y="197"/>
                  </a:cubicBezTo>
                  <a:cubicBezTo>
                    <a:pt x="1788" y="59"/>
                    <a:pt x="1647" y="1"/>
                    <a:pt x="14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4000750" y="4053225"/>
              <a:ext cx="75575" cy="74650"/>
            </a:xfrm>
            <a:custGeom>
              <a:avLst/>
              <a:gdLst/>
              <a:ahLst/>
              <a:cxnLst/>
              <a:rect l="l" t="t" r="r" b="b"/>
              <a:pathLst>
                <a:path w="3023" h="2986" extrusionOk="0">
                  <a:moveTo>
                    <a:pt x="2768" y="0"/>
                  </a:moveTo>
                  <a:cubicBezTo>
                    <a:pt x="2724" y="0"/>
                    <a:pt x="2686" y="3"/>
                    <a:pt x="2668" y="3"/>
                  </a:cubicBezTo>
                  <a:cubicBezTo>
                    <a:pt x="2062" y="55"/>
                    <a:pt x="1321" y="287"/>
                    <a:pt x="1113" y="870"/>
                  </a:cubicBezTo>
                  <a:lnTo>
                    <a:pt x="1113" y="870"/>
                  </a:lnTo>
                  <a:cubicBezTo>
                    <a:pt x="756" y="892"/>
                    <a:pt x="213" y="1132"/>
                    <a:pt x="280" y="1243"/>
                  </a:cubicBezTo>
                  <a:cubicBezTo>
                    <a:pt x="528" y="1740"/>
                    <a:pt x="1" y="2174"/>
                    <a:pt x="187" y="2639"/>
                  </a:cubicBezTo>
                  <a:cubicBezTo>
                    <a:pt x="282" y="2906"/>
                    <a:pt x="483" y="2986"/>
                    <a:pt x="710" y="2986"/>
                  </a:cubicBezTo>
                  <a:cubicBezTo>
                    <a:pt x="852" y="2986"/>
                    <a:pt x="1005" y="2954"/>
                    <a:pt x="1148" y="2918"/>
                  </a:cubicBezTo>
                  <a:cubicBezTo>
                    <a:pt x="1707" y="2763"/>
                    <a:pt x="1924" y="2391"/>
                    <a:pt x="2172" y="1926"/>
                  </a:cubicBezTo>
                  <a:cubicBezTo>
                    <a:pt x="2482" y="1336"/>
                    <a:pt x="2730" y="747"/>
                    <a:pt x="2979" y="127"/>
                  </a:cubicBezTo>
                  <a:cubicBezTo>
                    <a:pt x="3023" y="16"/>
                    <a:pt x="2877" y="0"/>
                    <a:pt x="27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3800675" y="4048800"/>
              <a:ext cx="69825" cy="77400"/>
            </a:xfrm>
            <a:custGeom>
              <a:avLst/>
              <a:gdLst/>
              <a:ahLst/>
              <a:cxnLst/>
              <a:rect l="l" t="t" r="r" b="b"/>
              <a:pathLst>
                <a:path w="2793" h="3096" extrusionOk="0">
                  <a:moveTo>
                    <a:pt x="1487" y="1268"/>
                  </a:moveTo>
                  <a:cubicBezTo>
                    <a:pt x="1435" y="1475"/>
                    <a:pt x="1348" y="1672"/>
                    <a:pt x="1231" y="1852"/>
                  </a:cubicBezTo>
                  <a:lnTo>
                    <a:pt x="1231" y="1852"/>
                  </a:lnTo>
                  <a:cubicBezTo>
                    <a:pt x="1267" y="1652"/>
                    <a:pt x="1345" y="1458"/>
                    <a:pt x="1462" y="1284"/>
                  </a:cubicBezTo>
                  <a:lnTo>
                    <a:pt x="1462" y="1284"/>
                  </a:lnTo>
                  <a:cubicBezTo>
                    <a:pt x="1471" y="1279"/>
                    <a:pt x="1479" y="1273"/>
                    <a:pt x="1487" y="1268"/>
                  </a:cubicBezTo>
                  <a:close/>
                  <a:moveTo>
                    <a:pt x="2313" y="1"/>
                  </a:moveTo>
                  <a:cubicBezTo>
                    <a:pt x="2085" y="1"/>
                    <a:pt x="1809" y="95"/>
                    <a:pt x="1738" y="149"/>
                  </a:cubicBezTo>
                  <a:lnTo>
                    <a:pt x="776" y="862"/>
                  </a:lnTo>
                  <a:cubicBezTo>
                    <a:pt x="690" y="927"/>
                    <a:pt x="634" y="987"/>
                    <a:pt x="603" y="1041"/>
                  </a:cubicBezTo>
                  <a:lnTo>
                    <a:pt x="603" y="1041"/>
                  </a:lnTo>
                  <a:cubicBezTo>
                    <a:pt x="554" y="1080"/>
                    <a:pt x="508" y="1124"/>
                    <a:pt x="466" y="1172"/>
                  </a:cubicBezTo>
                  <a:lnTo>
                    <a:pt x="528" y="1172"/>
                  </a:lnTo>
                  <a:cubicBezTo>
                    <a:pt x="94" y="1637"/>
                    <a:pt x="1" y="2320"/>
                    <a:pt x="218" y="2909"/>
                  </a:cubicBezTo>
                  <a:cubicBezTo>
                    <a:pt x="264" y="3049"/>
                    <a:pt x="412" y="3095"/>
                    <a:pt x="571" y="3095"/>
                  </a:cubicBezTo>
                  <a:cubicBezTo>
                    <a:pt x="730" y="3095"/>
                    <a:pt x="900" y="3049"/>
                    <a:pt x="993" y="3002"/>
                  </a:cubicBezTo>
                  <a:cubicBezTo>
                    <a:pt x="2110" y="2537"/>
                    <a:pt x="2793" y="1389"/>
                    <a:pt x="2637" y="211"/>
                  </a:cubicBezTo>
                  <a:cubicBezTo>
                    <a:pt x="2624" y="52"/>
                    <a:pt x="2482" y="1"/>
                    <a:pt x="23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3854875" y="4183625"/>
              <a:ext cx="67575" cy="96850"/>
            </a:xfrm>
            <a:custGeom>
              <a:avLst/>
              <a:gdLst/>
              <a:ahLst/>
              <a:cxnLst/>
              <a:rect l="l" t="t" r="r" b="b"/>
              <a:pathLst>
                <a:path w="2703" h="3874" extrusionOk="0">
                  <a:moveTo>
                    <a:pt x="2290" y="0"/>
                  </a:moveTo>
                  <a:cubicBezTo>
                    <a:pt x="2053" y="0"/>
                    <a:pt x="1727" y="114"/>
                    <a:pt x="1648" y="153"/>
                  </a:cubicBezTo>
                  <a:lnTo>
                    <a:pt x="1090" y="494"/>
                  </a:lnTo>
                  <a:cubicBezTo>
                    <a:pt x="771" y="717"/>
                    <a:pt x="878" y="850"/>
                    <a:pt x="1104" y="898"/>
                  </a:cubicBezTo>
                  <a:lnTo>
                    <a:pt x="1104" y="898"/>
                  </a:lnTo>
                  <a:cubicBezTo>
                    <a:pt x="1055" y="935"/>
                    <a:pt x="1017" y="976"/>
                    <a:pt x="997" y="1021"/>
                  </a:cubicBezTo>
                  <a:cubicBezTo>
                    <a:pt x="593" y="1859"/>
                    <a:pt x="283" y="2759"/>
                    <a:pt x="35" y="3658"/>
                  </a:cubicBezTo>
                  <a:cubicBezTo>
                    <a:pt x="1" y="3819"/>
                    <a:pt x="115" y="3873"/>
                    <a:pt x="280" y="3873"/>
                  </a:cubicBezTo>
                  <a:cubicBezTo>
                    <a:pt x="559" y="3873"/>
                    <a:pt x="981" y="3717"/>
                    <a:pt x="1059" y="3658"/>
                  </a:cubicBezTo>
                  <a:cubicBezTo>
                    <a:pt x="2144" y="2852"/>
                    <a:pt x="2703" y="1518"/>
                    <a:pt x="2548" y="153"/>
                  </a:cubicBezTo>
                  <a:cubicBezTo>
                    <a:pt x="2536" y="39"/>
                    <a:pt x="2428" y="0"/>
                    <a:pt x="2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4105450" y="4181350"/>
              <a:ext cx="54300" cy="88550"/>
            </a:xfrm>
            <a:custGeom>
              <a:avLst/>
              <a:gdLst/>
              <a:ahLst/>
              <a:cxnLst/>
              <a:rect l="l" t="t" r="r" b="b"/>
              <a:pathLst>
                <a:path w="2172" h="3542" extrusionOk="0">
                  <a:moveTo>
                    <a:pt x="1674" y="0"/>
                  </a:moveTo>
                  <a:cubicBezTo>
                    <a:pt x="1331" y="0"/>
                    <a:pt x="859" y="206"/>
                    <a:pt x="900" y="492"/>
                  </a:cubicBezTo>
                  <a:cubicBezTo>
                    <a:pt x="908" y="555"/>
                    <a:pt x="914" y="617"/>
                    <a:pt x="919" y="680"/>
                  </a:cubicBezTo>
                  <a:lnTo>
                    <a:pt x="919" y="680"/>
                  </a:lnTo>
                  <a:cubicBezTo>
                    <a:pt x="635" y="711"/>
                    <a:pt x="312" y="844"/>
                    <a:pt x="249" y="1050"/>
                  </a:cubicBezTo>
                  <a:lnTo>
                    <a:pt x="280" y="1050"/>
                  </a:lnTo>
                  <a:cubicBezTo>
                    <a:pt x="62" y="1795"/>
                    <a:pt x="0" y="2570"/>
                    <a:pt x="93" y="3346"/>
                  </a:cubicBezTo>
                  <a:cubicBezTo>
                    <a:pt x="104" y="3489"/>
                    <a:pt x="208" y="3541"/>
                    <a:pt x="350" y="3541"/>
                  </a:cubicBezTo>
                  <a:cubicBezTo>
                    <a:pt x="637" y="3541"/>
                    <a:pt x="1075" y="3326"/>
                    <a:pt x="1179" y="3222"/>
                  </a:cubicBezTo>
                  <a:cubicBezTo>
                    <a:pt x="1862" y="2353"/>
                    <a:pt x="2172" y="1268"/>
                    <a:pt x="2017" y="182"/>
                  </a:cubicBezTo>
                  <a:cubicBezTo>
                    <a:pt x="1995" y="55"/>
                    <a:pt x="1852" y="0"/>
                    <a:pt x="16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
            <p:cNvSpPr/>
            <p:nvPr/>
          </p:nvSpPr>
          <p:spPr>
            <a:xfrm>
              <a:off x="4174475" y="4054800"/>
              <a:ext cx="64375" cy="71425"/>
            </a:xfrm>
            <a:custGeom>
              <a:avLst/>
              <a:gdLst/>
              <a:ahLst/>
              <a:cxnLst/>
              <a:rect l="l" t="t" r="r" b="b"/>
              <a:pathLst>
                <a:path w="2575" h="2857" extrusionOk="0">
                  <a:moveTo>
                    <a:pt x="1318" y="917"/>
                  </a:moveTo>
                  <a:cubicBezTo>
                    <a:pt x="1374" y="1076"/>
                    <a:pt x="1390" y="1252"/>
                    <a:pt x="1365" y="1429"/>
                  </a:cubicBezTo>
                  <a:cubicBezTo>
                    <a:pt x="1342" y="1557"/>
                    <a:pt x="1297" y="1677"/>
                    <a:pt x="1236" y="1788"/>
                  </a:cubicBezTo>
                  <a:lnTo>
                    <a:pt x="1236" y="1788"/>
                  </a:lnTo>
                  <a:cubicBezTo>
                    <a:pt x="1212" y="1495"/>
                    <a:pt x="1240" y="1202"/>
                    <a:pt x="1318" y="917"/>
                  </a:cubicBezTo>
                  <a:close/>
                  <a:moveTo>
                    <a:pt x="1451" y="0"/>
                  </a:moveTo>
                  <a:cubicBezTo>
                    <a:pt x="1341" y="0"/>
                    <a:pt x="1229" y="11"/>
                    <a:pt x="1117" y="33"/>
                  </a:cubicBezTo>
                  <a:cubicBezTo>
                    <a:pt x="993" y="33"/>
                    <a:pt x="465" y="157"/>
                    <a:pt x="465" y="312"/>
                  </a:cubicBezTo>
                  <a:cubicBezTo>
                    <a:pt x="465" y="428"/>
                    <a:pt x="597" y="459"/>
                    <a:pt x="727" y="459"/>
                  </a:cubicBezTo>
                  <a:cubicBezTo>
                    <a:pt x="806" y="459"/>
                    <a:pt x="884" y="448"/>
                    <a:pt x="931" y="436"/>
                  </a:cubicBezTo>
                  <a:cubicBezTo>
                    <a:pt x="936" y="436"/>
                    <a:pt x="950" y="446"/>
                    <a:pt x="968" y="462"/>
                  </a:cubicBezTo>
                  <a:lnTo>
                    <a:pt x="968" y="462"/>
                  </a:lnTo>
                  <a:cubicBezTo>
                    <a:pt x="703" y="495"/>
                    <a:pt x="416" y="580"/>
                    <a:pt x="341" y="715"/>
                  </a:cubicBezTo>
                  <a:cubicBezTo>
                    <a:pt x="31" y="1366"/>
                    <a:pt x="0" y="2080"/>
                    <a:pt x="248" y="2762"/>
                  </a:cubicBezTo>
                  <a:cubicBezTo>
                    <a:pt x="274" y="2830"/>
                    <a:pt x="351" y="2857"/>
                    <a:pt x="452" y="2857"/>
                  </a:cubicBezTo>
                  <a:cubicBezTo>
                    <a:pt x="718" y="2857"/>
                    <a:pt x="1151" y="2675"/>
                    <a:pt x="1241" y="2607"/>
                  </a:cubicBezTo>
                  <a:cubicBezTo>
                    <a:pt x="1830" y="2235"/>
                    <a:pt x="2575" y="1677"/>
                    <a:pt x="2513" y="901"/>
                  </a:cubicBezTo>
                  <a:cubicBezTo>
                    <a:pt x="2436" y="259"/>
                    <a:pt x="1976" y="0"/>
                    <a:pt x="14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
            <p:cNvSpPr/>
            <p:nvPr/>
          </p:nvSpPr>
          <p:spPr>
            <a:xfrm>
              <a:off x="4066675" y="3788700"/>
              <a:ext cx="50425" cy="73275"/>
            </a:xfrm>
            <a:custGeom>
              <a:avLst/>
              <a:gdLst/>
              <a:ahLst/>
              <a:cxnLst/>
              <a:rect l="l" t="t" r="r" b="b"/>
              <a:pathLst>
                <a:path w="2017" h="2931" extrusionOk="0">
                  <a:moveTo>
                    <a:pt x="1370" y="0"/>
                  </a:moveTo>
                  <a:cubicBezTo>
                    <a:pt x="1012" y="0"/>
                    <a:pt x="641" y="99"/>
                    <a:pt x="342" y="316"/>
                  </a:cubicBezTo>
                  <a:cubicBezTo>
                    <a:pt x="210" y="426"/>
                    <a:pt x="202" y="489"/>
                    <a:pt x="286" y="528"/>
                  </a:cubicBezTo>
                  <a:lnTo>
                    <a:pt x="286" y="528"/>
                  </a:lnTo>
                  <a:cubicBezTo>
                    <a:pt x="250" y="558"/>
                    <a:pt x="225" y="591"/>
                    <a:pt x="218" y="626"/>
                  </a:cubicBezTo>
                  <a:cubicBezTo>
                    <a:pt x="62" y="1340"/>
                    <a:pt x="0" y="2084"/>
                    <a:pt x="62" y="2829"/>
                  </a:cubicBezTo>
                  <a:cubicBezTo>
                    <a:pt x="62" y="2903"/>
                    <a:pt x="130" y="2931"/>
                    <a:pt x="230" y="2931"/>
                  </a:cubicBezTo>
                  <a:cubicBezTo>
                    <a:pt x="510" y="2931"/>
                    <a:pt x="1049" y="2711"/>
                    <a:pt x="1117" y="2643"/>
                  </a:cubicBezTo>
                  <a:cubicBezTo>
                    <a:pt x="1706" y="2146"/>
                    <a:pt x="2017" y="1433"/>
                    <a:pt x="1986" y="657"/>
                  </a:cubicBezTo>
                  <a:cubicBezTo>
                    <a:pt x="1955" y="285"/>
                    <a:pt x="1924" y="37"/>
                    <a:pt x="1520" y="6"/>
                  </a:cubicBezTo>
                  <a:cubicBezTo>
                    <a:pt x="1471" y="2"/>
                    <a:pt x="1421" y="0"/>
                    <a:pt x="13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3819300" y="3848450"/>
              <a:ext cx="66700" cy="75350"/>
            </a:xfrm>
            <a:custGeom>
              <a:avLst/>
              <a:gdLst/>
              <a:ahLst/>
              <a:cxnLst/>
              <a:rect l="l" t="t" r="r" b="b"/>
              <a:pathLst>
                <a:path w="2668" h="3014" extrusionOk="0">
                  <a:moveTo>
                    <a:pt x="1789" y="0"/>
                  </a:moveTo>
                  <a:cubicBezTo>
                    <a:pt x="1481" y="0"/>
                    <a:pt x="1020" y="189"/>
                    <a:pt x="931" y="346"/>
                  </a:cubicBezTo>
                  <a:lnTo>
                    <a:pt x="466" y="1183"/>
                  </a:lnTo>
                  <a:cubicBezTo>
                    <a:pt x="403" y="1276"/>
                    <a:pt x="497" y="1300"/>
                    <a:pt x="613" y="1300"/>
                  </a:cubicBezTo>
                  <a:cubicBezTo>
                    <a:pt x="698" y="1300"/>
                    <a:pt x="796" y="1287"/>
                    <a:pt x="854" y="1280"/>
                  </a:cubicBezTo>
                  <a:lnTo>
                    <a:pt x="854" y="1280"/>
                  </a:lnTo>
                  <a:cubicBezTo>
                    <a:pt x="806" y="1307"/>
                    <a:pt x="759" y="1337"/>
                    <a:pt x="714" y="1369"/>
                  </a:cubicBezTo>
                  <a:lnTo>
                    <a:pt x="745" y="1369"/>
                  </a:lnTo>
                  <a:cubicBezTo>
                    <a:pt x="435" y="1711"/>
                    <a:pt x="0" y="2207"/>
                    <a:pt x="310" y="2703"/>
                  </a:cubicBezTo>
                  <a:cubicBezTo>
                    <a:pt x="466" y="2936"/>
                    <a:pt x="683" y="3013"/>
                    <a:pt x="911" y="3013"/>
                  </a:cubicBezTo>
                  <a:cubicBezTo>
                    <a:pt x="1140" y="3013"/>
                    <a:pt x="1381" y="2936"/>
                    <a:pt x="1582" y="2858"/>
                  </a:cubicBezTo>
                  <a:cubicBezTo>
                    <a:pt x="2668" y="2455"/>
                    <a:pt x="2606" y="935"/>
                    <a:pt x="2048" y="98"/>
                  </a:cubicBezTo>
                  <a:cubicBezTo>
                    <a:pt x="2004" y="28"/>
                    <a:pt x="1908" y="0"/>
                    <a:pt x="17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4278375" y="3872450"/>
              <a:ext cx="63625" cy="77775"/>
            </a:xfrm>
            <a:custGeom>
              <a:avLst/>
              <a:gdLst/>
              <a:ahLst/>
              <a:cxnLst/>
              <a:rect l="l" t="t" r="r" b="b"/>
              <a:pathLst>
                <a:path w="2545" h="3111" extrusionOk="0">
                  <a:moveTo>
                    <a:pt x="1622" y="1"/>
                  </a:moveTo>
                  <a:cubicBezTo>
                    <a:pt x="1248" y="1"/>
                    <a:pt x="675" y="269"/>
                    <a:pt x="838" y="502"/>
                  </a:cubicBezTo>
                  <a:cubicBezTo>
                    <a:pt x="908" y="589"/>
                    <a:pt x="967" y="684"/>
                    <a:pt x="1017" y="782"/>
                  </a:cubicBezTo>
                  <a:lnTo>
                    <a:pt x="1017" y="782"/>
                  </a:lnTo>
                  <a:cubicBezTo>
                    <a:pt x="835" y="828"/>
                    <a:pt x="673" y="905"/>
                    <a:pt x="621" y="999"/>
                  </a:cubicBezTo>
                  <a:cubicBezTo>
                    <a:pt x="342" y="1464"/>
                    <a:pt x="1" y="2146"/>
                    <a:pt x="156" y="2705"/>
                  </a:cubicBezTo>
                  <a:cubicBezTo>
                    <a:pt x="223" y="3008"/>
                    <a:pt x="464" y="3110"/>
                    <a:pt x="731" y="3110"/>
                  </a:cubicBezTo>
                  <a:cubicBezTo>
                    <a:pt x="954" y="3110"/>
                    <a:pt x="1196" y="3038"/>
                    <a:pt x="1366" y="2953"/>
                  </a:cubicBezTo>
                  <a:cubicBezTo>
                    <a:pt x="2451" y="2457"/>
                    <a:pt x="2544" y="937"/>
                    <a:pt x="1893" y="99"/>
                  </a:cubicBezTo>
                  <a:cubicBezTo>
                    <a:pt x="1847" y="30"/>
                    <a:pt x="1745" y="1"/>
                    <a:pt x="16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
            <p:cNvSpPr/>
            <p:nvPr/>
          </p:nvSpPr>
          <p:spPr>
            <a:xfrm>
              <a:off x="4287675" y="4167850"/>
              <a:ext cx="65175" cy="79700"/>
            </a:xfrm>
            <a:custGeom>
              <a:avLst/>
              <a:gdLst/>
              <a:ahLst/>
              <a:cxnLst/>
              <a:rect l="l" t="t" r="r" b="b"/>
              <a:pathLst>
                <a:path w="2607" h="3188" extrusionOk="0">
                  <a:moveTo>
                    <a:pt x="1441" y="1215"/>
                  </a:moveTo>
                  <a:cubicBezTo>
                    <a:pt x="1414" y="1383"/>
                    <a:pt x="1379" y="1539"/>
                    <a:pt x="1304" y="1714"/>
                  </a:cubicBezTo>
                  <a:cubicBezTo>
                    <a:pt x="1284" y="1777"/>
                    <a:pt x="1261" y="1838"/>
                    <a:pt x="1234" y="1897"/>
                  </a:cubicBezTo>
                  <a:lnTo>
                    <a:pt x="1234" y="1897"/>
                  </a:lnTo>
                  <a:cubicBezTo>
                    <a:pt x="1283" y="1663"/>
                    <a:pt x="1351" y="1435"/>
                    <a:pt x="1441" y="1215"/>
                  </a:cubicBezTo>
                  <a:close/>
                  <a:moveTo>
                    <a:pt x="2001" y="1"/>
                  </a:moveTo>
                  <a:cubicBezTo>
                    <a:pt x="1965" y="1"/>
                    <a:pt x="1929" y="3"/>
                    <a:pt x="1893" y="8"/>
                  </a:cubicBezTo>
                  <a:cubicBezTo>
                    <a:pt x="1869" y="7"/>
                    <a:pt x="1845" y="6"/>
                    <a:pt x="1821" y="6"/>
                  </a:cubicBezTo>
                  <a:cubicBezTo>
                    <a:pt x="1324" y="6"/>
                    <a:pt x="890" y="310"/>
                    <a:pt x="683" y="784"/>
                  </a:cubicBezTo>
                  <a:cubicBezTo>
                    <a:pt x="664" y="856"/>
                    <a:pt x="698" y="906"/>
                    <a:pt x="765" y="937"/>
                  </a:cubicBezTo>
                  <a:lnTo>
                    <a:pt x="765" y="937"/>
                  </a:lnTo>
                  <a:cubicBezTo>
                    <a:pt x="596" y="994"/>
                    <a:pt x="453" y="1080"/>
                    <a:pt x="404" y="1187"/>
                  </a:cubicBezTo>
                  <a:cubicBezTo>
                    <a:pt x="156" y="1777"/>
                    <a:pt x="1" y="2397"/>
                    <a:pt x="1" y="3048"/>
                  </a:cubicBezTo>
                  <a:cubicBezTo>
                    <a:pt x="1" y="3157"/>
                    <a:pt x="140" y="3188"/>
                    <a:pt x="292" y="3188"/>
                  </a:cubicBezTo>
                  <a:cubicBezTo>
                    <a:pt x="443" y="3188"/>
                    <a:pt x="606" y="3157"/>
                    <a:pt x="652" y="3141"/>
                  </a:cubicBezTo>
                  <a:cubicBezTo>
                    <a:pt x="1645" y="2800"/>
                    <a:pt x="2513" y="2025"/>
                    <a:pt x="2576" y="908"/>
                  </a:cubicBezTo>
                  <a:cubicBezTo>
                    <a:pt x="2607" y="660"/>
                    <a:pt x="2576" y="412"/>
                    <a:pt x="2482" y="195"/>
                  </a:cubicBezTo>
                  <a:cubicBezTo>
                    <a:pt x="2353" y="65"/>
                    <a:pt x="2181" y="1"/>
                    <a:pt x="20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
            <p:cNvSpPr/>
            <p:nvPr/>
          </p:nvSpPr>
          <p:spPr>
            <a:xfrm>
              <a:off x="3652400" y="4192450"/>
              <a:ext cx="73850" cy="83825"/>
            </a:xfrm>
            <a:custGeom>
              <a:avLst/>
              <a:gdLst/>
              <a:ahLst/>
              <a:cxnLst/>
              <a:rect l="l" t="t" r="r" b="b"/>
              <a:pathLst>
                <a:path w="2954" h="3353" extrusionOk="0">
                  <a:moveTo>
                    <a:pt x="1620" y="1597"/>
                  </a:moveTo>
                  <a:lnTo>
                    <a:pt x="1620" y="1597"/>
                  </a:lnTo>
                  <a:cubicBezTo>
                    <a:pt x="1611" y="1650"/>
                    <a:pt x="1600" y="1702"/>
                    <a:pt x="1589" y="1754"/>
                  </a:cubicBezTo>
                  <a:cubicBezTo>
                    <a:pt x="1567" y="1889"/>
                    <a:pt x="1528" y="2007"/>
                    <a:pt x="1473" y="2132"/>
                  </a:cubicBezTo>
                  <a:lnTo>
                    <a:pt x="1473" y="2132"/>
                  </a:lnTo>
                  <a:cubicBezTo>
                    <a:pt x="1486" y="1925"/>
                    <a:pt x="1537" y="1720"/>
                    <a:pt x="1620" y="1597"/>
                  </a:cubicBezTo>
                  <a:close/>
                  <a:moveTo>
                    <a:pt x="2436" y="1"/>
                  </a:moveTo>
                  <a:cubicBezTo>
                    <a:pt x="2170" y="1"/>
                    <a:pt x="1811" y="136"/>
                    <a:pt x="1713" y="234"/>
                  </a:cubicBezTo>
                  <a:cubicBezTo>
                    <a:pt x="1589" y="389"/>
                    <a:pt x="1465" y="513"/>
                    <a:pt x="1341" y="668"/>
                  </a:cubicBezTo>
                  <a:cubicBezTo>
                    <a:pt x="1170" y="851"/>
                    <a:pt x="1234" y="962"/>
                    <a:pt x="1390" y="1013"/>
                  </a:cubicBezTo>
                  <a:lnTo>
                    <a:pt x="1390" y="1013"/>
                  </a:lnTo>
                  <a:cubicBezTo>
                    <a:pt x="1247" y="1044"/>
                    <a:pt x="1105" y="1105"/>
                    <a:pt x="1000" y="1165"/>
                  </a:cubicBezTo>
                  <a:cubicBezTo>
                    <a:pt x="235" y="1576"/>
                    <a:pt x="0" y="3353"/>
                    <a:pt x="1087" y="3353"/>
                  </a:cubicBezTo>
                  <a:cubicBezTo>
                    <a:pt x="1147" y="3353"/>
                    <a:pt x="1211" y="3347"/>
                    <a:pt x="1279" y="3336"/>
                  </a:cubicBezTo>
                  <a:cubicBezTo>
                    <a:pt x="2551" y="3119"/>
                    <a:pt x="2954" y="1258"/>
                    <a:pt x="2737" y="172"/>
                  </a:cubicBezTo>
                  <a:cubicBezTo>
                    <a:pt x="2714" y="47"/>
                    <a:pt x="2590" y="1"/>
                    <a:pt x="24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
            <p:cNvSpPr/>
            <p:nvPr/>
          </p:nvSpPr>
          <p:spPr>
            <a:xfrm>
              <a:off x="3725450" y="4337000"/>
              <a:ext cx="71150" cy="87775"/>
            </a:xfrm>
            <a:custGeom>
              <a:avLst/>
              <a:gdLst/>
              <a:ahLst/>
              <a:cxnLst/>
              <a:rect l="l" t="t" r="r" b="b"/>
              <a:pathLst>
                <a:path w="2846" h="3511" extrusionOk="0">
                  <a:moveTo>
                    <a:pt x="2581" y="1"/>
                  </a:moveTo>
                  <a:cubicBezTo>
                    <a:pt x="2286" y="1"/>
                    <a:pt x="1819" y="182"/>
                    <a:pt x="1738" y="284"/>
                  </a:cubicBezTo>
                  <a:cubicBezTo>
                    <a:pt x="1421" y="691"/>
                    <a:pt x="1170" y="1148"/>
                    <a:pt x="1022" y="1643"/>
                  </a:cubicBezTo>
                  <a:lnTo>
                    <a:pt x="1022" y="1643"/>
                  </a:lnTo>
                  <a:cubicBezTo>
                    <a:pt x="991" y="1663"/>
                    <a:pt x="960" y="1686"/>
                    <a:pt x="931" y="1711"/>
                  </a:cubicBezTo>
                  <a:lnTo>
                    <a:pt x="900" y="1680"/>
                  </a:lnTo>
                  <a:cubicBezTo>
                    <a:pt x="559" y="1959"/>
                    <a:pt x="1" y="2393"/>
                    <a:pt x="125" y="2920"/>
                  </a:cubicBezTo>
                  <a:cubicBezTo>
                    <a:pt x="253" y="3279"/>
                    <a:pt x="593" y="3511"/>
                    <a:pt x="952" y="3511"/>
                  </a:cubicBezTo>
                  <a:cubicBezTo>
                    <a:pt x="1027" y="3511"/>
                    <a:pt x="1104" y="3500"/>
                    <a:pt x="1180" y="3479"/>
                  </a:cubicBezTo>
                  <a:cubicBezTo>
                    <a:pt x="1831" y="3355"/>
                    <a:pt x="2079" y="2951"/>
                    <a:pt x="2265" y="2362"/>
                  </a:cubicBezTo>
                  <a:cubicBezTo>
                    <a:pt x="2513" y="1649"/>
                    <a:pt x="2700" y="935"/>
                    <a:pt x="2824" y="191"/>
                  </a:cubicBezTo>
                  <a:cubicBezTo>
                    <a:pt x="2845" y="51"/>
                    <a:pt x="2737" y="1"/>
                    <a:pt x="25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3960575" y="4329600"/>
              <a:ext cx="56500" cy="67600"/>
            </a:xfrm>
            <a:custGeom>
              <a:avLst/>
              <a:gdLst/>
              <a:ahLst/>
              <a:cxnLst/>
              <a:rect l="l" t="t" r="r" b="b"/>
              <a:pathLst>
                <a:path w="2260" h="2704" extrusionOk="0">
                  <a:moveTo>
                    <a:pt x="1231" y="0"/>
                  </a:moveTo>
                  <a:cubicBezTo>
                    <a:pt x="1161" y="0"/>
                    <a:pt x="1090" y="7"/>
                    <a:pt x="1018" y="21"/>
                  </a:cubicBezTo>
                  <a:cubicBezTo>
                    <a:pt x="832" y="52"/>
                    <a:pt x="429" y="177"/>
                    <a:pt x="398" y="394"/>
                  </a:cubicBezTo>
                  <a:cubicBezTo>
                    <a:pt x="387" y="481"/>
                    <a:pt x="422" y="542"/>
                    <a:pt x="480" y="582"/>
                  </a:cubicBezTo>
                  <a:lnTo>
                    <a:pt x="480" y="582"/>
                  </a:lnTo>
                  <a:cubicBezTo>
                    <a:pt x="110" y="1159"/>
                    <a:pt x="0" y="1846"/>
                    <a:pt x="150" y="2534"/>
                  </a:cubicBezTo>
                  <a:cubicBezTo>
                    <a:pt x="175" y="2659"/>
                    <a:pt x="302" y="2704"/>
                    <a:pt x="454" y="2704"/>
                  </a:cubicBezTo>
                  <a:cubicBezTo>
                    <a:pt x="678" y="2704"/>
                    <a:pt x="957" y="2608"/>
                    <a:pt x="1049" y="2534"/>
                  </a:cubicBezTo>
                  <a:cubicBezTo>
                    <a:pt x="1577" y="2162"/>
                    <a:pt x="2259" y="1665"/>
                    <a:pt x="2259" y="983"/>
                  </a:cubicBezTo>
                  <a:cubicBezTo>
                    <a:pt x="2232" y="407"/>
                    <a:pt x="1767" y="0"/>
                    <a:pt x="12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4174850" y="4333225"/>
              <a:ext cx="77200" cy="87325"/>
            </a:xfrm>
            <a:custGeom>
              <a:avLst/>
              <a:gdLst/>
              <a:ahLst/>
              <a:cxnLst/>
              <a:rect l="l" t="t" r="r" b="b"/>
              <a:pathLst>
                <a:path w="3088" h="3493" extrusionOk="0">
                  <a:moveTo>
                    <a:pt x="1720" y="1468"/>
                  </a:moveTo>
                  <a:cubicBezTo>
                    <a:pt x="1652" y="1832"/>
                    <a:pt x="1506" y="2180"/>
                    <a:pt x="1288" y="2482"/>
                  </a:cubicBezTo>
                  <a:cubicBezTo>
                    <a:pt x="1203" y="2595"/>
                    <a:pt x="1163" y="2650"/>
                    <a:pt x="1157" y="2650"/>
                  </a:cubicBezTo>
                  <a:cubicBezTo>
                    <a:pt x="1149" y="2650"/>
                    <a:pt x="1189" y="2572"/>
                    <a:pt x="1257" y="2420"/>
                  </a:cubicBezTo>
                  <a:cubicBezTo>
                    <a:pt x="1319" y="2265"/>
                    <a:pt x="1350" y="2110"/>
                    <a:pt x="1443" y="1955"/>
                  </a:cubicBezTo>
                  <a:cubicBezTo>
                    <a:pt x="1521" y="1783"/>
                    <a:pt x="1615" y="1620"/>
                    <a:pt x="1720" y="1468"/>
                  </a:cubicBezTo>
                  <a:close/>
                  <a:moveTo>
                    <a:pt x="2343" y="1"/>
                  </a:moveTo>
                  <a:cubicBezTo>
                    <a:pt x="1838" y="26"/>
                    <a:pt x="1272" y="318"/>
                    <a:pt x="1145" y="793"/>
                  </a:cubicBezTo>
                  <a:lnTo>
                    <a:pt x="1145" y="793"/>
                  </a:lnTo>
                  <a:cubicBezTo>
                    <a:pt x="598" y="1287"/>
                    <a:pt x="262" y="1932"/>
                    <a:pt x="109" y="2637"/>
                  </a:cubicBezTo>
                  <a:cubicBezTo>
                    <a:pt x="1" y="3207"/>
                    <a:pt x="438" y="3492"/>
                    <a:pt x="944" y="3492"/>
                  </a:cubicBezTo>
                  <a:cubicBezTo>
                    <a:pt x="1016" y="3492"/>
                    <a:pt x="1090" y="3486"/>
                    <a:pt x="1164" y="3475"/>
                  </a:cubicBezTo>
                  <a:cubicBezTo>
                    <a:pt x="2529" y="3195"/>
                    <a:pt x="3087" y="1458"/>
                    <a:pt x="2839" y="249"/>
                  </a:cubicBezTo>
                  <a:cubicBezTo>
                    <a:pt x="2808" y="32"/>
                    <a:pt x="2498" y="1"/>
                    <a:pt x="23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9" name="Google Shape;399;p2"/>
          <p:cNvGrpSpPr/>
          <p:nvPr/>
        </p:nvGrpSpPr>
        <p:grpSpPr>
          <a:xfrm rot="-1616840">
            <a:off x="2268132" y="4366221"/>
            <a:ext cx="1018996" cy="1634756"/>
            <a:chOff x="2402100" y="3854125"/>
            <a:chExt cx="435600" cy="698825"/>
          </a:xfrm>
        </p:grpSpPr>
        <p:sp>
          <p:nvSpPr>
            <p:cNvPr id="400" name="Google Shape;400;p2"/>
            <p:cNvSpPr/>
            <p:nvPr/>
          </p:nvSpPr>
          <p:spPr>
            <a:xfrm>
              <a:off x="2438150" y="3861725"/>
              <a:ext cx="380025" cy="675475"/>
            </a:xfrm>
            <a:custGeom>
              <a:avLst/>
              <a:gdLst/>
              <a:ahLst/>
              <a:cxnLst/>
              <a:rect l="l" t="t" r="r" b="b"/>
              <a:pathLst>
                <a:path w="15201" h="27019" extrusionOk="0">
                  <a:moveTo>
                    <a:pt x="6019" y="1"/>
                  </a:moveTo>
                  <a:cubicBezTo>
                    <a:pt x="3072" y="4437"/>
                    <a:pt x="1" y="9338"/>
                    <a:pt x="497" y="14642"/>
                  </a:cubicBezTo>
                  <a:cubicBezTo>
                    <a:pt x="652" y="15914"/>
                    <a:pt x="931" y="17154"/>
                    <a:pt x="1335" y="18364"/>
                  </a:cubicBezTo>
                  <a:cubicBezTo>
                    <a:pt x="1893" y="20194"/>
                    <a:pt x="2575" y="22024"/>
                    <a:pt x="3723" y="23606"/>
                  </a:cubicBezTo>
                  <a:cubicBezTo>
                    <a:pt x="4840" y="25157"/>
                    <a:pt x="6484" y="26429"/>
                    <a:pt x="8376" y="26770"/>
                  </a:cubicBezTo>
                  <a:lnTo>
                    <a:pt x="9338" y="26832"/>
                  </a:lnTo>
                  <a:lnTo>
                    <a:pt x="8872" y="27019"/>
                  </a:lnTo>
                  <a:cubicBezTo>
                    <a:pt x="10175" y="26957"/>
                    <a:pt x="11199" y="25933"/>
                    <a:pt x="11974" y="24878"/>
                  </a:cubicBezTo>
                  <a:cubicBezTo>
                    <a:pt x="14518" y="21218"/>
                    <a:pt x="15200" y="16596"/>
                    <a:pt x="13804" y="12346"/>
                  </a:cubicBezTo>
                  <a:cubicBezTo>
                    <a:pt x="12253" y="7725"/>
                    <a:pt x="8376" y="4282"/>
                    <a:pt x="60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a:off x="2589375" y="3854125"/>
              <a:ext cx="98750" cy="698825"/>
            </a:xfrm>
            <a:custGeom>
              <a:avLst/>
              <a:gdLst/>
              <a:ahLst/>
              <a:cxnLst/>
              <a:rect l="l" t="t" r="r" b="b"/>
              <a:pathLst>
                <a:path w="3950" h="27953" extrusionOk="0">
                  <a:moveTo>
                    <a:pt x="452" y="0"/>
                  </a:moveTo>
                  <a:cubicBezTo>
                    <a:pt x="278" y="0"/>
                    <a:pt x="1" y="84"/>
                    <a:pt x="1" y="212"/>
                  </a:cubicBezTo>
                  <a:cubicBezTo>
                    <a:pt x="156" y="5454"/>
                    <a:pt x="249" y="10696"/>
                    <a:pt x="311" y="15939"/>
                  </a:cubicBezTo>
                  <a:cubicBezTo>
                    <a:pt x="342" y="20157"/>
                    <a:pt x="404" y="24593"/>
                    <a:pt x="3351" y="27912"/>
                  </a:cubicBezTo>
                  <a:cubicBezTo>
                    <a:pt x="3372" y="27941"/>
                    <a:pt x="3417" y="27953"/>
                    <a:pt x="3473" y="27953"/>
                  </a:cubicBezTo>
                  <a:cubicBezTo>
                    <a:pt x="3655" y="27953"/>
                    <a:pt x="3949" y="27821"/>
                    <a:pt x="3878" y="27726"/>
                  </a:cubicBezTo>
                  <a:cubicBezTo>
                    <a:pt x="776" y="24190"/>
                    <a:pt x="900" y="19444"/>
                    <a:pt x="869" y="15008"/>
                  </a:cubicBezTo>
                  <a:cubicBezTo>
                    <a:pt x="807" y="10014"/>
                    <a:pt x="714" y="5051"/>
                    <a:pt x="590" y="57"/>
                  </a:cubicBezTo>
                  <a:cubicBezTo>
                    <a:pt x="590" y="18"/>
                    <a:pt x="532" y="0"/>
                    <a:pt x="4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a:off x="2594025" y="3930575"/>
              <a:ext cx="64850" cy="50600"/>
            </a:xfrm>
            <a:custGeom>
              <a:avLst/>
              <a:gdLst/>
              <a:ahLst/>
              <a:cxnLst/>
              <a:rect l="l" t="t" r="r" b="b"/>
              <a:pathLst>
                <a:path w="2594" h="2024" extrusionOk="0">
                  <a:moveTo>
                    <a:pt x="2450" y="0"/>
                  </a:moveTo>
                  <a:cubicBezTo>
                    <a:pt x="2316" y="0"/>
                    <a:pt x="2104" y="45"/>
                    <a:pt x="2048" y="101"/>
                  </a:cubicBezTo>
                  <a:cubicBezTo>
                    <a:pt x="1428" y="752"/>
                    <a:pt x="776" y="1372"/>
                    <a:pt x="125" y="1931"/>
                  </a:cubicBezTo>
                  <a:cubicBezTo>
                    <a:pt x="1" y="2024"/>
                    <a:pt x="187" y="2024"/>
                    <a:pt x="249" y="2024"/>
                  </a:cubicBezTo>
                  <a:cubicBezTo>
                    <a:pt x="373" y="1993"/>
                    <a:pt x="528" y="1962"/>
                    <a:pt x="621" y="1869"/>
                  </a:cubicBezTo>
                  <a:cubicBezTo>
                    <a:pt x="1304" y="1310"/>
                    <a:pt x="1955" y="690"/>
                    <a:pt x="2544" y="70"/>
                  </a:cubicBezTo>
                  <a:cubicBezTo>
                    <a:pt x="2594" y="20"/>
                    <a:pt x="2539" y="0"/>
                    <a:pt x="24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p:nvPr/>
          </p:nvSpPr>
          <p:spPr>
            <a:xfrm>
              <a:off x="2596625" y="3995425"/>
              <a:ext cx="113900" cy="91325"/>
            </a:xfrm>
            <a:custGeom>
              <a:avLst/>
              <a:gdLst/>
              <a:ahLst/>
              <a:cxnLst/>
              <a:rect l="l" t="t" r="r" b="b"/>
              <a:pathLst>
                <a:path w="4556" h="3653" extrusionOk="0">
                  <a:moveTo>
                    <a:pt x="4248" y="1"/>
                  </a:moveTo>
                  <a:cubicBezTo>
                    <a:pt x="4157" y="1"/>
                    <a:pt x="4056" y="18"/>
                    <a:pt x="3991" y="50"/>
                  </a:cubicBezTo>
                  <a:cubicBezTo>
                    <a:pt x="2533" y="981"/>
                    <a:pt x="1355" y="2284"/>
                    <a:pt x="114" y="3493"/>
                  </a:cubicBezTo>
                  <a:cubicBezTo>
                    <a:pt x="0" y="3607"/>
                    <a:pt x="99" y="3653"/>
                    <a:pt x="236" y="3653"/>
                  </a:cubicBezTo>
                  <a:cubicBezTo>
                    <a:pt x="362" y="3653"/>
                    <a:pt x="520" y="3615"/>
                    <a:pt x="579" y="3555"/>
                  </a:cubicBezTo>
                  <a:cubicBezTo>
                    <a:pt x="1758" y="2377"/>
                    <a:pt x="2906" y="1105"/>
                    <a:pt x="4332" y="205"/>
                  </a:cubicBezTo>
                  <a:cubicBezTo>
                    <a:pt x="4556" y="63"/>
                    <a:pt x="4420" y="1"/>
                    <a:pt x="42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
            <p:cNvSpPr/>
            <p:nvPr/>
          </p:nvSpPr>
          <p:spPr>
            <a:xfrm>
              <a:off x="2596650" y="4053575"/>
              <a:ext cx="154425" cy="142975"/>
            </a:xfrm>
            <a:custGeom>
              <a:avLst/>
              <a:gdLst/>
              <a:ahLst/>
              <a:cxnLst/>
              <a:rect l="l" t="t" r="r" b="b"/>
              <a:pathLst>
                <a:path w="6177" h="5719" extrusionOk="0">
                  <a:moveTo>
                    <a:pt x="5832" y="1"/>
                  </a:moveTo>
                  <a:cubicBezTo>
                    <a:pt x="5732" y="1"/>
                    <a:pt x="5628" y="35"/>
                    <a:pt x="5572" y="113"/>
                  </a:cubicBezTo>
                  <a:cubicBezTo>
                    <a:pt x="3928" y="1881"/>
                    <a:pt x="2284" y="4114"/>
                    <a:pt x="237" y="5417"/>
                  </a:cubicBezTo>
                  <a:cubicBezTo>
                    <a:pt x="1" y="5559"/>
                    <a:pt x="214" y="5718"/>
                    <a:pt x="438" y="5718"/>
                  </a:cubicBezTo>
                  <a:cubicBezTo>
                    <a:pt x="509" y="5718"/>
                    <a:pt x="581" y="5702"/>
                    <a:pt x="640" y="5665"/>
                  </a:cubicBezTo>
                  <a:lnTo>
                    <a:pt x="609" y="5665"/>
                  </a:lnTo>
                  <a:cubicBezTo>
                    <a:pt x="2687" y="4331"/>
                    <a:pt x="4362" y="2098"/>
                    <a:pt x="6038" y="268"/>
                  </a:cubicBezTo>
                  <a:cubicBezTo>
                    <a:pt x="6177" y="109"/>
                    <a:pt x="6010" y="1"/>
                    <a:pt x="58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
            <p:cNvSpPr/>
            <p:nvPr/>
          </p:nvSpPr>
          <p:spPr>
            <a:xfrm>
              <a:off x="2602425" y="4133100"/>
              <a:ext cx="192625" cy="200200"/>
            </a:xfrm>
            <a:custGeom>
              <a:avLst/>
              <a:gdLst/>
              <a:ahLst/>
              <a:cxnLst/>
              <a:rect l="l" t="t" r="r" b="b"/>
              <a:pathLst>
                <a:path w="7705" h="8008" extrusionOk="0">
                  <a:moveTo>
                    <a:pt x="7405" y="1"/>
                  </a:moveTo>
                  <a:cubicBezTo>
                    <a:pt x="7295" y="1"/>
                    <a:pt x="7172" y="33"/>
                    <a:pt x="7109" y="96"/>
                  </a:cubicBezTo>
                  <a:cubicBezTo>
                    <a:pt x="4690" y="2577"/>
                    <a:pt x="2363" y="5152"/>
                    <a:pt x="130" y="7788"/>
                  </a:cubicBezTo>
                  <a:cubicBezTo>
                    <a:pt x="0" y="7937"/>
                    <a:pt x="136" y="8007"/>
                    <a:pt x="299" y="8007"/>
                  </a:cubicBezTo>
                  <a:cubicBezTo>
                    <a:pt x="410" y="8007"/>
                    <a:pt x="533" y="7975"/>
                    <a:pt x="595" y="7912"/>
                  </a:cubicBezTo>
                  <a:cubicBezTo>
                    <a:pt x="2829" y="5276"/>
                    <a:pt x="5155" y="2701"/>
                    <a:pt x="7575" y="220"/>
                  </a:cubicBezTo>
                  <a:cubicBezTo>
                    <a:pt x="7704" y="72"/>
                    <a:pt x="7569" y="1"/>
                    <a:pt x="74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
            <p:cNvSpPr/>
            <p:nvPr/>
          </p:nvSpPr>
          <p:spPr>
            <a:xfrm>
              <a:off x="2616775" y="4214150"/>
              <a:ext cx="220925" cy="236875"/>
            </a:xfrm>
            <a:custGeom>
              <a:avLst/>
              <a:gdLst/>
              <a:ahLst/>
              <a:cxnLst/>
              <a:rect l="l" t="t" r="r" b="b"/>
              <a:pathLst>
                <a:path w="8837" h="9475" extrusionOk="0">
                  <a:moveTo>
                    <a:pt x="8471" y="0"/>
                  </a:moveTo>
                  <a:cubicBezTo>
                    <a:pt x="8370" y="0"/>
                    <a:pt x="8265" y="34"/>
                    <a:pt x="8210" y="111"/>
                  </a:cubicBezTo>
                  <a:lnTo>
                    <a:pt x="145" y="9199"/>
                  </a:lnTo>
                  <a:cubicBezTo>
                    <a:pt x="1" y="9365"/>
                    <a:pt x="187" y="9475"/>
                    <a:pt x="382" y="9475"/>
                  </a:cubicBezTo>
                  <a:cubicBezTo>
                    <a:pt x="480" y="9475"/>
                    <a:pt x="580" y="9447"/>
                    <a:pt x="642" y="9385"/>
                  </a:cubicBezTo>
                  <a:lnTo>
                    <a:pt x="8676" y="297"/>
                  </a:lnTo>
                  <a:cubicBezTo>
                    <a:pt x="8836" y="116"/>
                    <a:pt x="8659" y="0"/>
                    <a:pt x="84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
            <p:cNvSpPr/>
            <p:nvPr/>
          </p:nvSpPr>
          <p:spPr>
            <a:xfrm>
              <a:off x="2529425" y="3901825"/>
              <a:ext cx="70050" cy="50450"/>
            </a:xfrm>
            <a:custGeom>
              <a:avLst/>
              <a:gdLst/>
              <a:ahLst/>
              <a:cxnLst/>
              <a:rect l="l" t="t" r="r" b="b"/>
              <a:pathLst>
                <a:path w="2802" h="2018" extrusionOk="0">
                  <a:moveTo>
                    <a:pt x="480" y="0"/>
                  </a:moveTo>
                  <a:cubicBezTo>
                    <a:pt x="298" y="0"/>
                    <a:pt x="0" y="138"/>
                    <a:pt x="72" y="258"/>
                  </a:cubicBezTo>
                  <a:cubicBezTo>
                    <a:pt x="630" y="971"/>
                    <a:pt x="1344" y="1592"/>
                    <a:pt x="2181" y="1995"/>
                  </a:cubicBezTo>
                  <a:cubicBezTo>
                    <a:pt x="2208" y="2011"/>
                    <a:pt x="2243" y="2018"/>
                    <a:pt x="2284" y="2018"/>
                  </a:cubicBezTo>
                  <a:cubicBezTo>
                    <a:pt x="2484" y="2018"/>
                    <a:pt x="2802" y="1850"/>
                    <a:pt x="2647" y="1747"/>
                  </a:cubicBezTo>
                  <a:cubicBezTo>
                    <a:pt x="1840" y="1344"/>
                    <a:pt x="1158" y="754"/>
                    <a:pt x="599" y="41"/>
                  </a:cubicBezTo>
                  <a:cubicBezTo>
                    <a:pt x="578" y="12"/>
                    <a:pt x="534" y="0"/>
                    <a:pt x="4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
            <p:cNvSpPr/>
            <p:nvPr/>
          </p:nvSpPr>
          <p:spPr>
            <a:xfrm>
              <a:off x="2466675" y="3969450"/>
              <a:ext cx="143525" cy="85975"/>
            </a:xfrm>
            <a:custGeom>
              <a:avLst/>
              <a:gdLst/>
              <a:ahLst/>
              <a:cxnLst/>
              <a:rect l="l" t="t" r="r" b="b"/>
              <a:pathLst>
                <a:path w="5741" h="3439" extrusionOk="0">
                  <a:moveTo>
                    <a:pt x="507" y="1"/>
                  </a:moveTo>
                  <a:cubicBezTo>
                    <a:pt x="304" y="1"/>
                    <a:pt x="0" y="177"/>
                    <a:pt x="101" y="252"/>
                  </a:cubicBezTo>
                  <a:cubicBezTo>
                    <a:pt x="1683" y="1461"/>
                    <a:pt x="3358" y="2516"/>
                    <a:pt x="5095" y="3416"/>
                  </a:cubicBezTo>
                  <a:cubicBezTo>
                    <a:pt x="5121" y="3431"/>
                    <a:pt x="5158" y="3438"/>
                    <a:pt x="5199" y="3438"/>
                  </a:cubicBezTo>
                  <a:cubicBezTo>
                    <a:pt x="5406" y="3438"/>
                    <a:pt x="5741" y="3271"/>
                    <a:pt x="5560" y="3167"/>
                  </a:cubicBezTo>
                  <a:cubicBezTo>
                    <a:pt x="3823" y="2268"/>
                    <a:pt x="2179" y="1213"/>
                    <a:pt x="628" y="35"/>
                  </a:cubicBezTo>
                  <a:cubicBezTo>
                    <a:pt x="598" y="11"/>
                    <a:pt x="555" y="1"/>
                    <a:pt x="5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
            <p:cNvSpPr/>
            <p:nvPr/>
          </p:nvSpPr>
          <p:spPr>
            <a:xfrm>
              <a:off x="2445125" y="4056150"/>
              <a:ext cx="161975" cy="95425"/>
            </a:xfrm>
            <a:custGeom>
              <a:avLst/>
              <a:gdLst/>
              <a:ahLst/>
              <a:cxnLst/>
              <a:rect l="l" t="t" r="r" b="b"/>
              <a:pathLst>
                <a:path w="6479" h="3817" extrusionOk="0">
                  <a:moveTo>
                    <a:pt x="560" y="1"/>
                  </a:moveTo>
                  <a:cubicBezTo>
                    <a:pt x="352" y="1"/>
                    <a:pt x="0" y="239"/>
                    <a:pt x="280" y="351"/>
                  </a:cubicBezTo>
                  <a:lnTo>
                    <a:pt x="280" y="320"/>
                  </a:lnTo>
                  <a:cubicBezTo>
                    <a:pt x="2389" y="1033"/>
                    <a:pt x="4034" y="2584"/>
                    <a:pt x="5833" y="3794"/>
                  </a:cubicBezTo>
                  <a:cubicBezTo>
                    <a:pt x="5864" y="3810"/>
                    <a:pt x="5903" y="3816"/>
                    <a:pt x="5947" y="3816"/>
                  </a:cubicBezTo>
                  <a:cubicBezTo>
                    <a:pt x="6164" y="3816"/>
                    <a:pt x="6479" y="3644"/>
                    <a:pt x="6298" y="3515"/>
                  </a:cubicBezTo>
                  <a:cubicBezTo>
                    <a:pt x="4437" y="2274"/>
                    <a:pt x="2793" y="723"/>
                    <a:pt x="621" y="10"/>
                  </a:cubicBezTo>
                  <a:cubicBezTo>
                    <a:pt x="603" y="4"/>
                    <a:pt x="582" y="1"/>
                    <a:pt x="5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
            <p:cNvSpPr/>
            <p:nvPr/>
          </p:nvSpPr>
          <p:spPr>
            <a:xfrm>
              <a:off x="2403925" y="4174100"/>
              <a:ext cx="206525" cy="108250"/>
            </a:xfrm>
            <a:custGeom>
              <a:avLst/>
              <a:gdLst/>
              <a:ahLst/>
              <a:cxnLst/>
              <a:rect l="l" t="t" r="r" b="b"/>
              <a:pathLst>
                <a:path w="8261" h="4330" extrusionOk="0">
                  <a:moveTo>
                    <a:pt x="489" y="0"/>
                  </a:moveTo>
                  <a:cubicBezTo>
                    <a:pt x="287" y="0"/>
                    <a:pt x="0" y="150"/>
                    <a:pt x="98" y="224"/>
                  </a:cubicBezTo>
                  <a:cubicBezTo>
                    <a:pt x="2424" y="1899"/>
                    <a:pt x="4937" y="3295"/>
                    <a:pt x="7605" y="4318"/>
                  </a:cubicBezTo>
                  <a:cubicBezTo>
                    <a:pt x="7624" y="4326"/>
                    <a:pt x="7648" y="4329"/>
                    <a:pt x="7676" y="4329"/>
                  </a:cubicBezTo>
                  <a:cubicBezTo>
                    <a:pt x="7877" y="4329"/>
                    <a:pt x="8261" y="4152"/>
                    <a:pt x="8070" y="4070"/>
                  </a:cubicBezTo>
                  <a:cubicBezTo>
                    <a:pt x="5433" y="3046"/>
                    <a:pt x="2921" y="1682"/>
                    <a:pt x="625" y="38"/>
                  </a:cubicBezTo>
                  <a:cubicBezTo>
                    <a:pt x="592" y="11"/>
                    <a:pt x="544" y="0"/>
                    <a:pt x="4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
            <p:cNvSpPr/>
            <p:nvPr/>
          </p:nvSpPr>
          <p:spPr>
            <a:xfrm>
              <a:off x="2402100" y="4291275"/>
              <a:ext cx="218100" cy="118400"/>
            </a:xfrm>
            <a:custGeom>
              <a:avLst/>
              <a:gdLst/>
              <a:ahLst/>
              <a:cxnLst/>
              <a:rect l="l" t="t" r="r" b="b"/>
              <a:pathLst>
                <a:path w="8724" h="4736" extrusionOk="0">
                  <a:moveTo>
                    <a:pt x="505" y="1"/>
                  </a:moveTo>
                  <a:cubicBezTo>
                    <a:pt x="289" y="1"/>
                    <a:pt x="1" y="188"/>
                    <a:pt x="202" y="314"/>
                  </a:cubicBezTo>
                  <a:cubicBezTo>
                    <a:pt x="2715" y="1865"/>
                    <a:pt x="5320" y="3695"/>
                    <a:pt x="8112" y="4718"/>
                  </a:cubicBezTo>
                  <a:cubicBezTo>
                    <a:pt x="8140" y="4730"/>
                    <a:pt x="8171" y="4736"/>
                    <a:pt x="8203" y="4736"/>
                  </a:cubicBezTo>
                  <a:cubicBezTo>
                    <a:pt x="8428" y="4736"/>
                    <a:pt x="8724" y="4485"/>
                    <a:pt x="8453" y="4377"/>
                  </a:cubicBezTo>
                  <a:cubicBezTo>
                    <a:pt x="5723" y="3385"/>
                    <a:pt x="3087" y="1554"/>
                    <a:pt x="636" y="35"/>
                  </a:cubicBezTo>
                  <a:cubicBezTo>
                    <a:pt x="601" y="11"/>
                    <a:pt x="555" y="1"/>
                    <a:pt x="5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
            <p:cNvSpPr/>
            <p:nvPr/>
          </p:nvSpPr>
          <p:spPr>
            <a:xfrm>
              <a:off x="2489225" y="4423675"/>
              <a:ext cx="159525" cy="73725"/>
            </a:xfrm>
            <a:custGeom>
              <a:avLst/>
              <a:gdLst/>
              <a:ahLst/>
              <a:cxnLst/>
              <a:rect l="l" t="t" r="r" b="b"/>
              <a:pathLst>
                <a:path w="6381" h="2949" extrusionOk="0">
                  <a:moveTo>
                    <a:pt x="564" y="1"/>
                  </a:moveTo>
                  <a:cubicBezTo>
                    <a:pt x="384" y="1"/>
                    <a:pt x="1" y="178"/>
                    <a:pt x="191" y="260"/>
                  </a:cubicBezTo>
                  <a:cubicBezTo>
                    <a:pt x="2083" y="1066"/>
                    <a:pt x="3945" y="1935"/>
                    <a:pt x="5775" y="2928"/>
                  </a:cubicBezTo>
                  <a:cubicBezTo>
                    <a:pt x="5799" y="2942"/>
                    <a:pt x="5830" y="2948"/>
                    <a:pt x="5866" y="2948"/>
                  </a:cubicBezTo>
                  <a:cubicBezTo>
                    <a:pt x="6061" y="2948"/>
                    <a:pt x="6381" y="2763"/>
                    <a:pt x="6302" y="2710"/>
                  </a:cubicBezTo>
                  <a:cubicBezTo>
                    <a:pt x="4441" y="1718"/>
                    <a:pt x="2580" y="818"/>
                    <a:pt x="625" y="12"/>
                  </a:cubicBezTo>
                  <a:cubicBezTo>
                    <a:pt x="610" y="4"/>
                    <a:pt x="589" y="1"/>
                    <a:pt x="5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3" name="Google Shape;413;p2"/>
          <p:cNvGrpSpPr/>
          <p:nvPr/>
        </p:nvGrpSpPr>
        <p:grpSpPr>
          <a:xfrm rot="-10030981">
            <a:off x="5435049" y="-829610"/>
            <a:ext cx="1062999" cy="1874972"/>
            <a:chOff x="2797700" y="3217325"/>
            <a:chExt cx="682725" cy="1204225"/>
          </a:xfrm>
        </p:grpSpPr>
        <p:sp>
          <p:nvSpPr>
            <p:cNvPr id="414" name="Google Shape;414;p2"/>
            <p:cNvSpPr/>
            <p:nvPr/>
          </p:nvSpPr>
          <p:spPr>
            <a:xfrm>
              <a:off x="2797700" y="3824925"/>
              <a:ext cx="500825" cy="451000"/>
            </a:xfrm>
            <a:custGeom>
              <a:avLst/>
              <a:gdLst/>
              <a:ahLst/>
              <a:cxnLst/>
              <a:rect l="l" t="t" r="r" b="b"/>
              <a:pathLst>
                <a:path w="20033" h="18040" extrusionOk="0">
                  <a:moveTo>
                    <a:pt x="1771" y="1417"/>
                  </a:moveTo>
                  <a:cubicBezTo>
                    <a:pt x="5098" y="3779"/>
                    <a:pt x="8428" y="6149"/>
                    <a:pt x="11644" y="8700"/>
                  </a:cubicBezTo>
                  <a:cubicBezTo>
                    <a:pt x="14663" y="11098"/>
                    <a:pt x="17605" y="13317"/>
                    <a:pt x="19046" y="16873"/>
                  </a:cubicBezTo>
                  <a:lnTo>
                    <a:pt x="19046" y="16873"/>
                  </a:lnTo>
                  <a:cubicBezTo>
                    <a:pt x="17333" y="16151"/>
                    <a:pt x="15525" y="16018"/>
                    <a:pt x="13691" y="15680"/>
                  </a:cubicBezTo>
                  <a:cubicBezTo>
                    <a:pt x="10775" y="15183"/>
                    <a:pt x="8759" y="13850"/>
                    <a:pt x="7239" y="11306"/>
                  </a:cubicBezTo>
                  <a:cubicBezTo>
                    <a:pt x="6154" y="9476"/>
                    <a:pt x="5440" y="7429"/>
                    <a:pt x="4479" y="5567"/>
                  </a:cubicBezTo>
                  <a:cubicBezTo>
                    <a:pt x="3681" y="4109"/>
                    <a:pt x="2783" y="2717"/>
                    <a:pt x="1771" y="1417"/>
                  </a:cubicBezTo>
                  <a:close/>
                  <a:moveTo>
                    <a:pt x="548" y="1"/>
                  </a:moveTo>
                  <a:cubicBezTo>
                    <a:pt x="359" y="1"/>
                    <a:pt x="0" y="127"/>
                    <a:pt x="105" y="232"/>
                  </a:cubicBezTo>
                  <a:cubicBezTo>
                    <a:pt x="105" y="232"/>
                    <a:pt x="105" y="232"/>
                    <a:pt x="105" y="232"/>
                  </a:cubicBezTo>
                  <a:lnTo>
                    <a:pt x="105" y="232"/>
                  </a:lnTo>
                  <a:cubicBezTo>
                    <a:pt x="1904" y="2310"/>
                    <a:pt x="3424" y="4606"/>
                    <a:pt x="4572" y="7087"/>
                  </a:cubicBezTo>
                  <a:cubicBezTo>
                    <a:pt x="5409" y="8917"/>
                    <a:pt x="6123" y="10779"/>
                    <a:pt x="7301" y="12423"/>
                  </a:cubicBezTo>
                  <a:cubicBezTo>
                    <a:pt x="10279" y="16641"/>
                    <a:pt x="14963" y="15338"/>
                    <a:pt x="19120" y="17355"/>
                  </a:cubicBezTo>
                  <a:cubicBezTo>
                    <a:pt x="19135" y="17362"/>
                    <a:pt x="19156" y="17366"/>
                    <a:pt x="19181" y="17366"/>
                  </a:cubicBezTo>
                  <a:cubicBezTo>
                    <a:pt x="19196" y="17366"/>
                    <a:pt x="19213" y="17364"/>
                    <a:pt x="19231" y="17362"/>
                  </a:cubicBezTo>
                  <a:lnTo>
                    <a:pt x="19231" y="17362"/>
                  </a:lnTo>
                  <a:cubicBezTo>
                    <a:pt x="19302" y="17562"/>
                    <a:pt x="19369" y="17766"/>
                    <a:pt x="19430" y="17975"/>
                  </a:cubicBezTo>
                  <a:cubicBezTo>
                    <a:pt x="19448" y="18020"/>
                    <a:pt x="19509" y="18039"/>
                    <a:pt x="19584" y="18039"/>
                  </a:cubicBezTo>
                  <a:cubicBezTo>
                    <a:pt x="19766" y="18039"/>
                    <a:pt x="20032" y="17930"/>
                    <a:pt x="19988" y="17820"/>
                  </a:cubicBezTo>
                  <a:cubicBezTo>
                    <a:pt x="18809" y="13787"/>
                    <a:pt x="15894" y="11523"/>
                    <a:pt x="12730" y="8948"/>
                  </a:cubicBezTo>
                  <a:cubicBezTo>
                    <a:pt x="8821" y="5785"/>
                    <a:pt x="4727" y="2900"/>
                    <a:pt x="632" y="15"/>
                  </a:cubicBezTo>
                  <a:cubicBezTo>
                    <a:pt x="613" y="5"/>
                    <a:pt x="583" y="1"/>
                    <a:pt x="5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
            <p:cNvSpPr/>
            <p:nvPr/>
          </p:nvSpPr>
          <p:spPr>
            <a:xfrm>
              <a:off x="2799200" y="3824650"/>
              <a:ext cx="633925" cy="527825"/>
            </a:xfrm>
            <a:custGeom>
              <a:avLst/>
              <a:gdLst/>
              <a:ahLst/>
              <a:cxnLst/>
              <a:rect l="l" t="t" r="r" b="b"/>
              <a:pathLst>
                <a:path w="25357" h="21113" extrusionOk="0">
                  <a:moveTo>
                    <a:pt x="511" y="1"/>
                  </a:moveTo>
                  <a:cubicBezTo>
                    <a:pt x="334" y="1"/>
                    <a:pt x="0" y="142"/>
                    <a:pt x="76" y="243"/>
                  </a:cubicBezTo>
                  <a:lnTo>
                    <a:pt x="45" y="243"/>
                  </a:lnTo>
                  <a:cubicBezTo>
                    <a:pt x="2092" y="2787"/>
                    <a:pt x="4263" y="5206"/>
                    <a:pt x="6621" y="7471"/>
                  </a:cubicBezTo>
                  <a:cubicBezTo>
                    <a:pt x="8854" y="9735"/>
                    <a:pt x="11088" y="12123"/>
                    <a:pt x="13476" y="14202"/>
                  </a:cubicBezTo>
                  <a:cubicBezTo>
                    <a:pt x="14655" y="15256"/>
                    <a:pt x="15927" y="15536"/>
                    <a:pt x="17292" y="16280"/>
                  </a:cubicBezTo>
                  <a:cubicBezTo>
                    <a:pt x="18625" y="17024"/>
                    <a:pt x="19618" y="18234"/>
                    <a:pt x="20766" y="19196"/>
                  </a:cubicBezTo>
                  <a:cubicBezTo>
                    <a:pt x="21763" y="20010"/>
                    <a:pt x="22961" y="21112"/>
                    <a:pt x="24321" y="21112"/>
                  </a:cubicBezTo>
                  <a:cubicBezTo>
                    <a:pt x="24568" y="21112"/>
                    <a:pt x="24820" y="21076"/>
                    <a:pt x="25077" y="20995"/>
                  </a:cubicBezTo>
                  <a:cubicBezTo>
                    <a:pt x="25328" y="20920"/>
                    <a:pt x="25356" y="20783"/>
                    <a:pt x="25177" y="20783"/>
                  </a:cubicBezTo>
                  <a:cubicBezTo>
                    <a:pt x="25134" y="20783"/>
                    <a:pt x="25081" y="20791"/>
                    <a:pt x="25015" y="20809"/>
                  </a:cubicBezTo>
                  <a:cubicBezTo>
                    <a:pt x="24851" y="20858"/>
                    <a:pt x="24683" y="20881"/>
                    <a:pt x="24511" y="20881"/>
                  </a:cubicBezTo>
                  <a:cubicBezTo>
                    <a:pt x="22509" y="20881"/>
                    <a:pt x="20066" y="17774"/>
                    <a:pt x="18781" y="16745"/>
                  </a:cubicBezTo>
                  <a:cubicBezTo>
                    <a:pt x="17664" y="15877"/>
                    <a:pt x="16392" y="15629"/>
                    <a:pt x="15182" y="14915"/>
                  </a:cubicBezTo>
                  <a:cubicBezTo>
                    <a:pt x="14097" y="14233"/>
                    <a:pt x="13228" y="13240"/>
                    <a:pt x="12297" y="12341"/>
                  </a:cubicBezTo>
                  <a:cubicBezTo>
                    <a:pt x="8265" y="8370"/>
                    <a:pt x="4077" y="4493"/>
                    <a:pt x="603" y="26"/>
                  </a:cubicBezTo>
                  <a:cubicBezTo>
                    <a:pt x="586" y="8"/>
                    <a:pt x="553" y="1"/>
                    <a:pt x="5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
            <p:cNvSpPr/>
            <p:nvPr/>
          </p:nvSpPr>
          <p:spPr>
            <a:xfrm>
              <a:off x="3258625" y="3484850"/>
              <a:ext cx="221800" cy="706250"/>
            </a:xfrm>
            <a:custGeom>
              <a:avLst/>
              <a:gdLst/>
              <a:ahLst/>
              <a:cxnLst/>
              <a:rect l="l" t="t" r="r" b="b"/>
              <a:pathLst>
                <a:path w="8872" h="28250" extrusionOk="0">
                  <a:moveTo>
                    <a:pt x="4023" y="1179"/>
                  </a:moveTo>
                  <a:lnTo>
                    <a:pt x="4023" y="1179"/>
                  </a:lnTo>
                  <a:cubicBezTo>
                    <a:pt x="4839" y="3333"/>
                    <a:pt x="5669" y="5467"/>
                    <a:pt x="6452" y="7600"/>
                  </a:cubicBezTo>
                  <a:cubicBezTo>
                    <a:pt x="7414" y="10175"/>
                    <a:pt x="8375" y="12905"/>
                    <a:pt x="8127" y="15696"/>
                  </a:cubicBezTo>
                  <a:cubicBezTo>
                    <a:pt x="7781" y="19683"/>
                    <a:pt x="5201" y="23239"/>
                    <a:pt x="5550" y="27266"/>
                  </a:cubicBezTo>
                  <a:lnTo>
                    <a:pt x="5550" y="27266"/>
                  </a:lnTo>
                  <a:cubicBezTo>
                    <a:pt x="2881" y="24125"/>
                    <a:pt x="1683" y="19726"/>
                    <a:pt x="993" y="15727"/>
                  </a:cubicBezTo>
                  <a:cubicBezTo>
                    <a:pt x="528" y="12967"/>
                    <a:pt x="1644" y="10485"/>
                    <a:pt x="2420" y="7879"/>
                  </a:cubicBezTo>
                  <a:cubicBezTo>
                    <a:pt x="3063" y="5626"/>
                    <a:pt x="3591" y="3420"/>
                    <a:pt x="4023" y="1179"/>
                  </a:cubicBezTo>
                  <a:close/>
                  <a:moveTo>
                    <a:pt x="4046" y="0"/>
                  </a:moveTo>
                  <a:cubicBezTo>
                    <a:pt x="3884" y="0"/>
                    <a:pt x="3692" y="87"/>
                    <a:pt x="3692" y="187"/>
                  </a:cubicBezTo>
                  <a:cubicBezTo>
                    <a:pt x="3690" y="196"/>
                    <a:pt x="3688" y="204"/>
                    <a:pt x="3687" y="213"/>
                  </a:cubicBezTo>
                  <a:lnTo>
                    <a:pt x="3687" y="213"/>
                  </a:lnTo>
                  <a:lnTo>
                    <a:pt x="3661" y="218"/>
                  </a:lnTo>
                  <a:cubicBezTo>
                    <a:pt x="3666" y="233"/>
                    <a:pt x="3672" y="248"/>
                    <a:pt x="3677" y="263"/>
                  </a:cubicBezTo>
                  <a:lnTo>
                    <a:pt x="3677" y="263"/>
                  </a:lnTo>
                  <a:cubicBezTo>
                    <a:pt x="3152" y="3091"/>
                    <a:pt x="2474" y="5888"/>
                    <a:pt x="1644" y="8655"/>
                  </a:cubicBezTo>
                  <a:cubicBezTo>
                    <a:pt x="931" y="11074"/>
                    <a:pt x="0" y="13339"/>
                    <a:pt x="435" y="15882"/>
                  </a:cubicBezTo>
                  <a:cubicBezTo>
                    <a:pt x="1179" y="20225"/>
                    <a:pt x="2513" y="25002"/>
                    <a:pt x="5677" y="28197"/>
                  </a:cubicBezTo>
                  <a:cubicBezTo>
                    <a:pt x="5681" y="28201"/>
                    <a:pt x="5685" y="28205"/>
                    <a:pt x="5690" y="28208"/>
                  </a:cubicBezTo>
                  <a:lnTo>
                    <a:pt x="5690" y="28208"/>
                  </a:lnTo>
                  <a:cubicBezTo>
                    <a:pt x="5712" y="28237"/>
                    <a:pt x="5760" y="28250"/>
                    <a:pt x="5817" y="28250"/>
                  </a:cubicBezTo>
                  <a:cubicBezTo>
                    <a:pt x="5990" y="28250"/>
                    <a:pt x="6256" y="28138"/>
                    <a:pt x="6235" y="28011"/>
                  </a:cubicBezTo>
                  <a:cubicBezTo>
                    <a:pt x="5336" y="23420"/>
                    <a:pt x="8593" y="19481"/>
                    <a:pt x="8717" y="14983"/>
                  </a:cubicBezTo>
                  <a:cubicBezTo>
                    <a:pt x="8872" y="9958"/>
                    <a:pt x="5987" y="4715"/>
                    <a:pt x="4250" y="94"/>
                  </a:cubicBezTo>
                  <a:cubicBezTo>
                    <a:pt x="4217" y="27"/>
                    <a:pt x="4136" y="0"/>
                    <a:pt x="40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
            <p:cNvSpPr/>
            <p:nvPr/>
          </p:nvSpPr>
          <p:spPr>
            <a:xfrm>
              <a:off x="3342800" y="3512850"/>
              <a:ext cx="102725" cy="837725"/>
            </a:xfrm>
            <a:custGeom>
              <a:avLst/>
              <a:gdLst/>
              <a:ahLst/>
              <a:cxnLst/>
              <a:rect l="l" t="t" r="r" b="b"/>
              <a:pathLst>
                <a:path w="4109" h="33509" extrusionOk="0">
                  <a:moveTo>
                    <a:pt x="467" y="0"/>
                  </a:moveTo>
                  <a:cubicBezTo>
                    <a:pt x="285" y="0"/>
                    <a:pt x="0" y="124"/>
                    <a:pt x="45" y="214"/>
                  </a:cubicBezTo>
                  <a:lnTo>
                    <a:pt x="14" y="214"/>
                  </a:lnTo>
                  <a:cubicBezTo>
                    <a:pt x="2496" y="5612"/>
                    <a:pt x="263" y="11567"/>
                    <a:pt x="449" y="17213"/>
                  </a:cubicBezTo>
                  <a:cubicBezTo>
                    <a:pt x="604" y="20067"/>
                    <a:pt x="1100" y="22889"/>
                    <a:pt x="1969" y="25619"/>
                  </a:cubicBezTo>
                  <a:cubicBezTo>
                    <a:pt x="2682" y="28101"/>
                    <a:pt x="3582" y="30799"/>
                    <a:pt x="3023" y="33405"/>
                  </a:cubicBezTo>
                  <a:cubicBezTo>
                    <a:pt x="3011" y="33478"/>
                    <a:pt x="3090" y="33508"/>
                    <a:pt x="3192" y="33508"/>
                  </a:cubicBezTo>
                  <a:cubicBezTo>
                    <a:pt x="3350" y="33508"/>
                    <a:pt x="3563" y="33437"/>
                    <a:pt x="3582" y="33343"/>
                  </a:cubicBezTo>
                  <a:cubicBezTo>
                    <a:pt x="4109" y="30861"/>
                    <a:pt x="3364" y="28349"/>
                    <a:pt x="2682" y="25991"/>
                  </a:cubicBezTo>
                  <a:cubicBezTo>
                    <a:pt x="1907" y="23293"/>
                    <a:pt x="1224" y="20594"/>
                    <a:pt x="1069" y="17740"/>
                  </a:cubicBezTo>
                  <a:cubicBezTo>
                    <a:pt x="728" y="11940"/>
                    <a:pt x="3178" y="5643"/>
                    <a:pt x="604" y="59"/>
                  </a:cubicBezTo>
                  <a:cubicBezTo>
                    <a:pt x="587" y="17"/>
                    <a:pt x="534" y="0"/>
                    <a:pt x="4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
            <p:cNvSpPr/>
            <p:nvPr/>
          </p:nvSpPr>
          <p:spPr>
            <a:xfrm>
              <a:off x="3139775" y="3858825"/>
              <a:ext cx="334875" cy="562725"/>
            </a:xfrm>
            <a:custGeom>
              <a:avLst/>
              <a:gdLst/>
              <a:ahLst/>
              <a:cxnLst/>
              <a:rect l="l" t="t" r="r" b="b"/>
              <a:pathLst>
                <a:path w="13395" h="22509" extrusionOk="0">
                  <a:moveTo>
                    <a:pt x="389" y="1"/>
                  </a:moveTo>
                  <a:cubicBezTo>
                    <a:pt x="207" y="1"/>
                    <a:pt x="0" y="127"/>
                    <a:pt x="39" y="303"/>
                  </a:cubicBezTo>
                  <a:cubicBezTo>
                    <a:pt x="2149" y="8585"/>
                    <a:pt x="8725" y="15068"/>
                    <a:pt x="12788" y="22420"/>
                  </a:cubicBezTo>
                  <a:cubicBezTo>
                    <a:pt x="12824" y="22482"/>
                    <a:pt x="12894" y="22509"/>
                    <a:pt x="12970" y="22509"/>
                  </a:cubicBezTo>
                  <a:cubicBezTo>
                    <a:pt x="13160" y="22509"/>
                    <a:pt x="13395" y="22348"/>
                    <a:pt x="13285" y="22171"/>
                  </a:cubicBezTo>
                  <a:cubicBezTo>
                    <a:pt x="9252" y="14851"/>
                    <a:pt x="2707" y="8399"/>
                    <a:pt x="629" y="148"/>
                  </a:cubicBezTo>
                  <a:cubicBezTo>
                    <a:pt x="594" y="44"/>
                    <a:pt x="496" y="1"/>
                    <a:pt x="3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
            <p:cNvSpPr/>
            <p:nvPr/>
          </p:nvSpPr>
          <p:spPr>
            <a:xfrm>
              <a:off x="2926700" y="3217325"/>
              <a:ext cx="246850" cy="708075"/>
            </a:xfrm>
            <a:custGeom>
              <a:avLst/>
              <a:gdLst/>
              <a:ahLst/>
              <a:cxnLst/>
              <a:rect l="l" t="t" r="r" b="b"/>
              <a:pathLst>
                <a:path w="9874" h="28323" extrusionOk="0">
                  <a:moveTo>
                    <a:pt x="1803" y="1094"/>
                  </a:moveTo>
                  <a:cubicBezTo>
                    <a:pt x="2973" y="3036"/>
                    <a:pt x="4212" y="4983"/>
                    <a:pt x="5305" y="6979"/>
                  </a:cubicBezTo>
                  <a:cubicBezTo>
                    <a:pt x="6081" y="8313"/>
                    <a:pt x="6515" y="9833"/>
                    <a:pt x="6515" y="11384"/>
                  </a:cubicBezTo>
                  <a:cubicBezTo>
                    <a:pt x="6484" y="12718"/>
                    <a:pt x="6174" y="14021"/>
                    <a:pt x="6205" y="15354"/>
                  </a:cubicBezTo>
                  <a:cubicBezTo>
                    <a:pt x="6205" y="17495"/>
                    <a:pt x="7042" y="19542"/>
                    <a:pt x="7570" y="21558"/>
                  </a:cubicBezTo>
                  <a:cubicBezTo>
                    <a:pt x="8064" y="23536"/>
                    <a:pt x="8534" y="25490"/>
                    <a:pt x="9088" y="27441"/>
                  </a:cubicBezTo>
                  <a:lnTo>
                    <a:pt x="9088" y="27441"/>
                  </a:lnTo>
                  <a:cubicBezTo>
                    <a:pt x="5794" y="24842"/>
                    <a:pt x="3483" y="20703"/>
                    <a:pt x="2234" y="16781"/>
                  </a:cubicBezTo>
                  <a:cubicBezTo>
                    <a:pt x="685" y="11810"/>
                    <a:pt x="1450" y="6261"/>
                    <a:pt x="1803" y="1094"/>
                  </a:cubicBezTo>
                  <a:close/>
                  <a:moveTo>
                    <a:pt x="1642" y="1"/>
                  </a:moveTo>
                  <a:cubicBezTo>
                    <a:pt x="1488" y="1"/>
                    <a:pt x="1304" y="96"/>
                    <a:pt x="1304" y="217"/>
                  </a:cubicBezTo>
                  <a:cubicBezTo>
                    <a:pt x="994" y="5863"/>
                    <a:pt x="1" y="11973"/>
                    <a:pt x="1862" y="17433"/>
                  </a:cubicBezTo>
                  <a:cubicBezTo>
                    <a:pt x="3289" y="21558"/>
                    <a:pt x="5740" y="25746"/>
                    <a:pt x="9369" y="28289"/>
                  </a:cubicBezTo>
                  <a:cubicBezTo>
                    <a:pt x="9397" y="28308"/>
                    <a:pt x="9432" y="28318"/>
                    <a:pt x="9471" y="28320"/>
                  </a:cubicBezTo>
                  <a:lnTo>
                    <a:pt x="9471" y="28320"/>
                  </a:lnTo>
                  <a:cubicBezTo>
                    <a:pt x="9484" y="28321"/>
                    <a:pt x="9498" y="28322"/>
                    <a:pt x="9512" y="28322"/>
                  </a:cubicBezTo>
                  <a:cubicBezTo>
                    <a:pt x="9674" y="28322"/>
                    <a:pt x="9870" y="28220"/>
                    <a:pt x="9870" y="28080"/>
                  </a:cubicBezTo>
                  <a:lnTo>
                    <a:pt x="9870" y="28080"/>
                  </a:lnTo>
                  <a:cubicBezTo>
                    <a:pt x="9874" y="28054"/>
                    <a:pt x="9869" y="28027"/>
                    <a:pt x="9853" y="28001"/>
                  </a:cubicBezTo>
                  <a:lnTo>
                    <a:pt x="9853" y="28001"/>
                  </a:lnTo>
                  <a:cubicBezTo>
                    <a:pt x="9207" y="25812"/>
                    <a:pt x="8683" y="23623"/>
                    <a:pt x="8128" y="21434"/>
                  </a:cubicBezTo>
                  <a:cubicBezTo>
                    <a:pt x="7384" y="18580"/>
                    <a:pt x="6608" y="16130"/>
                    <a:pt x="6918" y="13152"/>
                  </a:cubicBezTo>
                  <a:cubicBezTo>
                    <a:pt x="7166" y="10888"/>
                    <a:pt x="7042" y="9089"/>
                    <a:pt x="5988" y="7041"/>
                  </a:cubicBezTo>
                  <a:cubicBezTo>
                    <a:pt x="4716" y="4653"/>
                    <a:pt x="3227" y="2388"/>
                    <a:pt x="1831" y="93"/>
                  </a:cubicBezTo>
                  <a:cubicBezTo>
                    <a:pt x="1799" y="28"/>
                    <a:pt x="1725" y="1"/>
                    <a:pt x="16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
            <p:cNvSpPr/>
            <p:nvPr/>
          </p:nvSpPr>
          <p:spPr>
            <a:xfrm>
              <a:off x="2975275" y="3249325"/>
              <a:ext cx="199675" cy="674700"/>
            </a:xfrm>
            <a:custGeom>
              <a:avLst/>
              <a:gdLst/>
              <a:ahLst/>
              <a:cxnLst/>
              <a:rect l="l" t="t" r="r" b="b"/>
              <a:pathLst>
                <a:path w="7987" h="26988" extrusionOk="0">
                  <a:moveTo>
                    <a:pt x="427" y="1"/>
                  </a:moveTo>
                  <a:cubicBezTo>
                    <a:pt x="246" y="1"/>
                    <a:pt x="1" y="113"/>
                    <a:pt x="43" y="240"/>
                  </a:cubicBezTo>
                  <a:cubicBezTo>
                    <a:pt x="881" y="2970"/>
                    <a:pt x="633" y="5699"/>
                    <a:pt x="788" y="8491"/>
                  </a:cubicBezTo>
                  <a:cubicBezTo>
                    <a:pt x="943" y="10724"/>
                    <a:pt x="1284" y="12958"/>
                    <a:pt x="1842" y="15129"/>
                  </a:cubicBezTo>
                  <a:cubicBezTo>
                    <a:pt x="2928" y="19348"/>
                    <a:pt x="4603" y="23535"/>
                    <a:pt x="7364" y="26947"/>
                  </a:cubicBezTo>
                  <a:cubicBezTo>
                    <a:pt x="7385" y="26976"/>
                    <a:pt x="7431" y="26988"/>
                    <a:pt x="7487" y="26988"/>
                  </a:cubicBezTo>
                  <a:cubicBezTo>
                    <a:pt x="7677" y="26988"/>
                    <a:pt x="7987" y="26850"/>
                    <a:pt x="7891" y="26730"/>
                  </a:cubicBezTo>
                  <a:cubicBezTo>
                    <a:pt x="5037" y="23194"/>
                    <a:pt x="3331" y="18789"/>
                    <a:pt x="2277" y="14416"/>
                  </a:cubicBezTo>
                  <a:cubicBezTo>
                    <a:pt x="1780" y="12430"/>
                    <a:pt x="1470" y="10383"/>
                    <a:pt x="1346" y="8367"/>
                  </a:cubicBezTo>
                  <a:cubicBezTo>
                    <a:pt x="1191" y="5575"/>
                    <a:pt x="1439" y="2814"/>
                    <a:pt x="602" y="85"/>
                  </a:cubicBezTo>
                  <a:cubicBezTo>
                    <a:pt x="582" y="25"/>
                    <a:pt x="512" y="1"/>
                    <a:pt x="4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1" name="Google Shape;421;p2"/>
          <p:cNvSpPr txBox="1">
            <a:spLocks noGrp="1"/>
          </p:cNvSpPr>
          <p:nvPr>
            <p:ph type="subTitle" idx="1"/>
          </p:nvPr>
        </p:nvSpPr>
        <p:spPr>
          <a:xfrm>
            <a:off x="714300" y="2673702"/>
            <a:ext cx="7715400" cy="519300"/>
          </a:xfrm>
          <a:prstGeom prst="rect">
            <a:avLst/>
          </a:prstGeom>
        </p:spPr>
        <p:txBody>
          <a:bodyPr spcFirstLastPara="1" wrap="square" lIns="91425" tIns="91425" rIns="91425" bIns="91425" anchor="t" anchorCtr="0">
            <a:noAutofit/>
          </a:bodyPr>
          <a:lstStyle>
            <a:lvl1pPr lvl="0" algn="ctr">
              <a:spcBef>
                <a:spcPts val="0"/>
              </a:spcBef>
              <a:spcAft>
                <a:spcPts val="0"/>
              </a:spcAft>
              <a:buSzPts val="1500"/>
              <a:buNone/>
              <a:defRPr sz="1500"/>
            </a:lvl1pPr>
            <a:lvl2pPr lvl="1">
              <a:spcBef>
                <a:spcPts val="1600"/>
              </a:spcBef>
              <a:spcAft>
                <a:spcPts val="0"/>
              </a:spcAft>
              <a:buSzPts val="1500"/>
              <a:buNone/>
              <a:defRPr sz="1500"/>
            </a:lvl2pPr>
            <a:lvl3pPr lvl="2">
              <a:spcBef>
                <a:spcPts val="1600"/>
              </a:spcBef>
              <a:spcAft>
                <a:spcPts val="0"/>
              </a:spcAft>
              <a:buSzPts val="1500"/>
              <a:buNone/>
              <a:defRPr sz="1500"/>
            </a:lvl3pPr>
            <a:lvl4pPr lvl="3">
              <a:spcBef>
                <a:spcPts val="1600"/>
              </a:spcBef>
              <a:spcAft>
                <a:spcPts val="0"/>
              </a:spcAft>
              <a:buSzPts val="1500"/>
              <a:buNone/>
              <a:defRPr sz="1500"/>
            </a:lvl4pPr>
            <a:lvl5pPr lvl="4">
              <a:spcBef>
                <a:spcPts val="1600"/>
              </a:spcBef>
              <a:spcAft>
                <a:spcPts val="0"/>
              </a:spcAft>
              <a:buSzPts val="1500"/>
              <a:buNone/>
              <a:defRPr sz="1500"/>
            </a:lvl5pPr>
            <a:lvl6pPr lvl="5">
              <a:spcBef>
                <a:spcPts val="1600"/>
              </a:spcBef>
              <a:spcAft>
                <a:spcPts val="0"/>
              </a:spcAft>
              <a:buSzPts val="1500"/>
              <a:buNone/>
              <a:defRPr sz="1500"/>
            </a:lvl6pPr>
            <a:lvl7pPr lvl="6">
              <a:spcBef>
                <a:spcPts val="1600"/>
              </a:spcBef>
              <a:spcAft>
                <a:spcPts val="0"/>
              </a:spcAft>
              <a:buSzPts val="1500"/>
              <a:buNone/>
              <a:defRPr sz="1500"/>
            </a:lvl7pPr>
            <a:lvl8pPr lvl="7">
              <a:spcBef>
                <a:spcPts val="1600"/>
              </a:spcBef>
              <a:spcAft>
                <a:spcPts val="0"/>
              </a:spcAft>
              <a:buSzPts val="1500"/>
              <a:buNone/>
              <a:defRPr sz="1500"/>
            </a:lvl8pPr>
            <a:lvl9pPr lvl="8">
              <a:spcBef>
                <a:spcPts val="1600"/>
              </a:spcBef>
              <a:spcAft>
                <a:spcPts val="1600"/>
              </a:spcAft>
              <a:buSzPts val="1500"/>
              <a:buNone/>
              <a:defRPr sz="1500"/>
            </a:lvl9pPr>
          </a:lstStyle>
          <a:p>
            <a:endParaRPr/>
          </a:p>
        </p:txBody>
      </p:sp>
      <p:sp>
        <p:nvSpPr>
          <p:cNvPr id="422" name="Google Shape;422;p2"/>
          <p:cNvSpPr/>
          <p:nvPr/>
        </p:nvSpPr>
        <p:spPr>
          <a:xfrm>
            <a:off x="7982063" y="1998775"/>
            <a:ext cx="378570" cy="317388"/>
          </a:xfrm>
          <a:custGeom>
            <a:avLst/>
            <a:gdLst/>
            <a:ahLst/>
            <a:cxnLst/>
            <a:rect l="l" t="t" r="r" b="b"/>
            <a:pathLst>
              <a:path w="11540" h="9675" extrusionOk="0">
                <a:moveTo>
                  <a:pt x="5370" y="0"/>
                </a:moveTo>
                <a:cubicBezTo>
                  <a:pt x="4691" y="0"/>
                  <a:pt x="4009" y="111"/>
                  <a:pt x="3350" y="337"/>
                </a:cubicBezTo>
                <a:lnTo>
                  <a:pt x="3885" y="225"/>
                </a:lnTo>
                <a:lnTo>
                  <a:pt x="3885" y="225"/>
                </a:lnTo>
                <a:cubicBezTo>
                  <a:pt x="2335" y="639"/>
                  <a:pt x="949" y="1659"/>
                  <a:pt x="404" y="3160"/>
                </a:cubicBezTo>
                <a:cubicBezTo>
                  <a:pt x="0" y="4308"/>
                  <a:pt x="93" y="5610"/>
                  <a:pt x="683" y="6696"/>
                </a:cubicBezTo>
                <a:cubicBezTo>
                  <a:pt x="1303" y="7782"/>
                  <a:pt x="2234" y="8650"/>
                  <a:pt x="3350" y="9147"/>
                </a:cubicBezTo>
                <a:cubicBezTo>
                  <a:pt x="4136" y="9496"/>
                  <a:pt x="4993" y="9675"/>
                  <a:pt x="5843" y="9675"/>
                </a:cubicBezTo>
                <a:cubicBezTo>
                  <a:pt x="7106" y="9675"/>
                  <a:pt x="8354" y="9280"/>
                  <a:pt x="9337" y="8464"/>
                </a:cubicBezTo>
                <a:cubicBezTo>
                  <a:pt x="10950" y="7130"/>
                  <a:pt x="11540" y="4587"/>
                  <a:pt x="10516" y="2788"/>
                </a:cubicBezTo>
                <a:cubicBezTo>
                  <a:pt x="10175" y="2198"/>
                  <a:pt x="9740" y="1702"/>
                  <a:pt x="9213" y="1299"/>
                </a:cubicBezTo>
                <a:cubicBezTo>
                  <a:pt x="8094" y="449"/>
                  <a:pt x="6738" y="0"/>
                  <a:pt x="53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3" name="Google Shape;423;p2"/>
          <p:cNvGrpSpPr/>
          <p:nvPr/>
        </p:nvGrpSpPr>
        <p:grpSpPr>
          <a:xfrm>
            <a:off x="6692763" y="3965663"/>
            <a:ext cx="610325" cy="417350"/>
            <a:chOff x="364525" y="2023775"/>
            <a:chExt cx="610325" cy="417350"/>
          </a:xfrm>
        </p:grpSpPr>
        <p:sp>
          <p:nvSpPr>
            <p:cNvPr id="424" name="Google Shape;424;p2"/>
            <p:cNvSpPr/>
            <p:nvPr/>
          </p:nvSpPr>
          <p:spPr>
            <a:xfrm>
              <a:off x="739075" y="2213250"/>
              <a:ext cx="87825" cy="70625"/>
            </a:xfrm>
            <a:custGeom>
              <a:avLst/>
              <a:gdLst/>
              <a:ahLst/>
              <a:cxnLst/>
              <a:rect l="l" t="t" r="r" b="b"/>
              <a:pathLst>
                <a:path w="3513" h="2825" extrusionOk="0">
                  <a:moveTo>
                    <a:pt x="2208" y="836"/>
                  </a:moveTo>
                  <a:lnTo>
                    <a:pt x="2208" y="836"/>
                  </a:lnTo>
                  <a:cubicBezTo>
                    <a:pt x="2203" y="904"/>
                    <a:pt x="2191" y="972"/>
                    <a:pt x="2174" y="1040"/>
                  </a:cubicBezTo>
                  <a:lnTo>
                    <a:pt x="2174" y="1040"/>
                  </a:lnTo>
                  <a:cubicBezTo>
                    <a:pt x="2168" y="1040"/>
                    <a:pt x="2162" y="1040"/>
                    <a:pt x="2156" y="1040"/>
                  </a:cubicBezTo>
                  <a:cubicBezTo>
                    <a:pt x="1982" y="1040"/>
                    <a:pt x="1801" y="1092"/>
                    <a:pt x="1677" y="1184"/>
                  </a:cubicBezTo>
                  <a:lnTo>
                    <a:pt x="1677" y="1184"/>
                  </a:lnTo>
                  <a:cubicBezTo>
                    <a:pt x="1681" y="1171"/>
                    <a:pt x="1686" y="1157"/>
                    <a:pt x="1692" y="1142"/>
                  </a:cubicBezTo>
                  <a:lnTo>
                    <a:pt x="1692" y="1142"/>
                  </a:lnTo>
                  <a:cubicBezTo>
                    <a:pt x="1808" y="1029"/>
                    <a:pt x="1938" y="929"/>
                    <a:pt x="2080" y="847"/>
                  </a:cubicBezTo>
                  <a:lnTo>
                    <a:pt x="2080" y="847"/>
                  </a:lnTo>
                  <a:cubicBezTo>
                    <a:pt x="2121" y="840"/>
                    <a:pt x="2164" y="837"/>
                    <a:pt x="2208" y="836"/>
                  </a:cubicBezTo>
                  <a:close/>
                  <a:moveTo>
                    <a:pt x="2191" y="1"/>
                  </a:moveTo>
                  <a:cubicBezTo>
                    <a:pt x="2048" y="1"/>
                    <a:pt x="1893" y="40"/>
                    <a:pt x="1769" y="86"/>
                  </a:cubicBezTo>
                  <a:lnTo>
                    <a:pt x="1800" y="86"/>
                  </a:lnTo>
                  <a:cubicBezTo>
                    <a:pt x="1704" y="126"/>
                    <a:pt x="1612" y="171"/>
                    <a:pt x="1523" y="220"/>
                  </a:cubicBezTo>
                  <a:lnTo>
                    <a:pt x="1523" y="220"/>
                  </a:lnTo>
                  <a:cubicBezTo>
                    <a:pt x="1395" y="270"/>
                    <a:pt x="1270" y="329"/>
                    <a:pt x="1148" y="396"/>
                  </a:cubicBezTo>
                  <a:cubicBezTo>
                    <a:pt x="917" y="535"/>
                    <a:pt x="739" y="735"/>
                    <a:pt x="634" y="970"/>
                  </a:cubicBezTo>
                  <a:lnTo>
                    <a:pt x="634" y="970"/>
                  </a:lnTo>
                  <a:cubicBezTo>
                    <a:pt x="304" y="1382"/>
                    <a:pt x="81" y="1881"/>
                    <a:pt x="0" y="2413"/>
                  </a:cubicBezTo>
                  <a:cubicBezTo>
                    <a:pt x="0" y="2568"/>
                    <a:pt x="94" y="2723"/>
                    <a:pt x="249" y="2754"/>
                  </a:cubicBezTo>
                  <a:cubicBezTo>
                    <a:pt x="443" y="2801"/>
                    <a:pt x="641" y="2824"/>
                    <a:pt x="839" y="2824"/>
                  </a:cubicBezTo>
                  <a:cubicBezTo>
                    <a:pt x="2189" y="2824"/>
                    <a:pt x="3513" y="1764"/>
                    <a:pt x="3351" y="303"/>
                  </a:cubicBezTo>
                  <a:cubicBezTo>
                    <a:pt x="3351" y="148"/>
                    <a:pt x="3102" y="55"/>
                    <a:pt x="2978" y="55"/>
                  </a:cubicBezTo>
                  <a:cubicBezTo>
                    <a:pt x="2837" y="35"/>
                    <a:pt x="2696" y="25"/>
                    <a:pt x="2558" y="25"/>
                  </a:cubicBezTo>
                  <a:cubicBezTo>
                    <a:pt x="2499" y="25"/>
                    <a:pt x="2441" y="27"/>
                    <a:pt x="2383" y="30"/>
                  </a:cubicBezTo>
                  <a:lnTo>
                    <a:pt x="2383" y="30"/>
                  </a:lnTo>
                  <a:cubicBezTo>
                    <a:pt x="2325" y="10"/>
                    <a:pt x="2259" y="1"/>
                    <a:pt x="21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
            <p:cNvSpPr/>
            <p:nvPr/>
          </p:nvSpPr>
          <p:spPr>
            <a:xfrm>
              <a:off x="866250" y="2220425"/>
              <a:ext cx="108600" cy="75500"/>
            </a:xfrm>
            <a:custGeom>
              <a:avLst/>
              <a:gdLst/>
              <a:ahLst/>
              <a:cxnLst/>
              <a:rect l="l" t="t" r="r" b="b"/>
              <a:pathLst>
                <a:path w="4344" h="3020" extrusionOk="0">
                  <a:moveTo>
                    <a:pt x="2513" y="699"/>
                  </a:moveTo>
                  <a:cubicBezTo>
                    <a:pt x="2792" y="730"/>
                    <a:pt x="2823" y="1350"/>
                    <a:pt x="2730" y="1598"/>
                  </a:cubicBezTo>
                  <a:cubicBezTo>
                    <a:pt x="2634" y="1829"/>
                    <a:pt x="2395" y="2000"/>
                    <a:pt x="2131" y="2111"/>
                  </a:cubicBezTo>
                  <a:lnTo>
                    <a:pt x="2131" y="2111"/>
                  </a:lnTo>
                  <a:cubicBezTo>
                    <a:pt x="2398" y="1917"/>
                    <a:pt x="2620" y="1664"/>
                    <a:pt x="2730" y="1443"/>
                  </a:cubicBezTo>
                  <a:cubicBezTo>
                    <a:pt x="2854" y="1195"/>
                    <a:pt x="2637" y="1086"/>
                    <a:pt x="2366" y="1086"/>
                  </a:cubicBezTo>
                  <a:cubicBezTo>
                    <a:pt x="2239" y="1086"/>
                    <a:pt x="2100" y="1110"/>
                    <a:pt x="1978" y="1155"/>
                  </a:cubicBezTo>
                  <a:lnTo>
                    <a:pt x="1978" y="1155"/>
                  </a:lnTo>
                  <a:cubicBezTo>
                    <a:pt x="2152" y="913"/>
                    <a:pt x="2390" y="699"/>
                    <a:pt x="2513" y="699"/>
                  </a:cubicBezTo>
                  <a:close/>
                  <a:moveTo>
                    <a:pt x="2930" y="1"/>
                  </a:moveTo>
                  <a:cubicBezTo>
                    <a:pt x="2394" y="1"/>
                    <a:pt x="1757" y="323"/>
                    <a:pt x="1310" y="698"/>
                  </a:cubicBezTo>
                  <a:lnTo>
                    <a:pt x="1310" y="698"/>
                  </a:lnTo>
                  <a:cubicBezTo>
                    <a:pt x="1244" y="722"/>
                    <a:pt x="1180" y="753"/>
                    <a:pt x="1117" y="792"/>
                  </a:cubicBezTo>
                  <a:cubicBezTo>
                    <a:pt x="621" y="1164"/>
                    <a:pt x="1" y="1629"/>
                    <a:pt x="156" y="2343"/>
                  </a:cubicBezTo>
                  <a:cubicBezTo>
                    <a:pt x="246" y="2861"/>
                    <a:pt x="664" y="3019"/>
                    <a:pt x="1100" y="3019"/>
                  </a:cubicBezTo>
                  <a:cubicBezTo>
                    <a:pt x="1264" y="3019"/>
                    <a:pt x="1430" y="2997"/>
                    <a:pt x="1583" y="2963"/>
                  </a:cubicBezTo>
                  <a:cubicBezTo>
                    <a:pt x="2575" y="2715"/>
                    <a:pt x="4343" y="2032"/>
                    <a:pt x="3847" y="668"/>
                  </a:cubicBezTo>
                  <a:cubicBezTo>
                    <a:pt x="3682" y="184"/>
                    <a:pt x="3335" y="1"/>
                    <a:pt x="29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
            <p:cNvSpPr/>
            <p:nvPr/>
          </p:nvSpPr>
          <p:spPr>
            <a:xfrm>
              <a:off x="620425" y="2375175"/>
              <a:ext cx="91525" cy="65950"/>
            </a:xfrm>
            <a:custGeom>
              <a:avLst/>
              <a:gdLst/>
              <a:ahLst/>
              <a:cxnLst/>
              <a:rect l="l" t="t" r="r" b="b"/>
              <a:pathLst>
                <a:path w="3661" h="2638" extrusionOk="0">
                  <a:moveTo>
                    <a:pt x="2723" y="0"/>
                  </a:moveTo>
                  <a:cubicBezTo>
                    <a:pt x="2311" y="0"/>
                    <a:pt x="1906" y="96"/>
                    <a:pt x="1544" y="275"/>
                  </a:cubicBezTo>
                  <a:lnTo>
                    <a:pt x="1544" y="275"/>
                  </a:lnTo>
                  <a:cubicBezTo>
                    <a:pt x="1475" y="284"/>
                    <a:pt x="1404" y="305"/>
                    <a:pt x="1334" y="340"/>
                  </a:cubicBezTo>
                  <a:cubicBezTo>
                    <a:pt x="621" y="681"/>
                    <a:pt x="125" y="1364"/>
                    <a:pt x="1" y="2139"/>
                  </a:cubicBezTo>
                  <a:cubicBezTo>
                    <a:pt x="1" y="2294"/>
                    <a:pt x="94" y="2419"/>
                    <a:pt x="249" y="2481"/>
                  </a:cubicBezTo>
                  <a:cubicBezTo>
                    <a:pt x="521" y="2587"/>
                    <a:pt x="811" y="2637"/>
                    <a:pt x="1101" y="2637"/>
                  </a:cubicBezTo>
                  <a:cubicBezTo>
                    <a:pt x="2333" y="2637"/>
                    <a:pt x="3586" y="1738"/>
                    <a:pt x="3661" y="433"/>
                  </a:cubicBezTo>
                  <a:cubicBezTo>
                    <a:pt x="3661" y="216"/>
                    <a:pt x="3475" y="123"/>
                    <a:pt x="3289" y="61"/>
                  </a:cubicBezTo>
                  <a:cubicBezTo>
                    <a:pt x="3101" y="20"/>
                    <a:pt x="2911" y="0"/>
                    <a:pt x="27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
            <p:cNvSpPr/>
            <p:nvPr/>
          </p:nvSpPr>
          <p:spPr>
            <a:xfrm>
              <a:off x="571500" y="2185225"/>
              <a:ext cx="110225" cy="72125"/>
            </a:xfrm>
            <a:custGeom>
              <a:avLst/>
              <a:gdLst/>
              <a:ahLst/>
              <a:cxnLst/>
              <a:rect l="l" t="t" r="r" b="b"/>
              <a:pathLst>
                <a:path w="4409" h="2885" extrusionOk="0">
                  <a:moveTo>
                    <a:pt x="2634" y="609"/>
                  </a:moveTo>
                  <a:lnTo>
                    <a:pt x="2634" y="609"/>
                  </a:lnTo>
                  <a:cubicBezTo>
                    <a:pt x="2661" y="624"/>
                    <a:pt x="2693" y="648"/>
                    <a:pt x="2733" y="680"/>
                  </a:cubicBezTo>
                  <a:cubicBezTo>
                    <a:pt x="2857" y="742"/>
                    <a:pt x="2950" y="866"/>
                    <a:pt x="2981" y="1021"/>
                  </a:cubicBezTo>
                  <a:cubicBezTo>
                    <a:pt x="3061" y="1770"/>
                    <a:pt x="2058" y="2173"/>
                    <a:pt x="1382" y="2270"/>
                  </a:cubicBezTo>
                  <a:lnTo>
                    <a:pt x="1382" y="2270"/>
                  </a:lnTo>
                  <a:cubicBezTo>
                    <a:pt x="1364" y="2194"/>
                    <a:pt x="1356" y="2116"/>
                    <a:pt x="1356" y="2038"/>
                  </a:cubicBezTo>
                  <a:lnTo>
                    <a:pt x="1356" y="2038"/>
                  </a:lnTo>
                  <a:cubicBezTo>
                    <a:pt x="2128" y="1962"/>
                    <a:pt x="3118" y="1422"/>
                    <a:pt x="2640" y="618"/>
                  </a:cubicBezTo>
                  <a:cubicBezTo>
                    <a:pt x="2638" y="615"/>
                    <a:pt x="2636" y="612"/>
                    <a:pt x="2634" y="609"/>
                  </a:cubicBezTo>
                  <a:close/>
                  <a:moveTo>
                    <a:pt x="2955" y="0"/>
                  </a:moveTo>
                  <a:cubicBezTo>
                    <a:pt x="2698" y="0"/>
                    <a:pt x="2442" y="49"/>
                    <a:pt x="2237" y="121"/>
                  </a:cubicBezTo>
                  <a:cubicBezTo>
                    <a:pt x="1803" y="278"/>
                    <a:pt x="1486" y="570"/>
                    <a:pt x="1241" y="922"/>
                  </a:cubicBezTo>
                  <a:lnTo>
                    <a:pt x="1241" y="922"/>
                  </a:lnTo>
                  <a:cubicBezTo>
                    <a:pt x="546" y="1259"/>
                    <a:pt x="1" y="1909"/>
                    <a:pt x="314" y="2727"/>
                  </a:cubicBezTo>
                  <a:cubicBezTo>
                    <a:pt x="345" y="2851"/>
                    <a:pt x="531" y="2851"/>
                    <a:pt x="655" y="2882"/>
                  </a:cubicBezTo>
                  <a:cubicBezTo>
                    <a:pt x="702" y="2884"/>
                    <a:pt x="748" y="2885"/>
                    <a:pt x="795" y="2885"/>
                  </a:cubicBezTo>
                  <a:cubicBezTo>
                    <a:pt x="1589" y="2885"/>
                    <a:pt x="2401" y="2639"/>
                    <a:pt x="3074" y="2200"/>
                  </a:cubicBezTo>
                  <a:cubicBezTo>
                    <a:pt x="3571" y="1859"/>
                    <a:pt x="4408" y="1114"/>
                    <a:pt x="3974" y="463"/>
                  </a:cubicBezTo>
                  <a:cubicBezTo>
                    <a:pt x="3765" y="121"/>
                    <a:pt x="3359" y="0"/>
                    <a:pt x="29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
            <p:cNvSpPr/>
            <p:nvPr/>
          </p:nvSpPr>
          <p:spPr>
            <a:xfrm>
              <a:off x="758450" y="2059975"/>
              <a:ext cx="102400" cy="71400"/>
            </a:xfrm>
            <a:custGeom>
              <a:avLst/>
              <a:gdLst/>
              <a:ahLst/>
              <a:cxnLst/>
              <a:rect l="l" t="t" r="r" b="b"/>
              <a:pathLst>
                <a:path w="4096" h="2856" extrusionOk="0">
                  <a:moveTo>
                    <a:pt x="2303" y="689"/>
                  </a:moveTo>
                  <a:cubicBezTo>
                    <a:pt x="2370" y="689"/>
                    <a:pt x="2416" y="740"/>
                    <a:pt x="2451" y="882"/>
                  </a:cubicBezTo>
                  <a:cubicBezTo>
                    <a:pt x="2514" y="1068"/>
                    <a:pt x="2514" y="1285"/>
                    <a:pt x="2420" y="1471"/>
                  </a:cubicBezTo>
                  <a:cubicBezTo>
                    <a:pt x="2405" y="1551"/>
                    <a:pt x="2381" y="1624"/>
                    <a:pt x="2349" y="1692"/>
                  </a:cubicBezTo>
                  <a:lnTo>
                    <a:pt x="2349" y="1692"/>
                  </a:lnTo>
                  <a:cubicBezTo>
                    <a:pt x="2336" y="1658"/>
                    <a:pt x="2310" y="1625"/>
                    <a:pt x="2265" y="1595"/>
                  </a:cubicBezTo>
                  <a:cubicBezTo>
                    <a:pt x="2199" y="1548"/>
                    <a:pt x="2115" y="1529"/>
                    <a:pt x="2026" y="1529"/>
                  </a:cubicBezTo>
                  <a:cubicBezTo>
                    <a:pt x="1963" y="1529"/>
                    <a:pt x="1898" y="1539"/>
                    <a:pt x="1834" y="1553"/>
                  </a:cubicBezTo>
                  <a:lnTo>
                    <a:pt x="1834" y="1553"/>
                  </a:lnTo>
                  <a:lnTo>
                    <a:pt x="1800" y="1502"/>
                  </a:lnTo>
                  <a:cubicBezTo>
                    <a:pt x="1800" y="1440"/>
                    <a:pt x="1707" y="1378"/>
                    <a:pt x="1676" y="1285"/>
                  </a:cubicBezTo>
                  <a:cubicBezTo>
                    <a:pt x="1676" y="1198"/>
                    <a:pt x="1697" y="1124"/>
                    <a:pt x="1732" y="1059"/>
                  </a:cubicBezTo>
                  <a:lnTo>
                    <a:pt x="1732" y="1059"/>
                  </a:lnTo>
                  <a:cubicBezTo>
                    <a:pt x="1754" y="1051"/>
                    <a:pt x="1777" y="1043"/>
                    <a:pt x="1800" y="1037"/>
                  </a:cubicBezTo>
                  <a:cubicBezTo>
                    <a:pt x="1936" y="983"/>
                    <a:pt x="2262" y="881"/>
                    <a:pt x="2299" y="689"/>
                  </a:cubicBezTo>
                  <a:lnTo>
                    <a:pt x="2299" y="689"/>
                  </a:lnTo>
                  <a:cubicBezTo>
                    <a:pt x="2301" y="689"/>
                    <a:pt x="2302" y="689"/>
                    <a:pt x="2303" y="689"/>
                  </a:cubicBezTo>
                  <a:close/>
                  <a:moveTo>
                    <a:pt x="2014" y="2065"/>
                  </a:moveTo>
                  <a:lnTo>
                    <a:pt x="2014" y="2065"/>
                  </a:lnTo>
                  <a:cubicBezTo>
                    <a:pt x="1874" y="2152"/>
                    <a:pt x="1710" y="2201"/>
                    <a:pt x="1541" y="2206"/>
                  </a:cubicBezTo>
                  <a:lnTo>
                    <a:pt x="1541" y="2206"/>
                  </a:lnTo>
                  <a:cubicBezTo>
                    <a:pt x="1706" y="2186"/>
                    <a:pt x="1869" y="2134"/>
                    <a:pt x="2014" y="2065"/>
                  </a:cubicBezTo>
                  <a:close/>
                  <a:moveTo>
                    <a:pt x="2680" y="1"/>
                  </a:moveTo>
                  <a:cubicBezTo>
                    <a:pt x="1961" y="1"/>
                    <a:pt x="1078" y="536"/>
                    <a:pt x="754" y="964"/>
                  </a:cubicBezTo>
                  <a:lnTo>
                    <a:pt x="754" y="964"/>
                  </a:lnTo>
                  <a:cubicBezTo>
                    <a:pt x="311" y="1302"/>
                    <a:pt x="1" y="1786"/>
                    <a:pt x="1" y="2402"/>
                  </a:cubicBezTo>
                  <a:cubicBezTo>
                    <a:pt x="1" y="2495"/>
                    <a:pt x="1" y="2526"/>
                    <a:pt x="94" y="2588"/>
                  </a:cubicBezTo>
                  <a:cubicBezTo>
                    <a:pt x="403" y="2773"/>
                    <a:pt x="762" y="2855"/>
                    <a:pt x="1127" y="2855"/>
                  </a:cubicBezTo>
                  <a:cubicBezTo>
                    <a:pt x="1676" y="2855"/>
                    <a:pt x="2240" y="2669"/>
                    <a:pt x="2669" y="2371"/>
                  </a:cubicBezTo>
                  <a:cubicBezTo>
                    <a:pt x="3258" y="1999"/>
                    <a:pt x="4096" y="913"/>
                    <a:pt x="3382" y="261"/>
                  </a:cubicBezTo>
                  <a:cubicBezTo>
                    <a:pt x="3197" y="76"/>
                    <a:pt x="2950" y="1"/>
                    <a:pt x="26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
            <p:cNvSpPr/>
            <p:nvPr/>
          </p:nvSpPr>
          <p:spPr>
            <a:xfrm>
              <a:off x="474200" y="2335625"/>
              <a:ext cx="88100" cy="62525"/>
            </a:xfrm>
            <a:custGeom>
              <a:avLst/>
              <a:gdLst/>
              <a:ahLst/>
              <a:cxnLst/>
              <a:rect l="l" t="t" r="r" b="b"/>
              <a:pathLst>
                <a:path w="3524" h="2501" extrusionOk="0">
                  <a:moveTo>
                    <a:pt x="2252" y="519"/>
                  </a:moveTo>
                  <a:cubicBezTo>
                    <a:pt x="2279" y="519"/>
                    <a:pt x="2303" y="521"/>
                    <a:pt x="2323" y="525"/>
                  </a:cubicBezTo>
                  <a:lnTo>
                    <a:pt x="2323" y="525"/>
                  </a:lnTo>
                  <a:cubicBezTo>
                    <a:pt x="2304" y="526"/>
                    <a:pt x="2290" y="526"/>
                    <a:pt x="2282" y="526"/>
                  </a:cubicBezTo>
                  <a:cubicBezTo>
                    <a:pt x="2034" y="557"/>
                    <a:pt x="1786" y="650"/>
                    <a:pt x="1631" y="868"/>
                  </a:cubicBezTo>
                  <a:cubicBezTo>
                    <a:pt x="1606" y="886"/>
                    <a:pt x="1586" y="903"/>
                    <a:pt x="1571" y="916"/>
                  </a:cubicBezTo>
                  <a:lnTo>
                    <a:pt x="1571" y="916"/>
                  </a:lnTo>
                  <a:cubicBezTo>
                    <a:pt x="1551" y="909"/>
                    <a:pt x="1530" y="899"/>
                    <a:pt x="1510" y="888"/>
                  </a:cubicBezTo>
                  <a:lnTo>
                    <a:pt x="1510" y="888"/>
                  </a:lnTo>
                  <a:cubicBezTo>
                    <a:pt x="1682" y="717"/>
                    <a:pt x="1899" y="578"/>
                    <a:pt x="2158" y="526"/>
                  </a:cubicBezTo>
                  <a:cubicBezTo>
                    <a:pt x="2193" y="521"/>
                    <a:pt x="2224" y="519"/>
                    <a:pt x="2252" y="519"/>
                  </a:cubicBezTo>
                  <a:close/>
                  <a:moveTo>
                    <a:pt x="2346" y="1080"/>
                  </a:moveTo>
                  <a:cubicBezTo>
                    <a:pt x="2345" y="1082"/>
                    <a:pt x="2345" y="1083"/>
                    <a:pt x="2344" y="1085"/>
                  </a:cubicBezTo>
                  <a:cubicBezTo>
                    <a:pt x="2152" y="1525"/>
                    <a:pt x="1813" y="1941"/>
                    <a:pt x="1349" y="1986"/>
                  </a:cubicBezTo>
                  <a:lnTo>
                    <a:pt x="1349" y="1986"/>
                  </a:lnTo>
                  <a:cubicBezTo>
                    <a:pt x="1329" y="1936"/>
                    <a:pt x="1310" y="1889"/>
                    <a:pt x="1290" y="1829"/>
                  </a:cubicBezTo>
                  <a:cubicBezTo>
                    <a:pt x="1290" y="1798"/>
                    <a:pt x="1290" y="1767"/>
                    <a:pt x="1321" y="1736"/>
                  </a:cubicBezTo>
                  <a:cubicBezTo>
                    <a:pt x="1326" y="1726"/>
                    <a:pt x="1330" y="1716"/>
                    <a:pt x="1334" y="1707"/>
                  </a:cubicBezTo>
                  <a:lnTo>
                    <a:pt x="1334" y="1707"/>
                  </a:lnTo>
                  <a:cubicBezTo>
                    <a:pt x="1452" y="1672"/>
                    <a:pt x="1563" y="1620"/>
                    <a:pt x="1662" y="1550"/>
                  </a:cubicBezTo>
                  <a:cubicBezTo>
                    <a:pt x="1757" y="1487"/>
                    <a:pt x="1795" y="1416"/>
                    <a:pt x="1781" y="1357"/>
                  </a:cubicBezTo>
                  <a:lnTo>
                    <a:pt x="1781" y="1357"/>
                  </a:lnTo>
                  <a:cubicBezTo>
                    <a:pt x="1984" y="1293"/>
                    <a:pt x="2177" y="1198"/>
                    <a:pt x="2346" y="1080"/>
                  </a:cubicBezTo>
                  <a:close/>
                  <a:moveTo>
                    <a:pt x="2800" y="0"/>
                  </a:moveTo>
                  <a:cubicBezTo>
                    <a:pt x="1895" y="0"/>
                    <a:pt x="1020" y="374"/>
                    <a:pt x="390" y="1054"/>
                  </a:cubicBezTo>
                  <a:cubicBezTo>
                    <a:pt x="328" y="1116"/>
                    <a:pt x="297" y="1178"/>
                    <a:pt x="390" y="1240"/>
                  </a:cubicBezTo>
                  <a:cubicBezTo>
                    <a:pt x="484" y="1301"/>
                    <a:pt x="587" y="1349"/>
                    <a:pt x="694" y="1383"/>
                  </a:cubicBezTo>
                  <a:lnTo>
                    <a:pt x="694" y="1383"/>
                  </a:lnTo>
                  <a:cubicBezTo>
                    <a:pt x="435" y="1496"/>
                    <a:pt x="218" y="1680"/>
                    <a:pt x="142" y="1953"/>
                  </a:cubicBezTo>
                  <a:cubicBezTo>
                    <a:pt x="0" y="2398"/>
                    <a:pt x="347" y="2500"/>
                    <a:pt x="708" y="2500"/>
                  </a:cubicBezTo>
                  <a:cubicBezTo>
                    <a:pt x="901" y="2500"/>
                    <a:pt x="1098" y="2471"/>
                    <a:pt x="1228" y="2450"/>
                  </a:cubicBezTo>
                  <a:cubicBezTo>
                    <a:pt x="2406" y="2263"/>
                    <a:pt x="3523" y="1426"/>
                    <a:pt x="3523" y="154"/>
                  </a:cubicBezTo>
                  <a:cubicBezTo>
                    <a:pt x="3492" y="123"/>
                    <a:pt x="3461" y="92"/>
                    <a:pt x="3430" y="61"/>
                  </a:cubicBezTo>
                  <a:cubicBezTo>
                    <a:pt x="3220" y="20"/>
                    <a:pt x="3009" y="0"/>
                    <a:pt x="28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
            <p:cNvSpPr/>
            <p:nvPr/>
          </p:nvSpPr>
          <p:spPr>
            <a:xfrm>
              <a:off x="608800" y="2023775"/>
              <a:ext cx="93075" cy="63850"/>
            </a:xfrm>
            <a:custGeom>
              <a:avLst/>
              <a:gdLst/>
              <a:ahLst/>
              <a:cxnLst/>
              <a:rect l="l" t="t" r="r" b="b"/>
              <a:pathLst>
                <a:path w="3723" h="2554" extrusionOk="0">
                  <a:moveTo>
                    <a:pt x="2475" y="593"/>
                  </a:moveTo>
                  <a:cubicBezTo>
                    <a:pt x="2495" y="593"/>
                    <a:pt x="2514" y="593"/>
                    <a:pt x="2534" y="594"/>
                  </a:cubicBezTo>
                  <a:lnTo>
                    <a:pt x="2534" y="594"/>
                  </a:lnTo>
                  <a:cubicBezTo>
                    <a:pt x="2478" y="780"/>
                    <a:pt x="2398" y="959"/>
                    <a:pt x="2296" y="1122"/>
                  </a:cubicBezTo>
                  <a:lnTo>
                    <a:pt x="2296" y="1122"/>
                  </a:lnTo>
                  <a:cubicBezTo>
                    <a:pt x="2260" y="1063"/>
                    <a:pt x="2150" y="1034"/>
                    <a:pt x="2013" y="1030"/>
                  </a:cubicBezTo>
                  <a:lnTo>
                    <a:pt x="2013" y="1030"/>
                  </a:lnTo>
                  <a:cubicBezTo>
                    <a:pt x="1950" y="986"/>
                    <a:pt x="1856" y="965"/>
                    <a:pt x="1768" y="965"/>
                  </a:cubicBezTo>
                  <a:cubicBezTo>
                    <a:pt x="1679" y="965"/>
                    <a:pt x="1590" y="970"/>
                    <a:pt x="1501" y="981"/>
                  </a:cubicBezTo>
                  <a:lnTo>
                    <a:pt x="1501" y="981"/>
                  </a:lnTo>
                  <a:cubicBezTo>
                    <a:pt x="1593" y="864"/>
                    <a:pt x="1713" y="776"/>
                    <a:pt x="1861" y="717"/>
                  </a:cubicBezTo>
                  <a:cubicBezTo>
                    <a:pt x="2048" y="634"/>
                    <a:pt x="2261" y="593"/>
                    <a:pt x="2475" y="593"/>
                  </a:cubicBezTo>
                  <a:close/>
                  <a:moveTo>
                    <a:pt x="1817" y="1652"/>
                  </a:moveTo>
                  <a:cubicBezTo>
                    <a:pt x="1621" y="1799"/>
                    <a:pt x="1394" y="1902"/>
                    <a:pt x="1146" y="1942"/>
                  </a:cubicBezTo>
                  <a:lnTo>
                    <a:pt x="1146" y="1942"/>
                  </a:lnTo>
                  <a:cubicBezTo>
                    <a:pt x="1156" y="1900"/>
                    <a:pt x="1169" y="1856"/>
                    <a:pt x="1183" y="1813"/>
                  </a:cubicBezTo>
                  <a:lnTo>
                    <a:pt x="1183" y="1813"/>
                  </a:lnTo>
                  <a:cubicBezTo>
                    <a:pt x="1183" y="1813"/>
                    <a:pt x="1184" y="1813"/>
                    <a:pt x="1184" y="1813"/>
                  </a:cubicBezTo>
                  <a:cubicBezTo>
                    <a:pt x="1403" y="1813"/>
                    <a:pt x="1622" y="1755"/>
                    <a:pt x="1817" y="1652"/>
                  </a:cubicBezTo>
                  <a:close/>
                  <a:moveTo>
                    <a:pt x="2849" y="1"/>
                  </a:moveTo>
                  <a:cubicBezTo>
                    <a:pt x="2471" y="1"/>
                    <a:pt x="2098" y="69"/>
                    <a:pt x="1737" y="189"/>
                  </a:cubicBezTo>
                  <a:cubicBezTo>
                    <a:pt x="1303" y="345"/>
                    <a:pt x="497" y="686"/>
                    <a:pt x="310" y="1151"/>
                  </a:cubicBezTo>
                  <a:cubicBezTo>
                    <a:pt x="233" y="1305"/>
                    <a:pt x="258" y="1428"/>
                    <a:pt x="337" y="1524"/>
                  </a:cubicBezTo>
                  <a:lnTo>
                    <a:pt x="337" y="1524"/>
                  </a:lnTo>
                  <a:cubicBezTo>
                    <a:pt x="129" y="1749"/>
                    <a:pt x="0" y="2039"/>
                    <a:pt x="0" y="2392"/>
                  </a:cubicBezTo>
                  <a:cubicBezTo>
                    <a:pt x="0" y="2547"/>
                    <a:pt x="248" y="2547"/>
                    <a:pt x="341" y="2547"/>
                  </a:cubicBezTo>
                  <a:cubicBezTo>
                    <a:pt x="411" y="2551"/>
                    <a:pt x="480" y="2554"/>
                    <a:pt x="549" y="2554"/>
                  </a:cubicBezTo>
                  <a:cubicBezTo>
                    <a:pt x="1944" y="2554"/>
                    <a:pt x="3366" y="1671"/>
                    <a:pt x="3692" y="283"/>
                  </a:cubicBezTo>
                  <a:cubicBezTo>
                    <a:pt x="3723" y="127"/>
                    <a:pt x="3567" y="65"/>
                    <a:pt x="3474" y="65"/>
                  </a:cubicBezTo>
                  <a:cubicBezTo>
                    <a:pt x="3266" y="21"/>
                    <a:pt x="3057" y="1"/>
                    <a:pt x="28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
            <p:cNvSpPr/>
            <p:nvPr/>
          </p:nvSpPr>
          <p:spPr>
            <a:xfrm>
              <a:off x="364525" y="2209500"/>
              <a:ext cx="76800" cy="52900"/>
            </a:xfrm>
            <a:custGeom>
              <a:avLst/>
              <a:gdLst/>
              <a:ahLst/>
              <a:cxnLst/>
              <a:rect l="l" t="t" r="r" b="b"/>
              <a:pathLst>
                <a:path w="3072" h="2116" extrusionOk="0">
                  <a:moveTo>
                    <a:pt x="1846" y="949"/>
                  </a:moveTo>
                  <a:lnTo>
                    <a:pt x="1846" y="949"/>
                  </a:lnTo>
                  <a:cubicBezTo>
                    <a:pt x="1852" y="978"/>
                    <a:pt x="1858" y="1009"/>
                    <a:pt x="1861" y="1043"/>
                  </a:cubicBezTo>
                  <a:cubicBezTo>
                    <a:pt x="1861" y="1167"/>
                    <a:pt x="1830" y="1260"/>
                    <a:pt x="1799" y="1384"/>
                  </a:cubicBezTo>
                  <a:cubicBezTo>
                    <a:pt x="1771" y="1441"/>
                    <a:pt x="1635" y="1579"/>
                    <a:pt x="1616" y="1648"/>
                  </a:cubicBezTo>
                  <a:lnTo>
                    <a:pt x="1616" y="1648"/>
                  </a:lnTo>
                  <a:lnTo>
                    <a:pt x="1520" y="1632"/>
                  </a:lnTo>
                  <a:cubicBezTo>
                    <a:pt x="1385" y="1578"/>
                    <a:pt x="1250" y="1524"/>
                    <a:pt x="1156" y="1449"/>
                  </a:cubicBezTo>
                  <a:lnTo>
                    <a:pt x="1156" y="1449"/>
                  </a:lnTo>
                  <a:cubicBezTo>
                    <a:pt x="1217" y="1318"/>
                    <a:pt x="1294" y="1197"/>
                    <a:pt x="1384" y="1089"/>
                  </a:cubicBezTo>
                  <a:lnTo>
                    <a:pt x="1384" y="1089"/>
                  </a:lnTo>
                  <a:cubicBezTo>
                    <a:pt x="1543" y="1062"/>
                    <a:pt x="1700" y="1015"/>
                    <a:pt x="1846" y="949"/>
                  </a:cubicBezTo>
                  <a:close/>
                  <a:moveTo>
                    <a:pt x="1675" y="1628"/>
                  </a:moveTo>
                  <a:cubicBezTo>
                    <a:pt x="1686" y="1628"/>
                    <a:pt x="1697" y="1637"/>
                    <a:pt x="1706" y="1663"/>
                  </a:cubicBezTo>
                  <a:lnTo>
                    <a:pt x="1635" y="1651"/>
                  </a:lnTo>
                  <a:lnTo>
                    <a:pt x="1635" y="1651"/>
                  </a:lnTo>
                  <a:cubicBezTo>
                    <a:pt x="1647" y="1640"/>
                    <a:pt x="1661" y="1628"/>
                    <a:pt x="1675" y="1628"/>
                  </a:cubicBezTo>
                  <a:close/>
                  <a:moveTo>
                    <a:pt x="2053" y="0"/>
                  </a:moveTo>
                  <a:cubicBezTo>
                    <a:pt x="1957" y="0"/>
                    <a:pt x="1860" y="7"/>
                    <a:pt x="1768" y="19"/>
                  </a:cubicBezTo>
                  <a:cubicBezTo>
                    <a:pt x="1281" y="110"/>
                    <a:pt x="555" y="381"/>
                    <a:pt x="558" y="978"/>
                  </a:cubicBezTo>
                  <a:lnTo>
                    <a:pt x="558" y="978"/>
                  </a:lnTo>
                  <a:cubicBezTo>
                    <a:pt x="349" y="1187"/>
                    <a:pt x="170" y="1428"/>
                    <a:pt x="31" y="1694"/>
                  </a:cubicBezTo>
                  <a:cubicBezTo>
                    <a:pt x="0" y="1725"/>
                    <a:pt x="0" y="1787"/>
                    <a:pt x="62" y="1787"/>
                  </a:cubicBezTo>
                  <a:cubicBezTo>
                    <a:pt x="406" y="2004"/>
                    <a:pt x="802" y="2116"/>
                    <a:pt x="1202" y="2116"/>
                  </a:cubicBezTo>
                  <a:cubicBezTo>
                    <a:pt x="1488" y="2116"/>
                    <a:pt x="1776" y="2059"/>
                    <a:pt x="2047" y="1942"/>
                  </a:cubicBezTo>
                  <a:cubicBezTo>
                    <a:pt x="2575" y="1725"/>
                    <a:pt x="3071" y="1291"/>
                    <a:pt x="2978" y="670"/>
                  </a:cubicBezTo>
                  <a:cubicBezTo>
                    <a:pt x="2902" y="140"/>
                    <a:pt x="2477" y="0"/>
                    <a:pt x="20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2" name="Google Shape;432;p2"/>
          <p:cNvGrpSpPr/>
          <p:nvPr/>
        </p:nvGrpSpPr>
        <p:grpSpPr>
          <a:xfrm rot="901471">
            <a:off x="7869994" y="2465501"/>
            <a:ext cx="1481075" cy="2494684"/>
            <a:chOff x="3026750" y="1552825"/>
            <a:chExt cx="1108700" cy="1867600"/>
          </a:xfrm>
        </p:grpSpPr>
        <p:sp>
          <p:nvSpPr>
            <p:cNvPr id="433" name="Google Shape;433;p2"/>
            <p:cNvSpPr/>
            <p:nvPr/>
          </p:nvSpPr>
          <p:spPr>
            <a:xfrm>
              <a:off x="3517625" y="1552825"/>
              <a:ext cx="235775" cy="558625"/>
            </a:xfrm>
            <a:custGeom>
              <a:avLst/>
              <a:gdLst/>
              <a:ahLst/>
              <a:cxnLst/>
              <a:rect l="l" t="t" r="r" b="b"/>
              <a:pathLst>
                <a:path w="9431" h="22345" extrusionOk="0">
                  <a:moveTo>
                    <a:pt x="5310" y="1463"/>
                  </a:moveTo>
                  <a:cubicBezTo>
                    <a:pt x="5816" y="2596"/>
                    <a:pt x="6477" y="3510"/>
                    <a:pt x="7197" y="4604"/>
                  </a:cubicBezTo>
                  <a:cubicBezTo>
                    <a:pt x="8283" y="6279"/>
                    <a:pt x="8190" y="8233"/>
                    <a:pt x="8159" y="10156"/>
                  </a:cubicBezTo>
                  <a:cubicBezTo>
                    <a:pt x="8058" y="13394"/>
                    <a:pt x="7585" y="16612"/>
                    <a:pt x="6758" y="19742"/>
                  </a:cubicBezTo>
                  <a:lnTo>
                    <a:pt x="6758" y="19742"/>
                  </a:lnTo>
                  <a:cubicBezTo>
                    <a:pt x="4215" y="14312"/>
                    <a:pt x="1810" y="6507"/>
                    <a:pt x="5310" y="1463"/>
                  </a:cubicBezTo>
                  <a:close/>
                  <a:moveTo>
                    <a:pt x="5701" y="0"/>
                  </a:moveTo>
                  <a:cubicBezTo>
                    <a:pt x="5466" y="0"/>
                    <a:pt x="5197" y="121"/>
                    <a:pt x="5057" y="261"/>
                  </a:cubicBezTo>
                  <a:cubicBezTo>
                    <a:pt x="0" y="5883"/>
                    <a:pt x="3244" y="15384"/>
                    <a:pt x="6282" y="21407"/>
                  </a:cubicBezTo>
                  <a:lnTo>
                    <a:pt x="6282" y="21407"/>
                  </a:lnTo>
                  <a:cubicBezTo>
                    <a:pt x="6236" y="21555"/>
                    <a:pt x="6190" y="21703"/>
                    <a:pt x="6143" y="21850"/>
                  </a:cubicBezTo>
                  <a:cubicBezTo>
                    <a:pt x="6045" y="22174"/>
                    <a:pt x="6303" y="22320"/>
                    <a:pt x="6593" y="22320"/>
                  </a:cubicBezTo>
                  <a:cubicBezTo>
                    <a:pt x="6663" y="22320"/>
                    <a:pt x="6735" y="22312"/>
                    <a:pt x="6805" y="22295"/>
                  </a:cubicBezTo>
                  <a:lnTo>
                    <a:pt x="6805" y="22295"/>
                  </a:lnTo>
                  <a:cubicBezTo>
                    <a:pt x="6870" y="22329"/>
                    <a:pt x="6950" y="22344"/>
                    <a:pt x="7034" y="22344"/>
                  </a:cubicBezTo>
                  <a:cubicBezTo>
                    <a:pt x="7411" y="22344"/>
                    <a:pt x="7890" y="22035"/>
                    <a:pt x="7694" y="21664"/>
                  </a:cubicBezTo>
                  <a:lnTo>
                    <a:pt x="7694" y="21633"/>
                  </a:lnTo>
                  <a:cubicBezTo>
                    <a:pt x="7619" y="21491"/>
                    <a:pt x="7545" y="21347"/>
                    <a:pt x="7470" y="21200"/>
                  </a:cubicBezTo>
                  <a:lnTo>
                    <a:pt x="7470" y="21200"/>
                  </a:lnTo>
                  <a:cubicBezTo>
                    <a:pt x="8558" y="17592"/>
                    <a:pt x="9160" y="13854"/>
                    <a:pt x="9276" y="10063"/>
                  </a:cubicBezTo>
                  <a:cubicBezTo>
                    <a:pt x="9338" y="8512"/>
                    <a:pt x="9431" y="6744"/>
                    <a:pt x="8841" y="5255"/>
                  </a:cubicBezTo>
                  <a:cubicBezTo>
                    <a:pt x="8159" y="3456"/>
                    <a:pt x="6701" y="2153"/>
                    <a:pt x="6112" y="261"/>
                  </a:cubicBezTo>
                  <a:cubicBezTo>
                    <a:pt x="6044" y="72"/>
                    <a:pt x="5882" y="0"/>
                    <a:pt x="57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
            <p:cNvSpPr/>
            <p:nvPr/>
          </p:nvSpPr>
          <p:spPr>
            <a:xfrm>
              <a:off x="3666525" y="1821075"/>
              <a:ext cx="411675" cy="323500"/>
            </a:xfrm>
            <a:custGeom>
              <a:avLst/>
              <a:gdLst/>
              <a:ahLst/>
              <a:cxnLst/>
              <a:rect l="l" t="t" r="r" b="b"/>
              <a:pathLst>
                <a:path w="16467" h="12940" extrusionOk="0">
                  <a:moveTo>
                    <a:pt x="15040" y="1041"/>
                  </a:moveTo>
                  <a:lnTo>
                    <a:pt x="15040" y="1041"/>
                  </a:lnTo>
                  <a:cubicBezTo>
                    <a:pt x="12704" y="6579"/>
                    <a:pt x="7732" y="10769"/>
                    <a:pt x="1765" y="11814"/>
                  </a:cubicBezTo>
                  <a:lnTo>
                    <a:pt x="1765" y="11814"/>
                  </a:lnTo>
                  <a:cubicBezTo>
                    <a:pt x="1538" y="8000"/>
                    <a:pt x="5542" y="4523"/>
                    <a:pt x="8779" y="3210"/>
                  </a:cubicBezTo>
                  <a:cubicBezTo>
                    <a:pt x="10861" y="2333"/>
                    <a:pt x="13084" y="2063"/>
                    <a:pt x="15040" y="1041"/>
                  </a:cubicBezTo>
                  <a:close/>
                  <a:moveTo>
                    <a:pt x="16295" y="1"/>
                  </a:moveTo>
                  <a:cubicBezTo>
                    <a:pt x="16016" y="1"/>
                    <a:pt x="15444" y="197"/>
                    <a:pt x="15355" y="264"/>
                  </a:cubicBezTo>
                  <a:cubicBezTo>
                    <a:pt x="13618" y="1659"/>
                    <a:pt x="11447" y="1908"/>
                    <a:pt x="9399" y="2590"/>
                  </a:cubicBezTo>
                  <a:cubicBezTo>
                    <a:pt x="7972" y="3024"/>
                    <a:pt x="6670" y="3738"/>
                    <a:pt x="5491" y="4606"/>
                  </a:cubicBezTo>
                  <a:cubicBezTo>
                    <a:pt x="2854" y="6591"/>
                    <a:pt x="0" y="9259"/>
                    <a:pt x="745" y="12857"/>
                  </a:cubicBezTo>
                  <a:cubicBezTo>
                    <a:pt x="753" y="12915"/>
                    <a:pt x="839" y="12940"/>
                    <a:pt x="959" y="12940"/>
                  </a:cubicBezTo>
                  <a:cubicBezTo>
                    <a:pt x="1290" y="12940"/>
                    <a:pt x="1884" y="12752"/>
                    <a:pt x="1862" y="12547"/>
                  </a:cubicBezTo>
                  <a:cubicBezTo>
                    <a:pt x="1838" y="12432"/>
                    <a:pt x="1819" y="12317"/>
                    <a:pt x="1803" y="12202"/>
                  </a:cubicBezTo>
                  <a:lnTo>
                    <a:pt x="1803" y="12202"/>
                  </a:lnTo>
                  <a:cubicBezTo>
                    <a:pt x="8417" y="10962"/>
                    <a:pt x="14057" y="6474"/>
                    <a:pt x="16441" y="108"/>
                  </a:cubicBezTo>
                  <a:cubicBezTo>
                    <a:pt x="16467" y="30"/>
                    <a:pt x="16403" y="1"/>
                    <a:pt x="162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
            <p:cNvSpPr/>
            <p:nvPr/>
          </p:nvSpPr>
          <p:spPr>
            <a:xfrm>
              <a:off x="3382700" y="1934550"/>
              <a:ext cx="340975" cy="237375"/>
            </a:xfrm>
            <a:custGeom>
              <a:avLst/>
              <a:gdLst/>
              <a:ahLst/>
              <a:cxnLst/>
              <a:rect l="l" t="t" r="r" b="b"/>
              <a:pathLst>
                <a:path w="13639" h="9495" extrusionOk="0">
                  <a:moveTo>
                    <a:pt x="2456" y="642"/>
                  </a:moveTo>
                  <a:cubicBezTo>
                    <a:pt x="6549" y="642"/>
                    <a:pt x="10686" y="4748"/>
                    <a:pt x="12256" y="8297"/>
                  </a:cubicBezTo>
                  <a:lnTo>
                    <a:pt x="12256" y="8297"/>
                  </a:lnTo>
                  <a:cubicBezTo>
                    <a:pt x="11701" y="8764"/>
                    <a:pt x="11154" y="8960"/>
                    <a:pt x="10625" y="8960"/>
                  </a:cubicBezTo>
                  <a:cubicBezTo>
                    <a:pt x="8371" y="8960"/>
                    <a:pt x="6435" y="5395"/>
                    <a:pt x="5522" y="3914"/>
                  </a:cubicBezTo>
                  <a:cubicBezTo>
                    <a:pt x="4679" y="2525"/>
                    <a:pt x="3697" y="1334"/>
                    <a:pt x="2322" y="643"/>
                  </a:cubicBezTo>
                  <a:lnTo>
                    <a:pt x="2322" y="643"/>
                  </a:lnTo>
                  <a:cubicBezTo>
                    <a:pt x="2367" y="642"/>
                    <a:pt x="2411" y="642"/>
                    <a:pt x="2456" y="642"/>
                  </a:cubicBezTo>
                  <a:close/>
                  <a:moveTo>
                    <a:pt x="2712" y="1"/>
                  </a:moveTo>
                  <a:cubicBezTo>
                    <a:pt x="2068" y="1"/>
                    <a:pt x="1420" y="81"/>
                    <a:pt x="776" y="253"/>
                  </a:cubicBezTo>
                  <a:cubicBezTo>
                    <a:pt x="497" y="315"/>
                    <a:pt x="0" y="750"/>
                    <a:pt x="528" y="874"/>
                  </a:cubicBezTo>
                  <a:cubicBezTo>
                    <a:pt x="4405" y="1897"/>
                    <a:pt x="4715" y="6581"/>
                    <a:pt x="7755" y="8629"/>
                  </a:cubicBezTo>
                  <a:cubicBezTo>
                    <a:pt x="8573" y="9194"/>
                    <a:pt x="9526" y="9495"/>
                    <a:pt x="10468" y="9495"/>
                  </a:cubicBezTo>
                  <a:cubicBezTo>
                    <a:pt x="11247" y="9495"/>
                    <a:pt x="12019" y="9288"/>
                    <a:pt x="12700" y="8854"/>
                  </a:cubicBezTo>
                  <a:lnTo>
                    <a:pt x="12700" y="8854"/>
                  </a:lnTo>
                  <a:cubicBezTo>
                    <a:pt x="12737" y="8860"/>
                    <a:pt x="12776" y="8863"/>
                    <a:pt x="12816" y="8863"/>
                  </a:cubicBezTo>
                  <a:cubicBezTo>
                    <a:pt x="13184" y="8863"/>
                    <a:pt x="13639" y="8629"/>
                    <a:pt x="13556" y="8380"/>
                  </a:cubicBezTo>
                  <a:lnTo>
                    <a:pt x="13556" y="8380"/>
                  </a:lnTo>
                  <a:lnTo>
                    <a:pt x="13556" y="8411"/>
                  </a:lnTo>
                  <a:cubicBezTo>
                    <a:pt x="11892" y="4266"/>
                    <a:pt x="7399" y="1"/>
                    <a:pt x="27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
            <p:cNvSpPr/>
            <p:nvPr/>
          </p:nvSpPr>
          <p:spPr>
            <a:xfrm>
              <a:off x="3696300" y="2037575"/>
              <a:ext cx="439150" cy="352000"/>
            </a:xfrm>
            <a:custGeom>
              <a:avLst/>
              <a:gdLst/>
              <a:ahLst/>
              <a:cxnLst/>
              <a:rect l="l" t="t" r="r" b="b"/>
              <a:pathLst>
                <a:path w="17566" h="14080" extrusionOk="0">
                  <a:moveTo>
                    <a:pt x="16282" y="721"/>
                  </a:moveTo>
                  <a:cubicBezTo>
                    <a:pt x="15226" y="3804"/>
                    <a:pt x="14037" y="6880"/>
                    <a:pt x="11434" y="8974"/>
                  </a:cubicBezTo>
                  <a:cubicBezTo>
                    <a:pt x="8656" y="11208"/>
                    <a:pt x="5163" y="12543"/>
                    <a:pt x="1665" y="13125"/>
                  </a:cubicBezTo>
                  <a:lnTo>
                    <a:pt x="1665" y="13125"/>
                  </a:lnTo>
                  <a:cubicBezTo>
                    <a:pt x="2282" y="9956"/>
                    <a:pt x="4540" y="7608"/>
                    <a:pt x="6936" y="5562"/>
                  </a:cubicBezTo>
                  <a:cubicBezTo>
                    <a:pt x="9812" y="3093"/>
                    <a:pt x="12715" y="1658"/>
                    <a:pt x="16282" y="721"/>
                  </a:cubicBezTo>
                  <a:close/>
                  <a:moveTo>
                    <a:pt x="17223" y="1"/>
                  </a:moveTo>
                  <a:cubicBezTo>
                    <a:pt x="17082" y="1"/>
                    <a:pt x="16935" y="27"/>
                    <a:pt x="16894" y="41"/>
                  </a:cubicBezTo>
                  <a:cubicBezTo>
                    <a:pt x="12861" y="971"/>
                    <a:pt x="9666" y="2367"/>
                    <a:pt x="6502" y="5035"/>
                  </a:cubicBezTo>
                  <a:cubicBezTo>
                    <a:pt x="3847" y="7247"/>
                    <a:pt x="1192" y="9825"/>
                    <a:pt x="538" y="13327"/>
                  </a:cubicBezTo>
                  <a:lnTo>
                    <a:pt x="538" y="13327"/>
                  </a:lnTo>
                  <a:cubicBezTo>
                    <a:pt x="188" y="13483"/>
                    <a:pt x="0" y="13823"/>
                    <a:pt x="458" y="13823"/>
                  </a:cubicBezTo>
                  <a:cubicBezTo>
                    <a:pt x="459" y="13823"/>
                    <a:pt x="459" y="13823"/>
                    <a:pt x="460" y="13823"/>
                  </a:cubicBezTo>
                  <a:lnTo>
                    <a:pt x="460" y="13823"/>
                  </a:lnTo>
                  <a:cubicBezTo>
                    <a:pt x="458" y="13841"/>
                    <a:pt x="456" y="13858"/>
                    <a:pt x="453" y="13875"/>
                  </a:cubicBezTo>
                  <a:cubicBezTo>
                    <a:pt x="429" y="14020"/>
                    <a:pt x="582" y="14080"/>
                    <a:pt x="782" y="14080"/>
                  </a:cubicBezTo>
                  <a:cubicBezTo>
                    <a:pt x="1099" y="14080"/>
                    <a:pt x="1532" y="13929"/>
                    <a:pt x="1570" y="13720"/>
                  </a:cubicBezTo>
                  <a:cubicBezTo>
                    <a:pt x="1572" y="13706"/>
                    <a:pt x="1574" y="13692"/>
                    <a:pt x="1576" y="13677"/>
                  </a:cubicBezTo>
                  <a:lnTo>
                    <a:pt x="1576" y="13677"/>
                  </a:lnTo>
                  <a:cubicBezTo>
                    <a:pt x="5099" y="13110"/>
                    <a:pt x="8447" y="11771"/>
                    <a:pt x="11403" y="9781"/>
                  </a:cubicBezTo>
                  <a:cubicBezTo>
                    <a:pt x="14784" y="7454"/>
                    <a:pt x="16242" y="3980"/>
                    <a:pt x="17514" y="196"/>
                  </a:cubicBezTo>
                  <a:cubicBezTo>
                    <a:pt x="17566" y="41"/>
                    <a:pt x="17398" y="1"/>
                    <a:pt x="172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
            <p:cNvSpPr/>
            <p:nvPr/>
          </p:nvSpPr>
          <p:spPr>
            <a:xfrm>
              <a:off x="3363300" y="2187475"/>
              <a:ext cx="369775" cy="331275"/>
            </a:xfrm>
            <a:custGeom>
              <a:avLst/>
              <a:gdLst/>
              <a:ahLst/>
              <a:cxnLst/>
              <a:rect l="l" t="t" r="r" b="b"/>
              <a:pathLst>
                <a:path w="14791" h="13251" extrusionOk="0">
                  <a:moveTo>
                    <a:pt x="1444" y="822"/>
                  </a:moveTo>
                  <a:lnTo>
                    <a:pt x="1444" y="822"/>
                  </a:lnTo>
                  <a:cubicBezTo>
                    <a:pt x="4081" y="1724"/>
                    <a:pt x="5898" y="5356"/>
                    <a:pt x="7446" y="7290"/>
                  </a:cubicBezTo>
                  <a:cubicBezTo>
                    <a:pt x="8283" y="8314"/>
                    <a:pt x="9524" y="8934"/>
                    <a:pt x="10485" y="9834"/>
                  </a:cubicBezTo>
                  <a:cubicBezTo>
                    <a:pt x="11296" y="10577"/>
                    <a:pt x="12058" y="11370"/>
                    <a:pt x="12771" y="12199"/>
                  </a:cubicBezTo>
                  <a:lnTo>
                    <a:pt x="12771" y="12199"/>
                  </a:lnTo>
                  <a:cubicBezTo>
                    <a:pt x="9753" y="11622"/>
                    <a:pt x="6952" y="10621"/>
                    <a:pt x="5367" y="7662"/>
                  </a:cubicBezTo>
                  <a:cubicBezTo>
                    <a:pt x="4654" y="6359"/>
                    <a:pt x="4220" y="4901"/>
                    <a:pt x="3444" y="3599"/>
                  </a:cubicBezTo>
                  <a:cubicBezTo>
                    <a:pt x="2903" y="2620"/>
                    <a:pt x="1935" y="1813"/>
                    <a:pt x="1444" y="822"/>
                  </a:cubicBezTo>
                  <a:close/>
                  <a:moveTo>
                    <a:pt x="838" y="0"/>
                  </a:moveTo>
                  <a:cubicBezTo>
                    <a:pt x="652" y="0"/>
                    <a:pt x="1" y="156"/>
                    <a:pt x="63" y="466"/>
                  </a:cubicBezTo>
                  <a:cubicBezTo>
                    <a:pt x="435" y="2017"/>
                    <a:pt x="2017" y="3195"/>
                    <a:pt x="2731" y="4622"/>
                  </a:cubicBezTo>
                  <a:cubicBezTo>
                    <a:pt x="3444" y="6080"/>
                    <a:pt x="3940" y="7662"/>
                    <a:pt x="4871" y="8996"/>
                  </a:cubicBezTo>
                  <a:cubicBezTo>
                    <a:pt x="6811" y="11845"/>
                    <a:pt x="10261" y="12562"/>
                    <a:pt x="13457" y="13027"/>
                  </a:cubicBezTo>
                  <a:lnTo>
                    <a:pt x="13457" y="13027"/>
                  </a:lnTo>
                  <a:cubicBezTo>
                    <a:pt x="13490" y="13069"/>
                    <a:pt x="13523" y="13111"/>
                    <a:pt x="13556" y="13153"/>
                  </a:cubicBezTo>
                  <a:cubicBezTo>
                    <a:pt x="13617" y="13221"/>
                    <a:pt x="13727" y="13250"/>
                    <a:pt x="13854" y="13250"/>
                  </a:cubicBezTo>
                  <a:cubicBezTo>
                    <a:pt x="14243" y="13250"/>
                    <a:pt x="14790" y="12976"/>
                    <a:pt x="14580" y="12718"/>
                  </a:cubicBezTo>
                  <a:cubicBezTo>
                    <a:pt x="14567" y="12703"/>
                    <a:pt x="14554" y="12688"/>
                    <a:pt x="14541" y="12672"/>
                  </a:cubicBezTo>
                  <a:lnTo>
                    <a:pt x="14541" y="12672"/>
                  </a:lnTo>
                  <a:cubicBezTo>
                    <a:pt x="14599" y="12581"/>
                    <a:pt x="14566" y="12502"/>
                    <a:pt x="14369" y="12471"/>
                  </a:cubicBezTo>
                  <a:lnTo>
                    <a:pt x="14369" y="12471"/>
                  </a:lnTo>
                  <a:cubicBezTo>
                    <a:pt x="12137" y="9898"/>
                    <a:pt x="9338" y="7978"/>
                    <a:pt x="7383" y="5212"/>
                  </a:cubicBezTo>
                  <a:cubicBezTo>
                    <a:pt x="5926" y="3071"/>
                    <a:pt x="3661" y="156"/>
                    <a:pt x="8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
            <p:cNvSpPr/>
            <p:nvPr/>
          </p:nvSpPr>
          <p:spPr>
            <a:xfrm>
              <a:off x="3636250" y="2375375"/>
              <a:ext cx="441475" cy="350150"/>
            </a:xfrm>
            <a:custGeom>
              <a:avLst/>
              <a:gdLst/>
              <a:ahLst/>
              <a:cxnLst/>
              <a:rect l="l" t="t" r="r" b="b"/>
              <a:pathLst>
                <a:path w="17659" h="14006" extrusionOk="0">
                  <a:moveTo>
                    <a:pt x="15262" y="1321"/>
                  </a:moveTo>
                  <a:cubicBezTo>
                    <a:pt x="13611" y="3164"/>
                    <a:pt x="12658" y="5579"/>
                    <a:pt x="10734" y="7250"/>
                  </a:cubicBezTo>
                  <a:cubicBezTo>
                    <a:pt x="8206" y="9405"/>
                    <a:pt x="5289" y="11059"/>
                    <a:pt x="2141" y="12132"/>
                  </a:cubicBezTo>
                  <a:lnTo>
                    <a:pt x="2141" y="12132"/>
                  </a:lnTo>
                  <a:cubicBezTo>
                    <a:pt x="3533" y="9460"/>
                    <a:pt x="5626" y="7733"/>
                    <a:pt x="8098" y="5761"/>
                  </a:cubicBezTo>
                  <a:cubicBezTo>
                    <a:pt x="9401" y="4706"/>
                    <a:pt x="10455" y="3465"/>
                    <a:pt x="11975" y="2659"/>
                  </a:cubicBezTo>
                  <a:cubicBezTo>
                    <a:pt x="13032" y="2140"/>
                    <a:pt x="14131" y="1691"/>
                    <a:pt x="15262" y="1321"/>
                  </a:cubicBezTo>
                  <a:close/>
                  <a:moveTo>
                    <a:pt x="16910" y="0"/>
                  </a:moveTo>
                  <a:cubicBezTo>
                    <a:pt x="16857" y="0"/>
                    <a:pt x="16804" y="7"/>
                    <a:pt x="16752" y="22"/>
                  </a:cubicBezTo>
                  <a:cubicBezTo>
                    <a:pt x="14922" y="487"/>
                    <a:pt x="13154" y="1139"/>
                    <a:pt x="11448" y="1976"/>
                  </a:cubicBezTo>
                  <a:cubicBezTo>
                    <a:pt x="9835" y="2814"/>
                    <a:pt x="8749" y="4117"/>
                    <a:pt x="7353" y="5233"/>
                  </a:cubicBezTo>
                  <a:cubicBezTo>
                    <a:pt x="4562" y="7460"/>
                    <a:pt x="2258" y="9354"/>
                    <a:pt x="813" y="12545"/>
                  </a:cubicBezTo>
                  <a:lnTo>
                    <a:pt x="813" y="12545"/>
                  </a:lnTo>
                  <a:cubicBezTo>
                    <a:pt x="729" y="12569"/>
                    <a:pt x="645" y="12593"/>
                    <a:pt x="560" y="12616"/>
                  </a:cubicBezTo>
                  <a:cubicBezTo>
                    <a:pt x="0" y="12769"/>
                    <a:pt x="46" y="13318"/>
                    <a:pt x="457" y="13407"/>
                  </a:cubicBezTo>
                  <a:lnTo>
                    <a:pt x="457" y="13407"/>
                  </a:lnTo>
                  <a:cubicBezTo>
                    <a:pt x="439" y="13454"/>
                    <a:pt x="422" y="13500"/>
                    <a:pt x="405" y="13546"/>
                  </a:cubicBezTo>
                  <a:cubicBezTo>
                    <a:pt x="274" y="13859"/>
                    <a:pt x="534" y="14005"/>
                    <a:pt x="830" y="14005"/>
                  </a:cubicBezTo>
                  <a:cubicBezTo>
                    <a:pt x="1094" y="14005"/>
                    <a:pt x="1387" y="13889"/>
                    <a:pt x="1460" y="13671"/>
                  </a:cubicBezTo>
                  <a:cubicBezTo>
                    <a:pt x="1528" y="13486"/>
                    <a:pt x="1599" y="13306"/>
                    <a:pt x="1673" y="13129"/>
                  </a:cubicBezTo>
                  <a:lnTo>
                    <a:pt x="1673" y="13129"/>
                  </a:lnTo>
                  <a:cubicBezTo>
                    <a:pt x="4843" y="12144"/>
                    <a:pt x="7820" y="10597"/>
                    <a:pt x="10486" y="8583"/>
                  </a:cubicBezTo>
                  <a:cubicBezTo>
                    <a:pt x="11758" y="7653"/>
                    <a:pt x="12875" y="6505"/>
                    <a:pt x="13805" y="5233"/>
                  </a:cubicBezTo>
                  <a:cubicBezTo>
                    <a:pt x="14891" y="3620"/>
                    <a:pt x="15666" y="1852"/>
                    <a:pt x="17248" y="673"/>
                  </a:cubicBezTo>
                  <a:cubicBezTo>
                    <a:pt x="17658" y="373"/>
                    <a:pt x="17298" y="0"/>
                    <a:pt x="169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
            <p:cNvSpPr/>
            <p:nvPr/>
          </p:nvSpPr>
          <p:spPr>
            <a:xfrm>
              <a:off x="3266925" y="2664000"/>
              <a:ext cx="420475" cy="134025"/>
            </a:xfrm>
            <a:custGeom>
              <a:avLst/>
              <a:gdLst/>
              <a:ahLst/>
              <a:cxnLst/>
              <a:rect l="l" t="t" r="r" b="b"/>
              <a:pathLst>
                <a:path w="16819" h="5361" extrusionOk="0">
                  <a:moveTo>
                    <a:pt x="5575" y="864"/>
                  </a:moveTo>
                  <a:cubicBezTo>
                    <a:pt x="6716" y="864"/>
                    <a:pt x="7829" y="1317"/>
                    <a:pt x="8912" y="1784"/>
                  </a:cubicBezTo>
                  <a:cubicBezTo>
                    <a:pt x="10546" y="2442"/>
                    <a:pt x="11816" y="2577"/>
                    <a:pt x="13260" y="2577"/>
                  </a:cubicBezTo>
                  <a:cubicBezTo>
                    <a:pt x="13681" y="2577"/>
                    <a:pt x="14116" y="2566"/>
                    <a:pt x="14579" y="2552"/>
                  </a:cubicBezTo>
                  <a:lnTo>
                    <a:pt x="14579" y="2552"/>
                  </a:lnTo>
                  <a:cubicBezTo>
                    <a:pt x="13415" y="3879"/>
                    <a:pt x="11916" y="4239"/>
                    <a:pt x="10268" y="4239"/>
                  </a:cubicBezTo>
                  <a:cubicBezTo>
                    <a:pt x="8317" y="4239"/>
                    <a:pt x="6157" y="3735"/>
                    <a:pt x="4094" y="3735"/>
                  </a:cubicBezTo>
                  <a:cubicBezTo>
                    <a:pt x="3154" y="3735"/>
                    <a:pt x="2234" y="3840"/>
                    <a:pt x="1363" y="4144"/>
                  </a:cubicBezTo>
                  <a:lnTo>
                    <a:pt x="1363" y="4144"/>
                  </a:lnTo>
                  <a:cubicBezTo>
                    <a:pt x="1778" y="2852"/>
                    <a:pt x="2725" y="1770"/>
                    <a:pt x="3980" y="1195"/>
                  </a:cubicBezTo>
                  <a:cubicBezTo>
                    <a:pt x="4518" y="960"/>
                    <a:pt x="5049" y="864"/>
                    <a:pt x="5575" y="864"/>
                  </a:cubicBezTo>
                  <a:close/>
                  <a:moveTo>
                    <a:pt x="5845" y="1"/>
                  </a:moveTo>
                  <a:cubicBezTo>
                    <a:pt x="5619" y="1"/>
                    <a:pt x="5391" y="16"/>
                    <a:pt x="5159" y="47"/>
                  </a:cubicBezTo>
                  <a:cubicBezTo>
                    <a:pt x="2584" y="419"/>
                    <a:pt x="506" y="2405"/>
                    <a:pt x="40" y="4979"/>
                  </a:cubicBezTo>
                  <a:cubicBezTo>
                    <a:pt x="0" y="5262"/>
                    <a:pt x="263" y="5361"/>
                    <a:pt x="519" y="5361"/>
                  </a:cubicBezTo>
                  <a:cubicBezTo>
                    <a:pt x="656" y="5361"/>
                    <a:pt x="792" y="5333"/>
                    <a:pt x="878" y="5289"/>
                  </a:cubicBezTo>
                  <a:cubicBezTo>
                    <a:pt x="1922" y="4681"/>
                    <a:pt x="3019" y="4484"/>
                    <a:pt x="4143" y="4484"/>
                  </a:cubicBezTo>
                  <a:cubicBezTo>
                    <a:pt x="6225" y="4484"/>
                    <a:pt x="8401" y="5162"/>
                    <a:pt x="10503" y="5162"/>
                  </a:cubicBezTo>
                  <a:cubicBezTo>
                    <a:pt x="10739" y="5162"/>
                    <a:pt x="10974" y="5153"/>
                    <a:pt x="11207" y="5134"/>
                  </a:cubicBezTo>
                  <a:cubicBezTo>
                    <a:pt x="13844" y="4917"/>
                    <a:pt x="15581" y="3459"/>
                    <a:pt x="16667" y="1133"/>
                  </a:cubicBezTo>
                  <a:cubicBezTo>
                    <a:pt x="16819" y="812"/>
                    <a:pt x="16548" y="657"/>
                    <a:pt x="16235" y="657"/>
                  </a:cubicBezTo>
                  <a:cubicBezTo>
                    <a:pt x="15972" y="657"/>
                    <a:pt x="15680" y="766"/>
                    <a:pt x="15581" y="978"/>
                  </a:cubicBezTo>
                  <a:cubicBezTo>
                    <a:pt x="15459" y="1239"/>
                    <a:pt x="15330" y="1481"/>
                    <a:pt x="15196" y="1704"/>
                  </a:cubicBezTo>
                  <a:lnTo>
                    <a:pt x="15196" y="1704"/>
                  </a:lnTo>
                  <a:cubicBezTo>
                    <a:pt x="14478" y="1741"/>
                    <a:pt x="13781" y="1828"/>
                    <a:pt x="13082" y="1828"/>
                  </a:cubicBezTo>
                  <a:cubicBezTo>
                    <a:pt x="12748" y="1828"/>
                    <a:pt x="12413" y="1808"/>
                    <a:pt x="12076" y="1753"/>
                  </a:cubicBezTo>
                  <a:cubicBezTo>
                    <a:pt x="10990" y="1567"/>
                    <a:pt x="9967" y="1226"/>
                    <a:pt x="9005" y="761"/>
                  </a:cubicBezTo>
                  <a:cubicBezTo>
                    <a:pt x="7975" y="349"/>
                    <a:pt x="6946" y="1"/>
                    <a:pt x="58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
            <p:cNvSpPr/>
            <p:nvPr/>
          </p:nvSpPr>
          <p:spPr>
            <a:xfrm>
              <a:off x="3501350" y="2560000"/>
              <a:ext cx="177875" cy="161425"/>
            </a:xfrm>
            <a:custGeom>
              <a:avLst/>
              <a:gdLst/>
              <a:ahLst/>
              <a:cxnLst/>
              <a:rect l="l" t="t" r="r" b="b"/>
              <a:pathLst>
                <a:path w="7115" h="6457" extrusionOk="0">
                  <a:moveTo>
                    <a:pt x="1384" y="727"/>
                  </a:moveTo>
                  <a:lnTo>
                    <a:pt x="1384" y="727"/>
                  </a:lnTo>
                  <a:cubicBezTo>
                    <a:pt x="2153" y="1115"/>
                    <a:pt x="3566" y="2717"/>
                    <a:pt x="3847" y="2997"/>
                  </a:cubicBezTo>
                  <a:cubicBezTo>
                    <a:pt x="4381" y="3630"/>
                    <a:pt x="4852" y="4301"/>
                    <a:pt x="5260" y="5010"/>
                  </a:cubicBezTo>
                  <a:lnTo>
                    <a:pt x="5260" y="5010"/>
                  </a:lnTo>
                  <a:cubicBezTo>
                    <a:pt x="3423" y="4440"/>
                    <a:pt x="2175" y="2477"/>
                    <a:pt x="1384" y="727"/>
                  </a:cubicBezTo>
                  <a:close/>
                  <a:moveTo>
                    <a:pt x="1252" y="1"/>
                  </a:moveTo>
                  <a:cubicBezTo>
                    <a:pt x="935" y="1"/>
                    <a:pt x="611" y="89"/>
                    <a:pt x="279" y="299"/>
                  </a:cubicBezTo>
                  <a:cubicBezTo>
                    <a:pt x="186" y="361"/>
                    <a:pt x="0" y="485"/>
                    <a:pt x="62" y="640"/>
                  </a:cubicBezTo>
                  <a:cubicBezTo>
                    <a:pt x="1153" y="3136"/>
                    <a:pt x="2880" y="5579"/>
                    <a:pt x="5685" y="5809"/>
                  </a:cubicBezTo>
                  <a:lnTo>
                    <a:pt x="5685" y="5809"/>
                  </a:lnTo>
                  <a:cubicBezTo>
                    <a:pt x="5757" y="5956"/>
                    <a:pt x="5827" y="6105"/>
                    <a:pt x="5894" y="6255"/>
                  </a:cubicBezTo>
                  <a:cubicBezTo>
                    <a:pt x="5955" y="6398"/>
                    <a:pt x="6115" y="6457"/>
                    <a:pt x="6295" y="6457"/>
                  </a:cubicBezTo>
                  <a:cubicBezTo>
                    <a:pt x="6662" y="6457"/>
                    <a:pt x="7115" y="6214"/>
                    <a:pt x="7011" y="5944"/>
                  </a:cubicBezTo>
                  <a:cubicBezTo>
                    <a:pt x="6962" y="5835"/>
                    <a:pt x="6912" y="5727"/>
                    <a:pt x="6861" y="5619"/>
                  </a:cubicBezTo>
                  <a:lnTo>
                    <a:pt x="6861" y="5619"/>
                  </a:lnTo>
                  <a:cubicBezTo>
                    <a:pt x="7050" y="5425"/>
                    <a:pt x="7032" y="5160"/>
                    <a:pt x="6620" y="5138"/>
                  </a:cubicBezTo>
                  <a:lnTo>
                    <a:pt x="6620" y="5138"/>
                  </a:lnTo>
                  <a:cubicBezTo>
                    <a:pt x="5877" y="3718"/>
                    <a:pt x="4894" y="2426"/>
                    <a:pt x="3692" y="1353"/>
                  </a:cubicBezTo>
                  <a:cubicBezTo>
                    <a:pt x="2980" y="711"/>
                    <a:pt x="2150" y="1"/>
                    <a:pt x="12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
            <p:cNvSpPr/>
            <p:nvPr/>
          </p:nvSpPr>
          <p:spPr>
            <a:xfrm>
              <a:off x="3631300" y="2657975"/>
              <a:ext cx="311325" cy="64150"/>
            </a:xfrm>
            <a:custGeom>
              <a:avLst/>
              <a:gdLst/>
              <a:ahLst/>
              <a:cxnLst/>
              <a:rect l="l" t="t" r="r" b="b"/>
              <a:pathLst>
                <a:path w="12453" h="2566" extrusionOk="0">
                  <a:moveTo>
                    <a:pt x="7387" y="764"/>
                  </a:moveTo>
                  <a:cubicBezTo>
                    <a:pt x="8503" y="764"/>
                    <a:pt x="9620" y="904"/>
                    <a:pt x="10712" y="1187"/>
                  </a:cubicBezTo>
                  <a:lnTo>
                    <a:pt x="10712" y="1187"/>
                  </a:lnTo>
                  <a:cubicBezTo>
                    <a:pt x="9648" y="1660"/>
                    <a:pt x="8524" y="1826"/>
                    <a:pt x="7379" y="1826"/>
                  </a:cubicBezTo>
                  <a:cubicBezTo>
                    <a:pt x="6052" y="1826"/>
                    <a:pt x="4696" y="1604"/>
                    <a:pt x="3366" y="1380"/>
                  </a:cubicBezTo>
                  <a:lnTo>
                    <a:pt x="3366" y="1380"/>
                  </a:lnTo>
                  <a:cubicBezTo>
                    <a:pt x="4669" y="972"/>
                    <a:pt x="6027" y="764"/>
                    <a:pt x="7387" y="764"/>
                  </a:cubicBezTo>
                  <a:close/>
                  <a:moveTo>
                    <a:pt x="7634" y="0"/>
                  </a:moveTo>
                  <a:cubicBezTo>
                    <a:pt x="5670" y="0"/>
                    <a:pt x="3718" y="385"/>
                    <a:pt x="1895" y="1141"/>
                  </a:cubicBezTo>
                  <a:lnTo>
                    <a:pt x="1895" y="1141"/>
                  </a:lnTo>
                  <a:cubicBezTo>
                    <a:pt x="1628" y="1101"/>
                    <a:pt x="1362" y="1064"/>
                    <a:pt x="1099" y="1033"/>
                  </a:cubicBezTo>
                  <a:cubicBezTo>
                    <a:pt x="1078" y="1030"/>
                    <a:pt x="1057" y="1029"/>
                    <a:pt x="1036" y="1029"/>
                  </a:cubicBezTo>
                  <a:cubicBezTo>
                    <a:pt x="544" y="1029"/>
                    <a:pt x="0" y="1661"/>
                    <a:pt x="608" y="1794"/>
                  </a:cubicBezTo>
                  <a:lnTo>
                    <a:pt x="608" y="1794"/>
                  </a:lnTo>
                  <a:cubicBezTo>
                    <a:pt x="396" y="2036"/>
                    <a:pt x="649" y="2290"/>
                    <a:pt x="990" y="2290"/>
                  </a:cubicBezTo>
                  <a:cubicBezTo>
                    <a:pt x="1094" y="2290"/>
                    <a:pt x="1206" y="2266"/>
                    <a:pt x="1316" y="2211"/>
                  </a:cubicBezTo>
                  <a:cubicBezTo>
                    <a:pt x="1490" y="2124"/>
                    <a:pt x="1664" y="2040"/>
                    <a:pt x="1841" y="1961"/>
                  </a:cubicBezTo>
                  <a:lnTo>
                    <a:pt x="1841" y="1961"/>
                  </a:lnTo>
                  <a:cubicBezTo>
                    <a:pt x="3668" y="2226"/>
                    <a:pt x="5483" y="2566"/>
                    <a:pt x="7261" y="2566"/>
                  </a:cubicBezTo>
                  <a:cubicBezTo>
                    <a:pt x="8938" y="2566"/>
                    <a:pt x="10582" y="2264"/>
                    <a:pt x="12173" y="1312"/>
                  </a:cubicBezTo>
                  <a:cubicBezTo>
                    <a:pt x="12452" y="1188"/>
                    <a:pt x="12421" y="785"/>
                    <a:pt x="12142" y="691"/>
                  </a:cubicBezTo>
                  <a:cubicBezTo>
                    <a:pt x="10669" y="229"/>
                    <a:pt x="9148" y="0"/>
                    <a:pt x="76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
            <p:cNvSpPr/>
            <p:nvPr/>
          </p:nvSpPr>
          <p:spPr>
            <a:xfrm>
              <a:off x="3596925" y="2760425"/>
              <a:ext cx="204875" cy="192375"/>
            </a:xfrm>
            <a:custGeom>
              <a:avLst/>
              <a:gdLst/>
              <a:ahLst/>
              <a:cxnLst/>
              <a:rect l="l" t="t" r="r" b="b"/>
              <a:pathLst>
                <a:path w="8195" h="7695" extrusionOk="0">
                  <a:moveTo>
                    <a:pt x="6571" y="951"/>
                  </a:moveTo>
                  <a:lnTo>
                    <a:pt x="6571" y="951"/>
                  </a:lnTo>
                  <a:cubicBezTo>
                    <a:pt x="5247" y="3030"/>
                    <a:pt x="3798" y="5093"/>
                    <a:pt x="1727" y="6424"/>
                  </a:cubicBezTo>
                  <a:lnTo>
                    <a:pt x="1727" y="6424"/>
                  </a:lnTo>
                  <a:cubicBezTo>
                    <a:pt x="2612" y="4215"/>
                    <a:pt x="4386" y="1771"/>
                    <a:pt x="6571" y="951"/>
                  </a:cubicBezTo>
                  <a:close/>
                  <a:moveTo>
                    <a:pt x="7631" y="1"/>
                  </a:moveTo>
                  <a:cubicBezTo>
                    <a:pt x="7607" y="1"/>
                    <a:pt x="7583" y="3"/>
                    <a:pt x="7561" y="6"/>
                  </a:cubicBezTo>
                  <a:cubicBezTo>
                    <a:pt x="4075" y="582"/>
                    <a:pt x="1419" y="3913"/>
                    <a:pt x="373" y="7162"/>
                  </a:cubicBezTo>
                  <a:lnTo>
                    <a:pt x="373" y="7162"/>
                  </a:lnTo>
                  <a:cubicBezTo>
                    <a:pt x="1" y="7419"/>
                    <a:pt x="285" y="7695"/>
                    <a:pt x="675" y="7695"/>
                  </a:cubicBezTo>
                  <a:cubicBezTo>
                    <a:pt x="775" y="7695"/>
                    <a:pt x="881" y="7677"/>
                    <a:pt x="985" y="7636"/>
                  </a:cubicBezTo>
                  <a:cubicBezTo>
                    <a:pt x="4180" y="6178"/>
                    <a:pt x="6197" y="3294"/>
                    <a:pt x="8027" y="409"/>
                  </a:cubicBezTo>
                  <a:cubicBezTo>
                    <a:pt x="8194" y="129"/>
                    <a:pt x="7858" y="1"/>
                    <a:pt x="76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
            <p:cNvSpPr/>
            <p:nvPr/>
          </p:nvSpPr>
          <p:spPr>
            <a:xfrm>
              <a:off x="3388900" y="2884800"/>
              <a:ext cx="251650" cy="86400"/>
            </a:xfrm>
            <a:custGeom>
              <a:avLst/>
              <a:gdLst/>
              <a:ahLst/>
              <a:cxnLst/>
              <a:rect l="l" t="t" r="r" b="b"/>
              <a:pathLst>
                <a:path w="10066" h="3456" extrusionOk="0">
                  <a:moveTo>
                    <a:pt x="3492" y="565"/>
                  </a:moveTo>
                  <a:cubicBezTo>
                    <a:pt x="5349" y="565"/>
                    <a:pt x="7136" y="945"/>
                    <a:pt x="8517" y="2362"/>
                  </a:cubicBezTo>
                  <a:lnTo>
                    <a:pt x="8517" y="2362"/>
                  </a:lnTo>
                  <a:cubicBezTo>
                    <a:pt x="8038" y="2772"/>
                    <a:pt x="7459" y="2939"/>
                    <a:pt x="6837" y="2939"/>
                  </a:cubicBezTo>
                  <a:cubicBezTo>
                    <a:pt x="5085" y="2939"/>
                    <a:pt x="2983" y="1617"/>
                    <a:pt x="1741" y="656"/>
                  </a:cubicBezTo>
                  <a:lnTo>
                    <a:pt x="1741" y="656"/>
                  </a:lnTo>
                  <a:cubicBezTo>
                    <a:pt x="2325" y="602"/>
                    <a:pt x="2911" y="565"/>
                    <a:pt x="3492" y="565"/>
                  </a:cubicBezTo>
                  <a:close/>
                  <a:moveTo>
                    <a:pt x="4097" y="1"/>
                  </a:moveTo>
                  <a:cubicBezTo>
                    <a:pt x="3013" y="1"/>
                    <a:pt x="1913" y="118"/>
                    <a:pt x="869" y="242"/>
                  </a:cubicBezTo>
                  <a:cubicBezTo>
                    <a:pt x="776" y="242"/>
                    <a:pt x="1" y="521"/>
                    <a:pt x="249" y="707"/>
                  </a:cubicBezTo>
                  <a:cubicBezTo>
                    <a:pt x="1821" y="2014"/>
                    <a:pt x="4349" y="3456"/>
                    <a:pt x="6627" y="3456"/>
                  </a:cubicBezTo>
                  <a:cubicBezTo>
                    <a:pt x="7464" y="3456"/>
                    <a:pt x="8267" y="3261"/>
                    <a:pt x="8977" y="2794"/>
                  </a:cubicBezTo>
                  <a:lnTo>
                    <a:pt x="8977" y="2794"/>
                  </a:lnTo>
                  <a:cubicBezTo>
                    <a:pt x="9006" y="2798"/>
                    <a:pt x="9037" y="2801"/>
                    <a:pt x="9070" y="2801"/>
                  </a:cubicBezTo>
                  <a:cubicBezTo>
                    <a:pt x="9440" y="2801"/>
                    <a:pt x="10065" y="2507"/>
                    <a:pt x="9896" y="2289"/>
                  </a:cubicBezTo>
                  <a:lnTo>
                    <a:pt x="9865" y="2289"/>
                  </a:lnTo>
                  <a:cubicBezTo>
                    <a:pt x="9824" y="2239"/>
                    <a:pt x="9782" y="2190"/>
                    <a:pt x="9740" y="2141"/>
                  </a:cubicBezTo>
                  <a:lnTo>
                    <a:pt x="9740" y="2141"/>
                  </a:lnTo>
                  <a:cubicBezTo>
                    <a:pt x="9761" y="2119"/>
                    <a:pt x="9782" y="2095"/>
                    <a:pt x="9803" y="2072"/>
                  </a:cubicBezTo>
                  <a:cubicBezTo>
                    <a:pt x="9923" y="1939"/>
                    <a:pt x="9791" y="1886"/>
                    <a:pt x="9584" y="1886"/>
                  </a:cubicBezTo>
                  <a:cubicBezTo>
                    <a:pt x="9559" y="1886"/>
                    <a:pt x="9532" y="1886"/>
                    <a:pt x="9506" y="1888"/>
                  </a:cubicBezTo>
                  <a:lnTo>
                    <a:pt x="9506" y="1888"/>
                  </a:lnTo>
                  <a:cubicBezTo>
                    <a:pt x="8047" y="399"/>
                    <a:pt x="6097" y="1"/>
                    <a:pt x="40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
            <p:cNvSpPr/>
            <p:nvPr/>
          </p:nvSpPr>
          <p:spPr>
            <a:xfrm>
              <a:off x="3060100" y="2488550"/>
              <a:ext cx="300900" cy="466975"/>
            </a:xfrm>
            <a:custGeom>
              <a:avLst/>
              <a:gdLst/>
              <a:ahLst/>
              <a:cxnLst/>
              <a:rect l="l" t="t" r="r" b="b"/>
              <a:pathLst>
                <a:path w="12036" h="18679" extrusionOk="0">
                  <a:moveTo>
                    <a:pt x="2705" y="2356"/>
                  </a:moveTo>
                  <a:cubicBezTo>
                    <a:pt x="3562" y="4879"/>
                    <a:pt x="4619" y="7489"/>
                    <a:pt x="6049" y="9609"/>
                  </a:cubicBezTo>
                  <a:cubicBezTo>
                    <a:pt x="7811" y="12222"/>
                    <a:pt x="10657" y="14391"/>
                    <a:pt x="10561" y="17746"/>
                  </a:cubicBezTo>
                  <a:lnTo>
                    <a:pt x="10561" y="17746"/>
                  </a:lnTo>
                  <a:cubicBezTo>
                    <a:pt x="7835" y="16142"/>
                    <a:pt x="4428" y="14109"/>
                    <a:pt x="2854" y="11439"/>
                  </a:cubicBezTo>
                  <a:cubicBezTo>
                    <a:pt x="2017" y="9981"/>
                    <a:pt x="2110" y="8306"/>
                    <a:pt x="2203" y="6662"/>
                  </a:cubicBezTo>
                  <a:cubicBezTo>
                    <a:pt x="2264" y="5224"/>
                    <a:pt x="2435" y="3785"/>
                    <a:pt x="2705" y="2356"/>
                  </a:cubicBezTo>
                  <a:close/>
                  <a:moveTo>
                    <a:pt x="2930" y="1"/>
                  </a:moveTo>
                  <a:cubicBezTo>
                    <a:pt x="2611" y="1"/>
                    <a:pt x="2122" y="190"/>
                    <a:pt x="2079" y="365"/>
                  </a:cubicBezTo>
                  <a:cubicBezTo>
                    <a:pt x="1303" y="3560"/>
                    <a:pt x="0" y="8678"/>
                    <a:pt x="1768" y="11718"/>
                  </a:cubicBezTo>
                  <a:cubicBezTo>
                    <a:pt x="3506" y="14789"/>
                    <a:pt x="7445" y="16898"/>
                    <a:pt x="10330" y="18635"/>
                  </a:cubicBezTo>
                  <a:cubicBezTo>
                    <a:pt x="10375" y="18666"/>
                    <a:pt x="10439" y="18679"/>
                    <a:pt x="10513" y="18679"/>
                  </a:cubicBezTo>
                  <a:cubicBezTo>
                    <a:pt x="10778" y="18679"/>
                    <a:pt x="11173" y="18512"/>
                    <a:pt x="11335" y="18376"/>
                  </a:cubicBezTo>
                  <a:lnTo>
                    <a:pt x="11335" y="18376"/>
                  </a:lnTo>
                  <a:cubicBezTo>
                    <a:pt x="11498" y="18314"/>
                    <a:pt x="11622" y="18230"/>
                    <a:pt x="11633" y="18139"/>
                  </a:cubicBezTo>
                  <a:cubicBezTo>
                    <a:pt x="12036" y="14851"/>
                    <a:pt x="9802" y="12711"/>
                    <a:pt x="7941" y="10322"/>
                  </a:cubicBezTo>
                  <a:cubicBezTo>
                    <a:pt x="5646" y="7437"/>
                    <a:pt x="4281" y="3591"/>
                    <a:pt x="3195" y="117"/>
                  </a:cubicBezTo>
                  <a:cubicBezTo>
                    <a:pt x="3168" y="34"/>
                    <a:pt x="3064" y="1"/>
                    <a:pt x="29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
            <p:cNvSpPr/>
            <p:nvPr/>
          </p:nvSpPr>
          <p:spPr>
            <a:xfrm>
              <a:off x="3026750" y="2889000"/>
              <a:ext cx="333600" cy="115875"/>
            </a:xfrm>
            <a:custGeom>
              <a:avLst/>
              <a:gdLst/>
              <a:ahLst/>
              <a:cxnLst/>
              <a:rect l="l" t="t" r="r" b="b"/>
              <a:pathLst>
                <a:path w="13344" h="4635" extrusionOk="0">
                  <a:moveTo>
                    <a:pt x="6896" y="830"/>
                  </a:moveTo>
                  <a:cubicBezTo>
                    <a:pt x="8651" y="830"/>
                    <a:pt x="10331" y="1198"/>
                    <a:pt x="11446" y="2216"/>
                  </a:cubicBezTo>
                  <a:lnTo>
                    <a:pt x="11446" y="2216"/>
                  </a:lnTo>
                  <a:cubicBezTo>
                    <a:pt x="10103" y="3070"/>
                    <a:pt x="8769" y="3754"/>
                    <a:pt x="7270" y="3754"/>
                  </a:cubicBezTo>
                  <a:cubicBezTo>
                    <a:pt x="6723" y="3754"/>
                    <a:pt x="6153" y="3663"/>
                    <a:pt x="5553" y="3455"/>
                  </a:cubicBezTo>
                  <a:cubicBezTo>
                    <a:pt x="4276" y="2995"/>
                    <a:pt x="3019" y="2325"/>
                    <a:pt x="1784" y="1687"/>
                  </a:cubicBezTo>
                  <a:lnTo>
                    <a:pt x="1784" y="1687"/>
                  </a:lnTo>
                  <a:cubicBezTo>
                    <a:pt x="3214" y="1217"/>
                    <a:pt x="5095" y="830"/>
                    <a:pt x="6896" y="830"/>
                  </a:cubicBezTo>
                  <a:close/>
                  <a:moveTo>
                    <a:pt x="7205" y="0"/>
                  </a:moveTo>
                  <a:cubicBezTo>
                    <a:pt x="4739" y="0"/>
                    <a:pt x="2141" y="657"/>
                    <a:pt x="435" y="1346"/>
                  </a:cubicBezTo>
                  <a:cubicBezTo>
                    <a:pt x="94" y="1470"/>
                    <a:pt x="0" y="1873"/>
                    <a:pt x="373" y="2028"/>
                  </a:cubicBezTo>
                  <a:cubicBezTo>
                    <a:pt x="2420" y="3052"/>
                    <a:pt x="4715" y="4603"/>
                    <a:pt x="7073" y="4634"/>
                  </a:cubicBezTo>
                  <a:cubicBezTo>
                    <a:pt x="7101" y="4634"/>
                    <a:pt x="7129" y="4634"/>
                    <a:pt x="7158" y="4634"/>
                  </a:cubicBezTo>
                  <a:cubicBezTo>
                    <a:pt x="8945" y="4634"/>
                    <a:pt x="10525" y="3791"/>
                    <a:pt x="11999" y="2843"/>
                  </a:cubicBezTo>
                  <a:lnTo>
                    <a:pt x="11999" y="2843"/>
                  </a:lnTo>
                  <a:cubicBezTo>
                    <a:pt x="12033" y="2891"/>
                    <a:pt x="12066" y="2940"/>
                    <a:pt x="12098" y="2990"/>
                  </a:cubicBezTo>
                  <a:cubicBezTo>
                    <a:pt x="12169" y="3105"/>
                    <a:pt x="12309" y="3154"/>
                    <a:pt x="12465" y="3154"/>
                  </a:cubicBezTo>
                  <a:cubicBezTo>
                    <a:pt x="12853" y="3154"/>
                    <a:pt x="13343" y="2848"/>
                    <a:pt x="13122" y="2493"/>
                  </a:cubicBezTo>
                  <a:cubicBezTo>
                    <a:pt x="13035" y="2359"/>
                    <a:pt x="12943" y="2232"/>
                    <a:pt x="12846" y="2110"/>
                  </a:cubicBezTo>
                  <a:lnTo>
                    <a:pt x="12846" y="2110"/>
                  </a:lnTo>
                  <a:cubicBezTo>
                    <a:pt x="12831" y="2038"/>
                    <a:pt x="12773" y="1974"/>
                    <a:pt x="12689" y="1925"/>
                  </a:cubicBezTo>
                  <a:lnTo>
                    <a:pt x="12689" y="1925"/>
                  </a:lnTo>
                  <a:cubicBezTo>
                    <a:pt x="11418" y="502"/>
                    <a:pt x="9362" y="0"/>
                    <a:pt x="72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
            <p:cNvSpPr/>
            <p:nvPr/>
          </p:nvSpPr>
          <p:spPr>
            <a:xfrm>
              <a:off x="3103525" y="3018500"/>
              <a:ext cx="382200" cy="152775"/>
            </a:xfrm>
            <a:custGeom>
              <a:avLst/>
              <a:gdLst/>
              <a:ahLst/>
              <a:cxnLst/>
              <a:rect l="l" t="t" r="r" b="b"/>
              <a:pathLst>
                <a:path w="15288" h="6111" extrusionOk="0">
                  <a:moveTo>
                    <a:pt x="11629" y="670"/>
                  </a:moveTo>
                  <a:cubicBezTo>
                    <a:pt x="12392" y="670"/>
                    <a:pt x="13146" y="896"/>
                    <a:pt x="13866" y="1470"/>
                  </a:cubicBezTo>
                  <a:cubicBezTo>
                    <a:pt x="13910" y="1505"/>
                    <a:pt x="13969" y="1527"/>
                    <a:pt x="14038" y="1537"/>
                  </a:cubicBezTo>
                  <a:lnTo>
                    <a:pt x="14038" y="1537"/>
                  </a:lnTo>
                  <a:cubicBezTo>
                    <a:pt x="13228" y="4218"/>
                    <a:pt x="10107" y="4686"/>
                    <a:pt x="7631" y="5099"/>
                  </a:cubicBezTo>
                  <a:cubicBezTo>
                    <a:pt x="5965" y="5354"/>
                    <a:pt x="4299" y="5487"/>
                    <a:pt x="2620" y="5487"/>
                  </a:cubicBezTo>
                  <a:cubicBezTo>
                    <a:pt x="2365" y="5487"/>
                    <a:pt x="2111" y="5484"/>
                    <a:pt x="1855" y="5478"/>
                  </a:cubicBezTo>
                  <a:lnTo>
                    <a:pt x="1855" y="5478"/>
                  </a:lnTo>
                  <a:lnTo>
                    <a:pt x="6359" y="2897"/>
                  </a:lnTo>
                  <a:cubicBezTo>
                    <a:pt x="7915" y="1977"/>
                    <a:pt x="9795" y="670"/>
                    <a:pt x="11629" y="670"/>
                  </a:cubicBezTo>
                  <a:close/>
                  <a:moveTo>
                    <a:pt x="11930" y="1"/>
                  </a:moveTo>
                  <a:cubicBezTo>
                    <a:pt x="11077" y="1"/>
                    <a:pt x="10207" y="204"/>
                    <a:pt x="9368" y="539"/>
                  </a:cubicBezTo>
                  <a:cubicBezTo>
                    <a:pt x="6204" y="1811"/>
                    <a:pt x="3257" y="3889"/>
                    <a:pt x="342" y="5595"/>
                  </a:cubicBezTo>
                  <a:cubicBezTo>
                    <a:pt x="0" y="5782"/>
                    <a:pt x="124" y="6061"/>
                    <a:pt x="466" y="6061"/>
                  </a:cubicBezTo>
                  <a:cubicBezTo>
                    <a:pt x="1069" y="6094"/>
                    <a:pt x="1671" y="6110"/>
                    <a:pt x="2271" y="6110"/>
                  </a:cubicBezTo>
                  <a:cubicBezTo>
                    <a:pt x="5039" y="6110"/>
                    <a:pt x="7778" y="5762"/>
                    <a:pt x="10454" y="5099"/>
                  </a:cubicBezTo>
                  <a:cubicBezTo>
                    <a:pt x="12780" y="4510"/>
                    <a:pt x="14766" y="3517"/>
                    <a:pt x="15262" y="974"/>
                  </a:cubicBezTo>
                  <a:cubicBezTo>
                    <a:pt x="15287" y="796"/>
                    <a:pt x="15116" y="722"/>
                    <a:pt x="14900" y="722"/>
                  </a:cubicBezTo>
                  <a:cubicBezTo>
                    <a:pt x="14787" y="722"/>
                    <a:pt x="14660" y="743"/>
                    <a:pt x="14544" y="780"/>
                  </a:cubicBezTo>
                  <a:lnTo>
                    <a:pt x="14544" y="780"/>
                  </a:lnTo>
                  <a:cubicBezTo>
                    <a:pt x="13731" y="232"/>
                    <a:pt x="12840" y="1"/>
                    <a:pt x="119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
            <p:cNvSpPr/>
            <p:nvPr/>
          </p:nvSpPr>
          <p:spPr>
            <a:xfrm>
              <a:off x="3296100" y="3087275"/>
              <a:ext cx="216125" cy="333150"/>
            </a:xfrm>
            <a:custGeom>
              <a:avLst/>
              <a:gdLst/>
              <a:ahLst/>
              <a:cxnLst/>
              <a:rect l="l" t="t" r="r" b="b"/>
              <a:pathLst>
                <a:path w="8645" h="13326" extrusionOk="0">
                  <a:moveTo>
                    <a:pt x="5528" y="890"/>
                  </a:moveTo>
                  <a:cubicBezTo>
                    <a:pt x="7061" y="4499"/>
                    <a:pt x="7427" y="8493"/>
                    <a:pt x="6603" y="12314"/>
                  </a:cubicBezTo>
                  <a:lnTo>
                    <a:pt x="6603" y="12314"/>
                  </a:lnTo>
                  <a:cubicBezTo>
                    <a:pt x="3643" y="9738"/>
                    <a:pt x="1339" y="2794"/>
                    <a:pt x="5528" y="890"/>
                  </a:cubicBezTo>
                  <a:close/>
                  <a:moveTo>
                    <a:pt x="6188" y="1"/>
                  </a:moveTo>
                  <a:cubicBezTo>
                    <a:pt x="5837" y="1"/>
                    <a:pt x="5224" y="245"/>
                    <a:pt x="5295" y="363"/>
                  </a:cubicBezTo>
                  <a:cubicBezTo>
                    <a:pt x="5327" y="433"/>
                    <a:pt x="5359" y="503"/>
                    <a:pt x="5390" y="574"/>
                  </a:cubicBezTo>
                  <a:lnTo>
                    <a:pt x="5390" y="574"/>
                  </a:lnTo>
                  <a:cubicBezTo>
                    <a:pt x="1" y="2629"/>
                    <a:pt x="2231" y="11024"/>
                    <a:pt x="6411" y="13298"/>
                  </a:cubicBezTo>
                  <a:cubicBezTo>
                    <a:pt x="6449" y="13317"/>
                    <a:pt x="6512" y="13325"/>
                    <a:pt x="6590" y="13325"/>
                  </a:cubicBezTo>
                  <a:cubicBezTo>
                    <a:pt x="6894" y="13325"/>
                    <a:pt x="7416" y="13192"/>
                    <a:pt x="7466" y="13019"/>
                  </a:cubicBezTo>
                  <a:cubicBezTo>
                    <a:pt x="8645" y="8707"/>
                    <a:pt x="8272" y="4116"/>
                    <a:pt x="6411" y="84"/>
                  </a:cubicBezTo>
                  <a:cubicBezTo>
                    <a:pt x="6382" y="25"/>
                    <a:pt x="6297" y="1"/>
                    <a:pt x="61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
            <p:cNvSpPr/>
            <p:nvPr/>
          </p:nvSpPr>
          <p:spPr>
            <a:xfrm>
              <a:off x="3568025" y="2838900"/>
              <a:ext cx="380325" cy="518525"/>
            </a:xfrm>
            <a:custGeom>
              <a:avLst/>
              <a:gdLst/>
              <a:ahLst/>
              <a:cxnLst/>
              <a:rect l="l" t="t" r="r" b="b"/>
              <a:pathLst>
                <a:path w="15213" h="20741" extrusionOk="0">
                  <a:moveTo>
                    <a:pt x="14007" y="1219"/>
                  </a:moveTo>
                  <a:lnTo>
                    <a:pt x="14007" y="1219"/>
                  </a:lnTo>
                  <a:cubicBezTo>
                    <a:pt x="13109" y="8350"/>
                    <a:pt x="6594" y="13065"/>
                    <a:pt x="3758" y="19468"/>
                  </a:cubicBezTo>
                  <a:lnTo>
                    <a:pt x="3758" y="19468"/>
                  </a:lnTo>
                  <a:cubicBezTo>
                    <a:pt x="2512" y="18332"/>
                    <a:pt x="2117" y="16355"/>
                    <a:pt x="2141" y="14703"/>
                  </a:cubicBezTo>
                  <a:cubicBezTo>
                    <a:pt x="2203" y="12345"/>
                    <a:pt x="3196" y="10112"/>
                    <a:pt x="4871" y="8468"/>
                  </a:cubicBezTo>
                  <a:cubicBezTo>
                    <a:pt x="7533" y="5723"/>
                    <a:pt x="10888" y="3499"/>
                    <a:pt x="14007" y="1219"/>
                  </a:cubicBezTo>
                  <a:close/>
                  <a:moveTo>
                    <a:pt x="14911" y="0"/>
                  </a:moveTo>
                  <a:cubicBezTo>
                    <a:pt x="14653" y="0"/>
                    <a:pt x="14301" y="142"/>
                    <a:pt x="14208" y="217"/>
                  </a:cubicBezTo>
                  <a:cubicBezTo>
                    <a:pt x="11881" y="1985"/>
                    <a:pt x="9555" y="3753"/>
                    <a:pt x="7260" y="5521"/>
                  </a:cubicBezTo>
                  <a:cubicBezTo>
                    <a:pt x="5460" y="6886"/>
                    <a:pt x="3599" y="8313"/>
                    <a:pt x="2389" y="10236"/>
                  </a:cubicBezTo>
                  <a:cubicBezTo>
                    <a:pt x="528" y="13121"/>
                    <a:pt x="1" y="19387"/>
                    <a:pt x="4096" y="20720"/>
                  </a:cubicBezTo>
                  <a:cubicBezTo>
                    <a:pt x="4133" y="20734"/>
                    <a:pt x="4178" y="20740"/>
                    <a:pt x="4228" y="20740"/>
                  </a:cubicBezTo>
                  <a:cubicBezTo>
                    <a:pt x="4637" y="20740"/>
                    <a:pt x="5382" y="20331"/>
                    <a:pt x="4995" y="20193"/>
                  </a:cubicBezTo>
                  <a:cubicBezTo>
                    <a:pt x="4850" y="20145"/>
                    <a:pt x="4711" y="20088"/>
                    <a:pt x="4578" y="20024"/>
                  </a:cubicBezTo>
                  <a:lnTo>
                    <a:pt x="4578" y="20024"/>
                  </a:lnTo>
                  <a:cubicBezTo>
                    <a:pt x="7322" y="13038"/>
                    <a:pt x="14705" y="8172"/>
                    <a:pt x="15200" y="248"/>
                  </a:cubicBezTo>
                  <a:cubicBezTo>
                    <a:pt x="15213" y="62"/>
                    <a:pt x="15082" y="0"/>
                    <a:pt x="149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
            <p:cNvSpPr/>
            <p:nvPr/>
          </p:nvSpPr>
          <p:spPr>
            <a:xfrm>
              <a:off x="3653750" y="3228600"/>
              <a:ext cx="477550" cy="187900"/>
            </a:xfrm>
            <a:custGeom>
              <a:avLst/>
              <a:gdLst/>
              <a:ahLst/>
              <a:cxnLst/>
              <a:rect l="l" t="t" r="r" b="b"/>
              <a:pathLst>
                <a:path w="19102" h="7516" extrusionOk="0">
                  <a:moveTo>
                    <a:pt x="10660" y="570"/>
                  </a:moveTo>
                  <a:cubicBezTo>
                    <a:pt x="12462" y="570"/>
                    <a:pt x="14240" y="687"/>
                    <a:pt x="16030" y="687"/>
                  </a:cubicBezTo>
                  <a:cubicBezTo>
                    <a:pt x="16332" y="687"/>
                    <a:pt x="16635" y="684"/>
                    <a:pt x="16939" y="676"/>
                  </a:cubicBezTo>
                  <a:lnTo>
                    <a:pt x="16939" y="676"/>
                  </a:lnTo>
                  <a:cubicBezTo>
                    <a:pt x="14822" y="1878"/>
                    <a:pt x="13300" y="3966"/>
                    <a:pt x="11182" y="5194"/>
                  </a:cubicBezTo>
                  <a:cubicBezTo>
                    <a:pt x="10158" y="5784"/>
                    <a:pt x="9073" y="6218"/>
                    <a:pt x="7956" y="6497"/>
                  </a:cubicBezTo>
                  <a:cubicBezTo>
                    <a:pt x="7302" y="6652"/>
                    <a:pt x="6140" y="6884"/>
                    <a:pt x="5072" y="6884"/>
                  </a:cubicBezTo>
                  <a:cubicBezTo>
                    <a:pt x="4216" y="6884"/>
                    <a:pt x="3421" y="6735"/>
                    <a:pt x="2993" y="6280"/>
                  </a:cubicBezTo>
                  <a:cubicBezTo>
                    <a:pt x="2362" y="5650"/>
                    <a:pt x="2286" y="4814"/>
                    <a:pt x="1695" y="4290"/>
                  </a:cubicBezTo>
                  <a:lnTo>
                    <a:pt x="1695" y="4290"/>
                  </a:lnTo>
                  <a:cubicBezTo>
                    <a:pt x="1719" y="1121"/>
                    <a:pt x="8070" y="602"/>
                    <a:pt x="10220" y="573"/>
                  </a:cubicBezTo>
                  <a:cubicBezTo>
                    <a:pt x="10367" y="571"/>
                    <a:pt x="10514" y="570"/>
                    <a:pt x="10660" y="570"/>
                  </a:cubicBezTo>
                  <a:close/>
                  <a:moveTo>
                    <a:pt x="10987" y="0"/>
                  </a:moveTo>
                  <a:cubicBezTo>
                    <a:pt x="9356" y="0"/>
                    <a:pt x="7731" y="100"/>
                    <a:pt x="6126" y="479"/>
                  </a:cubicBezTo>
                  <a:cubicBezTo>
                    <a:pt x="4352" y="916"/>
                    <a:pt x="1113" y="2025"/>
                    <a:pt x="614" y="4061"/>
                  </a:cubicBezTo>
                  <a:lnTo>
                    <a:pt x="614" y="4061"/>
                  </a:lnTo>
                  <a:cubicBezTo>
                    <a:pt x="282" y="4185"/>
                    <a:pt x="1" y="4400"/>
                    <a:pt x="263" y="4512"/>
                  </a:cubicBezTo>
                  <a:cubicBezTo>
                    <a:pt x="367" y="4553"/>
                    <a:pt x="462" y="4601"/>
                    <a:pt x="549" y="4656"/>
                  </a:cubicBezTo>
                  <a:lnTo>
                    <a:pt x="549" y="4656"/>
                  </a:lnTo>
                  <a:cubicBezTo>
                    <a:pt x="551" y="4751"/>
                    <a:pt x="559" y="4848"/>
                    <a:pt x="573" y="4946"/>
                  </a:cubicBezTo>
                  <a:cubicBezTo>
                    <a:pt x="594" y="5060"/>
                    <a:pt x="732" y="5108"/>
                    <a:pt x="904" y="5108"/>
                  </a:cubicBezTo>
                  <a:cubicBezTo>
                    <a:pt x="947" y="5108"/>
                    <a:pt x="992" y="5105"/>
                    <a:pt x="1037" y="5100"/>
                  </a:cubicBezTo>
                  <a:lnTo>
                    <a:pt x="1037" y="5100"/>
                  </a:lnTo>
                  <a:cubicBezTo>
                    <a:pt x="1634" y="5841"/>
                    <a:pt x="1837" y="6924"/>
                    <a:pt x="2931" y="7273"/>
                  </a:cubicBezTo>
                  <a:cubicBezTo>
                    <a:pt x="3460" y="7446"/>
                    <a:pt x="4059" y="7515"/>
                    <a:pt x="4682" y="7515"/>
                  </a:cubicBezTo>
                  <a:cubicBezTo>
                    <a:pt x="5959" y="7515"/>
                    <a:pt x="7337" y="7223"/>
                    <a:pt x="8421" y="6931"/>
                  </a:cubicBezTo>
                  <a:cubicBezTo>
                    <a:pt x="10096" y="6466"/>
                    <a:pt x="11647" y="5691"/>
                    <a:pt x="13074" y="4698"/>
                  </a:cubicBezTo>
                  <a:cubicBezTo>
                    <a:pt x="14935" y="3333"/>
                    <a:pt x="16362" y="1286"/>
                    <a:pt x="18627" y="511"/>
                  </a:cubicBezTo>
                  <a:cubicBezTo>
                    <a:pt x="19102" y="362"/>
                    <a:pt x="18980" y="43"/>
                    <a:pt x="18534" y="43"/>
                  </a:cubicBezTo>
                  <a:cubicBezTo>
                    <a:pt x="18514" y="43"/>
                    <a:pt x="18493" y="44"/>
                    <a:pt x="18472" y="45"/>
                  </a:cubicBezTo>
                  <a:cubicBezTo>
                    <a:pt x="17759" y="99"/>
                    <a:pt x="17044" y="118"/>
                    <a:pt x="16327" y="118"/>
                  </a:cubicBezTo>
                  <a:cubicBezTo>
                    <a:pt x="14551" y="118"/>
                    <a:pt x="12765" y="0"/>
                    <a:pt x="109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
            <p:cNvSpPr/>
            <p:nvPr/>
          </p:nvSpPr>
          <p:spPr>
            <a:xfrm>
              <a:off x="3316825" y="2947825"/>
              <a:ext cx="291075" cy="292850"/>
            </a:xfrm>
            <a:custGeom>
              <a:avLst/>
              <a:gdLst/>
              <a:ahLst/>
              <a:cxnLst/>
              <a:rect l="l" t="t" r="r" b="b"/>
              <a:pathLst>
                <a:path w="11643" h="11714" extrusionOk="0">
                  <a:moveTo>
                    <a:pt x="833" y="0"/>
                  </a:moveTo>
                  <a:cubicBezTo>
                    <a:pt x="551" y="0"/>
                    <a:pt x="1" y="279"/>
                    <a:pt x="247" y="388"/>
                  </a:cubicBezTo>
                  <a:lnTo>
                    <a:pt x="247" y="357"/>
                  </a:lnTo>
                  <a:cubicBezTo>
                    <a:pt x="5210" y="2405"/>
                    <a:pt x="9553" y="6220"/>
                    <a:pt x="10762" y="11617"/>
                  </a:cubicBezTo>
                  <a:cubicBezTo>
                    <a:pt x="10782" y="11685"/>
                    <a:pt x="10875" y="11713"/>
                    <a:pt x="10994" y="11713"/>
                  </a:cubicBezTo>
                  <a:cubicBezTo>
                    <a:pt x="11257" y="11713"/>
                    <a:pt x="11643" y="11572"/>
                    <a:pt x="11600" y="11400"/>
                  </a:cubicBezTo>
                  <a:cubicBezTo>
                    <a:pt x="10359" y="5910"/>
                    <a:pt x="5954" y="2095"/>
                    <a:pt x="929" y="16"/>
                  </a:cubicBezTo>
                  <a:cubicBezTo>
                    <a:pt x="904" y="5"/>
                    <a:pt x="871" y="0"/>
                    <a:pt x="8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
            <p:cNvSpPr/>
            <p:nvPr/>
          </p:nvSpPr>
          <p:spPr>
            <a:xfrm>
              <a:off x="3592850" y="2082700"/>
              <a:ext cx="154350" cy="1167000"/>
            </a:xfrm>
            <a:custGeom>
              <a:avLst/>
              <a:gdLst/>
              <a:ahLst/>
              <a:cxnLst/>
              <a:rect l="l" t="t" r="r" b="b"/>
              <a:pathLst>
                <a:path w="6174" h="46680" extrusionOk="0">
                  <a:moveTo>
                    <a:pt x="4057" y="1"/>
                  </a:moveTo>
                  <a:cubicBezTo>
                    <a:pt x="3776" y="1"/>
                    <a:pt x="3404" y="235"/>
                    <a:pt x="3537" y="500"/>
                  </a:cubicBezTo>
                  <a:cubicBezTo>
                    <a:pt x="4591" y="2392"/>
                    <a:pt x="5119" y="4595"/>
                    <a:pt x="5026" y="6766"/>
                  </a:cubicBezTo>
                  <a:cubicBezTo>
                    <a:pt x="4933" y="8627"/>
                    <a:pt x="4281" y="10395"/>
                    <a:pt x="4157" y="12194"/>
                  </a:cubicBezTo>
                  <a:cubicBezTo>
                    <a:pt x="4002" y="14025"/>
                    <a:pt x="4622" y="15824"/>
                    <a:pt x="4498" y="17623"/>
                  </a:cubicBezTo>
                  <a:cubicBezTo>
                    <a:pt x="4312" y="19608"/>
                    <a:pt x="2947" y="20973"/>
                    <a:pt x="2451" y="22803"/>
                  </a:cubicBezTo>
                  <a:cubicBezTo>
                    <a:pt x="1955" y="24633"/>
                    <a:pt x="2017" y="26494"/>
                    <a:pt x="1490" y="28293"/>
                  </a:cubicBezTo>
                  <a:cubicBezTo>
                    <a:pt x="931" y="30123"/>
                    <a:pt x="590" y="31985"/>
                    <a:pt x="435" y="33877"/>
                  </a:cubicBezTo>
                  <a:cubicBezTo>
                    <a:pt x="187" y="38064"/>
                    <a:pt x="125" y="42252"/>
                    <a:pt x="1" y="46440"/>
                  </a:cubicBezTo>
                  <a:cubicBezTo>
                    <a:pt x="1" y="46609"/>
                    <a:pt x="148" y="46680"/>
                    <a:pt x="320" y="46680"/>
                  </a:cubicBezTo>
                  <a:cubicBezTo>
                    <a:pt x="556" y="46680"/>
                    <a:pt x="838" y="46544"/>
                    <a:pt x="838" y="46347"/>
                  </a:cubicBezTo>
                  <a:cubicBezTo>
                    <a:pt x="993" y="42066"/>
                    <a:pt x="993" y="37723"/>
                    <a:pt x="1303" y="33443"/>
                  </a:cubicBezTo>
                  <a:cubicBezTo>
                    <a:pt x="1459" y="31364"/>
                    <a:pt x="2017" y="29534"/>
                    <a:pt x="2544" y="27549"/>
                  </a:cubicBezTo>
                  <a:cubicBezTo>
                    <a:pt x="3134" y="25315"/>
                    <a:pt x="2916" y="23082"/>
                    <a:pt x="4095" y="21004"/>
                  </a:cubicBezTo>
                  <a:cubicBezTo>
                    <a:pt x="4871" y="19577"/>
                    <a:pt x="5398" y="18460"/>
                    <a:pt x="5336" y="16816"/>
                  </a:cubicBezTo>
                  <a:cubicBezTo>
                    <a:pt x="5274" y="14614"/>
                    <a:pt x="4840" y="12660"/>
                    <a:pt x="5274" y="10426"/>
                  </a:cubicBezTo>
                  <a:cubicBezTo>
                    <a:pt x="5987" y="6704"/>
                    <a:pt x="6173" y="3602"/>
                    <a:pt x="4312" y="128"/>
                  </a:cubicBezTo>
                  <a:cubicBezTo>
                    <a:pt x="4268" y="39"/>
                    <a:pt x="4170" y="1"/>
                    <a:pt x="40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52"/>
        <p:cNvGrpSpPr/>
        <p:nvPr/>
      </p:nvGrpSpPr>
      <p:grpSpPr>
        <a:xfrm>
          <a:off x="0" y="0"/>
          <a:ext cx="0" cy="0"/>
          <a:chOff x="0" y="0"/>
          <a:chExt cx="0" cy="0"/>
        </a:xfrm>
      </p:grpSpPr>
      <p:sp>
        <p:nvSpPr>
          <p:cNvPr id="453" name="Google Shape;453;p3"/>
          <p:cNvSpPr txBox="1">
            <a:spLocks noGrp="1"/>
          </p:cNvSpPr>
          <p:nvPr>
            <p:ph type="title"/>
          </p:nvPr>
        </p:nvSpPr>
        <p:spPr>
          <a:xfrm>
            <a:off x="1704900" y="1118800"/>
            <a:ext cx="4638600" cy="18987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b="1"/>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54" name="Google Shape;454;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solidFill>
                <a:schemeClr val="dk1"/>
              </a:solidFill>
            </a:endParaRPr>
          </a:p>
        </p:txBody>
      </p:sp>
      <p:grpSp>
        <p:nvGrpSpPr>
          <p:cNvPr id="455" name="Google Shape;455;p3"/>
          <p:cNvGrpSpPr/>
          <p:nvPr/>
        </p:nvGrpSpPr>
        <p:grpSpPr>
          <a:xfrm>
            <a:off x="-782860" y="3775347"/>
            <a:ext cx="5152105" cy="2831811"/>
            <a:chOff x="4178350" y="2375050"/>
            <a:chExt cx="938350" cy="515775"/>
          </a:xfrm>
        </p:grpSpPr>
        <p:sp>
          <p:nvSpPr>
            <p:cNvPr id="456" name="Google Shape;456;p3"/>
            <p:cNvSpPr/>
            <p:nvPr/>
          </p:nvSpPr>
          <p:spPr>
            <a:xfrm>
              <a:off x="4178350" y="2375050"/>
              <a:ext cx="938350" cy="470050"/>
            </a:xfrm>
            <a:custGeom>
              <a:avLst/>
              <a:gdLst/>
              <a:ahLst/>
              <a:cxnLst/>
              <a:rect l="l" t="t" r="r" b="b"/>
              <a:pathLst>
                <a:path w="37534" h="18802" extrusionOk="0">
                  <a:moveTo>
                    <a:pt x="19941" y="1"/>
                  </a:moveTo>
                  <a:cubicBezTo>
                    <a:pt x="19829" y="1"/>
                    <a:pt x="19717" y="2"/>
                    <a:pt x="19604" y="4"/>
                  </a:cubicBezTo>
                  <a:cubicBezTo>
                    <a:pt x="17557" y="35"/>
                    <a:pt x="15789" y="780"/>
                    <a:pt x="13804" y="1121"/>
                  </a:cubicBezTo>
                  <a:cubicBezTo>
                    <a:pt x="11260" y="1617"/>
                    <a:pt x="8903" y="2765"/>
                    <a:pt x="6949" y="4440"/>
                  </a:cubicBezTo>
                  <a:cubicBezTo>
                    <a:pt x="2792" y="7914"/>
                    <a:pt x="248" y="12970"/>
                    <a:pt x="0" y="18367"/>
                  </a:cubicBezTo>
                  <a:lnTo>
                    <a:pt x="714" y="18802"/>
                  </a:lnTo>
                  <a:lnTo>
                    <a:pt x="36913" y="18678"/>
                  </a:lnTo>
                  <a:cubicBezTo>
                    <a:pt x="37534" y="16816"/>
                    <a:pt x="36727" y="14800"/>
                    <a:pt x="35952" y="12970"/>
                  </a:cubicBezTo>
                  <a:cubicBezTo>
                    <a:pt x="34711" y="10147"/>
                    <a:pt x="33377" y="7263"/>
                    <a:pt x="31392" y="4998"/>
                  </a:cubicBezTo>
                  <a:cubicBezTo>
                    <a:pt x="28520" y="1733"/>
                    <a:pt x="24234" y="1"/>
                    <a:pt x="199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
            <p:cNvSpPr/>
            <p:nvPr/>
          </p:nvSpPr>
          <p:spPr>
            <a:xfrm>
              <a:off x="4192225" y="2449850"/>
              <a:ext cx="867875" cy="411650"/>
            </a:xfrm>
            <a:custGeom>
              <a:avLst/>
              <a:gdLst/>
              <a:ahLst/>
              <a:cxnLst/>
              <a:rect l="l" t="t" r="r" b="b"/>
              <a:pathLst>
                <a:path w="34715" h="16466" extrusionOk="0">
                  <a:moveTo>
                    <a:pt x="18380" y="0"/>
                  </a:moveTo>
                  <a:cubicBezTo>
                    <a:pt x="17829" y="0"/>
                    <a:pt x="17276" y="28"/>
                    <a:pt x="16723" y="83"/>
                  </a:cubicBezTo>
                  <a:cubicBezTo>
                    <a:pt x="13063" y="455"/>
                    <a:pt x="9589" y="1944"/>
                    <a:pt x="6766" y="4302"/>
                  </a:cubicBezTo>
                  <a:cubicBezTo>
                    <a:pt x="3105" y="7403"/>
                    <a:pt x="1492" y="11839"/>
                    <a:pt x="35" y="16275"/>
                  </a:cubicBezTo>
                  <a:cubicBezTo>
                    <a:pt x="1" y="16377"/>
                    <a:pt x="123" y="16421"/>
                    <a:pt x="298" y="16421"/>
                  </a:cubicBezTo>
                  <a:cubicBezTo>
                    <a:pt x="604" y="16421"/>
                    <a:pt x="1072" y="16286"/>
                    <a:pt x="1151" y="16089"/>
                  </a:cubicBezTo>
                  <a:lnTo>
                    <a:pt x="1120" y="16089"/>
                  </a:lnTo>
                  <a:cubicBezTo>
                    <a:pt x="2299" y="12491"/>
                    <a:pt x="3540" y="8768"/>
                    <a:pt x="6083" y="5884"/>
                  </a:cubicBezTo>
                  <a:cubicBezTo>
                    <a:pt x="8906" y="2689"/>
                    <a:pt x="12908" y="765"/>
                    <a:pt x="17188" y="548"/>
                  </a:cubicBezTo>
                  <a:cubicBezTo>
                    <a:pt x="17428" y="536"/>
                    <a:pt x="17667" y="530"/>
                    <a:pt x="17906" y="530"/>
                  </a:cubicBezTo>
                  <a:cubicBezTo>
                    <a:pt x="21865" y="530"/>
                    <a:pt x="25631" y="2217"/>
                    <a:pt x="28293" y="5201"/>
                  </a:cubicBezTo>
                  <a:cubicBezTo>
                    <a:pt x="31023" y="8241"/>
                    <a:pt x="33566" y="11994"/>
                    <a:pt x="32946" y="16306"/>
                  </a:cubicBezTo>
                  <a:cubicBezTo>
                    <a:pt x="32924" y="16418"/>
                    <a:pt x="33055" y="16465"/>
                    <a:pt x="33235" y="16465"/>
                  </a:cubicBezTo>
                  <a:cubicBezTo>
                    <a:pt x="33554" y="16465"/>
                    <a:pt x="34023" y="16318"/>
                    <a:pt x="34063" y="16120"/>
                  </a:cubicBezTo>
                  <a:cubicBezTo>
                    <a:pt x="34714" y="11436"/>
                    <a:pt x="31798" y="7217"/>
                    <a:pt x="28634" y="4053"/>
                  </a:cubicBezTo>
                  <a:cubicBezTo>
                    <a:pt x="25844" y="1317"/>
                    <a:pt x="22177" y="0"/>
                    <a:pt x="18380"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
            <p:cNvSpPr/>
            <p:nvPr/>
          </p:nvSpPr>
          <p:spPr>
            <a:xfrm>
              <a:off x="4252800" y="2496850"/>
              <a:ext cx="761025" cy="376950"/>
            </a:xfrm>
            <a:custGeom>
              <a:avLst/>
              <a:gdLst/>
              <a:ahLst/>
              <a:cxnLst/>
              <a:rect l="l" t="t" r="r" b="b"/>
              <a:pathLst>
                <a:path w="30441" h="15078" extrusionOk="0">
                  <a:moveTo>
                    <a:pt x="13814" y="1"/>
                  </a:moveTo>
                  <a:cubicBezTo>
                    <a:pt x="10218" y="1"/>
                    <a:pt x="7746" y="1872"/>
                    <a:pt x="5273" y="4345"/>
                  </a:cubicBezTo>
                  <a:cubicBezTo>
                    <a:pt x="2575" y="7074"/>
                    <a:pt x="62" y="10952"/>
                    <a:pt x="0" y="14922"/>
                  </a:cubicBezTo>
                  <a:cubicBezTo>
                    <a:pt x="0" y="15030"/>
                    <a:pt x="134" y="15078"/>
                    <a:pt x="309" y="15078"/>
                  </a:cubicBezTo>
                  <a:cubicBezTo>
                    <a:pt x="639" y="15078"/>
                    <a:pt x="1117" y="14907"/>
                    <a:pt x="1117" y="14643"/>
                  </a:cubicBezTo>
                  <a:cubicBezTo>
                    <a:pt x="1179" y="10890"/>
                    <a:pt x="3629" y="7074"/>
                    <a:pt x="6173" y="4500"/>
                  </a:cubicBezTo>
                  <a:cubicBezTo>
                    <a:pt x="7414" y="3259"/>
                    <a:pt x="8716" y="1863"/>
                    <a:pt x="10392" y="1150"/>
                  </a:cubicBezTo>
                  <a:cubicBezTo>
                    <a:pt x="11295" y="765"/>
                    <a:pt x="12261" y="601"/>
                    <a:pt x="13235" y="601"/>
                  </a:cubicBezTo>
                  <a:cubicBezTo>
                    <a:pt x="14537" y="601"/>
                    <a:pt x="15855" y="893"/>
                    <a:pt x="17061" y="1336"/>
                  </a:cubicBezTo>
                  <a:cubicBezTo>
                    <a:pt x="23047" y="3507"/>
                    <a:pt x="28104" y="8346"/>
                    <a:pt x="29282" y="14736"/>
                  </a:cubicBezTo>
                  <a:cubicBezTo>
                    <a:pt x="29303" y="14849"/>
                    <a:pt x="29438" y="14897"/>
                    <a:pt x="29607" y="14897"/>
                  </a:cubicBezTo>
                  <a:cubicBezTo>
                    <a:pt x="29952" y="14897"/>
                    <a:pt x="30441" y="14696"/>
                    <a:pt x="30399" y="14426"/>
                  </a:cubicBezTo>
                  <a:cubicBezTo>
                    <a:pt x="29717" y="10549"/>
                    <a:pt x="27638" y="7074"/>
                    <a:pt x="24536" y="4655"/>
                  </a:cubicBezTo>
                  <a:cubicBezTo>
                    <a:pt x="21558" y="2329"/>
                    <a:pt x="17898" y="95"/>
                    <a:pt x="13990" y="2"/>
                  </a:cubicBezTo>
                  <a:cubicBezTo>
                    <a:pt x="13931" y="1"/>
                    <a:pt x="13872" y="1"/>
                    <a:pt x="13814" y="1"/>
                  </a:cubicBezTo>
                  <a:close/>
                </a:path>
              </a:pathLst>
            </a:custGeom>
            <a:no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
            <p:cNvSpPr/>
            <p:nvPr/>
          </p:nvSpPr>
          <p:spPr>
            <a:xfrm>
              <a:off x="4311275" y="2568125"/>
              <a:ext cx="619300" cy="306050"/>
            </a:xfrm>
            <a:custGeom>
              <a:avLst/>
              <a:gdLst/>
              <a:ahLst/>
              <a:cxnLst/>
              <a:rect l="l" t="t" r="r" b="b"/>
              <a:pathLst>
                <a:path w="24772" h="12242" extrusionOk="0">
                  <a:moveTo>
                    <a:pt x="11588" y="1"/>
                  </a:moveTo>
                  <a:cubicBezTo>
                    <a:pt x="5191" y="1"/>
                    <a:pt x="1980" y="5894"/>
                    <a:pt x="50" y="11389"/>
                  </a:cubicBezTo>
                  <a:cubicBezTo>
                    <a:pt x="1" y="11523"/>
                    <a:pt x="143" y="11580"/>
                    <a:pt x="341" y="11580"/>
                  </a:cubicBezTo>
                  <a:cubicBezTo>
                    <a:pt x="648" y="11580"/>
                    <a:pt x="1091" y="11441"/>
                    <a:pt x="1166" y="11234"/>
                  </a:cubicBezTo>
                  <a:lnTo>
                    <a:pt x="1197" y="11234"/>
                  </a:lnTo>
                  <a:cubicBezTo>
                    <a:pt x="2977" y="6003"/>
                    <a:pt x="5858" y="679"/>
                    <a:pt x="11490" y="679"/>
                  </a:cubicBezTo>
                  <a:cubicBezTo>
                    <a:pt x="12337" y="679"/>
                    <a:pt x="13247" y="800"/>
                    <a:pt x="14225" y="1059"/>
                  </a:cubicBezTo>
                  <a:cubicBezTo>
                    <a:pt x="19282" y="2424"/>
                    <a:pt x="23593" y="6488"/>
                    <a:pt x="23531" y="12009"/>
                  </a:cubicBezTo>
                  <a:cubicBezTo>
                    <a:pt x="23531" y="12175"/>
                    <a:pt x="23689" y="12241"/>
                    <a:pt x="23885" y="12241"/>
                  </a:cubicBezTo>
                  <a:cubicBezTo>
                    <a:pt x="24205" y="12241"/>
                    <a:pt x="24629" y="12065"/>
                    <a:pt x="24648" y="11854"/>
                  </a:cubicBezTo>
                  <a:cubicBezTo>
                    <a:pt x="24772" y="5216"/>
                    <a:pt x="18723" y="532"/>
                    <a:pt x="12457" y="36"/>
                  </a:cubicBezTo>
                  <a:cubicBezTo>
                    <a:pt x="12161" y="12"/>
                    <a:pt x="11871" y="1"/>
                    <a:pt x="11588"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
            <p:cNvSpPr/>
            <p:nvPr/>
          </p:nvSpPr>
          <p:spPr>
            <a:xfrm>
              <a:off x="4374000" y="2647325"/>
              <a:ext cx="513325" cy="228750"/>
            </a:xfrm>
            <a:custGeom>
              <a:avLst/>
              <a:gdLst/>
              <a:ahLst/>
              <a:cxnLst/>
              <a:rect l="l" t="t" r="r" b="b"/>
              <a:pathLst>
                <a:path w="20533" h="9150" extrusionOk="0">
                  <a:moveTo>
                    <a:pt x="9607" y="1"/>
                  </a:moveTo>
                  <a:cubicBezTo>
                    <a:pt x="5109" y="1"/>
                    <a:pt x="1077" y="4840"/>
                    <a:pt x="22" y="8841"/>
                  </a:cubicBezTo>
                  <a:cubicBezTo>
                    <a:pt x="0" y="8928"/>
                    <a:pt x="119" y="8966"/>
                    <a:pt x="287" y="8966"/>
                  </a:cubicBezTo>
                  <a:cubicBezTo>
                    <a:pt x="599" y="8966"/>
                    <a:pt x="1078" y="8837"/>
                    <a:pt x="1139" y="8655"/>
                  </a:cubicBezTo>
                  <a:cubicBezTo>
                    <a:pt x="1697" y="6546"/>
                    <a:pt x="2845" y="4654"/>
                    <a:pt x="4427" y="3165"/>
                  </a:cubicBezTo>
                  <a:cubicBezTo>
                    <a:pt x="5078" y="2451"/>
                    <a:pt x="5823" y="1831"/>
                    <a:pt x="6629" y="1273"/>
                  </a:cubicBezTo>
                  <a:cubicBezTo>
                    <a:pt x="7450" y="714"/>
                    <a:pt x="8375" y="495"/>
                    <a:pt x="9317" y="495"/>
                  </a:cubicBezTo>
                  <a:cubicBezTo>
                    <a:pt x="10155" y="495"/>
                    <a:pt x="11006" y="669"/>
                    <a:pt x="11809" y="931"/>
                  </a:cubicBezTo>
                  <a:cubicBezTo>
                    <a:pt x="15532" y="2172"/>
                    <a:pt x="18386" y="5212"/>
                    <a:pt x="19347" y="9058"/>
                  </a:cubicBezTo>
                  <a:cubicBezTo>
                    <a:pt x="19363" y="9123"/>
                    <a:pt x="19453" y="9150"/>
                    <a:pt x="19574" y="9150"/>
                  </a:cubicBezTo>
                  <a:cubicBezTo>
                    <a:pt x="19922" y="9150"/>
                    <a:pt x="20533" y="8932"/>
                    <a:pt x="20464" y="8748"/>
                  </a:cubicBezTo>
                  <a:cubicBezTo>
                    <a:pt x="19254" y="3878"/>
                    <a:pt x="14756" y="1"/>
                    <a:pt x="9607"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
            <p:cNvSpPr/>
            <p:nvPr/>
          </p:nvSpPr>
          <p:spPr>
            <a:xfrm>
              <a:off x="4437575" y="2724875"/>
              <a:ext cx="345675" cy="156550"/>
            </a:xfrm>
            <a:custGeom>
              <a:avLst/>
              <a:gdLst/>
              <a:ahLst/>
              <a:cxnLst/>
              <a:rect l="l" t="t" r="r" b="b"/>
              <a:pathLst>
                <a:path w="13827" h="6262" extrusionOk="0">
                  <a:moveTo>
                    <a:pt x="7587" y="0"/>
                  </a:moveTo>
                  <a:cubicBezTo>
                    <a:pt x="4082" y="0"/>
                    <a:pt x="1318" y="2440"/>
                    <a:pt x="116" y="5615"/>
                  </a:cubicBezTo>
                  <a:cubicBezTo>
                    <a:pt x="1" y="5927"/>
                    <a:pt x="260" y="6074"/>
                    <a:pt x="557" y="6074"/>
                  </a:cubicBezTo>
                  <a:cubicBezTo>
                    <a:pt x="820" y="6074"/>
                    <a:pt x="1114" y="5958"/>
                    <a:pt x="1201" y="5739"/>
                  </a:cubicBezTo>
                  <a:cubicBezTo>
                    <a:pt x="2132" y="3258"/>
                    <a:pt x="4148" y="1024"/>
                    <a:pt x="6971" y="838"/>
                  </a:cubicBezTo>
                  <a:cubicBezTo>
                    <a:pt x="7119" y="826"/>
                    <a:pt x="7266" y="820"/>
                    <a:pt x="7412" y="820"/>
                  </a:cubicBezTo>
                  <a:cubicBezTo>
                    <a:pt x="10202" y="820"/>
                    <a:pt x="12561" y="3035"/>
                    <a:pt x="12679" y="5894"/>
                  </a:cubicBezTo>
                  <a:cubicBezTo>
                    <a:pt x="12692" y="6152"/>
                    <a:pt x="12913" y="6262"/>
                    <a:pt x="13158" y="6262"/>
                  </a:cubicBezTo>
                  <a:cubicBezTo>
                    <a:pt x="13473" y="6262"/>
                    <a:pt x="13826" y="6081"/>
                    <a:pt x="13826" y="5801"/>
                  </a:cubicBezTo>
                  <a:cubicBezTo>
                    <a:pt x="13671" y="2451"/>
                    <a:pt x="11003" y="32"/>
                    <a:pt x="7653" y="1"/>
                  </a:cubicBezTo>
                  <a:cubicBezTo>
                    <a:pt x="7631" y="1"/>
                    <a:pt x="7609" y="0"/>
                    <a:pt x="7587"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
            <p:cNvSpPr/>
            <p:nvPr/>
          </p:nvSpPr>
          <p:spPr>
            <a:xfrm>
              <a:off x="4481575" y="2799000"/>
              <a:ext cx="244675" cy="91825"/>
            </a:xfrm>
            <a:custGeom>
              <a:avLst/>
              <a:gdLst/>
              <a:ahLst/>
              <a:cxnLst/>
              <a:rect l="l" t="t" r="r" b="b"/>
              <a:pathLst>
                <a:path w="9787" h="3673" extrusionOk="0">
                  <a:moveTo>
                    <a:pt x="5465" y="1"/>
                  </a:moveTo>
                  <a:cubicBezTo>
                    <a:pt x="5004" y="1"/>
                    <a:pt x="4566" y="48"/>
                    <a:pt x="4187" y="138"/>
                  </a:cubicBezTo>
                  <a:cubicBezTo>
                    <a:pt x="3350" y="324"/>
                    <a:pt x="2512" y="634"/>
                    <a:pt x="1768" y="1068"/>
                  </a:cubicBezTo>
                  <a:cubicBezTo>
                    <a:pt x="868" y="1627"/>
                    <a:pt x="496" y="2681"/>
                    <a:pt x="31" y="3612"/>
                  </a:cubicBezTo>
                  <a:cubicBezTo>
                    <a:pt x="1" y="3652"/>
                    <a:pt x="91" y="3673"/>
                    <a:pt x="233" y="3673"/>
                  </a:cubicBezTo>
                  <a:cubicBezTo>
                    <a:pt x="528" y="3673"/>
                    <a:pt x="1043" y="3583"/>
                    <a:pt x="1147" y="3395"/>
                  </a:cubicBezTo>
                  <a:cubicBezTo>
                    <a:pt x="1972" y="1802"/>
                    <a:pt x="2823" y="444"/>
                    <a:pt x="4823" y="444"/>
                  </a:cubicBezTo>
                  <a:cubicBezTo>
                    <a:pt x="5004" y="444"/>
                    <a:pt x="5196" y="456"/>
                    <a:pt x="5397" y="479"/>
                  </a:cubicBezTo>
                  <a:cubicBezTo>
                    <a:pt x="6700" y="665"/>
                    <a:pt x="8282" y="1316"/>
                    <a:pt x="8592" y="2681"/>
                  </a:cubicBezTo>
                  <a:cubicBezTo>
                    <a:pt x="8608" y="2736"/>
                    <a:pt x="8693" y="2759"/>
                    <a:pt x="8810" y="2759"/>
                  </a:cubicBezTo>
                  <a:cubicBezTo>
                    <a:pt x="9157" y="2759"/>
                    <a:pt x="9786" y="2556"/>
                    <a:pt x="9740" y="2371"/>
                  </a:cubicBezTo>
                  <a:cubicBezTo>
                    <a:pt x="9346" y="698"/>
                    <a:pt x="7235" y="1"/>
                    <a:pt x="5465"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3"/>
          <p:cNvGrpSpPr/>
          <p:nvPr/>
        </p:nvGrpSpPr>
        <p:grpSpPr>
          <a:xfrm>
            <a:off x="6372473" y="2804915"/>
            <a:ext cx="3602094" cy="3253055"/>
            <a:chOff x="1992250" y="544500"/>
            <a:chExt cx="1080250" cy="975575"/>
          </a:xfrm>
        </p:grpSpPr>
        <p:sp>
          <p:nvSpPr>
            <p:cNvPr id="464" name="Google Shape;464;p3"/>
            <p:cNvSpPr/>
            <p:nvPr/>
          </p:nvSpPr>
          <p:spPr>
            <a:xfrm>
              <a:off x="1992250" y="544500"/>
              <a:ext cx="999625" cy="975575"/>
            </a:xfrm>
            <a:custGeom>
              <a:avLst/>
              <a:gdLst/>
              <a:ahLst/>
              <a:cxnLst/>
              <a:rect l="l" t="t" r="r" b="b"/>
              <a:pathLst>
                <a:path w="39985" h="39023" extrusionOk="0">
                  <a:moveTo>
                    <a:pt x="19555" y="1"/>
                  </a:moveTo>
                  <a:cubicBezTo>
                    <a:pt x="17751" y="1"/>
                    <a:pt x="15948" y="224"/>
                    <a:pt x="14208" y="672"/>
                  </a:cubicBezTo>
                  <a:lnTo>
                    <a:pt x="14397" y="744"/>
                  </a:lnTo>
                  <a:lnTo>
                    <a:pt x="14397" y="744"/>
                  </a:lnTo>
                  <a:cubicBezTo>
                    <a:pt x="12048" y="978"/>
                    <a:pt x="9715" y="1569"/>
                    <a:pt x="7787" y="2906"/>
                  </a:cubicBezTo>
                  <a:cubicBezTo>
                    <a:pt x="5987" y="4146"/>
                    <a:pt x="4654" y="5976"/>
                    <a:pt x="3537" y="7869"/>
                  </a:cubicBezTo>
                  <a:cubicBezTo>
                    <a:pt x="1397" y="11560"/>
                    <a:pt x="1" y="15748"/>
                    <a:pt x="32" y="19997"/>
                  </a:cubicBezTo>
                  <a:cubicBezTo>
                    <a:pt x="63" y="24247"/>
                    <a:pt x="1521" y="28558"/>
                    <a:pt x="4499" y="31629"/>
                  </a:cubicBezTo>
                  <a:cubicBezTo>
                    <a:pt x="7290" y="34514"/>
                    <a:pt x="11106" y="36096"/>
                    <a:pt x="14921" y="37337"/>
                  </a:cubicBezTo>
                  <a:cubicBezTo>
                    <a:pt x="17618" y="38244"/>
                    <a:pt x="20443" y="39022"/>
                    <a:pt x="23270" y="39022"/>
                  </a:cubicBezTo>
                  <a:cubicBezTo>
                    <a:pt x="24117" y="39022"/>
                    <a:pt x="24965" y="38952"/>
                    <a:pt x="25809" y="38795"/>
                  </a:cubicBezTo>
                  <a:cubicBezTo>
                    <a:pt x="32044" y="37616"/>
                    <a:pt x="36479" y="31815"/>
                    <a:pt x="38434" y="25798"/>
                  </a:cubicBezTo>
                  <a:cubicBezTo>
                    <a:pt x="39054" y="23968"/>
                    <a:pt x="39457" y="22106"/>
                    <a:pt x="39612" y="20183"/>
                  </a:cubicBezTo>
                  <a:cubicBezTo>
                    <a:pt x="39985" y="13979"/>
                    <a:pt x="36945" y="7714"/>
                    <a:pt x="31951" y="3991"/>
                  </a:cubicBezTo>
                  <a:cubicBezTo>
                    <a:pt x="28423" y="1346"/>
                    <a:pt x="23987" y="1"/>
                    <a:pt x="195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
            <p:cNvSpPr/>
            <p:nvPr/>
          </p:nvSpPr>
          <p:spPr>
            <a:xfrm>
              <a:off x="2005450" y="605475"/>
              <a:ext cx="1067050" cy="840675"/>
            </a:xfrm>
            <a:custGeom>
              <a:avLst/>
              <a:gdLst/>
              <a:ahLst/>
              <a:cxnLst/>
              <a:rect l="l" t="t" r="r" b="b"/>
              <a:pathLst>
                <a:path w="42682" h="33627" extrusionOk="0">
                  <a:moveTo>
                    <a:pt x="23356" y="0"/>
                  </a:moveTo>
                  <a:cubicBezTo>
                    <a:pt x="18858" y="0"/>
                    <a:pt x="14320" y="700"/>
                    <a:pt x="10485" y="3134"/>
                  </a:cubicBezTo>
                  <a:cubicBezTo>
                    <a:pt x="1675" y="8687"/>
                    <a:pt x="0" y="23266"/>
                    <a:pt x="8716" y="29625"/>
                  </a:cubicBezTo>
                  <a:cubicBezTo>
                    <a:pt x="12687" y="32540"/>
                    <a:pt x="17774" y="33595"/>
                    <a:pt x="22582" y="33626"/>
                  </a:cubicBezTo>
                  <a:cubicBezTo>
                    <a:pt x="22617" y="33626"/>
                    <a:pt x="22652" y="33626"/>
                    <a:pt x="22687" y="33626"/>
                  </a:cubicBezTo>
                  <a:cubicBezTo>
                    <a:pt x="27905" y="33626"/>
                    <a:pt x="31564" y="31331"/>
                    <a:pt x="34152" y="26771"/>
                  </a:cubicBezTo>
                  <a:cubicBezTo>
                    <a:pt x="36758" y="22211"/>
                    <a:pt x="38340" y="16193"/>
                    <a:pt x="35393" y="11447"/>
                  </a:cubicBezTo>
                  <a:cubicBezTo>
                    <a:pt x="32601" y="6857"/>
                    <a:pt x="26863" y="4251"/>
                    <a:pt x="21683" y="3817"/>
                  </a:cubicBezTo>
                  <a:cubicBezTo>
                    <a:pt x="21177" y="3779"/>
                    <a:pt x="20668" y="3759"/>
                    <a:pt x="20157" y="3759"/>
                  </a:cubicBezTo>
                  <a:cubicBezTo>
                    <a:pt x="15682" y="3759"/>
                    <a:pt x="11104" y="5263"/>
                    <a:pt x="8375" y="8966"/>
                  </a:cubicBezTo>
                  <a:cubicBezTo>
                    <a:pt x="5242" y="13277"/>
                    <a:pt x="5335" y="19016"/>
                    <a:pt x="8096" y="23452"/>
                  </a:cubicBezTo>
                  <a:cubicBezTo>
                    <a:pt x="10646" y="27632"/>
                    <a:pt x="15491" y="30481"/>
                    <a:pt x="20437" y="30481"/>
                  </a:cubicBezTo>
                  <a:cubicBezTo>
                    <a:pt x="20666" y="30481"/>
                    <a:pt x="20895" y="30474"/>
                    <a:pt x="21124" y="30462"/>
                  </a:cubicBezTo>
                  <a:cubicBezTo>
                    <a:pt x="26460" y="30183"/>
                    <a:pt x="29655" y="25964"/>
                    <a:pt x="31143" y="21094"/>
                  </a:cubicBezTo>
                  <a:cubicBezTo>
                    <a:pt x="33234" y="14289"/>
                    <a:pt x="26211" y="7240"/>
                    <a:pt x="19582" y="7240"/>
                  </a:cubicBezTo>
                  <a:cubicBezTo>
                    <a:pt x="17357" y="7240"/>
                    <a:pt x="15177" y="8034"/>
                    <a:pt x="13400" y="9896"/>
                  </a:cubicBezTo>
                  <a:cubicBezTo>
                    <a:pt x="8158" y="15385"/>
                    <a:pt x="14692" y="25483"/>
                    <a:pt x="21179" y="25483"/>
                  </a:cubicBezTo>
                  <a:cubicBezTo>
                    <a:pt x="22867" y="25483"/>
                    <a:pt x="24552" y="24800"/>
                    <a:pt x="26025" y="23173"/>
                  </a:cubicBezTo>
                  <a:cubicBezTo>
                    <a:pt x="27607" y="21405"/>
                    <a:pt x="28786" y="18644"/>
                    <a:pt x="28383" y="16255"/>
                  </a:cubicBezTo>
                  <a:cubicBezTo>
                    <a:pt x="28010" y="13867"/>
                    <a:pt x="26025" y="12254"/>
                    <a:pt x="23854" y="11571"/>
                  </a:cubicBezTo>
                  <a:cubicBezTo>
                    <a:pt x="23096" y="11321"/>
                    <a:pt x="22295" y="11195"/>
                    <a:pt x="21512" y="11195"/>
                  </a:cubicBezTo>
                  <a:cubicBezTo>
                    <a:pt x="18610" y="11195"/>
                    <a:pt x="15962" y="12924"/>
                    <a:pt x="16719" y="16441"/>
                  </a:cubicBezTo>
                  <a:cubicBezTo>
                    <a:pt x="17123" y="18334"/>
                    <a:pt x="18643" y="20319"/>
                    <a:pt x="20721" y="20474"/>
                  </a:cubicBezTo>
                  <a:cubicBezTo>
                    <a:pt x="20787" y="20478"/>
                    <a:pt x="20853" y="20480"/>
                    <a:pt x="20918" y="20480"/>
                  </a:cubicBezTo>
                  <a:cubicBezTo>
                    <a:pt x="22449" y="20480"/>
                    <a:pt x="23777" y="19449"/>
                    <a:pt x="24164" y="17961"/>
                  </a:cubicBezTo>
                  <a:cubicBezTo>
                    <a:pt x="24733" y="15666"/>
                    <a:pt x="22911" y="14425"/>
                    <a:pt x="21310" y="14425"/>
                  </a:cubicBezTo>
                  <a:cubicBezTo>
                    <a:pt x="20207" y="14425"/>
                    <a:pt x="19208" y="15015"/>
                    <a:pt x="19170" y="16255"/>
                  </a:cubicBezTo>
                  <a:cubicBezTo>
                    <a:pt x="19147" y="17447"/>
                    <a:pt x="20109" y="17970"/>
                    <a:pt x="21075" y="17970"/>
                  </a:cubicBezTo>
                  <a:cubicBezTo>
                    <a:pt x="21392" y="17970"/>
                    <a:pt x="21709" y="17913"/>
                    <a:pt x="21993" y="17806"/>
                  </a:cubicBezTo>
                  <a:cubicBezTo>
                    <a:pt x="22589" y="17583"/>
                    <a:pt x="22269" y="17319"/>
                    <a:pt x="21863" y="17319"/>
                  </a:cubicBezTo>
                  <a:cubicBezTo>
                    <a:pt x="21763" y="17319"/>
                    <a:pt x="21657" y="17335"/>
                    <a:pt x="21558" y="17372"/>
                  </a:cubicBezTo>
                  <a:cubicBezTo>
                    <a:pt x="21505" y="17392"/>
                    <a:pt x="21450" y="17401"/>
                    <a:pt x="21394" y="17401"/>
                  </a:cubicBezTo>
                  <a:cubicBezTo>
                    <a:pt x="20929" y="17401"/>
                    <a:pt x="20404" y="16767"/>
                    <a:pt x="20349" y="16379"/>
                  </a:cubicBezTo>
                  <a:lnTo>
                    <a:pt x="22365" y="15418"/>
                  </a:lnTo>
                  <a:cubicBezTo>
                    <a:pt x="22675" y="15666"/>
                    <a:pt x="22892" y="16007"/>
                    <a:pt x="22985" y="16410"/>
                  </a:cubicBezTo>
                  <a:cubicBezTo>
                    <a:pt x="23140" y="16876"/>
                    <a:pt x="23171" y="17372"/>
                    <a:pt x="23078" y="17837"/>
                  </a:cubicBezTo>
                  <a:cubicBezTo>
                    <a:pt x="22861" y="19078"/>
                    <a:pt x="22675" y="18985"/>
                    <a:pt x="21496" y="19264"/>
                  </a:cubicBezTo>
                  <a:cubicBezTo>
                    <a:pt x="20979" y="19390"/>
                    <a:pt x="20657" y="19481"/>
                    <a:pt x="20396" y="19481"/>
                  </a:cubicBezTo>
                  <a:cubicBezTo>
                    <a:pt x="20015" y="19481"/>
                    <a:pt x="19766" y="19289"/>
                    <a:pt x="19232" y="18737"/>
                  </a:cubicBezTo>
                  <a:cubicBezTo>
                    <a:pt x="18798" y="18334"/>
                    <a:pt x="18488" y="17868"/>
                    <a:pt x="18239" y="17341"/>
                  </a:cubicBezTo>
                  <a:cubicBezTo>
                    <a:pt x="17867" y="16597"/>
                    <a:pt x="17712" y="15790"/>
                    <a:pt x="17712" y="14953"/>
                  </a:cubicBezTo>
                  <a:cubicBezTo>
                    <a:pt x="17772" y="12785"/>
                    <a:pt x="19481" y="11903"/>
                    <a:pt x="21335" y="11903"/>
                  </a:cubicBezTo>
                  <a:cubicBezTo>
                    <a:pt x="22347" y="11903"/>
                    <a:pt x="23403" y="12166"/>
                    <a:pt x="24257" y="12626"/>
                  </a:cubicBezTo>
                  <a:cubicBezTo>
                    <a:pt x="26304" y="13743"/>
                    <a:pt x="27545" y="15728"/>
                    <a:pt x="27266" y="18085"/>
                  </a:cubicBezTo>
                  <a:cubicBezTo>
                    <a:pt x="27049" y="19885"/>
                    <a:pt x="26335" y="21560"/>
                    <a:pt x="25188" y="22955"/>
                  </a:cubicBezTo>
                  <a:cubicBezTo>
                    <a:pt x="24132" y="24192"/>
                    <a:pt x="22717" y="24725"/>
                    <a:pt x="21264" y="24725"/>
                  </a:cubicBezTo>
                  <a:cubicBezTo>
                    <a:pt x="19728" y="24725"/>
                    <a:pt x="18149" y="24130"/>
                    <a:pt x="16906" y="23142"/>
                  </a:cubicBezTo>
                  <a:cubicBezTo>
                    <a:pt x="14176" y="20939"/>
                    <a:pt x="12036" y="16255"/>
                    <a:pt x="12842" y="12750"/>
                  </a:cubicBezTo>
                  <a:cubicBezTo>
                    <a:pt x="13589" y="9498"/>
                    <a:pt x="16562" y="7927"/>
                    <a:pt x="19578" y="7927"/>
                  </a:cubicBezTo>
                  <a:cubicBezTo>
                    <a:pt x="20820" y="7927"/>
                    <a:pt x="22068" y="8193"/>
                    <a:pt x="23171" y="8718"/>
                  </a:cubicBezTo>
                  <a:cubicBezTo>
                    <a:pt x="26366" y="10207"/>
                    <a:pt x="29189" y="13526"/>
                    <a:pt x="30151" y="16907"/>
                  </a:cubicBezTo>
                  <a:cubicBezTo>
                    <a:pt x="30709" y="18954"/>
                    <a:pt x="30275" y="20908"/>
                    <a:pt x="29468" y="22769"/>
                  </a:cubicBezTo>
                  <a:cubicBezTo>
                    <a:pt x="28538" y="24879"/>
                    <a:pt x="27359" y="27267"/>
                    <a:pt x="25436" y="28601"/>
                  </a:cubicBezTo>
                  <a:cubicBezTo>
                    <a:pt x="24067" y="29538"/>
                    <a:pt x="22499" y="29932"/>
                    <a:pt x="20889" y="29932"/>
                  </a:cubicBezTo>
                  <a:cubicBezTo>
                    <a:pt x="17755" y="29932"/>
                    <a:pt x="14465" y="28439"/>
                    <a:pt x="12191" y="26554"/>
                  </a:cubicBezTo>
                  <a:cubicBezTo>
                    <a:pt x="6111" y="21467"/>
                    <a:pt x="4994" y="10858"/>
                    <a:pt x="12346" y="6236"/>
                  </a:cubicBezTo>
                  <a:cubicBezTo>
                    <a:pt x="14452" y="4915"/>
                    <a:pt x="17028" y="4304"/>
                    <a:pt x="19693" y="4304"/>
                  </a:cubicBezTo>
                  <a:cubicBezTo>
                    <a:pt x="25980" y="4304"/>
                    <a:pt x="32765" y="7704"/>
                    <a:pt x="35052" y="13215"/>
                  </a:cubicBezTo>
                  <a:cubicBezTo>
                    <a:pt x="36572" y="16907"/>
                    <a:pt x="35765" y="21063"/>
                    <a:pt x="34214" y="24599"/>
                  </a:cubicBezTo>
                  <a:cubicBezTo>
                    <a:pt x="32353" y="28880"/>
                    <a:pt x="29375" y="32758"/>
                    <a:pt x="24381" y="33006"/>
                  </a:cubicBezTo>
                  <a:cubicBezTo>
                    <a:pt x="23939" y="33027"/>
                    <a:pt x="23491" y="33038"/>
                    <a:pt x="23039" y="33038"/>
                  </a:cubicBezTo>
                  <a:cubicBezTo>
                    <a:pt x="16364" y="33038"/>
                    <a:pt x="8841" y="30629"/>
                    <a:pt x="5646" y="24382"/>
                  </a:cubicBezTo>
                  <a:cubicBezTo>
                    <a:pt x="1706" y="16721"/>
                    <a:pt x="5304" y="5926"/>
                    <a:pt x="13152" y="2390"/>
                  </a:cubicBezTo>
                  <a:cubicBezTo>
                    <a:pt x="16162" y="1025"/>
                    <a:pt x="19509" y="583"/>
                    <a:pt x="22849" y="583"/>
                  </a:cubicBezTo>
                  <a:cubicBezTo>
                    <a:pt x="24673" y="583"/>
                    <a:pt x="26495" y="715"/>
                    <a:pt x="28259" y="901"/>
                  </a:cubicBezTo>
                  <a:cubicBezTo>
                    <a:pt x="32912" y="1397"/>
                    <a:pt x="37533" y="2607"/>
                    <a:pt x="41411" y="5337"/>
                  </a:cubicBezTo>
                  <a:cubicBezTo>
                    <a:pt x="41474" y="5387"/>
                    <a:pt x="41566" y="5408"/>
                    <a:pt x="41670" y="5408"/>
                  </a:cubicBezTo>
                  <a:cubicBezTo>
                    <a:pt x="42081" y="5408"/>
                    <a:pt x="42682" y="5082"/>
                    <a:pt x="42434" y="4933"/>
                  </a:cubicBezTo>
                  <a:lnTo>
                    <a:pt x="42403" y="4902"/>
                  </a:lnTo>
                  <a:cubicBezTo>
                    <a:pt x="37844" y="1676"/>
                    <a:pt x="32353" y="498"/>
                    <a:pt x="26863" y="125"/>
                  </a:cubicBezTo>
                  <a:cubicBezTo>
                    <a:pt x="25705" y="48"/>
                    <a:pt x="24532" y="0"/>
                    <a:pt x="23356"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3"/>
          <p:cNvGrpSpPr/>
          <p:nvPr/>
        </p:nvGrpSpPr>
        <p:grpSpPr>
          <a:xfrm rot="10799904">
            <a:off x="4302573" y="-835826"/>
            <a:ext cx="5915080" cy="2667902"/>
            <a:chOff x="5619200" y="4458200"/>
            <a:chExt cx="1647150" cy="742900"/>
          </a:xfrm>
        </p:grpSpPr>
        <p:sp>
          <p:nvSpPr>
            <p:cNvPr id="467" name="Google Shape;467;p3"/>
            <p:cNvSpPr/>
            <p:nvPr/>
          </p:nvSpPr>
          <p:spPr>
            <a:xfrm>
              <a:off x="5619200" y="4458200"/>
              <a:ext cx="1647150" cy="690850"/>
            </a:xfrm>
            <a:custGeom>
              <a:avLst/>
              <a:gdLst/>
              <a:ahLst/>
              <a:cxnLst/>
              <a:rect l="l" t="t" r="r" b="b"/>
              <a:pathLst>
                <a:path w="65886" h="27634" extrusionOk="0">
                  <a:moveTo>
                    <a:pt x="22214" y="1"/>
                  </a:moveTo>
                  <a:cubicBezTo>
                    <a:pt x="20532" y="1"/>
                    <a:pt x="18847" y="281"/>
                    <a:pt x="17278" y="833"/>
                  </a:cubicBezTo>
                  <a:cubicBezTo>
                    <a:pt x="12222" y="2632"/>
                    <a:pt x="8251" y="6758"/>
                    <a:pt x="5677" y="11442"/>
                  </a:cubicBezTo>
                  <a:cubicBezTo>
                    <a:pt x="3071" y="16126"/>
                    <a:pt x="1706" y="21399"/>
                    <a:pt x="465" y="26610"/>
                  </a:cubicBezTo>
                  <a:lnTo>
                    <a:pt x="0" y="26951"/>
                  </a:lnTo>
                  <a:cubicBezTo>
                    <a:pt x="5568" y="25612"/>
                    <a:pt x="11272" y="25199"/>
                    <a:pt x="17004" y="25199"/>
                  </a:cubicBezTo>
                  <a:cubicBezTo>
                    <a:pt x="21491" y="25199"/>
                    <a:pt x="25994" y="25452"/>
                    <a:pt x="30461" y="25711"/>
                  </a:cubicBezTo>
                  <a:lnTo>
                    <a:pt x="65079" y="27634"/>
                  </a:lnTo>
                  <a:cubicBezTo>
                    <a:pt x="65513" y="23291"/>
                    <a:pt x="65885" y="18762"/>
                    <a:pt x="64179" y="14730"/>
                  </a:cubicBezTo>
                  <a:cubicBezTo>
                    <a:pt x="62763" y="11347"/>
                    <a:pt x="59330" y="8541"/>
                    <a:pt x="55791" y="8541"/>
                  </a:cubicBezTo>
                  <a:cubicBezTo>
                    <a:pt x="55143" y="8541"/>
                    <a:pt x="54492" y="8635"/>
                    <a:pt x="53850" y="8836"/>
                  </a:cubicBezTo>
                  <a:cubicBezTo>
                    <a:pt x="50810" y="9798"/>
                    <a:pt x="48793" y="12807"/>
                    <a:pt x="45847" y="14016"/>
                  </a:cubicBezTo>
                  <a:cubicBezTo>
                    <a:pt x="44931" y="14378"/>
                    <a:pt x="43968" y="14557"/>
                    <a:pt x="43010" y="14557"/>
                  </a:cubicBezTo>
                  <a:cubicBezTo>
                    <a:pt x="41501" y="14557"/>
                    <a:pt x="40002" y="14113"/>
                    <a:pt x="38712" y="13241"/>
                  </a:cubicBezTo>
                  <a:cubicBezTo>
                    <a:pt x="35579" y="11131"/>
                    <a:pt x="34525" y="7006"/>
                    <a:pt x="32043" y="4152"/>
                  </a:cubicBezTo>
                  <a:cubicBezTo>
                    <a:pt x="29611" y="1358"/>
                    <a:pt x="25918" y="1"/>
                    <a:pt x="222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
            <p:cNvSpPr/>
            <p:nvPr/>
          </p:nvSpPr>
          <p:spPr>
            <a:xfrm>
              <a:off x="5706150" y="4536325"/>
              <a:ext cx="1477225" cy="645250"/>
            </a:xfrm>
            <a:custGeom>
              <a:avLst/>
              <a:gdLst/>
              <a:ahLst/>
              <a:cxnLst/>
              <a:rect l="l" t="t" r="r" b="b"/>
              <a:pathLst>
                <a:path w="59089" h="25810" extrusionOk="0">
                  <a:moveTo>
                    <a:pt x="17943" y="1"/>
                  </a:moveTo>
                  <a:cubicBezTo>
                    <a:pt x="14845" y="1"/>
                    <a:pt x="11730" y="1372"/>
                    <a:pt x="9457" y="3416"/>
                  </a:cubicBezTo>
                  <a:cubicBezTo>
                    <a:pt x="3905" y="8441"/>
                    <a:pt x="1454" y="16847"/>
                    <a:pt x="27" y="23919"/>
                  </a:cubicBezTo>
                  <a:cubicBezTo>
                    <a:pt x="0" y="24028"/>
                    <a:pt x="98" y="24077"/>
                    <a:pt x="219" y="24077"/>
                  </a:cubicBezTo>
                  <a:cubicBezTo>
                    <a:pt x="375" y="24077"/>
                    <a:pt x="568" y="23997"/>
                    <a:pt x="586" y="23857"/>
                  </a:cubicBezTo>
                  <a:lnTo>
                    <a:pt x="586" y="23888"/>
                  </a:lnTo>
                  <a:cubicBezTo>
                    <a:pt x="1857" y="17684"/>
                    <a:pt x="3874" y="10891"/>
                    <a:pt x="7875" y="5804"/>
                  </a:cubicBezTo>
                  <a:cubicBezTo>
                    <a:pt x="10223" y="2806"/>
                    <a:pt x="14226" y="397"/>
                    <a:pt x="18067" y="397"/>
                  </a:cubicBezTo>
                  <a:cubicBezTo>
                    <a:pt x="20265" y="397"/>
                    <a:pt x="22410" y="1186"/>
                    <a:pt x="24160" y="3105"/>
                  </a:cubicBezTo>
                  <a:cubicBezTo>
                    <a:pt x="27014" y="6238"/>
                    <a:pt x="27293" y="11574"/>
                    <a:pt x="31388" y="13652"/>
                  </a:cubicBezTo>
                  <a:cubicBezTo>
                    <a:pt x="32890" y="14422"/>
                    <a:pt x="34450" y="14733"/>
                    <a:pt x="36021" y="14733"/>
                  </a:cubicBezTo>
                  <a:cubicBezTo>
                    <a:pt x="39447" y="14733"/>
                    <a:pt x="42926" y="13256"/>
                    <a:pt x="45967" y="11853"/>
                  </a:cubicBezTo>
                  <a:cubicBezTo>
                    <a:pt x="47522" y="11132"/>
                    <a:pt x="49125" y="10690"/>
                    <a:pt x="50634" y="10690"/>
                  </a:cubicBezTo>
                  <a:cubicBezTo>
                    <a:pt x="52827" y="10690"/>
                    <a:pt x="54825" y="11623"/>
                    <a:pt x="56203" y="13993"/>
                  </a:cubicBezTo>
                  <a:cubicBezTo>
                    <a:pt x="58251" y="17591"/>
                    <a:pt x="57537" y="21810"/>
                    <a:pt x="56855" y="25625"/>
                  </a:cubicBezTo>
                  <a:cubicBezTo>
                    <a:pt x="56826" y="25753"/>
                    <a:pt x="56934" y="25809"/>
                    <a:pt x="57062" y="25809"/>
                  </a:cubicBezTo>
                  <a:cubicBezTo>
                    <a:pt x="57214" y="25809"/>
                    <a:pt x="57396" y="25729"/>
                    <a:pt x="57413" y="25594"/>
                  </a:cubicBezTo>
                  <a:cubicBezTo>
                    <a:pt x="58344" y="20445"/>
                    <a:pt x="59088" y="12039"/>
                    <a:pt x="52419" y="10302"/>
                  </a:cubicBezTo>
                  <a:cubicBezTo>
                    <a:pt x="51875" y="10154"/>
                    <a:pt x="51331" y="10089"/>
                    <a:pt x="50790" y="10089"/>
                  </a:cubicBezTo>
                  <a:cubicBezTo>
                    <a:pt x="48831" y="10089"/>
                    <a:pt x="46904" y="10940"/>
                    <a:pt x="45129" y="11791"/>
                  </a:cubicBezTo>
                  <a:cubicBezTo>
                    <a:pt x="42363" y="13107"/>
                    <a:pt x="39371" y="14279"/>
                    <a:pt x="36316" y="14279"/>
                  </a:cubicBezTo>
                  <a:cubicBezTo>
                    <a:pt x="35125" y="14279"/>
                    <a:pt x="33923" y="14101"/>
                    <a:pt x="32722" y="13683"/>
                  </a:cubicBezTo>
                  <a:cubicBezTo>
                    <a:pt x="26983" y="11729"/>
                    <a:pt x="27572" y="3757"/>
                    <a:pt x="22361" y="1058"/>
                  </a:cubicBezTo>
                  <a:cubicBezTo>
                    <a:pt x="20959" y="326"/>
                    <a:pt x="19453" y="1"/>
                    <a:pt x="17943"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
            <p:cNvSpPr/>
            <p:nvPr/>
          </p:nvSpPr>
          <p:spPr>
            <a:xfrm>
              <a:off x="5813125" y="4656950"/>
              <a:ext cx="1320600" cy="525400"/>
            </a:xfrm>
            <a:custGeom>
              <a:avLst/>
              <a:gdLst/>
              <a:ahLst/>
              <a:cxnLst/>
              <a:rect l="l" t="t" r="r" b="b"/>
              <a:pathLst>
                <a:path w="52824" h="21016" extrusionOk="0">
                  <a:moveTo>
                    <a:pt x="12103" y="0"/>
                  </a:moveTo>
                  <a:cubicBezTo>
                    <a:pt x="10659" y="0"/>
                    <a:pt x="9171" y="529"/>
                    <a:pt x="7753" y="1693"/>
                  </a:cubicBezTo>
                  <a:cubicBezTo>
                    <a:pt x="5488" y="3523"/>
                    <a:pt x="4279" y="6407"/>
                    <a:pt x="3193" y="9044"/>
                  </a:cubicBezTo>
                  <a:cubicBezTo>
                    <a:pt x="1859" y="12394"/>
                    <a:pt x="804" y="15868"/>
                    <a:pt x="29" y="19405"/>
                  </a:cubicBezTo>
                  <a:cubicBezTo>
                    <a:pt x="1" y="19532"/>
                    <a:pt x="108" y="19588"/>
                    <a:pt x="236" y="19588"/>
                  </a:cubicBezTo>
                  <a:cubicBezTo>
                    <a:pt x="389" y="19588"/>
                    <a:pt x="570" y="19508"/>
                    <a:pt x="587" y="19374"/>
                  </a:cubicBezTo>
                  <a:cubicBezTo>
                    <a:pt x="1394" y="15620"/>
                    <a:pt x="2542" y="11991"/>
                    <a:pt x="4030" y="8455"/>
                  </a:cubicBezTo>
                  <a:cubicBezTo>
                    <a:pt x="5457" y="5043"/>
                    <a:pt x="7536" y="762"/>
                    <a:pt x="11723" y="359"/>
                  </a:cubicBezTo>
                  <a:cubicBezTo>
                    <a:pt x="11913" y="339"/>
                    <a:pt x="12099" y="330"/>
                    <a:pt x="12280" y="330"/>
                  </a:cubicBezTo>
                  <a:cubicBezTo>
                    <a:pt x="15886" y="330"/>
                    <a:pt x="17796" y="4030"/>
                    <a:pt x="19509" y="6718"/>
                  </a:cubicBezTo>
                  <a:cubicBezTo>
                    <a:pt x="20905" y="8920"/>
                    <a:pt x="22487" y="10595"/>
                    <a:pt x="24937" y="11557"/>
                  </a:cubicBezTo>
                  <a:cubicBezTo>
                    <a:pt x="26989" y="12342"/>
                    <a:pt x="29212" y="12714"/>
                    <a:pt x="31449" y="12714"/>
                  </a:cubicBezTo>
                  <a:cubicBezTo>
                    <a:pt x="34690" y="12714"/>
                    <a:pt x="37962" y="11934"/>
                    <a:pt x="40788" y="10502"/>
                  </a:cubicBezTo>
                  <a:cubicBezTo>
                    <a:pt x="42308" y="9727"/>
                    <a:pt x="43735" y="8610"/>
                    <a:pt x="45441" y="8238"/>
                  </a:cubicBezTo>
                  <a:cubicBezTo>
                    <a:pt x="45768" y="8169"/>
                    <a:pt x="46083" y="8136"/>
                    <a:pt x="46386" y="8136"/>
                  </a:cubicBezTo>
                  <a:cubicBezTo>
                    <a:pt x="48126" y="8136"/>
                    <a:pt x="49471" y="9218"/>
                    <a:pt x="50342" y="10750"/>
                  </a:cubicBezTo>
                  <a:cubicBezTo>
                    <a:pt x="52017" y="13759"/>
                    <a:pt x="51862" y="17605"/>
                    <a:pt x="51025" y="20831"/>
                  </a:cubicBezTo>
                  <a:cubicBezTo>
                    <a:pt x="50996" y="20959"/>
                    <a:pt x="51104" y="21015"/>
                    <a:pt x="51235" y="21015"/>
                  </a:cubicBezTo>
                  <a:cubicBezTo>
                    <a:pt x="51391" y="21015"/>
                    <a:pt x="51580" y="20935"/>
                    <a:pt x="51614" y="20800"/>
                  </a:cubicBezTo>
                  <a:cubicBezTo>
                    <a:pt x="52576" y="16985"/>
                    <a:pt x="52824" y="10037"/>
                    <a:pt x="48388" y="8083"/>
                  </a:cubicBezTo>
                  <a:cubicBezTo>
                    <a:pt x="47798" y="7821"/>
                    <a:pt x="47205" y="7711"/>
                    <a:pt x="46617" y="7711"/>
                  </a:cubicBezTo>
                  <a:cubicBezTo>
                    <a:pt x="45318" y="7711"/>
                    <a:pt x="44041" y="8249"/>
                    <a:pt x="42867" y="8889"/>
                  </a:cubicBezTo>
                  <a:cubicBezTo>
                    <a:pt x="39858" y="10471"/>
                    <a:pt x="37035" y="11836"/>
                    <a:pt x="33623" y="12177"/>
                  </a:cubicBezTo>
                  <a:cubicBezTo>
                    <a:pt x="32943" y="12241"/>
                    <a:pt x="32241" y="12276"/>
                    <a:pt x="31531" y="12276"/>
                  </a:cubicBezTo>
                  <a:cubicBezTo>
                    <a:pt x="28808" y="12276"/>
                    <a:pt x="25954" y="11762"/>
                    <a:pt x="23666" y="10409"/>
                  </a:cubicBezTo>
                  <a:cubicBezTo>
                    <a:pt x="20967" y="8796"/>
                    <a:pt x="19850" y="5880"/>
                    <a:pt x="18082" y="3461"/>
                  </a:cubicBezTo>
                  <a:cubicBezTo>
                    <a:pt x="16494" y="1287"/>
                    <a:pt x="14354" y="0"/>
                    <a:pt x="12103"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
            <p:cNvSpPr/>
            <p:nvPr/>
          </p:nvSpPr>
          <p:spPr>
            <a:xfrm>
              <a:off x="5873650" y="4751150"/>
              <a:ext cx="1188750" cy="437925"/>
            </a:xfrm>
            <a:custGeom>
              <a:avLst/>
              <a:gdLst/>
              <a:ahLst/>
              <a:cxnLst/>
              <a:rect l="l" t="t" r="r" b="b"/>
              <a:pathLst>
                <a:path w="47550" h="17517" extrusionOk="0">
                  <a:moveTo>
                    <a:pt x="9521" y="1"/>
                  </a:moveTo>
                  <a:cubicBezTo>
                    <a:pt x="9160" y="1"/>
                    <a:pt x="8777" y="70"/>
                    <a:pt x="8372" y="220"/>
                  </a:cubicBezTo>
                  <a:cubicBezTo>
                    <a:pt x="6107" y="1089"/>
                    <a:pt x="4556" y="3911"/>
                    <a:pt x="3440" y="5897"/>
                  </a:cubicBezTo>
                  <a:cubicBezTo>
                    <a:pt x="1796" y="8812"/>
                    <a:pt x="648" y="12007"/>
                    <a:pt x="27" y="15326"/>
                  </a:cubicBezTo>
                  <a:cubicBezTo>
                    <a:pt x="0" y="15449"/>
                    <a:pt x="99" y="15500"/>
                    <a:pt x="220" y="15500"/>
                  </a:cubicBezTo>
                  <a:cubicBezTo>
                    <a:pt x="375" y="15500"/>
                    <a:pt x="568" y="15417"/>
                    <a:pt x="586" y="15295"/>
                  </a:cubicBezTo>
                  <a:cubicBezTo>
                    <a:pt x="1175" y="12224"/>
                    <a:pt x="2199" y="9278"/>
                    <a:pt x="3657" y="6517"/>
                  </a:cubicBezTo>
                  <a:cubicBezTo>
                    <a:pt x="4685" y="4624"/>
                    <a:pt x="7191" y="497"/>
                    <a:pt x="9585" y="497"/>
                  </a:cubicBezTo>
                  <a:cubicBezTo>
                    <a:pt x="10369" y="497"/>
                    <a:pt x="11142" y="940"/>
                    <a:pt x="11846" y="2050"/>
                  </a:cubicBezTo>
                  <a:cubicBezTo>
                    <a:pt x="13118" y="4035"/>
                    <a:pt x="13645" y="6176"/>
                    <a:pt x="15382" y="7913"/>
                  </a:cubicBezTo>
                  <a:cubicBezTo>
                    <a:pt x="16809" y="9278"/>
                    <a:pt x="18484" y="10363"/>
                    <a:pt x="20345" y="11077"/>
                  </a:cubicBezTo>
                  <a:cubicBezTo>
                    <a:pt x="22756" y="12044"/>
                    <a:pt x="25362" y="12482"/>
                    <a:pt x="27974" y="12482"/>
                  </a:cubicBezTo>
                  <a:cubicBezTo>
                    <a:pt x="30136" y="12482"/>
                    <a:pt x="32302" y="12183"/>
                    <a:pt x="34366" y="11635"/>
                  </a:cubicBezTo>
                  <a:cubicBezTo>
                    <a:pt x="35483" y="11356"/>
                    <a:pt x="36568" y="10984"/>
                    <a:pt x="37654" y="10549"/>
                  </a:cubicBezTo>
                  <a:cubicBezTo>
                    <a:pt x="38998" y="9989"/>
                    <a:pt x="41480" y="8317"/>
                    <a:pt x="43091" y="8317"/>
                  </a:cubicBezTo>
                  <a:cubicBezTo>
                    <a:pt x="43265" y="8317"/>
                    <a:pt x="43428" y="8336"/>
                    <a:pt x="43579" y="8378"/>
                  </a:cubicBezTo>
                  <a:cubicBezTo>
                    <a:pt x="47115" y="9464"/>
                    <a:pt x="46556" y="14613"/>
                    <a:pt x="46091" y="17343"/>
                  </a:cubicBezTo>
                  <a:cubicBezTo>
                    <a:pt x="46078" y="17465"/>
                    <a:pt x="46178" y="17516"/>
                    <a:pt x="46297" y="17516"/>
                  </a:cubicBezTo>
                  <a:cubicBezTo>
                    <a:pt x="46449" y="17516"/>
                    <a:pt x="46632" y="17433"/>
                    <a:pt x="46649" y="17312"/>
                  </a:cubicBezTo>
                  <a:cubicBezTo>
                    <a:pt x="47115" y="14675"/>
                    <a:pt x="47549" y="10953"/>
                    <a:pt x="45378" y="8936"/>
                  </a:cubicBezTo>
                  <a:cubicBezTo>
                    <a:pt x="44616" y="8219"/>
                    <a:pt x="43841" y="7937"/>
                    <a:pt x="43056" y="7937"/>
                  </a:cubicBezTo>
                  <a:cubicBezTo>
                    <a:pt x="42177" y="7937"/>
                    <a:pt x="41284" y="8290"/>
                    <a:pt x="40384" y="8781"/>
                  </a:cubicBezTo>
                  <a:cubicBezTo>
                    <a:pt x="36658" y="10818"/>
                    <a:pt x="32257" y="12103"/>
                    <a:pt x="27923" y="12103"/>
                  </a:cubicBezTo>
                  <a:cubicBezTo>
                    <a:pt x="24536" y="12103"/>
                    <a:pt x="21189" y="11318"/>
                    <a:pt x="18236" y="9495"/>
                  </a:cubicBezTo>
                  <a:cubicBezTo>
                    <a:pt x="16933" y="8688"/>
                    <a:pt x="15754" y="7665"/>
                    <a:pt x="14824" y="6424"/>
                  </a:cubicBezTo>
                  <a:cubicBezTo>
                    <a:pt x="13862" y="5152"/>
                    <a:pt x="13397" y="3663"/>
                    <a:pt x="12621" y="2267"/>
                  </a:cubicBezTo>
                  <a:cubicBezTo>
                    <a:pt x="11911" y="970"/>
                    <a:pt x="10873" y="1"/>
                    <a:pt x="9521"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
            <p:cNvSpPr/>
            <p:nvPr/>
          </p:nvSpPr>
          <p:spPr>
            <a:xfrm>
              <a:off x="5987550" y="4937050"/>
              <a:ext cx="1010475" cy="264050"/>
            </a:xfrm>
            <a:custGeom>
              <a:avLst/>
              <a:gdLst/>
              <a:ahLst/>
              <a:cxnLst/>
              <a:rect l="l" t="t" r="r" b="b"/>
              <a:pathLst>
                <a:path w="40419" h="10562" extrusionOk="0">
                  <a:moveTo>
                    <a:pt x="5814" y="0"/>
                  </a:moveTo>
                  <a:cubicBezTo>
                    <a:pt x="5718" y="0"/>
                    <a:pt x="5621" y="4"/>
                    <a:pt x="5522" y="11"/>
                  </a:cubicBezTo>
                  <a:cubicBezTo>
                    <a:pt x="1396" y="291"/>
                    <a:pt x="217" y="4695"/>
                    <a:pt x="0" y="8107"/>
                  </a:cubicBezTo>
                  <a:cubicBezTo>
                    <a:pt x="0" y="8136"/>
                    <a:pt x="54" y="8150"/>
                    <a:pt x="128" y="8150"/>
                  </a:cubicBezTo>
                  <a:cubicBezTo>
                    <a:pt x="292" y="8150"/>
                    <a:pt x="559" y="8081"/>
                    <a:pt x="559" y="7952"/>
                  </a:cubicBezTo>
                  <a:cubicBezTo>
                    <a:pt x="714" y="5781"/>
                    <a:pt x="993" y="3113"/>
                    <a:pt x="2699" y="1531"/>
                  </a:cubicBezTo>
                  <a:cubicBezTo>
                    <a:pt x="3123" y="1083"/>
                    <a:pt x="3706" y="835"/>
                    <a:pt x="4305" y="835"/>
                  </a:cubicBezTo>
                  <a:cubicBezTo>
                    <a:pt x="4452" y="835"/>
                    <a:pt x="4600" y="849"/>
                    <a:pt x="4746" y="880"/>
                  </a:cubicBezTo>
                  <a:cubicBezTo>
                    <a:pt x="5252" y="543"/>
                    <a:pt x="5736" y="372"/>
                    <a:pt x="6204" y="372"/>
                  </a:cubicBezTo>
                  <a:cubicBezTo>
                    <a:pt x="6683" y="372"/>
                    <a:pt x="7145" y="550"/>
                    <a:pt x="7600" y="911"/>
                  </a:cubicBezTo>
                  <a:cubicBezTo>
                    <a:pt x="7941" y="1097"/>
                    <a:pt x="8282" y="1345"/>
                    <a:pt x="8593" y="1624"/>
                  </a:cubicBezTo>
                  <a:cubicBezTo>
                    <a:pt x="9368" y="2245"/>
                    <a:pt x="10082" y="2958"/>
                    <a:pt x="10888" y="3579"/>
                  </a:cubicBezTo>
                  <a:cubicBezTo>
                    <a:pt x="14727" y="6452"/>
                    <a:pt x="19362" y="7977"/>
                    <a:pt x="24064" y="7977"/>
                  </a:cubicBezTo>
                  <a:cubicBezTo>
                    <a:pt x="25859" y="7977"/>
                    <a:pt x="27664" y="7755"/>
                    <a:pt x="29438" y="7301"/>
                  </a:cubicBezTo>
                  <a:cubicBezTo>
                    <a:pt x="30306" y="7084"/>
                    <a:pt x="31144" y="6774"/>
                    <a:pt x="31981" y="6494"/>
                  </a:cubicBezTo>
                  <a:cubicBezTo>
                    <a:pt x="32540" y="6277"/>
                    <a:pt x="33067" y="6091"/>
                    <a:pt x="33594" y="5905"/>
                  </a:cubicBezTo>
                  <a:cubicBezTo>
                    <a:pt x="34508" y="5609"/>
                    <a:pt x="35835" y="5194"/>
                    <a:pt x="36917" y="5194"/>
                  </a:cubicBezTo>
                  <a:cubicBezTo>
                    <a:pt x="37194" y="5194"/>
                    <a:pt x="37455" y="5222"/>
                    <a:pt x="37689" y="5285"/>
                  </a:cubicBezTo>
                  <a:cubicBezTo>
                    <a:pt x="39984" y="5874"/>
                    <a:pt x="39426" y="8883"/>
                    <a:pt x="38992" y="10496"/>
                  </a:cubicBezTo>
                  <a:cubicBezTo>
                    <a:pt x="38980" y="10541"/>
                    <a:pt x="39044" y="10562"/>
                    <a:pt x="39132" y="10562"/>
                  </a:cubicBezTo>
                  <a:cubicBezTo>
                    <a:pt x="39285" y="10562"/>
                    <a:pt x="39511" y="10501"/>
                    <a:pt x="39550" y="10403"/>
                  </a:cubicBezTo>
                  <a:cubicBezTo>
                    <a:pt x="39922" y="8914"/>
                    <a:pt x="40418" y="6743"/>
                    <a:pt x="39085" y="5564"/>
                  </a:cubicBezTo>
                  <a:cubicBezTo>
                    <a:pt x="38560" y="5096"/>
                    <a:pt x="37894" y="4939"/>
                    <a:pt x="37197" y="4939"/>
                  </a:cubicBezTo>
                  <a:cubicBezTo>
                    <a:pt x="36369" y="4939"/>
                    <a:pt x="35498" y="5161"/>
                    <a:pt x="34773" y="5347"/>
                  </a:cubicBezTo>
                  <a:cubicBezTo>
                    <a:pt x="31733" y="6153"/>
                    <a:pt x="28972" y="7487"/>
                    <a:pt x="25746" y="7704"/>
                  </a:cubicBezTo>
                  <a:cubicBezTo>
                    <a:pt x="25328" y="7727"/>
                    <a:pt x="24911" y="7738"/>
                    <a:pt x="24495" y="7738"/>
                  </a:cubicBezTo>
                  <a:cubicBezTo>
                    <a:pt x="22069" y="7738"/>
                    <a:pt x="19675" y="7351"/>
                    <a:pt x="17371" y="6557"/>
                  </a:cubicBezTo>
                  <a:cubicBezTo>
                    <a:pt x="14859" y="5688"/>
                    <a:pt x="12532" y="4354"/>
                    <a:pt x="10485" y="2617"/>
                  </a:cubicBezTo>
                  <a:cubicBezTo>
                    <a:pt x="9096" y="1435"/>
                    <a:pt x="7736" y="0"/>
                    <a:pt x="5814"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2" name="Google Shape;472;p3"/>
          <p:cNvGrpSpPr/>
          <p:nvPr/>
        </p:nvGrpSpPr>
        <p:grpSpPr>
          <a:xfrm rot="-9231878">
            <a:off x="-141228" y="-529839"/>
            <a:ext cx="1480974" cy="2494776"/>
            <a:chOff x="3026750" y="1552825"/>
            <a:chExt cx="1108700" cy="1867600"/>
          </a:xfrm>
        </p:grpSpPr>
        <p:sp>
          <p:nvSpPr>
            <p:cNvPr id="473" name="Google Shape;473;p3"/>
            <p:cNvSpPr/>
            <p:nvPr/>
          </p:nvSpPr>
          <p:spPr>
            <a:xfrm>
              <a:off x="3517625" y="1552825"/>
              <a:ext cx="235775" cy="558625"/>
            </a:xfrm>
            <a:custGeom>
              <a:avLst/>
              <a:gdLst/>
              <a:ahLst/>
              <a:cxnLst/>
              <a:rect l="l" t="t" r="r" b="b"/>
              <a:pathLst>
                <a:path w="9431" h="22345" extrusionOk="0">
                  <a:moveTo>
                    <a:pt x="5310" y="1463"/>
                  </a:moveTo>
                  <a:cubicBezTo>
                    <a:pt x="5816" y="2596"/>
                    <a:pt x="6477" y="3510"/>
                    <a:pt x="7197" y="4604"/>
                  </a:cubicBezTo>
                  <a:cubicBezTo>
                    <a:pt x="8283" y="6279"/>
                    <a:pt x="8190" y="8233"/>
                    <a:pt x="8159" y="10156"/>
                  </a:cubicBezTo>
                  <a:cubicBezTo>
                    <a:pt x="8058" y="13394"/>
                    <a:pt x="7585" y="16612"/>
                    <a:pt x="6758" y="19742"/>
                  </a:cubicBezTo>
                  <a:lnTo>
                    <a:pt x="6758" y="19742"/>
                  </a:lnTo>
                  <a:cubicBezTo>
                    <a:pt x="4215" y="14312"/>
                    <a:pt x="1810" y="6507"/>
                    <a:pt x="5310" y="1463"/>
                  </a:cubicBezTo>
                  <a:close/>
                  <a:moveTo>
                    <a:pt x="5701" y="0"/>
                  </a:moveTo>
                  <a:cubicBezTo>
                    <a:pt x="5466" y="0"/>
                    <a:pt x="5197" y="121"/>
                    <a:pt x="5057" y="261"/>
                  </a:cubicBezTo>
                  <a:cubicBezTo>
                    <a:pt x="0" y="5883"/>
                    <a:pt x="3244" y="15384"/>
                    <a:pt x="6282" y="21407"/>
                  </a:cubicBezTo>
                  <a:lnTo>
                    <a:pt x="6282" y="21407"/>
                  </a:lnTo>
                  <a:cubicBezTo>
                    <a:pt x="6236" y="21555"/>
                    <a:pt x="6190" y="21703"/>
                    <a:pt x="6143" y="21850"/>
                  </a:cubicBezTo>
                  <a:cubicBezTo>
                    <a:pt x="6045" y="22174"/>
                    <a:pt x="6303" y="22320"/>
                    <a:pt x="6593" y="22320"/>
                  </a:cubicBezTo>
                  <a:cubicBezTo>
                    <a:pt x="6663" y="22320"/>
                    <a:pt x="6735" y="22312"/>
                    <a:pt x="6805" y="22295"/>
                  </a:cubicBezTo>
                  <a:lnTo>
                    <a:pt x="6805" y="22295"/>
                  </a:lnTo>
                  <a:cubicBezTo>
                    <a:pt x="6870" y="22329"/>
                    <a:pt x="6950" y="22344"/>
                    <a:pt x="7034" y="22344"/>
                  </a:cubicBezTo>
                  <a:cubicBezTo>
                    <a:pt x="7411" y="22344"/>
                    <a:pt x="7890" y="22035"/>
                    <a:pt x="7694" y="21664"/>
                  </a:cubicBezTo>
                  <a:lnTo>
                    <a:pt x="7694" y="21633"/>
                  </a:lnTo>
                  <a:cubicBezTo>
                    <a:pt x="7619" y="21491"/>
                    <a:pt x="7545" y="21347"/>
                    <a:pt x="7470" y="21200"/>
                  </a:cubicBezTo>
                  <a:lnTo>
                    <a:pt x="7470" y="21200"/>
                  </a:lnTo>
                  <a:cubicBezTo>
                    <a:pt x="8558" y="17592"/>
                    <a:pt x="9160" y="13854"/>
                    <a:pt x="9276" y="10063"/>
                  </a:cubicBezTo>
                  <a:cubicBezTo>
                    <a:pt x="9338" y="8512"/>
                    <a:pt x="9431" y="6744"/>
                    <a:pt x="8841" y="5255"/>
                  </a:cubicBezTo>
                  <a:cubicBezTo>
                    <a:pt x="8159" y="3456"/>
                    <a:pt x="6701" y="2153"/>
                    <a:pt x="6112" y="261"/>
                  </a:cubicBezTo>
                  <a:cubicBezTo>
                    <a:pt x="6044" y="72"/>
                    <a:pt x="5882" y="0"/>
                    <a:pt x="57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
            <p:cNvSpPr/>
            <p:nvPr/>
          </p:nvSpPr>
          <p:spPr>
            <a:xfrm>
              <a:off x="3666525" y="1821075"/>
              <a:ext cx="411675" cy="323500"/>
            </a:xfrm>
            <a:custGeom>
              <a:avLst/>
              <a:gdLst/>
              <a:ahLst/>
              <a:cxnLst/>
              <a:rect l="l" t="t" r="r" b="b"/>
              <a:pathLst>
                <a:path w="16467" h="12940" extrusionOk="0">
                  <a:moveTo>
                    <a:pt x="15040" y="1041"/>
                  </a:moveTo>
                  <a:lnTo>
                    <a:pt x="15040" y="1041"/>
                  </a:lnTo>
                  <a:cubicBezTo>
                    <a:pt x="12704" y="6579"/>
                    <a:pt x="7732" y="10769"/>
                    <a:pt x="1765" y="11814"/>
                  </a:cubicBezTo>
                  <a:lnTo>
                    <a:pt x="1765" y="11814"/>
                  </a:lnTo>
                  <a:cubicBezTo>
                    <a:pt x="1538" y="8000"/>
                    <a:pt x="5542" y="4523"/>
                    <a:pt x="8779" y="3210"/>
                  </a:cubicBezTo>
                  <a:cubicBezTo>
                    <a:pt x="10861" y="2333"/>
                    <a:pt x="13084" y="2063"/>
                    <a:pt x="15040" y="1041"/>
                  </a:cubicBezTo>
                  <a:close/>
                  <a:moveTo>
                    <a:pt x="16295" y="1"/>
                  </a:moveTo>
                  <a:cubicBezTo>
                    <a:pt x="16016" y="1"/>
                    <a:pt x="15444" y="197"/>
                    <a:pt x="15355" y="264"/>
                  </a:cubicBezTo>
                  <a:cubicBezTo>
                    <a:pt x="13618" y="1659"/>
                    <a:pt x="11447" y="1908"/>
                    <a:pt x="9399" y="2590"/>
                  </a:cubicBezTo>
                  <a:cubicBezTo>
                    <a:pt x="7972" y="3024"/>
                    <a:pt x="6670" y="3738"/>
                    <a:pt x="5491" y="4606"/>
                  </a:cubicBezTo>
                  <a:cubicBezTo>
                    <a:pt x="2854" y="6591"/>
                    <a:pt x="0" y="9259"/>
                    <a:pt x="745" y="12857"/>
                  </a:cubicBezTo>
                  <a:cubicBezTo>
                    <a:pt x="753" y="12915"/>
                    <a:pt x="839" y="12940"/>
                    <a:pt x="959" y="12940"/>
                  </a:cubicBezTo>
                  <a:cubicBezTo>
                    <a:pt x="1290" y="12940"/>
                    <a:pt x="1884" y="12752"/>
                    <a:pt x="1862" y="12547"/>
                  </a:cubicBezTo>
                  <a:cubicBezTo>
                    <a:pt x="1838" y="12432"/>
                    <a:pt x="1819" y="12317"/>
                    <a:pt x="1803" y="12202"/>
                  </a:cubicBezTo>
                  <a:lnTo>
                    <a:pt x="1803" y="12202"/>
                  </a:lnTo>
                  <a:cubicBezTo>
                    <a:pt x="8417" y="10962"/>
                    <a:pt x="14057" y="6474"/>
                    <a:pt x="16441" y="108"/>
                  </a:cubicBezTo>
                  <a:cubicBezTo>
                    <a:pt x="16467" y="30"/>
                    <a:pt x="16403" y="1"/>
                    <a:pt x="162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
            <p:cNvSpPr/>
            <p:nvPr/>
          </p:nvSpPr>
          <p:spPr>
            <a:xfrm>
              <a:off x="3382700" y="1934550"/>
              <a:ext cx="340975" cy="237375"/>
            </a:xfrm>
            <a:custGeom>
              <a:avLst/>
              <a:gdLst/>
              <a:ahLst/>
              <a:cxnLst/>
              <a:rect l="l" t="t" r="r" b="b"/>
              <a:pathLst>
                <a:path w="13639" h="9495" extrusionOk="0">
                  <a:moveTo>
                    <a:pt x="2456" y="642"/>
                  </a:moveTo>
                  <a:cubicBezTo>
                    <a:pt x="6549" y="642"/>
                    <a:pt x="10686" y="4748"/>
                    <a:pt x="12256" y="8297"/>
                  </a:cubicBezTo>
                  <a:lnTo>
                    <a:pt x="12256" y="8297"/>
                  </a:lnTo>
                  <a:cubicBezTo>
                    <a:pt x="11701" y="8764"/>
                    <a:pt x="11154" y="8960"/>
                    <a:pt x="10625" y="8960"/>
                  </a:cubicBezTo>
                  <a:cubicBezTo>
                    <a:pt x="8371" y="8960"/>
                    <a:pt x="6435" y="5395"/>
                    <a:pt x="5522" y="3914"/>
                  </a:cubicBezTo>
                  <a:cubicBezTo>
                    <a:pt x="4679" y="2525"/>
                    <a:pt x="3697" y="1334"/>
                    <a:pt x="2322" y="643"/>
                  </a:cubicBezTo>
                  <a:lnTo>
                    <a:pt x="2322" y="643"/>
                  </a:lnTo>
                  <a:cubicBezTo>
                    <a:pt x="2367" y="642"/>
                    <a:pt x="2411" y="642"/>
                    <a:pt x="2456" y="642"/>
                  </a:cubicBezTo>
                  <a:close/>
                  <a:moveTo>
                    <a:pt x="2712" y="1"/>
                  </a:moveTo>
                  <a:cubicBezTo>
                    <a:pt x="2068" y="1"/>
                    <a:pt x="1420" y="81"/>
                    <a:pt x="776" y="253"/>
                  </a:cubicBezTo>
                  <a:cubicBezTo>
                    <a:pt x="497" y="315"/>
                    <a:pt x="0" y="750"/>
                    <a:pt x="528" y="874"/>
                  </a:cubicBezTo>
                  <a:cubicBezTo>
                    <a:pt x="4405" y="1897"/>
                    <a:pt x="4715" y="6581"/>
                    <a:pt x="7755" y="8629"/>
                  </a:cubicBezTo>
                  <a:cubicBezTo>
                    <a:pt x="8573" y="9194"/>
                    <a:pt x="9526" y="9495"/>
                    <a:pt x="10468" y="9495"/>
                  </a:cubicBezTo>
                  <a:cubicBezTo>
                    <a:pt x="11247" y="9495"/>
                    <a:pt x="12019" y="9288"/>
                    <a:pt x="12700" y="8854"/>
                  </a:cubicBezTo>
                  <a:lnTo>
                    <a:pt x="12700" y="8854"/>
                  </a:lnTo>
                  <a:cubicBezTo>
                    <a:pt x="12737" y="8860"/>
                    <a:pt x="12776" y="8863"/>
                    <a:pt x="12816" y="8863"/>
                  </a:cubicBezTo>
                  <a:cubicBezTo>
                    <a:pt x="13184" y="8863"/>
                    <a:pt x="13639" y="8629"/>
                    <a:pt x="13556" y="8380"/>
                  </a:cubicBezTo>
                  <a:lnTo>
                    <a:pt x="13556" y="8380"/>
                  </a:lnTo>
                  <a:lnTo>
                    <a:pt x="13556" y="8411"/>
                  </a:lnTo>
                  <a:cubicBezTo>
                    <a:pt x="11892" y="4266"/>
                    <a:pt x="7399" y="1"/>
                    <a:pt x="27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
            <p:cNvSpPr/>
            <p:nvPr/>
          </p:nvSpPr>
          <p:spPr>
            <a:xfrm>
              <a:off x="3696300" y="2037575"/>
              <a:ext cx="439150" cy="352000"/>
            </a:xfrm>
            <a:custGeom>
              <a:avLst/>
              <a:gdLst/>
              <a:ahLst/>
              <a:cxnLst/>
              <a:rect l="l" t="t" r="r" b="b"/>
              <a:pathLst>
                <a:path w="17566" h="14080" extrusionOk="0">
                  <a:moveTo>
                    <a:pt x="16282" y="721"/>
                  </a:moveTo>
                  <a:cubicBezTo>
                    <a:pt x="15226" y="3804"/>
                    <a:pt x="14037" y="6880"/>
                    <a:pt x="11434" y="8974"/>
                  </a:cubicBezTo>
                  <a:cubicBezTo>
                    <a:pt x="8656" y="11208"/>
                    <a:pt x="5163" y="12543"/>
                    <a:pt x="1665" y="13125"/>
                  </a:cubicBezTo>
                  <a:lnTo>
                    <a:pt x="1665" y="13125"/>
                  </a:lnTo>
                  <a:cubicBezTo>
                    <a:pt x="2282" y="9956"/>
                    <a:pt x="4540" y="7608"/>
                    <a:pt x="6936" y="5562"/>
                  </a:cubicBezTo>
                  <a:cubicBezTo>
                    <a:pt x="9812" y="3093"/>
                    <a:pt x="12715" y="1658"/>
                    <a:pt x="16282" y="721"/>
                  </a:cubicBezTo>
                  <a:close/>
                  <a:moveTo>
                    <a:pt x="17223" y="1"/>
                  </a:moveTo>
                  <a:cubicBezTo>
                    <a:pt x="17082" y="1"/>
                    <a:pt x="16935" y="27"/>
                    <a:pt x="16894" y="41"/>
                  </a:cubicBezTo>
                  <a:cubicBezTo>
                    <a:pt x="12861" y="971"/>
                    <a:pt x="9666" y="2367"/>
                    <a:pt x="6502" y="5035"/>
                  </a:cubicBezTo>
                  <a:cubicBezTo>
                    <a:pt x="3847" y="7247"/>
                    <a:pt x="1192" y="9825"/>
                    <a:pt x="538" y="13327"/>
                  </a:cubicBezTo>
                  <a:lnTo>
                    <a:pt x="538" y="13327"/>
                  </a:lnTo>
                  <a:cubicBezTo>
                    <a:pt x="188" y="13483"/>
                    <a:pt x="0" y="13823"/>
                    <a:pt x="458" y="13823"/>
                  </a:cubicBezTo>
                  <a:cubicBezTo>
                    <a:pt x="459" y="13823"/>
                    <a:pt x="459" y="13823"/>
                    <a:pt x="460" y="13823"/>
                  </a:cubicBezTo>
                  <a:lnTo>
                    <a:pt x="460" y="13823"/>
                  </a:lnTo>
                  <a:cubicBezTo>
                    <a:pt x="458" y="13841"/>
                    <a:pt x="456" y="13858"/>
                    <a:pt x="453" y="13875"/>
                  </a:cubicBezTo>
                  <a:cubicBezTo>
                    <a:pt x="429" y="14020"/>
                    <a:pt x="582" y="14080"/>
                    <a:pt x="782" y="14080"/>
                  </a:cubicBezTo>
                  <a:cubicBezTo>
                    <a:pt x="1099" y="14080"/>
                    <a:pt x="1532" y="13929"/>
                    <a:pt x="1570" y="13720"/>
                  </a:cubicBezTo>
                  <a:cubicBezTo>
                    <a:pt x="1572" y="13706"/>
                    <a:pt x="1574" y="13692"/>
                    <a:pt x="1576" y="13677"/>
                  </a:cubicBezTo>
                  <a:lnTo>
                    <a:pt x="1576" y="13677"/>
                  </a:lnTo>
                  <a:cubicBezTo>
                    <a:pt x="5099" y="13110"/>
                    <a:pt x="8447" y="11771"/>
                    <a:pt x="11403" y="9781"/>
                  </a:cubicBezTo>
                  <a:cubicBezTo>
                    <a:pt x="14784" y="7454"/>
                    <a:pt x="16242" y="3980"/>
                    <a:pt x="17514" y="196"/>
                  </a:cubicBezTo>
                  <a:cubicBezTo>
                    <a:pt x="17566" y="41"/>
                    <a:pt x="17398" y="1"/>
                    <a:pt x="172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
            <p:cNvSpPr/>
            <p:nvPr/>
          </p:nvSpPr>
          <p:spPr>
            <a:xfrm>
              <a:off x="3363300" y="2187475"/>
              <a:ext cx="369775" cy="331275"/>
            </a:xfrm>
            <a:custGeom>
              <a:avLst/>
              <a:gdLst/>
              <a:ahLst/>
              <a:cxnLst/>
              <a:rect l="l" t="t" r="r" b="b"/>
              <a:pathLst>
                <a:path w="14791" h="13251" extrusionOk="0">
                  <a:moveTo>
                    <a:pt x="1444" y="822"/>
                  </a:moveTo>
                  <a:lnTo>
                    <a:pt x="1444" y="822"/>
                  </a:lnTo>
                  <a:cubicBezTo>
                    <a:pt x="4081" y="1724"/>
                    <a:pt x="5898" y="5356"/>
                    <a:pt x="7446" y="7290"/>
                  </a:cubicBezTo>
                  <a:cubicBezTo>
                    <a:pt x="8283" y="8314"/>
                    <a:pt x="9524" y="8934"/>
                    <a:pt x="10485" y="9834"/>
                  </a:cubicBezTo>
                  <a:cubicBezTo>
                    <a:pt x="11296" y="10577"/>
                    <a:pt x="12058" y="11370"/>
                    <a:pt x="12771" y="12199"/>
                  </a:cubicBezTo>
                  <a:lnTo>
                    <a:pt x="12771" y="12199"/>
                  </a:lnTo>
                  <a:cubicBezTo>
                    <a:pt x="9753" y="11622"/>
                    <a:pt x="6952" y="10621"/>
                    <a:pt x="5367" y="7662"/>
                  </a:cubicBezTo>
                  <a:cubicBezTo>
                    <a:pt x="4654" y="6359"/>
                    <a:pt x="4220" y="4901"/>
                    <a:pt x="3444" y="3599"/>
                  </a:cubicBezTo>
                  <a:cubicBezTo>
                    <a:pt x="2903" y="2620"/>
                    <a:pt x="1935" y="1813"/>
                    <a:pt x="1444" y="822"/>
                  </a:cubicBezTo>
                  <a:close/>
                  <a:moveTo>
                    <a:pt x="838" y="0"/>
                  </a:moveTo>
                  <a:cubicBezTo>
                    <a:pt x="652" y="0"/>
                    <a:pt x="1" y="156"/>
                    <a:pt x="63" y="466"/>
                  </a:cubicBezTo>
                  <a:cubicBezTo>
                    <a:pt x="435" y="2017"/>
                    <a:pt x="2017" y="3195"/>
                    <a:pt x="2731" y="4622"/>
                  </a:cubicBezTo>
                  <a:cubicBezTo>
                    <a:pt x="3444" y="6080"/>
                    <a:pt x="3940" y="7662"/>
                    <a:pt x="4871" y="8996"/>
                  </a:cubicBezTo>
                  <a:cubicBezTo>
                    <a:pt x="6811" y="11845"/>
                    <a:pt x="10261" y="12562"/>
                    <a:pt x="13457" y="13027"/>
                  </a:cubicBezTo>
                  <a:lnTo>
                    <a:pt x="13457" y="13027"/>
                  </a:lnTo>
                  <a:cubicBezTo>
                    <a:pt x="13490" y="13069"/>
                    <a:pt x="13523" y="13111"/>
                    <a:pt x="13556" y="13153"/>
                  </a:cubicBezTo>
                  <a:cubicBezTo>
                    <a:pt x="13617" y="13221"/>
                    <a:pt x="13727" y="13250"/>
                    <a:pt x="13854" y="13250"/>
                  </a:cubicBezTo>
                  <a:cubicBezTo>
                    <a:pt x="14243" y="13250"/>
                    <a:pt x="14790" y="12976"/>
                    <a:pt x="14580" y="12718"/>
                  </a:cubicBezTo>
                  <a:cubicBezTo>
                    <a:pt x="14567" y="12703"/>
                    <a:pt x="14554" y="12688"/>
                    <a:pt x="14541" y="12672"/>
                  </a:cubicBezTo>
                  <a:lnTo>
                    <a:pt x="14541" y="12672"/>
                  </a:lnTo>
                  <a:cubicBezTo>
                    <a:pt x="14599" y="12581"/>
                    <a:pt x="14566" y="12502"/>
                    <a:pt x="14369" y="12471"/>
                  </a:cubicBezTo>
                  <a:lnTo>
                    <a:pt x="14369" y="12471"/>
                  </a:lnTo>
                  <a:cubicBezTo>
                    <a:pt x="12137" y="9898"/>
                    <a:pt x="9338" y="7978"/>
                    <a:pt x="7383" y="5212"/>
                  </a:cubicBezTo>
                  <a:cubicBezTo>
                    <a:pt x="5926" y="3071"/>
                    <a:pt x="3661" y="156"/>
                    <a:pt x="8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
            <p:cNvSpPr/>
            <p:nvPr/>
          </p:nvSpPr>
          <p:spPr>
            <a:xfrm>
              <a:off x="3636250" y="2375375"/>
              <a:ext cx="441475" cy="350150"/>
            </a:xfrm>
            <a:custGeom>
              <a:avLst/>
              <a:gdLst/>
              <a:ahLst/>
              <a:cxnLst/>
              <a:rect l="l" t="t" r="r" b="b"/>
              <a:pathLst>
                <a:path w="17659" h="14006" extrusionOk="0">
                  <a:moveTo>
                    <a:pt x="15262" y="1321"/>
                  </a:moveTo>
                  <a:cubicBezTo>
                    <a:pt x="13611" y="3164"/>
                    <a:pt x="12658" y="5579"/>
                    <a:pt x="10734" y="7250"/>
                  </a:cubicBezTo>
                  <a:cubicBezTo>
                    <a:pt x="8206" y="9405"/>
                    <a:pt x="5289" y="11059"/>
                    <a:pt x="2141" y="12132"/>
                  </a:cubicBezTo>
                  <a:lnTo>
                    <a:pt x="2141" y="12132"/>
                  </a:lnTo>
                  <a:cubicBezTo>
                    <a:pt x="3533" y="9460"/>
                    <a:pt x="5626" y="7733"/>
                    <a:pt x="8098" y="5761"/>
                  </a:cubicBezTo>
                  <a:cubicBezTo>
                    <a:pt x="9401" y="4706"/>
                    <a:pt x="10455" y="3465"/>
                    <a:pt x="11975" y="2659"/>
                  </a:cubicBezTo>
                  <a:cubicBezTo>
                    <a:pt x="13032" y="2140"/>
                    <a:pt x="14131" y="1691"/>
                    <a:pt x="15262" y="1321"/>
                  </a:cubicBezTo>
                  <a:close/>
                  <a:moveTo>
                    <a:pt x="16910" y="0"/>
                  </a:moveTo>
                  <a:cubicBezTo>
                    <a:pt x="16857" y="0"/>
                    <a:pt x="16804" y="7"/>
                    <a:pt x="16752" y="22"/>
                  </a:cubicBezTo>
                  <a:cubicBezTo>
                    <a:pt x="14922" y="487"/>
                    <a:pt x="13154" y="1139"/>
                    <a:pt x="11448" y="1976"/>
                  </a:cubicBezTo>
                  <a:cubicBezTo>
                    <a:pt x="9835" y="2814"/>
                    <a:pt x="8749" y="4117"/>
                    <a:pt x="7353" y="5233"/>
                  </a:cubicBezTo>
                  <a:cubicBezTo>
                    <a:pt x="4562" y="7460"/>
                    <a:pt x="2258" y="9354"/>
                    <a:pt x="813" y="12545"/>
                  </a:cubicBezTo>
                  <a:lnTo>
                    <a:pt x="813" y="12545"/>
                  </a:lnTo>
                  <a:cubicBezTo>
                    <a:pt x="729" y="12569"/>
                    <a:pt x="645" y="12593"/>
                    <a:pt x="560" y="12616"/>
                  </a:cubicBezTo>
                  <a:cubicBezTo>
                    <a:pt x="0" y="12769"/>
                    <a:pt x="46" y="13318"/>
                    <a:pt x="457" y="13407"/>
                  </a:cubicBezTo>
                  <a:lnTo>
                    <a:pt x="457" y="13407"/>
                  </a:lnTo>
                  <a:cubicBezTo>
                    <a:pt x="439" y="13454"/>
                    <a:pt x="422" y="13500"/>
                    <a:pt x="405" y="13546"/>
                  </a:cubicBezTo>
                  <a:cubicBezTo>
                    <a:pt x="274" y="13859"/>
                    <a:pt x="534" y="14005"/>
                    <a:pt x="830" y="14005"/>
                  </a:cubicBezTo>
                  <a:cubicBezTo>
                    <a:pt x="1094" y="14005"/>
                    <a:pt x="1387" y="13889"/>
                    <a:pt x="1460" y="13671"/>
                  </a:cubicBezTo>
                  <a:cubicBezTo>
                    <a:pt x="1528" y="13486"/>
                    <a:pt x="1599" y="13306"/>
                    <a:pt x="1673" y="13129"/>
                  </a:cubicBezTo>
                  <a:lnTo>
                    <a:pt x="1673" y="13129"/>
                  </a:lnTo>
                  <a:cubicBezTo>
                    <a:pt x="4843" y="12144"/>
                    <a:pt x="7820" y="10597"/>
                    <a:pt x="10486" y="8583"/>
                  </a:cubicBezTo>
                  <a:cubicBezTo>
                    <a:pt x="11758" y="7653"/>
                    <a:pt x="12875" y="6505"/>
                    <a:pt x="13805" y="5233"/>
                  </a:cubicBezTo>
                  <a:cubicBezTo>
                    <a:pt x="14891" y="3620"/>
                    <a:pt x="15666" y="1852"/>
                    <a:pt x="17248" y="673"/>
                  </a:cubicBezTo>
                  <a:cubicBezTo>
                    <a:pt x="17658" y="373"/>
                    <a:pt x="17298" y="0"/>
                    <a:pt x="169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
            <p:cNvSpPr/>
            <p:nvPr/>
          </p:nvSpPr>
          <p:spPr>
            <a:xfrm>
              <a:off x="3266925" y="2664000"/>
              <a:ext cx="420475" cy="134025"/>
            </a:xfrm>
            <a:custGeom>
              <a:avLst/>
              <a:gdLst/>
              <a:ahLst/>
              <a:cxnLst/>
              <a:rect l="l" t="t" r="r" b="b"/>
              <a:pathLst>
                <a:path w="16819" h="5361" extrusionOk="0">
                  <a:moveTo>
                    <a:pt x="5575" y="864"/>
                  </a:moveTo>
                  <a:cubicBezTo>
                    <a:pt x="6716" y="864"/>
                    <a:pt x="7829" y="1317"/>
                    <a:pt x="8912" y="1784"/>
                  </a:cubicBezTo>
                  <a:cubicBezTo>
                    <a:pt x="10546" y="2442"/>
                    <a:pt x="11816" y="2577"/>
                    <a:pt x="13260" y="2577"/>
                  </a:cubicBezTo>
                  <a:cubicBezTo>
                    <a:pt x="13681" y="2577"/>
                    <a:pt x="14116" y="2566"/>
                    <a:pt x="14579" y="2552"/>
                  </a:cubicBezTo>
                  <a:lnTo>
                    <a:pt x="14579" y="2552"/>
                  </a:lnTo>
                  <a:cubicBezTo>
                    <a:pt x="13415" y="3879"/>
                    <a:pt x="11916" y="4239"/>
                    <a:pt x="10268" y="4239"/>
                  </a:cubicBezTo>
                  <a:cubicBezTo>
                    <a:pt x="8317" y="4239"/>
                    <a:pt x="6157" y="3735"/>
                    <a:pt x="4094" y="3735"/>
                  </a:cubicBezTo>
                  <a:cubicBezTo>
                    <a:pt x="3154" y="3735"/>
                    <a:pt x="2234" y="3840"/>
                    <a:pt x="1363" y="4144"/>
                  </a:cubicBezTo>
                  <a:lnTo>
                    <a:pt x="1363" y="4144"/>
                  </a:lnTo>
                  <a:cubicBezTo>
                    <a:pt x="1778" y="2852"/>
                    <a:pt x="2725" y="1770"/>
                    <a:pt x="3980" y="1195"/>
                  </a:cubicBezTo>
                  <a:cubicBezTo>
                    <a:pt x="4518" y="960"/>
                    <a:pt x="5049" y="864"/>
                    <a:pt x="5575" y="864"/>
                  </a:cubicBezTo>
                  <a:close/>
                  <a:moveTo>
                    <a:pt x="5845" y="1"/>
                  </a:moveTo>
                  <a:cubicBezTo>
                    <a:pt x="5619" y="1"/>
                    <a:pt x="5391" y="16"/>
                    <a:pt x="5159" y="47"/>
                  </a:cubicBezTo>
                  <a:cubicBezTo>
                    <a:pt x="2584" y="419"/>
                    <a:pt x="506" y="2405"/>
                    <a:pt x="40" y="4979"/>
                  </a:cubicBezTo>
                  <a:cubicBezTo>
                    <a:pt x="0" y="5262"/>
                    <a:pt x="263" y="5361"/>
                    <a:pt x="519" y="5361"/>
                  </a:cubicBezTo>
                  <a:cubicBezTo>
                    <a:pt x="656" y="5361"/>
                    <a:pt x="792" y="5333"/>
                    <a:pt x="878" y="5289"/>
                  </a:cubicBezTo>
                  <a:cubicBezTo>
                    <a:pt x="1922" y="4681"/>
                    <a:pt x="3019" y="4484"/>
                    <a:pt x="4143" y="4484"/>
                  </a:cubicBezTo>
                  <a:cubicBezTo>
                    <a:pt x="6225" y="4484"/>
                    <a:pt x="8401" y="5162"/>
                    <a:pt x="10503" y="5162"/>
                  </a:cubicBezTo>
                  <a:cubicBezTo>
                    <a:pt x="10739" y="5162"/>
                    <a:pt x="10974" y="5153"/>
                    <a:pt x="11207" y="5134"/>
                  </a:cubicBezTo>
                  <a:cubicBezTo>
                    <a:pt x="13844" y="4917"/>
                    <a:pt x="15581" y="3459"/>
                    <a:pt x="16667" y="1133"/>
                  </a:cubicBezTo>
                  <a:cubicBezTo>
                    <a:pt x="16819" y="812"/>
                    <a:pt x="16548" y="657"/>
                    <a:pt x="16235" y="657"/>
                  </a:cubicBezTo>
                  <a:cubicBezTo>
                    <a:pt x="15972" y="657"/>
                    <a:pt x="15680" y="766"/>
                    <a:pt x="15581" y="978"/>
                  </a:cubicBezTo>
                  <a:cubicBezTo>
                    <a:pt x="15459" y="1239"/>
                    <a:pt x="15330" y="1481"/>
                    <a:pt x="15196" y="1704"/>
                  </a:cubicBezTo>
                  <a:lnTo>
                    <a:pt x="15196" y="1704"/>
                  </a:lnTo>
                  <a:cubicBezTo>
                    <a:pt x="14478" y="1741"/>
                    <a:pt x="13781" y="1828"/>
                    <a:pt x="13082" y="1828"/>
                  </a:cubicBezTo>
                  <a:cubicBezTo>
                    <a:pt x="12748" y="1828"/>
                    <a:pt x="12413" y="1808"/>
                    <a:pt x="12076" y="1753"/>
                  </a:cubicBezTo>
                  <a:cubicBezTo>
                    <a:pt x="10990" y="1567"/>
                    <a:pt x="9967" y="1226"/>
                    <a:pt x="9005" y="761"/>
                  </a:cubicBezTo>
                  <a:cubicBezTo>
                    <a:pt x="7975" y="349"/>
                    <a:pt x="6946" y="1"/>
                    <a:pt x="58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
            <p:cNvSpPr/>
            <p:nvPr/>
          </p:nvSpPr>
          <p:spPr>
            <a:xfrm>
              <a:off x="3501350" y="2560000"/>
              <a:ext cx="177875" cy="161425"/>
            </a:xfrm>
            <a:custGeom>
              <a:avLst/>
              <a:gdLst/>
              <a:ahLst/>
              <a:cxnLst/>
              <a:rect l="l" t="t" r="r" b="b"/>
              <a:pathLst>
                <a:path w="7115" h="6457" extrusionOk="0">
                  <a:moveTo>
                    <a:pt x="1384" y="727"/>
                  </a:moveTo>
                  <a:lnTo>
                    <a:pt x="1384" y="727"/>
                  </a:lnTo>
                  <a:cubicBezTo>
                    <a:pt x="2153" y="1115"/>
                    <a:pt x="3566" y="2717"/>
                    <a:pt x="3847" y="2997"/>
                  </a:cubicBezTo>
                  <a:cubicBezTo>
                    <a:pt x="4381" y="3630"/>
                    <a:pt x="4852" y="4301"/>
                    <a:pt x="5260" y="5010"/>
                  </a:cubicBezTo>
                  <a:lnTo>
                    <a:pt x="5260" y="5010"/>
                  </a:lnTo>
                  <a:cubicBezTo>
                    <a:pt x="3423" y="4440"/>
                    <a:pt x="2175" y="2477"/>
                    <a:pt x="1384" y="727"/>
                  </a:cubicBezTo>
                  <a:close/>
                  <a:moveTo>
                    <a:pt x="1252" y="1"/>
                  </a:moveTo>
                  <a:cubicBezTo>
                    <a:pt x="935" y="1"/>
                    <a:pt x="611" y="89"/>
                    <a:pt x="279" y="299"/>
                  </a:cubicBezTo>
                  <a:cubicBezTo>
                    <a:pt x="186" y="361"/>
                    <a:pt x="0" y="485"/>
                    <a:pt x="62" y="640"/>
                  </a:cubicBezTo>
                  <a:cubicBezTo>
                    <a:pt x="1153" y="3136"/>
                    <a:pt x="2880" y="5579"/>
                    <a:pt x="5685" y="5809"/>
                  </a:cubicBezTo>
                  <a:lnTo>
                    <a:pt x="5685" y="5809"/>
                  </a:lnTo>
                  <a:cubicBezTo>
                    <a:pt x="5757" y="5956"/>
                    <a:pt x="5827" y="6105"/>
                    <a:pt x="5894" y="6255"/>
                  </a:cubicBezTo>
                  <a:cubicBezTo>
                    <a:pt x="5955" y="6398"/>
                    <a:pt x="6115" y="6457"/>
                    <a:pt x="6295" y="6457"/>
                  </a:cubicBezTo>
                  <a:cubicBezTo>
                    <a:pt x="6662" y="6457"/>
                    <a:pt x="7115" y="6214"/>
                    <a:pt x="7011" y="5944"/>
                  </a:cubicBezTo>
                  <a:cubicBezTo>
                    <a:pt x="6962" y="5835"/>
                    <a:pt x="6912" y="5727"/>
                    <a:pt x="6861" y="5619"/>
                  </a:cubicBezTo>
                  <a:lnTo>
                    <a:pt x="6861" y="5619"/>
                  </a:lnTo>
                  <a:cubicBezTo>
                    <a:pt x="7050" y="5425"/>
                    <a:pt x="7032" y="5160"/>
                    <a:pt x="6620" y="5138"/>
                  </a:cubicBezTo>
                  <a:lnTo>
                    <a:pt x="6620" y="5138"/>
                  </a:lnTo>
                  <a:cubicBezTo>
                    <a:pt x="5877" y="3718"/>
                    <a:pt x="4894" y="2426"/>
                    <a:pt x="3692" y="1353"/>
                  </a:cubicBezTo>
                  <a:cubicBezTo>
                    <a:pt x="2980" y="711"/>
                    <a:pt x="2150" y="1"/>
                    <a:pt x="12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
            <p:cNvSpPr/>
            <p:nvPr/>
          </p:nvSpPr>
          <p:spPr>
            <a:xfrm>
              <a:off x="3631300" y="2657975"/>
              <a:ext cx="311325" cy="64150"/>
            </a:xfrm>
            <a:custGeom>
              <a:avLst/>
              <a:gdLst/>
              <a:ahLst/>
              <a:cxnLst/>
              <a:rect l="l" t="t" r="r" b="b"/>
              <a:pathLst>
                <a:path w="12453" h="2566" extrusionOk="0">
                  <a:moveTo>
                    <a:pt x="7387" y="764"/>
                  </a:moveTo>
                  <a:cubicBezTo>
                    <a:pt x="8503" y="764"/>
                    <a:pt x="9620" y="904"/>
                    <a:pt x="10712" y="1187"/>
                  </a:cubicBezTo>
                  <a:lnTo>
                    <a:pt x="10712" y="1187"/>
                  </a:lnTo>
                  <a:cubicBezTo>
                    <a:pt x="9648" y="1660"/>
                    <a:pt x="8524" y="1826"/>
                    <a:pt x="7379" y="1826"/>
                  </a:cubicBezTo>
                  <a:cubicBezTo>
                    <a:pt x="6052" y="1826"/>
                    <a:pt x="4696" y="1604"/>
                    <a:pt x="3366" y="1380"/>
                  </a:cubicBezTo>
                  <a:lnTo>
                    <a:pt x="3366" y="1380"/>
                  </a:lnTo>
                  <a:cubicBezTo>
                    <a:pt x="4669" y="972"/>
                    <a:pt x="6027" y="764"/>
                    <a:pt x="7387" y="764"/>
                  </a:cubicBezTo>
                  <a:close/>
                  <a:moveTo>
                    <a:pt x="7634" y="0"/>
                  </a:moveTo>
                  <a:cubicBezTo>
                    <a:pt x="5670" y="0"/>
                    <a:pt x="3718" y="385"/>
                    <a:pt x="1895" y="1141"/>
                  </a:cubicBezTo>
                  <a:lnTo>
                    <a:pt x="1895" y="1141"/>
                  </a:lnTo>
                  <a:cubicBezTo>
                    <a:pt x="1628" y="1101"/>
                    <a:pt x="1362" y="1064"/>
                    <a:pt x="1099" y="1033"/>
                  </a:cubicBezTo>
                  <a:cubicBezTo>
                    <a:pt x="1078" y="1030"/>
                    <a:pt x="1057" y="1029"/>
                    <a:pt x="1036" y="1029"/>
                  </a:cubicBezTo>
                  <a:cubicBezTo>
                    <a:pt x="544" y="1029"/>
                    <a:pt x="0" y="1661"/>
                    <a:pt x="608" y="1794"/>
                  </a:cubicBezTo>
                  <a:lnTo>
                    <a:pt x="608" y="1794"/>
                  </a:lnTo>
                  <a:cubicBezTo>
                    <a:pt x="396" y="2036"/>
                    <a:pt x="649" y="2290"/>
                    <a:pt x="990" y="2290"/>
                  </a:cubicBezTo>
                  <a:cubicBezTo>
                    <a:pt x="1094" y="2290"/>
                    <a:pt x="1206" y="2266"/>
                    <a:pt x="1316" y="2211"/>
                  </a:cubicBezTo>
                  <a:cubicBezTo>
                    <a:pt x="1490" y="2124"/>
                    <a:pt x="1664" y="2040"/>
                    <a:pt x="1841" y="1961"/>
                  </a:cubicBezTo>
                  <a:lnTo>
                    <a:pt x="1841" y="1961"/>
                  </a:lnTo>
                  <a:cubicBezTo>
                    <a:pt x="3668" y="2226"/>
                    <a:pt x="5483" y="2566"/>
                    <a:pt x="7261" y="2566"/>
                  </a:cubicBezTo>
                  <a:cubicBezTo>
                    <a:pt x="8938" y="2566"/>
                    <a:pt x="10582" y="2264"/>
                    <a:pt x="12173" y="1312"/>
                  </a:cubicBezTo>
                  <a:cubicBezTo>
                    <a:pt x="12452" y="1188"/>
                    <a:pt x="12421" y="785"/>
                    <a:pt x="12142" y="691"/>
                  </a:cubicBezTo>
                  <a:cubicBezTo>
                    <a:pt x="10669" y="229"/>
                    <a:pt x="9148" y="0"/>
                    <a:pt x="76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
            <p:cNvSpPr/>
            <p:nvPr/>
          </p:nvSpPr>
          <p:spPr>
            <a:xfrm>
              <a:off x="3596925" y="2760425"/>
              <a:ext cx="204875" cy="192375"/>
            </a:xfrm>
            <a:custGeom>
              <a:avLst/>
              <a:gdLst/>
              <a:ahLst/>
              <a:cxnLst/>
              <a:rect l="l" t="t" r="r" b="b"/>
              <a:pathLst>
                <a:path w="8195" h="7695" extrusionOk="0">
                  <a:moveTo>
                    <a:pt x="6571" y="951"/>
                  </a:moveTo>
                  <a:lnTo>
                    <a:pt x="6571" y="951"/>
                  </a:lnTo>
                  <a:cubicBezTo>
                    <a:pt x="5247" y="3030"/>
                    <a:pt x="3798" y="5093"/>
                    <a:pt x="1727" y="6424"/>
                  </a:cubicBezTo>
                  <a:lnTo>
                    <a:pt x="1727" y="6424"/>
                  </a:lnTo>
                  <a:cubicBezTo>
                    <a:pt x="2612" y="4215"/>
                    <a:pt x="4386" y="1771"/>
                    <a:pt x="6571" y="951"/>
                  </a:cubicBezTo>
                  <a:close/>
                  <a:moveTo>
                    <a:pt x="7631" y="1"/>
                  </a:moveTo>
                  <a:cubicBezTo>
                    <a:pt x="7607" y="1"/>
                    <a:pt x="7583" y="3"/>
                    <a:pt x="7561" y="6"/>
                  </a:cubicBezTo>
                  <a:cubicBezTo>
                    <a:pt x="4075" y="582"/>
                    <a:pt x="1419" y="3913"/>
                    <a:pt x="373" y="7162"/>
                  </a:cubicBezTo>
                  <a:lnTo>
                    <a:pt x="373" y="7162"/>
                  </a:lnTo>
                  <a:cubicBezTo>
                    <a:pt x="1" y="7419"/>
                    <a:pt x="285" y="7695"/>
                    <a:pt x="675" y="7695"/>
                  </a:cubicBezTo>
                  <a:cubicBezTo>
                    <a:pt x="775" y="7695"/>
                    <a:pt x="881" y="7677"/>
                    <a:pt x="985" y="7636"/>
                  </a:cubicBezTo>
                  <a:cubicBezTo>
                    <a:pt x="4180" y="6178"/>
                    <a:pt x="6197" y="3294"/>
                    <a:pt x="8027" y="409"/>
                  </a:cubicBezTo>
                  <a:cubicBezTo>
                    <a:pt x="8194" y="129"/>
                    <a:pt x="7858" y="1"/>
                    <a:pt x="76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
            <p:cNvSpPr/>
            <p:nvPr/>
          </p:nvSpPr>
          <p:spPr>
            <a:xfrm>
              <a:off x="3388900" y="2884800"/>
              <a:ext cx="251650" cy="86400"/>
            </a:xfrm>
            <a:custGeom>
              <a:avLst/>
              <a:gdLst/>
              <a:ahLst/>
              <a:cxnLst/>
              <a:rect l="l" t="t" r="r" b="b"/>
              <a:pathLst>
                <a:path w="10066" h="3456" extrusionOk="0">
                  <a:moveTo>
                    <a:pt x="3492" y="565"/>
                  </a:moveTo>
                  <a:cubicBezTo>
                    <a:pt x="5349" y="565"/>
                    <a:pt x="7136" y="945"/>
                    <a:pt x="8517" y="2362"/>
                  </a:cubicBezTo>
                  <a:lnTo>
                    <a:pt x="8517" y="2362"/>
                  </a:lnTo>
                  <a:cubicBezTo>
                    <a:pt x="8038" y="2772"/>
                    <a:pt x="7459" y="2939"/>
                    <a:pt x="6837" y="2939"/>
                  </a:cubicBezTo>
                  <a:cubicBezTo>
                    <a:pt x="5085" y="2939"/>
                    <a:pt x="2983" y="1617"/>
                    <a:pt x="1741" y="656"/>
                  </a:cubicBezTo>
                  <a:lnTo>
                    <a:pt x="1741" y="656"/>
                  </a:lnTo>
                  <a:cubicBezTo>
                    <a:pt x="2325" y="602"/>
                    <a:pt x="2911" y="565"/>
                    <a:pt x="3492" y="565"/>
                  </a:cubicBezTo>
                  <a:close/>
                  <a:moveTo>
                    <a:pt x="4097" y="1"/>
                  </a:moveTo>
                  <a:cubicBezTo>
                    <a:pt x="3013" y="1"/>
                    <a:pt x="1913" y="118"/>
                    <a:pt x="869" y="242"/>
                  </a:cubicBezTo>
                  <a:cubicBezTo>
                    <a:pt x="776" y="242"/>
                    <a:pt x="1" y="521"/>
                    <a:pt x="249" y="707"/>
                  </a:cubicBezTo>
                  <a:cubicBezTo>
                    <a:pt x="1821" y="2014"/>
                    <a:pt x="4349" y="3456"/>
                    <a:pt x="6627" y="3456"/>
                  </a:cubicBezTo>
                  <a:cubicBezTo>
                    <a:pt x="7464" y="3456"/>
                    <a:pt x="8267" y="3261"/>
                    <a:pt x="8977" y="2794"/>
                  </a:cubicBezTo>
                  <a:lnTo>
                    <a:pt x="8977" y="2794"/>
                  </a:lnTo>
                  <a:cubicBezTo>
                    <a:pt x="9006" y="2798"/>
                    <a:pt x="9037" y="2801"/>
                    <a:pt x="9070" y="2801"/>
                  </a:cubicBezTo>
                  <a:cubicBezTo>
                    <a:pt x="9440" y="2801"/>
                    <a:pt x="10065" y="2507"/>
                    <a:pt x="9896" y="2289"/>
                  </a:cubicBezTo>
                  <a:lnTo>
                    <a:pt x="9865" y="2289"/>
                  </a:lnTo>
                  <a:cubicBezTo>
                    <a:pt x="9824" y="2239"/>
                    <a:pt x="9782" y="2190"/>
                    <a:pt x="9740" y="2141"/>
                  </a:cubicBezTo>
                  <a:lnTo>
                    <a:pt x="9740" y="2141"/>
                  </a:lnTo>
                  <a:cubicBezTo>
                    <a:pt x="9761" y="2119"/>
                    <a:pt x="9782" y="2095"/>
                    <a:pt x="9803" y="2072"/>
                  </a:cubicBezTo>
                  <a:cubicBezTo>
                    <a:pt x="9923" y="1939"/>
                    <a:pt x="9791" y="1886"/>
                    <a:pt x="9584" y="1886"/>
                  </a:cubicBezTo>
                  <a:cubicBezTo>
                    <a:pt x="9559" y="1886"/>
                    <a:pt x="9532" y="1886"/>
                    <a:pt x="9506" y="1888"/>
                  </a:cubicBezTo>
                  <a:lnTo>
                    <a:pt x="9506" y="1888"/>
                  </a:lnTo>
                  <a:cubicBezTo>
                    <a:pt x="8047" y="399"/>
                    <a:pt x="6097" y="1"/>
                    <a:pt x="40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
            <p:cNvSpPr/>
            <p:nvPr/>
          </p:nvSpPr>
          <p:spPr>
            <a:xfrm>
              <a:off x="3060100" y="2488550"/>
              <a:ext cx="300900" cy="466975"/>
            </a:xfrm>
            <a:custGeom>
              <a:avLst/>
              <a:gdLst/>
              <a:ahLst/>
              <a:cxnLst/>
              <a:rect l="l" t="t" r="r" b="b"/>
              <a:pathLst>
                <a:path w="12036" h="18679" extrusionOk="0">
                  <a:moveTo>
                    <a:pt x="2705" y="2356"/>
                  </a:moveTo>
                  <a:cubicBezTo>
                    <a:pt x="3562" y="4879"/>
                    <a:pt x="4619" y="7489"/>
                    <a:pt x="6049" y="9609"/>
                  </a:cubicBezTo>
                  <a:cubicBezTo>
                    <a:pt x="7811" y="12222"/>
                    <a:pt x="10657" y="14391"/>
                    <a:pt x="10561" y="17746"/>
                  </a:cubicBezTo>
                  <a:lnTo>
                    <a:pt x="10561" y="17746"/>
                  </a:lnTo>
                  <a:cubicBezTo>
                    <a:pt x="7835" y="16142"/>
                    <a:pt x="4428" y="14109"/>
                    <a:pt x="2854" y="11439"/>
                  </a:cubicBezTo>
                  <a:cubicBezTo>
                    <a:pt x="2017" y="9981"/>
                    <a:pt x="2110" y="8306"/>
                    <a:pt x="2203" y="6662"/>
                  </a:cubicBezTo>
                  <a:cubicBezTo>
                    <a:pt x="2264" y="5224"/>
                    <a:pt x="2435" y="3785"/>
                    <a:pt x="2705" y="2356"/>
                  </a:cubicBezTo>
                  <a:close/>
                  <a:moveTo>
                    <a:pt x="2930" y="1"/>
                  </a:moveTo>
                  <a:cubicBezTo>
                    <a:pt x="2611" y="1"/>
                    <a:pt x="2122" y="190"/>
                    <a:pt x="2079" y="365"/>
                  </a:cubicBezTo>
                  <a:cubicBezTo>
                    <a:pt x="1303" y="3560"/>
                    <a:pt x="0" y="8678"/>
                    <a:pt x="1768" y="11718"/>
                  </a:cubicBezTo>
                  <a:cubicBezTo>
                    <a:pt x="3506" y="14789"/>
                    <a:pt x="7445" y="16898"/>
                    <a:pt x="10330" y="18635"/>
                  </a:cubicBezTo>
                  <a:cubicBezTo>
                    <a:pt x="10375" y="18666"/>
                    <a:pt x="10439" y="18679"/>
                    <a:pt x="10513" y="18679"/>
                  </a:cubicBezTo>
                  <a:cubicBezTo>
                    <a:pt x="10778" y="18679"/>
                    <a:pt x="11173" y="18512"/>
                    <a:pt x="11335" y="18376"/>
                  </a:cubicBezTo>
                  <a:lnTo>
                    <a:pt x="11335" y="18376"/>
                  </a:lnTo>
                  <a:cubicBezTo>
                    <a:pt x="11498" y="18314"/>
                    <a:pt x="11622" y="18230"/>
                    <a:pt x="11633" y="18139"/>
                  </a:cubicBezTo>
                  <a:cubicBezTo>
                    <a:pt x="12036" y="14851"/>
                    <a:pt x="9802" y="12711"/>
                    <a:pt x="7941" y="10322"/>
                  </a:cubicBezTo>
                  <a:cubicBezTo>
                    <a:pt x="5646" y="7437"/>
                    <a:pt x="4281" y="3591"/>
                    <a:pt x="3195" y="117"/>
                  </a:cubicBezTo>
                  <a:cubicBezTo>
                    <a:pt x="3168" y="34"/>
                    <a:pt x="3064" y="1"/>
                    <a:pt x="29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
            <p:cNvSpPr/>
            <p:nvPr/>
          </p:nvSpPr>
          <p:spPr>
            <a:xfrm>
              <a:off x="3026750" y="2889000"/>
              <a:ext cx="333600" cy="115875"/>
            </a:xfrm>
            <a:custGeom>
              <a:avLst/>
              <a:gdLst/>
              <a:ahLst/>
              <a:cxnLst/>
              <a:rect l="l" t="t" r="r" b="b"/>
              <a:pathLst>
                <a:path w="13344" h="4635" extrusionOk="0">
                  <a:moveTo>
                    <a:pt x="6896" y="830"/>
                  </a:moveTo>
                  <a:cubicBezTo>
                    <a:pt x="8651" y="830"/>
                    <a:pt x="10331" y="1198"/>
                    <a:pt x="11446" y="2216"/>
                  </a:cubicBezTo>
                  <a:lnTo>
                    <a:pt x="11446" y="2216"/>
                  </a:lnTo>
                  <a:cubicBezTo>
                    <a:pt x="10103" y="3070"/>
                    <a:pt x="8769" y="3754"/>
                    <a:pt x="7270" y="3754"/>
                  </a:cubicBezTo>
                  <a:cubicBezTo>
                    <a:pt x="6723" y="3754"/>
                    <a:pt x="6153" y="3663"/>
                    <a:pt x="5553" y="3455"/>
                  </a:cubicBezTo>
                  <a:cubicBezTo>
                    <a:pt x="4276" y="2995"/>
                    <a:pt x="3019" y="2325"/>
                    <a:pt x="1784" y="1687"/>
                  </a:cubicBezTo>
                  <a:lnTo>
                    <a:pt x="1784" y="1687"/>
                  </a:lnTo>
                  <a:cubicBezTo>
                    <a:pt x="3214" y="1217"/>
                    <a:pt x="5095" y="830"/>
                    <a:pt x="6896" y="830"/>
                  </a:cubicBezTo>
                  <a:close/>
                  <a:moveTo>
                    <a:pt x="7205" y="0"/>
                  </a:moveTo>
                  <a:cubicBezTo>
                    <a:pt x="4739" y="0"/>
                    <a:pt x="2141" y="657"/>
                    <a:pt x="435" y="1346"/>
                  </a:cubicBezTo>
                  <a:cubicBezTo>
                    <a:pt x="94" y="1470"/>
                    <a:pt x="0" y="1873"/>
                    <a:pt x="373" y="2028"/>
                  </a:cubicBezTo>
                  <a:cubicBezTo>
                    <a:pt x="2420" y="3052"/>
                    <a:pt x="4715" y="4603"/>
                    <a:pt x="7073" y="4634"/>
                  </a:cubicBezTo>
                  <a:cubicBezTo>
                    <a:pt x="7101" y="4634"/>
                    <a:pt x="7129" y="4634"/>
                    <a:pt x="7158" y="4634"/>
                  </a:cubicBezTo>
                  <a:cubicBezTo>
                    <a:pt x="8945" y="4634"/>
                    <a:pt x="10525" y="3791"/>
                    <a:pt x="11999" y="2843"/>
                  </a:cubicBezTo>
                  <a:lnTo>
                    <a:pt x="11999" y="2843"/>
                  </a:lnTo>
                  <a:cubicBezTo>
                    <a:pt x="12033" y="2891"/>
                    <a:pt x="12066" y="2940"/>
                    <a:pt x="12098" y="2990"/>
                  </a:cubicBezTo>
                  <a:cubicBezTo>
                    <a:pt x="12169" y="3105"/>
                    <a:pt x="12309" y="3154"/>
                    <a:pt x="12465" y="3154"/>
                  </a:cubicBezTo>
                  <a:cubicBezTo>
                    <a:pt x="12853" y="3154"/>
                    <a:pt x="13343" y="2848"/>
                    <a:pt x="13122" y="2493"/>
                  </a:cubicBezTo>
                  <a:cubicBezTo>
                    <a:pt x="13035" y="2359"/>
                    <a:pt x="12943" y="2232"/>
                    <a:pt x="12846" y="2110"/>
                  </a:cubicBezTo>
                  <a:lnTo>
                    <a:pt x="12846" y="2110"/>
                  </a:lnTo>
                  <a:cubicBezTo>
                    <a:pt x="12831" y="2038"/>
                    <a:pt x="12773" y="1974"/>
                    <a:pt x="12689" y="1925"/>
                  </a:cubicBezTo>
                  <a:lnTo>
                    <a:pt x="12689" y="1925"/>
                  </a:lnTo>
                  <a:cubicBezTo>
                    <a:pt x="11418" y="502"/>
                    <a:pt x="9362" y="0"/>
                    <a:pt x="72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
            <p:cNvSpPr/>
            <p:nvPr/>
          </p:nvSpPr>
          <p:spPr>
            <a:xfrm>
              <a:off x="3103525" y="3018500"/>
              <a:ext cx="382200" cy="152775"/>
            </a:xfrm>
            <a:custGeom>
              <a:avLst/>
              <a:gdLst/>
              <a:ahLst/>
              <a:cxnLst/>
              <a:rect l="l" t="t" r="r" b="b"/>
              <a:pathLst>
                <a:path w="15288" h="6111" extrusionOk="0">
                  <a:moveTo>
                    <a:pt x="11629" y="670"/>
                  </a:moveTo>
                  <a:cubicBezTo>
                    <a:pt x="12392" y="670"/>
                    <a:pt x="13146" y="896"/>
                    <a:pt x="13866" y="1470"/>
                  </a:cubicBezTo>
                  <a:cubicBezTo>
                    <a:pt x="13910" y="1505"/>
                    <a:pt x="13969" y="1527"/>
                    <a:pt x="14038" y="1537"/>
                  </a:cubicBezTo>
                  <a:lnTo>
                    <a:pt x="14038" y="1537"/>
                  </a:lnTo>
                  <a:cubicBezTo>
                    <a:pt x="13228" y="4218"/>
                    <a:pt x="10107" y="4686"/>
                    <a:pt x="7631" y="5099"/>
                  </a:cubicBezTo>
                  <a:cubicBezTo>
                    <a:pt x="5965" y="5354"/>
                    <a:pt x="4299" y="5487"/>
                    <a:pt x="2620" y="5487"/>
                  </a:cubicBezTo>
                  <a:cubicBezTo>
                    <a:pt x="2365" y="5487"/>
                    <a:pt x="2111" y="5484"/>
                    <a:pt x="1855" y="5478"/>
                  </a:cubicBezTo>
                  <a:lnTo>
                    <a:pt x="1855" y="5478"/>
                  </a:lnTo>
                  <a:lnTo>
                    <a:pt x="6359" y="2897"/>
                  </a:lnTo>
                  <a:cubicBezTo>
                    <a:pt x="7915" y="1977"/>
                    <a:pt x="9795" y="670"/>
                    <a:pt x="11629" y="670"/>
                  </a:cubicBezTo>
                  <a:close/>
                  <a:moveTo>
                    <a:pt x="11930" y="1"/>
                  </a:moveTo>
                  <a:cubicBezTo>
                    <a:pt x="11077" y="1"/>
                    <a:pt x="10207" y="204"/>
                    <a:pt x="9368" y="539"/>
                  </a:cubicBezTo>
                  <a:cubicBezTo>
                    <a:pt x="6204" y="1811"/>
                    <a:pt x="3257" y="3889"/>
                    <a:pt x="342" y="5595"/>
                  </a:cubicBezTo>
                  <a:cubicBezTo>
                    <a:pt x="0" y="5782"/>
                    <a:pt x="124" y="6061"/>
                    <a:pt x="466" y="6061"/>
                  </a:cubicBezTo>
                  <a:cubicBezTo>
                    <a:pt x="1069" y="6094"/>
                    <a:pt x="1671" y="6110"/>
                    <a:pt x="2271" y="6110"/>
                  </a:cubicBezTo>
                  <a:cubicBezTo>
                    <a:pt x="5039" y="6110"/>
                    <a:pt x="7778" y="5762"/>
                    <a:pt x="10454" y="5099"/>
                  </a:cubicBezTo>
                  <a:cubicBezTo>
                    <a:pt x="12780" y="4510"/>
                    <a:pt x="14766" y="3517"/>
                    <a:pt x="15262" y="974"/>
                  </a:cubicBezTo>
                  <a:cubicBezTo>
                    <a:pt x="15287" y="796"/>
                    <a:pt x="15116" y="722"/>
                    <a:pt x="14900" y="722"/>
                  </a:cubicBezTo>
                  <a:cubicBezTo>
                    <a:pt x="14787" y="722"/>
                    <a:pt x="14660" y="743"/>
                    <a:pt x="14544" y="780"/>
                  </a:cubicBezTo>
                  <a:lnTo>
                    <a:pt x="14544" y="780"/>
                  </a:lnTo>
                  <a:cubicBezTo>
                    <a:pt x="13731" y="232"/>
                    <a:pt x="12840" y="1"/>
                    <a:pt x="119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
            <p:cNvSpPr/>
            <p:nvPr/>
          </p:nvSpPr>
          <p:spPr>
            <a:xfrm>
              <a:off x="3296100" y="3087275"/>
              <a:ext cx="216125" cy="333150"/>
            </a:xfrm>
            <a:custGeom>
              <a:avLst/>
              <a:gdLst/>
              <a:ahLst/>
              <a:cxnLst/>
              <a:rect l="l" t="t" r="r" b="b"/>
              <a:pathLst>
                <a:path w="8645" h="13326" extrusionOk="0">
                  <a:moveTo>
                    <a:pt x="5528" y="890"/>
                  </a:moveTo>
                  <a:cubicBezTo>
                    <a:pt x="7061" y="4499"/>
                    <a:pt x="7427" y="8493"/>
                    <a:pt x="6603" y="12314"/>
                  </a:cubicBezTo>
                  <a:lnTo>
                    <a:pt x="6603" y="12314"/>
                  </a:lnTo>
                  <a:cubicBezTo>
                    <a:pt x="3643" y="9738"/>
                    <a:pt x="1339" y="2794"/>
                    <a:pt x="5528" y="890"/>
                  </a:cubicBezTo>
                  <a:close/>
                  <a:moveTo>
                    <a:pt x="6188" y="1"/>
                  </a:moveTo>
                  <a:cubicBezTo>
                    <a:pt x="5837" y="1"/>
                    <a:pt x="5224" y="245"/>
                    <a:pt x="5295" y="363"/>
                  </a:cubicBezTo>
                  <a:cubicBezTo>
                    <a:pt x="5327" y="433"/>
                    <a:pt x="5359" y="503"/>
                    <a:pt x="5390" y="574"/>
                  </a:cubicBezTo>
                  <a:lnTo>
                    <a:pt x="5390" y="574"/>
                  </a:lnTo>
                  <a:cubicBezTo>
                    <a:pt x="1" y="2629"/>
                    <a:pt x="2231" y="11024"/>
                    <a:pt x="6411" y="13298"/>
                  </a:cubicBezTo>
                  <a:cubicBezTo>
                    <a:pt x="6449" y="13317"/>
                    <a:pt x="6512" y="13325"/>
                    <a:pt x="6590" y="13325"/>
                  </a:cubicBezTo>
                  <a:cubicBezTo>
                    <a:pt x="6894" y="13325"/>
                    <a:pt x="7416" y="13192"/>
                    <a:pt x="7466" y="13019"/>
                  </a:cubicBezTo>
                  <a:cubicBezTo>
                    <a:pt x="8645" y="8707"/>
                    <a:pt x="8272" y="4116"/>
                    <a:pt x="6411" y="84"/>
                  </a:cubicBezTo>
                  <a:cubicBezTo>
                    <a:pt x="6382" y="25"/>
                    <a:pt x="6297" y="1"/>
                    <a:pt x="61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
            <p:cNvSpPr/>
            <p:nvPr/>
          </p:nvSpPr>
          <p:spPr>
            <a:xfrm>
              <a:off x="3568025" y="2838900"/>
              <a:ext cx="380325" cy="518525"/>
            </a:xfrm>
            <a:custGeom>
              <a:avLst/>
              <a:gdLst/>
              <a:ahLst/>
              <a:cxnLst/>
              <a:rect l="l" t="t" r="r" b="b"/>
              <a:pathLst>
                <a:path w="15213" h="20741" extrusionOk="0">
                  <a:moveTo>
                    <a:pt x="14007" y="1219"/>
                  </a:moveTo>
                  <a:lnTo>
                    <a:pt x="14007" y="1219"/>
                  </a:lnTo>
                  <a:cubicBezTo>
                    <a:pt x="13109" y="8350"/>
                    <a:pt x="6594" y="13065"/>
                    <a:pt x="3758" y="19468"/>
                  </a:cubicBezTo>
                  <a:lnTo>
                    <a:pt x="3758" y="19468"/>
                  </a:lnTo>
                  <a:cubicBezTo>
                    <a:pt x="2512" y="18332"/>
                    <a:pt x="2117" y="16355"/>
                    <a:pt x="2141" y="14703"/>
                  </a:cubicBezTo>
                  <a:cubicBezTo>
                    <a:pt x="2203" y="12345"/>
                    <a:pt x="3196" y="10112"/>
                    <a:pt x="4871" y="8468"/>
                  </a:cubicBezTo>
                  <a:cubicBezTo>
                    <a:pt x="7533" y="5723"/>
                    <a:pt x="10888" y="3499"/>
                    <a:pt x="14007" y="1219"/>
                  </a:cubicBezTo>
                  <a:close/>
                  <a:moveTo>
                    <a:pt x="14911" y="0"/>
                  </a:moveTo>
                  <a:cubicBezTo>
                    <a:pt x="14653" y="0"/>
                    <a:pt x="14301" y="142"/>
                    <a:pt x="14208" y="217"/>
                  </a:cubicBezTo>
                  <a:cubicBezTo>
                    <a:pt x="11881" y="1985"/>
                    <a:pt x="9555" y="3753"/>
                    <a:pt x="7260" y="5521"/>
                  </a:cubicBezTo>
                  <a:cubicBezTo>
                    <a:pt x="5460" y="6886"/>
                    <a:pt x="3599" y="8313"/>
                    <a:pt x="2389" y="10236"/>
                  </a:cubicBezTo>
                  <a:cubicBezTo>
                    <a:pt x="528" y="13121"/>
                    <a:pt x="1" y="19387"/>
                    <a:pt x="4096" y="20720"/>
                  </a:cubicBezTo>
                  <a:cubicBezTo>
                    <a:pt x="4133" y="20734"/>
                    <a:pt x="4178" y="20740"/>
                    <a:pt x="4228" y="20740"/>
                  </a:cubicBezTo>
                  <a:cubicBezTo>
                    <a:pt x="4637" y="20740"/>
                    <a:pt x="5382" y="20331"/>
                    <a:pt x="4995" y="20193"/>
                  </a:cubicBezTo>
                  <a:cubicBezTo>
                    <a:pt x="4850" y="20145"/>
                    <a:pt x="4711" y="20088"/>
                    <a:pt x="4578" y="20024"/>
                  </a:cubicBezTo>
                  <a:lnTo>
                    <a:pt x="4578" y="20024"/>
                  </a:lnTo>
                  <a:cubicBezTo>
                    <a:pt x="7322" y="13038"/>
                    <a:pt x="14705" y="8172"/>
                    <a:pt x="15200" y="248"/>
                  </a:cubicBezTo>
                  <a:cubicBezTo>
                    <a:pt x="15213" y="62"/>
                    <a:pt x="15082" y="0"/>
                    <a:pt x="149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
            <p:cNvSpPr/>
            <p:nvPr/>
          </p:nvSpPr>
          <p:spPr>
            <a:xfrm>
              <a:off x="3653750" y="3228600"/>
              <a:ext cx="477550" cy="187900"/>
            </a:xfrm>
            <a:custGeom>
              <a:avLst/>
              <a:gdLst/>
              <a:ahLst/>
              <a:cxnLst/>
              <a:rect l="l" t="t" r="r" b="b"/>
              <a:pathLst>
                <a:path w="19102" h="7516" extrusionOk="0">
                  <a:moveTo>
                    <a:pt x="10660" y="570"/>
                  </a:moveTo>
                  <a:cubicBezTo>
                    <a:pt x="12462" y="570"/>
                    <a:pt x="14240" y="687"/>
                    <a:pt x="16030" y="687"/>
                  </a:cubicBezTo>
                  <a:cubicBezTo>
                    <a:pt x="16332" y="687"/>
                    <a:pt x="16635" y="684"/>
                    <a:pt x="16939" y="676"/>
                  </a:cubicBezTo>
                  <a:lnTo>
                    <a:pt x="16939" y="676"/>
                  </a:lnTo>
                  <a:cubicBezTo>
                    <a:pt x="14822" y="1878"/>
                    <a:pt x="13300" y="3966"/>
                    <a:pt x="11182" y="5194"/>
                  </a:cubicBezTo>
                  <a:cubicBezTo>
                    <a:pt x="10158" y="5784"/>
                    <a:pt x="9073" y="6218"/>
                    <a:pt x="7956" y="6497"/>
                  </a:cubicBezTo>
                  <a:cubicBezTo>
                    <a:pt x="7302" y="6652"/>
                    <a:pt x="6140" y="6884"/>
                    <a:pt x="5072" y="6884"/>
                  </a:cubicBezTo>
                  <a:cubicBezTo>
                    <a:pt x="4216" y="6884"/>
                    <a:pt x="3421" y="6735"/>
                    <a:pt x="2993" y="6280"/>
                  </a:cubicBezTo>
                  <a:cubicBezTo>
                    <a:pt x="2362" y="5650"/>
                    <a:pt x="2286" y="4814"/>
                    <a:pt x="1695" y="4290"/>
                  </a:cubicBezTo>
                  <a:lnTo>
                    <a:pt x="1695" y="4290"/>
                  </a:lnTo>
                  <a:cubicBezTo>
                    <a:pt x="1719" y="1121"/>
                    <a:pt x="8070" y="602"/>
                    <a:pt x="10220" y="573"/>
                  </a:cubicBezTo>
                  <a:cubicBezTo>
                    <a:pt x="10367" y="571"/>
                    <a:pt x="10514" y="570"/>
                    <a:pt x="10660" y="570"/>
                  </a:cubicBezTo>
                  <a:close/>
                  <a:moveTo>
                    <a:pt x="10987" y="0"/>
                  </a:moveTo>
                  <a:cubicBezTo>
                    <a:pt x="9356" y="0"/>
                    <a:pt x="7731" y="100"/>
                    <a:pt x="6126" y="479"/>
                  </a:cubicBezTo>
                  <a:cubicBezTo>
                    <a:pt x="4352" y="916"/>
                    <a:pt x="1113" y="2025"/>
                    <a:pt x="614" y="4061"/>
                  </a:cubicBezTo>
                  <a:lnTo>
                    <a:pt x="614" y="4061"/>
                  </a:lnTo>
                  <a:cubicBezTo>
                    <a:pt x="282" y="4185"/>
                    <a:pt x="1" y="4400"/>
                    <a:pt x="263" y="4512"/>
                  </a:cubicBezTo>
                  <a:cubicBezTo>
                    <a:pt x="367" y="4553"/>
                    <a:pt x="462" y="4601"/>
                    <a:pt x="549" y="4656"/>
                  </a:cubicBezTo>
                  <a:lnTo>
                    <a:pt x="549" y="4656"/>
                  </a:lnTo>
                  <a:cubicBezTo>
                    <a:pt x="551" y="4751"/>
                    <a:pt x="559" y="4848"/>
                    <a:pt x="573" y="4946"/>
                  </a:cubicBezTo>
                  <a:cubicBezTo>
                    <a:pt x="594" y="5060"/>
                    <a:pt x="732" y="5108"/>
                    <a:pt x="904" y="5108"/>
                  </a:cubicBezTo>
                  <a:cubicBezTo>
                    <a:pt x="947" y="5108"/>
                    <a:pt x="992" y="5105"/>
                    <a:pt x="1037" y="5100"/>
                  </a:cubicBezTo>
                  <a:lnTo>
                    <a:pt x="1037" y="5100"/>
                  </a:lnTo>
                  <a:cubicBezTo>
                    <a:pt x="1634" y="5841"/>
                    <a:pt x="1837" y="6924"/>
                    <a:pt x="2931" y="7273"/>
                  </a:cubicBezTo>
                  <a:cubicBezTo>
                    <a:pt x="3460" y="7446"/>
                    <a:pt x="4059" y="7515"/>
                    <a:pt x="4682" y="7515"/>
                  </a:cubicBezTo>
                  <a:cubicBezTo>
                    <a:pt x="5959" y="7515"/>
                    <a:pt x="7337" y="7223"/>
                    <a:pt x="8421" y="6931"/>
                  </a:cubicBezTo>
                  <a:cubicBezTo>
                    <a:pt x="10096" y="6466"/>
                    <a:pt x="11647" y="5691"/>
                    <a:pt x="13074" y="4698"/>
                  </a:cubicBezTo>
                  <a:cubicBezTo>
                    <a:pt x="14935" y="3333"/>
                    <a:pt x="16362" y="1286"/>
                    <a:pt x="18627" y="511"/>
                  </a:cubicBezTo>
                  <a:cubicBezTo>
                    <a:pt x="19102" y="362"/>
                    <a:pt x="18980" y="43"/>
                    <a:pt x="18534" y="43"/>
                  </a:cubicBezTo>
                  <a:cubicBezTo>
                    <a:pt x="18514" y="43"/>
                    <a:pt x="18493" y="44"/>
                    <a:pt x="18472" y="45"/>
                  </a:cubicBezTo>
                  <a:cubicBezTo>
                    <a:pt x="17759" y="99"/>
                    <a:pt x="17044" y="118"/>
                    <a:pt x="16327" y="118"/>
                  </a:cubicBezTo>
                  <a:cubicBezTo>
                    <a:pt x="14551" y="118"/>
                    <a:pt x="12765" y="0"/>
                    <a:pt x="109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
            <p:cNvSpPr/>
            <p:nvPr/>
          </p:nvSpPr>
          <p:spPr>
            <a:xfrm>
              <a:off x="3316825" y="2947825"/>
              <a:ext cx="291075" cy="292850"/>
            </a:xfrm>
            <a:custGeom>
              <a:avLst/>
              <a:gdLst/>
              <a:ahLst/>
              <a:cxnLst/>
              <a:rect l="l" t="t" r="r" b="b"/>
              <a:pathLst>
                <a:path w="11643" h="11714" extrusionOk="0">
                  <a:moveTo>
                    <a:pt x="833" y="0"/>
                  </a:moveTo>
                  <a:cubicBezTo>
                    <a:pt x="551" y="0"/>
                    <a:pt x="1" y="279"/>
                    <a:pt x="247" y="388"/>
                  </a:cubicBezTo>
                  <a:lnTo>
                    <a:pt x="247" y="357"/>
                  </a:lnTo>
                  <a:cubicBezTo>
                    <a:pt x="5210" y="2405"/>
                    <a:pt x="9553" y="6220"/>
                    <a:pt x="10762" y="11617"/>
                  </a:cubicBezTo>
                  <a:cubicBezTo>
                    <a:pt x="10782" y="11685"/>
                    <a:pt x="10875" y="11713"/>
                    <a:pt x="10994" y="11713"/>
                  </a:cubicBezTo>
                  <a:cubicBezTo>
                    <a:pt x="11257" y="11713"/>
                    <a:pt x="11643" y="11572"/>
                    <a:pt x="11600" y="11400"/>
                  </a:cubicBezTo>
                  <a:cubicBezTo>
                    <a:pt x="10359" y="5910"/>
                    <a:pt x="5954" y="2095"/>
                    <a:pt x="929" y="16"/>
                  </a:cubicBezTo>
                  <a:cubicBezTo>
                    <a:pt x="904" y="5"/>
                    <a:pt x="871" y="0"/>
                    <a:pt x="8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
            <p:cNvSpPr/>
            <p:nvPr/>
          </p:nvSpPr>
          <p:spPr>
            <a:xfrm>
              <a:off x="3592850" y="2082700"/>
              <a:ext cx="154350" cy="1167000"/>
            </a:xfrm>
            <a:custGeom>
              <a:avLst/>
              <a:gdLst/>
              <a:ahLst/>
              <a:cxnLst/>
              <a:rect l="l" t="t" r="r" b="b"/>
              <a:pathLst>
                <a:path w="6174" h="46680" extrusionOk="0">
                  <a:moveTo>
                    <a:pt x="4057" y="1"/>
                  </a:moveTo>
                  <a:cubicBezTo>
                    <a:pt x="3776" y="1"/>
                    <a:pt x="3404" y="235"/>
                    <a:pt x="3537" y="500"/>
                  </a:cubicBezTo>
                  <a:cubicBezTo>
                    <a:pt x="4591" y="2392"/>
                    <a:pt x="5119" y="4595"/>
                    <a:pt x="5026" y="6766"/>
                  </a:cubicBezTo>
                  <a:cubicBezTo>
                    <a:pt x="4933" y="8627"/>
                    <a:pt x="4281" y="10395"/>
                    <a:pt x="4157" y="12194"/>
                  </a:cubicBezTo>
                  <a:cubicBezTo>
                    <a:pt x="4002" y="14025"/>
                    <a:pt x="4622" y="15824"/>
                    <a:pt x="4498" y="17623"/>
                  </a:cubicBezTo>
                  <a:cubicBezTo>
                    <a:pt x="4312" y="19608"/>
                    <a:pt x="2947" y="20973"/>
                    <a:pt x="2451" y="22803"/>
                  </a:cubicBezTo>
                  <a:cubicBezTo>
                    <a:pt x="1955" y="24633"/>
                    <a:pt x="2017" y="26494"/>
                    <a:pt x="1490" y="28293"/>
                  </a:cubicBezTo>
                  <a:cubicBezTo>
                    <a:pt x="931" y="30123"/>
                    <a:pt x="590" y="31985"/>
                    <a:pt x="435" y="33877"/>
                  </a:cubicBezTo>
                  <a:cubicBezTo>
                    <a:pt x="187" y="38064"/>
                    <a:pt x="125" y="42252"/>
                    <a:pt x="1" y="46440"/>
                  </a:cubicBezTo>
                  <a:cubicBezTo>
                    <a:pt x="1" y="46609"/>
                    <a:pt x="148" y="46680"/>
                    <a:pt x="320" y="46680"/>
                  </a:cubicBezTo>
                  <a:cubicBezTo>
                    <a:pt x="556" y="46680"/>
                    <a:pt x="838" y="46544"/>
                    <a:pt x="838" y="46347"/>
                  </a:cubicBezTo>
                  <a:cubicBezTo>
                    <a:pt x="993" y="42066"/>
                    <a:pt x="993" y="37723"/>
                    <a:pt x="1303" y="33443"/>
                  </a:cubicBezTo>
                  <a:cubicBezTo>
                    <a:pt x="1459" y="31364"/>
                    <a:pt x="2017" y="29534"/>
                    <a:pt x="2544" y="27549"/>
                  </a:cubicBezTo>
                  <a:cubicBezTo>
                    <a:pt x="3134" y="25315"/>
                    <a:pt x="2916" y="23082"/>
                    <a:pt x="4095" y="21004"/>
                  </a:cubicBezTo>
                  <a:cubicBezTo>
                    <a:pt x="4871" y="19577"/>
                    <a:pt x="5398" y="18460"/>
                    <a:pt x="5336" y="16816"/>
                  </a:cubicBezTo>
                  <a:cubicBezTo>
                    <a:pt x="5274" y="14614"/>
                    <a:pt x="4840" y="12660"/>
                    <a:pt x="5274" y="10426"/>
                  </a:cubicBezTo>
                  <a:cubicBezTo>
                    <a:pt x="5987" y="6704"/>
                    <a:pt x="6173" y="3602"/>
                    <a:pt x="4312" y="128"/>
                  </a:cubicBezTo>
                  <a:cubicBezTo>
                    <a:pt x="4268" y="39"/>
                    <a:pt x="4170" y="1"/>
                    <a:pt x="40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2" name="Google Shape;492;p3"/>
          <p:cNvGrpSpPr/>
          <p:nvPr/>
        </p:nvGrpSpPr>
        <p:grpSpPr>
          <a:xfrm>
            <a:off x="6567163" y="2686213"/>
            <a:ext cx="700450" cy="636075"/>
            <a:chOff x="3652400" y="3788700"/>
            <a:chExt cx="700450" cy="636075"/>
          </a:xfrm>
        </p:grpSpPr>
        <p:sp>
          <p:nvSpPr>
            <p:cNvPr id="493" name="Google Shape;493;p3"/>
            <p:cNvSpPr/>
            <p:nvPr/>
          </p:nvSpPr>
          <p:spPr>
            <a:xfrm>
              <a:off x="3941050" y="3916900"/>
              <a:ext cx="65150" cy="72250"/>
            </a:xfrm>
            <a:custGeom>
              <a:avLst/>
              <a:gdLst/>
              <a:ahLst/>
              <a:cxnLst/>
              <a:rect l="l" t="t" r="r" b="b"/>
              <a:pathLst>
                <a:path w="2606" h="2890" extrusionOk="0">
                  <a:moveTo>
                    <a:pt x="1800" y="1"/>
                  </a:moveTo>
                  <a:cubicBezTo>
                    <a:pt x="1498" y="1"/>
                    <a:pt x="1118" y="159"/>
                    <a:pt x="1032" y="354"/>
                  </a:cubicBezTo>
                  <a:lnTo>
                    <a:pt x="1032" y="354"/>
                  </a:lnTo>
                  <a:cubicBezTo>
                    <a:pt x="780" y="380"/>
                    <a:pt x="506" y="491"/>
                    <a:pt x="435" y="648"/>
                  </a:cubicBezTo>
                  <a:cubicBezTo>
                    <a:pt x="124" y="1268"/>
                    <a:pt x="0" y="2012"/>
                    <a:pt x="93" y="2726"/>
                  </a:cubicBezTo>
                  <a:cubicBezTo>
                    <a:pt x="121" y="2853"/>
                    <a:pt x="258" y="2890"/>
                    <a:pt x="411" y="2890"/>
                  </a:cubicBezTo>
                  <a:cubicBezTo>
                    <a:pt x="594" y="2890"/>
                    <a:pt x="801" y="2836"/>
                    <a:pt x="869" y="2819"/>
                  </a:cubicBezTo>
                  <a:cubicBezTo>
                    <a:pt x="1892" y="2385"/>
                    <a:pt x="2606" y="1268"/>
                    <a:pt x="2172" y="182"/>
                  </a:cubicBezTo>
                  <a:cubicBezTo>
                    <a:pt x="2122" y="53"/>
                    <a:pt x="1974" y="1"/>
                    <a:pt x="18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
            <p:cNvSpPr/>
            <p:nvPr/>
          </p:nvSpPr>
          <p:spPr>
            <a:xfrm>
              <a:off x="4125850" y="3918850"/>
              <a:ext cx="58725" cy="76325"/>
            </a:xfrm>
            <a:custGeom>
              <a:avLst/>
              <a:gdLst/>
              <a:ahLst/>
              <a:cxnLst/>
              <a:rect l="l" t="t" r="r" b="b"/>
              <a:pathLst>
                <a:path w="2349" h="3053" extrusionOk="0">
                  <a:moveTo>
                    <a:pt x="1488" y="1"/>
                  </a:moveTo>
                  <a:cubicBezTo>
                    <a:pt x="1165" y="1"/>
                    <a:pt x="767" y="244"/>
                    <a:pt x="783" y="561"/>
                  </a:cubicBezTo>
                  <a:lnTo>
                    <a:pt x="783" y="561"/>
                  </a:lnTo>
                  <a:cubicBezTo>
                    <a:pt x="491" y="578"/>
                    <a:pt x="178" y="750"/>
                    <a:pt x="146" y="1035"/>
                  </a:cubicBezTo>
                  <a:cubicBezTo>
                    <a:pt x="115" y="1562"/>
                    <a:pt x="53" y="2121"/>
                    <a:pt x="22" y="2648"/>
                  </a:cubicBezTo>
                  <a:cubicBezTo>
                    <a:pt x="1" y="2944"/>
                    <a:pt x="268" y="3052"/>
                    <a:pt x="528" y="3052"/>
                  </a:cubicBezTo>
                  <a:cubicBezTo>
                    <a:pt x="650" y="3052"/>
                    <a:pt x="770" y="3029"/>
                    <a:pt x="859" y="2989"/>
                  </a:cubicBezTo>
                  <a:cubicBezTo>
                    <a:pt x="1914" y="2493"/>
                    <a:pt x="2348" y="1252"/>
                    <a:pt x="1852" y="197"/>
                  </a:cubicBezTo>
                  <a:cubicBezTo>
                    <a:pt x="1788" y="59"/>
                    <a:pt x="1647" y="1"/>
                    <a:pt x="14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
            <p:cNvSpPr/>
            <p:nvPr/>
          </p:nvSpPr>
          <p:spPr>
            <a:xfrm>
              <a:off x="4000750" y="4053225"/>
              <a:ext cx="75575" cy="74650"/>
            </a:xfrm>
            <a:custGeom>
              <a:avLst/>
              <a:gdLst/>
              <a:ahLst/>
              <a:cxnLst/>
              <a:rect l="l" t="t" r="r" b="b"/>
              <a:pathLst>
                <a:path w="3023" h="2986" extrusionOk="0">
                  <a:moveTo>
                    <a:pt x="2768" y="0"/>
                  </a:moveTo>
                  <a:cubicBezTo>
                    <a:pt x="2724" y="0"/>
                    <a:pt x="2686" y="3"/>
                    <a:pt x="2668" y="3"/>
                  </a:cubicBezTo>
                  <a:cubicBezTo>
                    <a:pt x="2062" y="55"/>
                    <a:pt x="1321" y="287"/>
                    <a:pt x="1113" y="870"/>
                  </a:cubicBezTo>
                  <a:lnTo>
                    <a:pt x="1113" y="870"/>
                  </a:lnTo>
                  <a:cubicBezTo>
                    <a:pt x="756" y="892"/>
                    <a:pt x="213" y="1132"/>
                    <a:pt x="280" y="1243"/>
                  </a:cubicBezTo>
                  <a:cubicBezTo>
                    <a:pt x="528" y="1740"/>
                    <a:pt x="1" y="2174"/>
                    <a:pt x="187" y="2639"/>
                  </a:cubicBezTo>
                  <a:cubicBezTo>
                    <a:pt x="282" y="2906"/>
                    <a:pt x="483" y="2986"/>
                    <a:pt x="710" y="2986"/>
                  </a:cubicBezTo>
                  <a:cubicBezTo>
                    <a:pt x="852" y="2986"/>
                    <a:pt x="1005" y="2954"/>
                    <a:pt x="1148" y="2918"/>
                  </a:cubicBezTo>
                  <a:cubicBezTo>
                    <a:pt x="1707" y="2763"/>
                    <a:pt x="1924" y="2391"/>
                    <a:pt x="2172" y="1926"/>
                  </a:cubicBezTo>
                  <a:cubicBezTo>
                    <a:pt x="2482" y="1336"/>
                    <a:pt x="2730" y="747"/>
                    <a:pt x="2979" y="127"/>
                  </a:cubicBezTo>
                  <a:cubicBezTo>
                    <a:pt x="3023" y="16"/>
                    <a:pt x="2877" y="0"/>
                    <a:pt x="27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
            <p:cNvSpPr/>
            <p:nvPr/>
          </p:nvSpPr>
          <p:spPr>
            <a:xfrm>
              <a:off x="3800675" y="4048800"/>
              <a:ext cx="69825" cy="77400"/>
            </a:xfrm>
            <a:custGeom>
              <a:avLst/>
              <a:gdLst/>
              <a:ahLst/>
              <a:cxnLst/>
              <a:rect l="l" t="t" r="r" b="b"/>
              <a:pathLst>
                <a:path w="2793" h="3096" extrusionOk="0">
                  <a:moveTo>
                    <a:pt x="1487" y="1268"/>
                  </a:moveTo>
                  <a:cubicBezTo>
                    <a:pt x="1435" y="1475"/>
                    <a:pt x="1348" y="1672"/>
                    <a:pt x="1231" y="1852"/>
                  </a:cubicBezTo>
                  <a:lnTo>
                    <a:pt x="1231" y="1852"/>
                  </a:lnTo>
                  <a:cubicBezTo>
                    <a:pt x="1267" y="1652"/>
                    <a:pt x="1345" y="1458"/>
                    <a:pt x="1462" y="1284"/>
                  </a:cubicBezTo>
                  <a:lnTo>
                    <a:pt x="1462" y="1284"/>
                  </a:lnTo>
                  <a:cubicBezTo>
                    <a:pt x="1471" y="1279"/>
                    <a:pt x="1479" y="1273"/>
                    <a:pt x="1487" y="1268"/>
                  </a:cubicBezTo>
                  <a:close/>
                  <a:moveTo>
                    <a:pt x="2313" y="1"/>
                  </a:moveTo>
                  <a:cubicBezTo>
                    <a:pt x="2085" y="1"/>
                    <a:pt x="1809" y="95"/>
                    <a:pt x="1738" y="149"/>
                  </a:cubicBezTo>
                  <a:lnTo>
                    <a:pt x="776" y="862"/>
                  </a:lnTo>
                  <a:cubicBezTo>
                    <a:pt x="690" y="927"/>
                    <a:pt x="634" y="987"/>
                    <a:pt x="603" y="1041"/>
                  </a:cubicBezTo>
                  <a:lnTo>
                    <a:pt x="603" y="1041"/>
                  </a:lnTo>
                  <a:cubicBezTo>
                    <a:pt x="554" y="1080"/>
                    <a:pt x="508" y="1124"/>
                    <a:pt x="466" y="1172"/>
                  </a:cubicBezTo>
                  <a:lnTo>
                    <a:pt x="528" y="1172"/>
                  </a:lnTo>
                  <a:cubicBezTo>
                    <a:pt x="94" y="1637"/>
                    <a:pt x="1" y="2320"/>
                    <a:pt x="218" y="2909"/>
                  </a:cubicBezTo>
                  <a:cubicBezTo>
                    <a:pt x="264" y="3049"/>
                    <a:pt x="412" y="3095"/>
                    <a:pt x="571" y="3095"/>
                  </a:cubicBezTo>
                  <a:cubicBezTo>
                    <a:pt x="730" y="3095"/>
                    <a:pt x="900" y="3049"/>
                    <a:pt x="993" y="3002"/>
                  </a:cubicBezTo>
                  <a:cubicBezTo>
                    <a:pt x="2110" y="2537"/>
                    <a:pt x="2793" y="1389"/>
                    <a:pt x="2637" y="211"/>
                  </a:cubicBezTo>
                  <a:cubicBezTo>
                    <a:pt x="2624" y="52"/>
                    <a:pt x="2482" y="1"/>
                    <a:pt x="23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
            <p:cNvSpPr/>
            <p:nvPr/>
          </p:nvSpPr>
          <p:spPr>
            <a:xfrm>
              <a:off x="3854875" y="4183625"/>
              <a:ext cx="67575" cy="96850"/>
            </a:xfrm>
            <a:custGeom>
              <a:avLst/>
              <a:gdLst/>
              <a:ahLst/>
              <a:cxnLst/>
              <a:rect l="l" t="t" r="r" b="b"/>
              <a:pathLst>
                <a:path w="2703" h="3874" extrusionOk="0">
                  <a:moveTo>
                    <a:pt x="2290" y="0"/>
                  </a:moveTo>
                  <a:cubicBezTo>
                    <a:pt x="2053" y="0"/>
                    <a:pt x="1727" y="114"/>
                    <a:pt x="1648" y="153"/>
                  </a:cubicBezTo>
                  <a:lnTo>
                    <a:pt x="1090" y="494"/>
                  </a:lnTo>
                  <a:cubicBezTo>
                    <a:pt x="771" y="717"/>
                    <a:pt x="878" y="850"/>
                    <a:pt x="1104" y="898"/>
                  </a:cubicBezTo>
                  <a:lnTo>
                    <a:pt x="1104" y="898"/>
                  </a:lnTo>
                  <a:cubicBezTo>
                    <a:pt x="1055" y="935"/>
                    <a:pt x="1017" y="976"/>
                    <a:pt x="997" y="1021"/>
                  </a:cubicBezTo>
                  <a:cubicBezTo>
                    <a:pt x="593" y="1859"/>
                    <a:pt x="283" y="2759"/>
                    <a:pt x="35" y="3658"/>
                  </a:cubicBezTo>
                  <a:cubicBezTo>
                    <a:pt x="1" y="3819"/>
                    <a:pt x="115" y="3873"/>
                    <a:pt x="280" y="3873"/>
                  </a:cubicBezTo>
                  <a:cubicBezTo>
                    <a:pt x="559" y="3873"/>
                    <a:pt x="981" y="3717"/>
                    <a:pt x="1059" y="3658"/>
                  </a:cubicBezTo>
                  <a:cubicBezTo>
                    <a:pt x="2144" y="2852"/>
                    <a:pt x="2703" y="1518"/>
                    <a:pt x="2548" y="153"/>
                  </a:cubicBezTo>
                  <a:cubicBezTo>
                    <a:pt x="2536" y="39"/>
                    <a:pt x="2428" y="0"/>
                    <a:pt x="22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
            <p:cNvSpPr/>
            <p:nvPr/>
          </p:nvSpPr>
          <p:spPr>
            <a:xfrm>
              <a:off x="4105450" y="4181350"/>
              <a:ext cx="54300" cy="88550"/>
            </a:xfrm>
            <a:custGeom>
              <a:avLst/>
              <a:gdLst/>
              <a:ahLst/>
              <a:cxnLst/>
              <a:rect l="l" t="t" r="r" b="b"/>
              <a:pathLst>
                <a:path w="2172" h="3542" extrusionOk="0">
                  <a:moveTo>
                    <a:pt x="1674" y="0"/>
                  </a:moveTo>
                  <a:cubicBezTo>
                    <a:pt x="1331" y="0"/>
                    <a:pt x="859" y="206"/>
                    <a:pt x="900" y="492"/>
                  </a:cubicBezTo>
                  <a:cubicBezTo>
                    <a:pt x="908" y="555"/>
                    <a:pt x="914" y="617"/>
                    <a:pt x="919" y="680"/>
                  </a:cubicBezTo>
                  <a:lnTo>
                    <a:pt x="919" y="680"/>
                  </a:lnTo>
                  <a:cubicBezTo>
                    <a:pt x="635" y="711"/>
                    <a:pt x="312" y="844"/>
                    <a:pt x="249" y="1050"/>
                  </a:cubicBezTo>
                  <a:lnTo>
                    <a:pt x="280" y="1050"/>
                  </a:lnTo>
                  <a:cubicBezTo>
                    <a:pt x="62" y="1795"/>
                    <a:pt x="0" y="2570"/>
                    <a:pt x="93" y="3346"/>
                  </a:cubicBezTo>
                  <a:cubicBezTo>
                    <a:pt x="104" y="3489"/>
                    <a:pt x="208" y="3541"/>
                    <a:pt x="350" y="3541"/>
                  </a:cubicBezTo>
                  <a:cubicBezTo>
                    <a:pt x="637" y="3541"/>
                    <a:pt x="1075" y="3326"/>
                    <a:pt x="1179" y="3222"/>
                  </a:cubicBezTo>
                  <a:cubicBezTo>
                    <a:pt x="1862" y="2353"/>
                    <a:pt x="2172" y="1268"/>
                    <a:pt x="2017" y="182"/>
                  </a:cubicBezTo>
                  <a:cubicBezTo>
                    <a:pt x="1995" y="55"/>
                    <a:pt x="1852" y="0"/>
                    <a:pt x="16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
            <p:cNvSpPr/>
            <p:nvPr/>
          </p:nvSpPr>
          <p:spPr>
            <a:xfrm>
              <a:off x="4174475" y="4054800"/>
              <a:ext cx="64375" cy="71425"/>
            </a:xfrm>
            <a:custGeom>
              <a:avLst/>
              <a:gdLst/>
              <a:ahLst/>
              <a:cxnLst/>
              <a:rect l="l" t="t" r="r" b="b"/>
              <a:pathLst>
                <a:path w="2575" h="2857" extrusionOk="0">
                  <a:moveTo>
                    <a:pt x="1318" y="917"/>
                  </a:moveTo>
                  <a:cubicBezTo>
                    <a:pt x="1374" y="1076"/>
                    <a:pt x="1390" y="1252"/>
                    <a:pt x="1365" y="1429"/>
                  </a:cubicBezTo>
                  <a:cubicBezTo>
                    <a:pt x="1342" y="1557"/>
                    <a:pt x="1297" y="1677"/>
                    <a:pt x="1236" y="1788"/>
                  </a:cubicBezTo>
                  <a:lnTo>
                    <a:pt x="1236" y="1788"/>
                  </a:lnTo>
                  <a:cubicBezTo>
                    <a:pt x="1212" y="1495"/>
                    <a:pt x="1240" y="1202"/>
                    <a:pt x="1318" y="917"/>
                  </a:cubicBezTo>
                  <a:close/>
                  <a:moveTo>
                    <a:pt x="1451" y="0"/>
                  </a:moveTo>
                  <a:cubicBezTo>
                    <a:pt x="1341" y="0"/>
                    <a:pt x="1229" y="11"/>
                    <a:pt x="1117" y="33"/>
                  </a:cubicBezTo>
                  <a:cubicBezTo>
                    <a:pt x="993" y="33"/>
                    <a:pt x="465" y="157"/>
                    <a:pt x="465" y="312"/>
                  </a:cubicBezTo>
                  <a:cubicBezTo>
                    <a:pt x="465" y="428"/>
                    <a:pt x="597" y="459"/>
                    <a:pt x="727" y="459"/>
                  </a:cubicBezTo>
                  <a:cubicBezTo>
                    <a:pt x="806" y="459"/>
                    <a:pt x="884" y="448"/>
                    <a:pt x="931" y="436"/>
                  </a:cubicBezTo>
                  <a:cubicBezTo>
                    <a:pt x="936" y="436"/>
                    <a:pt x="950" y="446"/>
                    <a:pt x="968" y="462"/>
                  </a:cubicBezTo>
                  <a:lnTo>
                    <a:pt x="968" y="462"/>
                  </a:lnTo>
                  <a:cubicBezTo>
                    <a:pt x="703" y="495"/>
                    <a:pt x="416" y="580"/>
                    <a:pt x="341" y="715"/>
                  </a:cubicBezTo>
                  <a:cubicBezTo>
                    <a:pt x="31" y="1366"/>
                    <a:pt x="0" y="2080"/>
                    <a:pt x="248" y="2762"/>
                  </a:cubicBezTo>
                  <a:cubicBezTo>
                    <a:pt x="274" y="2830"/>
                    <a:pt x="351" y="2857"/>
                    <a:pt x="452" y="2857"/>
                  </a:cubicBezTo>
                  <a:cubicBezTo>
                    <a:pt x="718" y="2857"/>
                    <a:pt x="1151" y="2675"/>
                    <a:pt x="1241" y="2607"/>
                  </a:cubicBezTo>
                  <a:cubicBezTo>
                    <a:pt x="1830" y="2235"/>
                    <a:pt x="2575" y="1677"/>
                    <a:pt x="2513" y="901"/>
                  </a:cubicBezTo>
                  <a:cubicBezTo>
                    <a:pt x="2436" y="259"/>
                    <a:pt x="1976" y="0"/>
                    <a:pt x="14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
            <p:cNvSpPr/>
            <p:nvPr/>
          </p:nvSpPr>
          <p:spPr>
            <a:xfrm>
              <a:off x="4066675" y="3788700"/>
              <a:ext cx="50425" cy="73275"/>
            </a:xfrm>
            <a:custGeom>
              <a:avLst/>
              <a:gdLst/>
              <a:ahLst/>
              <a:cxnLst/>
              <a:rect l="l" t="t" r="r" b="b"/>
              <a:pathLst>
                <a:path w="2017" h="2931" extrusionOk="0">
                  <a:moveTo>
                    <a:pt x="1370" y="0"/>
                  </a:moveTo>
                  <a:cubicBezTo>
                    <a:pt x="1012" y="0"/>
                    <a:pt x="641" y="99"/>
                    <a:pt x="342" y="316"/>
                  </a:cubicBezTo>
                  <a:cubicBezTo>
                    <a:pt x="210" y="426"/>
                    <a:pt x="202" y="489"/>
                    <a:pt x="286" y="528"/>
                  </a:cubicBezTo>
                  <a:lnTo>
                    <a:pt x="286" y="528"/>
                  </a:lnTo>
                  <a:cubicBezTo>
                    <a:pt x="250" y="558"/>
                    <a:pt x="225" y="591"/>
                    <a:pt x="218" y="626"/>
                  </a:cubicBezTo>
                  <a:cubicBezTo>
                    <a:pt x="62" y="1340"/>
                    <a:pt x="0" y="2084"/>
                    <a:pt x="62" y="2829"/>
                  </a:cubicBezTo>
                  <a:cubicBezTo>
                    <a:pt x="62" y="2903"/>
                    <a:pt x="130" y="2931"/>
                    <a:pt x="230" y="2931"/>
                  </a:cubicBezTo>
                  <a:cubicBezTo>
                    <a:pt x="510" y="2931"/>
                    <a:pt x="1049" y="2711"/>
                    <a:pt x="1117" y="2643"/>
                  </a:cubicBezTo>
                  <a:cubicBezTo>
                    <a:pt x="1706" y="2146"/>
                    <a:pt x="2017" y="1433"/>
                    <a:pt x="1986" y="657"/>
                  </a:cubicBezTo>
                  <a:cubicBezTo>
                    <a:pt x="1955" y="285"/>
                    <a:pt x="1924" y="37"/>
                    <a:pt x="1520" y="6"/>
                  </a:cubicBezTo>
                  <a:cubicBezTo>
                    <a:pt x="1471" y="2"/>
                    <a:pt x="1421" y="0"/>
                    <a:pt x="13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
            <p:cNvSpPr/>
            <p:nvPr/>
          </p:nvSpPr>
          <p:spPr>
            <a:xfrm>
              <a:off x="3819300" y="3848450"/>
              <a:ext cx="66700" cy="75350"/>
            </a:xfrm>
            <a:custGeom>
              <a:avLst/>
              <a:gdLst/>
              <a:ahLst/>
              <a:cxnLst/>
              <a:rect l="l" t="t" r="r" b="b"/>
              <a:pathLst>
                <a:path w="2668" h="3014" extrusionOk="0">
                  <a:moveTo>
                    <a:pt x="1789" y="0"/>
                  </a:moveTo>
                  <a:cubicBezTo>
                    <a:pt x="1481" y="0"/>
                    <a:pt x="1020" y="189"/>
                    <a:pt x="931" y="346"/>
                  </a:cubicBezTo>
                  <a:lnTo>
                    <a:pt x="466" y="1183"/>
                  </a:lnTo>
                  <a:cubicBezTo>
                    <a:pt x="403" y="1276"/>
                    <a:pt x="497" y="1300"/>
                    <a:pt x="613" y="1300"/>
                  </a:cubicBezTo>
                  <a:cubicBezTo>
                    <a:pt x="698" y="1300"/>
                    <a:pt x="796" y="1287"/>
                    <a:pt x="854" y="1280"/>
                  </a:cubicBezTo>
                  <a:lnTo>
                    <a:pt x="854" y="1280"/>
                  </a:lnTo>
                  <a:cubicBezTo>
                    <a:pt x="806" y="1307"/>
                    <a:pt x="759" y="1337"/>
                    <a:pt x="714" y="1369"/>
                  </a:cubicBezTo>
                  <a:lnTo>
                    <a:pt x="745" y="1369"/>
                  </a:lnTo>
                  <a:cubicBezTo>
                    <a:pt x="435" y="1711"/>
                    <a:pt x="0" y="2207"/>
                    <a:pt x="310" y="2703"/>
                  </a:cubicBezTo>
                  <a:cubicBezTo>
                    <a:pt x="466" y="2936"/>
                    <a:pt x="683" y="3013"/>
                    <a:pt x="911" y="3013"/>
                  </a:cubicBezTo>
                  <a:cubicBezTo>
                    <a:pt x="1140" y="3013"/>
                    <a:pt x="1381" y="2936"/>
                    <a:pt x="1582" y="2858"/>
                  </a:cubicBezTo>
                  <a:cubicBezTo>
                    <a:pt x="2668" y="2455"/>
                    <a:pt x="2606" y="935"/>
                    <a:pt x="2048" y="98"/>
                  </a:cubicBezTo>
                  <a:cubicBezTo>
                    <a:pt x="2004" y="28"/>
                    <a:pt x="1908" y="0"/>
                    <a:pt x="17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
            <p:cNvSpPr/>
            <p:nvPr/>
          </p:nvSpPr>
          <p:spPr>
            <a:xfrm>
              <a:off x="4278375" y="3872450"/>
              <a:ext cx="63625" cy="77775"/>
            </a:xfrm>
            <a:custGeom>
              <a:avLst/>
              <a:gdLst/>
              <a:ahLst/>
              <a:cxnLst/>
              <a:rect l="l" t="t" r="r" b="b"/>
              <a:pathLst>
                <a:path w="2545" h="3111" extrusionOk="0">
                  <a:moveTo>
                    <a:pt x="1622" y="1"/>
                  </a:moveTo>
                  <a:cubicBezTo>
                    <a:pt x="1248" y="1"/>
                    <a:pt x="675" y="269"/>
                    <a:pt x="838" y="502"/>
                  </a:cubicBezTo>
                  <a:cubicBezTo>
                    <a:pt x="908" y="589"/>
                    <a:pt x="967" y="684"/>
                    <a:pt x="1017" y="782"/>
                  </a:cubicBezTo>
                  <a:lnTo>
                    <a:pt x="1017" y="782"/>
                  </a:lnTo>
                  <a:cubicBezTo>
                    <a:pt x="835" y="828"/>
                    <a:pt x="673" y="905"/>
                    <a:pt x="621" y="999"/>
                  </a:cubicBezTo>
                  <a:cubicBezTo>
                    <a:pt x="342" y="1464"/>
                    <a:pt x="1" y="2146"/>
                    <a:pt x="156" y="2705"/>
                  </a:cubicBezTo>
                  <a:cubicBezTo>
                    <a:pt x="223" y="3008"/>
                    <a:pt x="464" y="3110"/>
                    <a:pt x="731" y="3110"/>
                  </a:cubicBezTo>
                  <a:cubicBezTo>
                    <a:pt x="954" y="3110"/>
                    <a:pt x="1196" y="3038"/>
                    <a:pt x="1366" y="2953"/>
                  </a:cubicBezTo>
                  <a:cubicBezTo>
                    <a:pt x="2451" y="2457"/>
                    <a:pt x="2544" y="937"/>
                    <a:pt x="1893" y="99"/>
                  </a:cubicBezTo>
                  <a:cubicBezTo>
                    <a:pt x="1847" y="30"/>
                    <a:pt x="1745" y="1"/>
                    <a:pt x="16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
            <p:cNvSpPr/>
            <p:nvPr/>
          </p:nvSpPr>
          <p:spPr>
            <a:xfrm>
              <a:off x="4287675" y="4167850"/>
              <a:ext cx="65175" cy="79700"/>
            </a:xfrm>
            <a:custGeom>
              <a:avLst/>
              <a:gdLst/>
              <a:ahLst/>
              <a:cxnLst/>
              <a:rect l="l" t="t" r="r" b="b"/>
              <a:pathLst>
                <a:path w="2607" h="3188" extrusionOk="0">
                  <a:moveTo>
                    <a:pt x="1441" y="1215"/>
                  </a:moveTo>
                  <a:cubicBezTo>
                    <a:pt x="1414" y="1383"/>
                    <a:pt x="1379" y="1539"/>
                    <a:pt x="1304" y="1714"/>
                  </a:cubicBezTo>
                  <a:cubicBezTo>
                    <a:pt x="1284" y="1777"/>
                    <a:pt x="1261" y="1838"/>
                    <a:pt x="1234" y="1897"/>
                  </a:cubicBezTo>
                  <a:lnTo>
                    <a:pt x="1234" y="1897"/>
                  </a:lnTo>
                  <a:cubicBezTo>
                    <a:pt x="1283" y="1663"/>
                    <a:pt x="1351" y="1435"/>
                    <a:pt x="1441" y="1215"/>
                  </a:cubicBezTo>
                  <a:close/>
                  <a:moveTo>
                    <a:pt x="2001" y="1"/>
                  </a:moveTo>
                  <a:cubicBezTo>
                    <a:pt x="1965" y="1"/>
                    <a:pt x="1929" y="3"/>
                    <a:pt x="1893" y="8"/>
                  </a:cubicBezTo>
                  <a:cubicBezTo>
                    <a:pt x="1869" y="7"/>
                    <a:pt x="1845" y="6"/>
                    <a:pt x="1821" y="6"/>
                  </a:cubicBezTo>
                  <a:cubicBezTo>
                    <a:pt x="1324" y="6"/>
                    <a:pt x="890" y="310"/>
                    <a:pt x="683" y="784"/>
                  </a:cubicBezTo>
                  <a:cubicBezTo>
                    <a:pt x="664" y="856"/>
                    <a:pt x="698" y="906"/>
                    <a:pt x="765" y="937"/>
                  </a:cubicBezTo>
                  <a:lnTo>
                    <a:pt x="765" y="937"/>
                  </a:lnTo>
                  <a:cubicBezTo>
                    <a:pt x="596" y="994"/>
                    <a:pt x="453" y="1080"/>
                    <a:pt x="404" y="1187"/>
                  </a:cubicBezTo>
                  <a:cubicBezTo>
                    <a:pt x="156" y="1777"/>
                    <a:pt x="1" y="2397"/>
                    <a:pt x="1" y="3048"/>
                  </a:cubicBezTo>
                  <a:cubicBezTo>
                    <a:pt x="1" y="3157"/>
                    <a:pt x="140" y="3188"/>
                    <a:pt x="292" y="3188"/>
                  </a:cubicBezTo>
                  <a:cubicBezTo>
                    <a:pt x="443" y="3188"/>
                    <a:pt x="606" y="3157"/>
                    <a:pt x="652" y="3141"/>
                  </a:cubicBezTo>
                  <a:cubicBezTo>
                    <a:pt x="1645" y="2800"/>
                    <a:pt x="2513" y="2025"/>
                    <a:pt x="2576" y="908"/>
                  </a:cubicBezTo>
                  <a:cubicBezTo>
                    <a:pt x="2607" y="660"/>
                    <a:pt x="2576" y="412"/>
                    <a:pt x="2482" y="195"/>
                  </a:cubicBezTo>
                  <a:cubicBezTo>
                    <a:pt x="2353" y="65"/>
                    <a:pt x="2181" y="1"/>
                    <a:pt x="20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
            <p:cNvSpPr/>
            <p:nvPr/>
          </p:nvSpPr>
          <p:spPr>
            <a:xfrm>
              <a:off x="3652400" y="4192450"/>
              <a:ext cx="73850" cy="83825"/>
            </a:xfrm>
            <a:custGeom>
              <a:avLst/>
              <a:gdLst/>
              <a:ahLst/>
              <a:cxnLst/>
              <a:rect l="l" t="t" r="r" b="b"/>
              <a:pathLst>
                <a:path w="2954" h="3353" extrusionOk="0">
                  <a:moveTo>
                    <a:pt x="1620" y="1597"/>
                  </a:moveTo>
                  <a:lnTo>
                    <a:pt x="1620" y="1597"/>
                  </a:lnTo>
                  <a:cubicBezTo>
                    <a:pt x="1611" y="1650"/>
                    <a:pt x="1600" y="1702"/>
                    <a:pt x="1589" y="1754"/>
                  </a:cubicBezTo>
                  <a:cubicBezTo>
                    <a:pt x="1567" y="1889"/>
                    <a:pt x="1528" y="2007"/>
                    <a:pt x="1473" y="2132"/>
                  </a:cubicBezTo>
                  <a:lnTo>
                    <a:pt x="1473" y="2132"/>
                  </a:lnTo>
                  <a:cubicBezTo>
                    <a:pt x="1486" y="1925"/>
                    <a:pt x="1537" y="1720"/>
                    <a:pt x="1620" y="1597"/>
                  </a:cubicBezTo>
                  <a:close/>
                  <a:moveTo>
                    <a:pt x="2436" y="1"/>
                  </a:moveTo>
                  <a:cubicBezTo>
                    <a:pt x="2170" y="1"/>
                    <a:pt x="1811" y="136"/>
                    <a:pt x="1713" y="234"/>
                  </a:cubicBezTo>
                  <a:cubicBezTo>
                    <a:pt x="1589" y="389"/>
                    <a:pt x="1465" y="513"/>
                    <a:pt x="1341" y="668"/>
                  </a:cubicBezTo>
                  <a:cubicBezTo>
                    <a:pt x="1170" y="851"/>
                    <a:pt x="1234" y="962"/>
                    <a:pt x="1390" y="1013"/>
                  </a:cubicBezTo>
                  <a:lnTo>
                    <a:pt x="1390" y="1013"/>
                  </a:lnTo>
                  <a:cubicBezTo>
                    <a:pt x="1247" y="1044"/>
                    <a:pt x="1105" y="1105"/>
                    <a:pt x="1000" y="1165"/>
                  </a:cubicBezTo>
                  <a:cubicBezTo>
                    <a:pt x="235" y="1576"/>
                    <a:pt x="0" y="3353"/>
                    <a:pt x="1087" y="3353"/>
                  </a:cubicBezTo>
                  <a:cubicBezTo>
                    <a:pt x="1147" y="3353"/>
                    <a:pt x="1211" y="3347"/>
                    <a:pt x="1279" y="3336"/>
                  </a:cubicBezTo>
                  <a:cubicBezTo>
                    <a:pt x="2551" y="3119"/>
                    <a:pt x="2954" y="1258"/>
                    <a:pt x="2737" y="172"/>
                  </a:cubicBezTo>
                  <a:cubicBezTo>
                    <a:pt x="2714" y="47"/>
                    <a:pt x="2590" y="1"/>
                    <a:pt x="24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
            <p:cNvSpPr/>
            <p:nvPr/>
          </p:nvSpPr>
          <p:spPr>
            <a:xfrm>
              <a:off x="3725450" y="4337000"/>
              <a:ext cx="71150" cy="87775"/>
            </a:xfrm>
            <a:custGeom>
              <a:avLst/>
              <a:gdLst/>
              <a:ahLst/>
              <a:cxnLst/>
              <a:rect l="l" t="t" r="r" b="b"/>
              <a:pathLst>
                <a:path w="2846" h="3511" extrusionOk="0">
                  <a:moveTo>
                    <a:pt x="2581" y="1"/>
                  </a:moveTo>
                  <a:cubicBezTo>
                    <a:pt x="2286" y="1"/>
                    <a:pt x="1819" y="182"/>
                    <a:pt x="1738" y="284"/>
                  </a:cubicBezTo>
                  <a:cubicBezTo>
                    <a:pt x="1421" y="691"/>
                    <a:pt x="1170" y="1148"/>
                    <a:pt x="1022" y="1643"/>
                  </a:cubicBezTo>
                  <a:lnTo>
                    <a:pt x="1022" y="1643"/>
                  </a:lnTo>
                  <a:cubicBezTo>
                    <a:pt x="991" y="1663"/>
                    <a:pt x="960" y="1686"/>
                    <a:pt x="931" y="1711"/>
                  </a:cubicBezTo>
                  <a:lnTo>
                    <a:pt x="900" y="1680"/>
                  </a:lnTo>
                  <a:cubicBezTo>
                    <a:pt x="559" y="1959"/>
                    <a:pt x="1" y="2393"/>
                    <a:pt x="125" y="2920"/>
                  </a:cubicBezTo>
                  <a:cubicBezTo>
                    <a:pt x="253" y="3279"/>
                    <a:pt x="593" y="3511"/>
                    <a:pt x="952" y="3511"/>
                  </a:cubicBezTo>
                  <a:cubicBezTo>
                    <a:pt x="1027" y="3511"/>
                    <a:pt x="1104" y="3500"/>
                    <a:pt x="1180" y="3479"/>
                  </a:cubicBezTo>
                  <a:cubicBezTo>
                    <a:pt x="1831" y="3355"/>
                    <a:pt x="2079" y="2951"/>
                    <a:pt x="2265" y="2362"/>
                  </a:cubicBezTo>
                  <a:cubicBezTo>
                    <a:pt x="2513" y="1649"/>
                    <a:pt x="2700" y="935"/>
                    <a:pt x="2824" y="191"/>
                  </a:cubicBezTo>
                  <a:cubicBezTo>
                    <a:pt x="2845" y="51"/>
                    <a:pt x="2737" y="1"/>
                    <a:pt x="25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
            <p:cNvSpPr/>
            <p:nvPr/>
          </p:nvSpPr>
          <p:spPr>
            <a:xfrm>
              <a:off x="3960575" y="4329600"/>
              <a:ext cx="56500" cy="67600"/>
            </a:xfrm>
            <a:custGeom>
              <a:avLst/>
              <a:gdLst/>
              <a:ahLst/>
              <a:cxnLst/>
              <a:rect l="l" t="t" r="r" b="b"/>
              <a:pathLst>
                <a:path w="2260" h="2704" extrusionOk="0">
                  <a:moveTo>
                    <a:pt x="1231" y="0"/>
                  </a:moveTo>
                  <a:cubicBezTo>
                    <a:pt x="1161" y="0"/>
                    <a:pt x="1090" y="7"/>
                    <a:pt x="1018" y="21"/>
                  </a:cubicBezTo>
                  <a:cubicBezTo>
                    <a:pt x="832" y="52"/>
                    <a:pt x="429" y="177"/>
                    <a:pt x="398" y="394"/>
                  </a:cubicBezTo>
                  <a:cubicBezTo>
                    <a:pt x="387" y="481"/>
                    <a:pt x="422" y="542"/>
                    <a:pt x="480" y="582"/>
                  </a:cubicBezTo>
                  <a:lnTo>
                    <a:pt x="480" y="582"/>
                  </a:lnTo>
                  <a:cubicBezTo>
                    <a:pt x="110" y="1159"/>
                    <a:pt x="0" y="1846"/>
                    <a:pt x="150" y="2534"/>
                  </a:cubicBezTo>
                  <a:cubicBezTo>
                    <a:pt x="175" y="2659"/>
                    <a:pt x="302" y="2704"/>
                    <a:pt x="454" y="2704"/>
                  </a:cubicBezTo>
                  <a:cubicBezTo>
                    <a:pt x="678" y="2704"/>
                    <a:pt x="957" y="2608"/>
                    <a:pt x="1049" y="2534"/>
                  </a:cubicBezTo>
                  <a:cubicBezTo>
                    <a:pt x="1577" y="2162"/>
                    <a:pt x="2259" y="1665"/>
                    <a:pt x="2259" y="983"/>
                  </a:cubicBezTo>
                  <a:cubicBezTo>
                    <a:pt x="2232" y="407"/>
                    <a:pt x="1767" y="0"/>
                    <a:pt x="12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
            <p:cNvSpPr/>
            <p:nvPr/>
          </p:nvSpPr>
          <p:spPr>
            <a:xfrm>
              <a:off x="4174850" y="4333225"/>
              <a:ext cx="77200" cy="87325"/>
            </a:xfrm>
            <a:custGeom>
              <a:avLst/>
              <a:gdLst/>
              <a:ahLst/>
              <a:cxnLst/>
              <a:rect l="l" t="t" r="r" b="b"/>
              <a:pathLst>
                <a:path w="3088" h="3493" extrusionOk="0">
                  <a:moveTo>
                    <a:pt x="1720" y="1468"/>
                  </a:moveTo>
                  <a:cubicBezTo>
                    <a:pt x="1652" y="1832"/>
                    <a:pt x="1506" y="2180"/>
                    <a:pt x="1288" y="2482"/>
                  </a:cubicBezTo>
                  <a:cubicBezTo>
                    <a:pt x="1203" y="2595"/>
                    <a:pt x="1163" y="2650"/>
                    <a:pt x="1157" y="2650"/>
                  </a:cubicBezTo>
                  <a:cubicBezTo>
                    <a:pt x="1149" y="2650"/>
                    <a:pt x="1189" y="2572"/>
                    <a:pt x="1257" y="2420"/>
                  </a:cubicBezTo>
                  <a:cubicBezTo>
                    <a:pt x="1319" y="2265"/>
                    <a:pt x="1350" y="2110"/>
                    <a:pt x="1443" y="1955"/>
                  </a:cubicBezTo>
                  <a:cubicBezTo>
                    <a:pt x="1521" y="1783"/>
                    <a:pt x="1615" y="1620"/>
                    <a:pt x="1720" y="1468"/>
                  </a:cubicBezTo>
                  <a:close/>
                  <a:moveTo>
                    <a:pt x="2343" y="1"/>
                  </a:moveTo>
                  <a:cubicBezTo>
                    <a:pt x="1838" y="26"/>
                    <a:pt x="1272" y="318"/>
                    <a:pt x="1145" y="793"/>
                  </a:cubicBezTo>
                  <a:lnTo>
                    <a:pt x="1145" y="793"/>
                  </a:lnTo>
                  <a:cubicBezTo>
                    <a:pt x="598" y="1287"/>
                    <a:pt x="262" y="1932"/>
                    <a:pt x="109" y="2637"/>
                  </a:cubicBezTo>
                  <a:cubicBezTo>
                    <a:pt x="1" y="3207"/>
                    <a:pt x="438" y="3492"/>
                    <a:pt x="944" y="3492"/>
                  </a:cubicBezTo>
                  <a:cubicBezTo>
                    <a:pt x="1016" y="3492"/>
                    <a:pt x="1090" y="3486"/>
                    <a:pt x="1164" y="3475"/>
                  </a:cubicBezTo>
                  <a:cubicBezTo>
                    <a:pt x="2529" y="3195"/>
                    <a:pt x="3087" y="1458"/>
                    <a:pt x="2839" y="249"/>
                  </a:cubicBezTo>
                  <a:cubicBezTo>
                    <a:pt x="2808" y="32"/>
                    <a:pt x="2498" y="1"/>
                    <a:pt x="23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8" name="Google Shape;508;p3"/>
          <p:cNvSpPr/>
          <p:nvPr/>
        </p:nvSpPr>
        <p:spPr>
          <a:xfrm>
            <a:off x="4772025" y="4040688"/>
            <a:ext cx="378599" cy="316724"/>
          </a:xfrm>
          <a:custGeom>
            <a:avLst/>
            <a:gdLst/>
            <a:ahLst/>
            <a:cxnLst/>
            <a:rect l="l" t="t" r="r" b="b"/>
            <a:pathLst>
              <a:path w="11540" h="9654" extrusionOk="0">
                <a:moveTo>
                  <a:pt x="5412" y="1"/>
                </a:moveTo>
                <a:cubicBezTo>
                  <a:pt x="4719" y="1"/>
                  <a:pt x="4023" y="114"/>
                  <a:pt x="3350" y="345"/>
                </a:cubicBezTo>
                <a:lnTo>
                  <a:pt x="3695" y="271"/>
                </a:lnTo>
                <a:lnTo>
                  <a:pt x="3695" y="271"/>
                </a:lnTo>
                <a:cubicBezTo>
                  <a:pt x="2234" y="700"/>
                  <a:pt x="929" y="1718"/>
                  <a:pt x="404" y="3137"/>
                </a:cubicBezTo>
                <a:cubicBezTo>
                  <a:pt x="0" y="4316"/>
                  <a:pt x="93" y="5619"/>
                  <a:pt x="683" y="6704"/>
                </a:cubicBezTo>
                <a:cubicBezTo>
                  <a:pt x="1272" y="7790"/>
                  <a:pt x="2234" y="8628"/>
                  <a:pt x="3350" y="9124"/>
                </a:cubicBezTo>
                <a:cubicBezTo>
                  <a:pt x="4141" y="9475"/>
                  <a:pt x="5003" y="9654"/>
                  <a:pt x="5855" y="9654"/>
                </a:cubicBezTo>
                <a:cubicBezTo>
                  <a:pt x="7110" y="9654"/>
                  <a:pt x="8346" y="9267"/>
                  <a:pt x="9306" y="8472"/>
                </a:cubicBezTo>
                <a:cubicBezTo>
                  <a:pt x="10950" y="7139"/>
                  <a:pt x="11540" y="4595"/>
                  <a:pt x="10516" y="2765"/>
                </a:cubicBezTo>
                <a:cubicBezTo>
                  <a:pt x="10175" y="2207"/>
                  <a:pt x="9740" y="1679"/>
                  <a:pt x="9213" y="1276"/>
                </a:cubicBezTo>
                <a:cubicBezTo>
                  <a:pt x="8105" y="435"/>
                  <a:pt x="6766" y="1"/>
                  <a:pt x="5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
          <p:cNvSpPr/>
          <p:nvPr/>
        </p:nvSpPr>
        <p:spPr>
          <a:xfrm rot="-7924493">
            <a:off x="7750545" y="1004012"/>
            <a:ext cx="2380423" cy="2128278"/>
          </a:xfrm>
          <a:custGeom>
            <a:avLst/>
            <a:gdLst/>
            <a:ahLst/>
            <a:cxnLst/>
            <a:rect l="l" t="t" r="r" b="b"/>
            <a:pathLst>
              <a:path w="44049" h="39391" extrusionOk="0">
                <a:moveTo>
                  <a:pt x="41815" y="18643"/>
                </a:moveTo>
                <a:lnTo>
                  <a:pt x="41815" y="18643"/>
                </a:lnTo>
                <a:cubicBezTo>
                  <a:pt x="36665" y="23993"/>
                  <a:pt x="31303" y="29104"/>
                  <a:pt x="25751" y="33974"/>
                </a:cubicBezTo>
                <a:lnTo>
                  <a:pt x="25751" y="33974"/>
                </a:lnTo>
                <a:cubicBezTo>
                  <a:pt x="31957" y="31422"/>
                  <a:pt x="37381" y="27268"/>
                  <a:pt x="41474" y="21931"/>
                </a:cubicBezTo>
                <a:cubicBezTo>
                  <a:pt x="42249" y="20969"/>
                  <a:pt x="42869" y="19356"/>
                  <a:pt x="41815" y="18643"/>
                </a:cubicBezTo>
                <a:close/>
                <a:moveTo>
                  <a:pt x="2792" y="17030"/>
                </a:moveTo>
                <a:lnTo>
                  <a:pt x="2792" y="17030"/>
                </a:lnTo>
                <a:cubicBezTo>
                  <a:pt x="6077" y="25551"/>
                  <a:pt x="13820" y="31335"/>
                  <a:pt x="21393" y="36562"/>
                </a:cubicBezTo>
                <a:lnTo>
                  <a:pt x="21393" y="36562"/>
                </a:lnTo>
                <a:cubicBezTo>
                  <a:pt x="18871" y="27306"/>
                  <a:pt x="11868" y="19972"/>
                  <a:pt x="2792" y="17030"/>
                </a:cubicBezTo>
                <a:close/>
                <a:moveTo>
                  <a:pt x="24847" y="0"/>
                </a:moveTo>
                <a:lnTo>
                  <a:pt x="24847" y="0"/>
                </a:lnTo>
                <a:cubicBezTo>
                  <a:pt x="20535" y="11105"/>
                  <a:pt x="25778" y="23916"/>
                  <a:pt x="22738" y="35424"/>
                </a:cubicBezTo>
                <a:cubicBezTo>
                  <a:pt x="22148" y="23544"/>
                  <a:pt x="19977" y="11787"/>
                  <a:pt x="16317" y="465"/>
                </a:cubicBezTo>
                <a:cubicBezTo>
                  <a:pt x="12719" y="5677"/>
                  <a:pt x="13525" y="12687"/>
                  <a:pt x="15541" y="18674"/>
                </a:cubicBezTo>
                <a:cubicBezTo>
                  <a:pt x="17554" y="24618"/>
                  <a:pt x="20678" y="30315"/>
                  <a:pt x="21400" y="36566"/>
                </a:cubicBezTo>
                <a:lnTo>
                  <a:pt x="21400" y="36566"/>
                </a:lnTo>
                <a:cubicBezTo>
                  <a:pt x="21398" y="36565"/>
                  <a:pt x="21395" y="36563"/>
                  <a:pt x="21393" y="36562"/>
                </a:cubicBezTo>
                <a:lnTo>
                  <a:pt x="21393" y="36562"/>
                </a:lnTo>
                <a:cubicBezTo>
                  <a:pt x="21397" y="36575"/>
                  <a:pt x="21400" y="36589"/>
                  <a:pt x="21404" y="36603"/>
                </a:cubicBezTo>
                <a:cubicBezTo>
                  <a:pt x="21403" y="36591"/>
                  <a:pt x="21401" y="36579"/>
                  <a:pt x="21400" y="36566"/>
                </a:cubicBezTo>
                <a:lnTo>
                  <a:pt x="21400" y="36566"/>
                </a:lnTo>
                <a:cubicBezTo>
                  <a:pt x="21764" y="36818"/>
                  <a:pt x="22127" y="37067"/>
                  <a:pt x="22490" y="37316"/>
                </a:cubicBezTo>
                <a:cubicBezTo>
                  <a:pt x="17961" y="35052"/>
                  <a:pt x="13215" y="33253"/>
                  <a:pt x="8314" y="31950"/>
                </a:cubicBezTo>
                <a:cubicBezTo>
                  <a:pt x="6992" y="31601"/>
                  <a:pt x="5548" y="31314"/>
                  <a:pt x="4169" y="31314"/>
                </a:cubicBezTo>
                <a:cubicBezTo>
                  <a:pt x="2603" y="31314"/>
                  <a:pt x="1122" y="31684"/>
                  <a:pt x="1" y="32756"/>
                </a:cubicBezTo>
                <a:cubicBezTo>
                  <a:pt x="5259" y="37064"/>
                  <a:pt x="11824" y="39390"/>
                  <a:pt x="18562" y="39390"/>
                </a:cubicBezTo>
                <a:cubicBezTo>
                  <a:pt x="19734" y="39390"/>
                  <a:pt x="20910" y="39320"/>
                  <a:pt x="22086" y="39177"/>
                </a:cubicBezTo>
                <a:cubicBezTo>
                  <a:pt x="22941" y="39305"/>
                  <a:pt x="23802" y="39364"/>
                  <a:pt x="24666" y="39364"/>
                </a:cubicBezTo>
                <a:cubicBezTo>
                  <a:pt x="31384" y="39364"/>
                  <a:pt x="38276" y="35758"/>
                  <a:pt x="44048" y="32322"/>
                </a:cubicBezTo>
                <a:cubicBezTo>
                  <a:pt x="42166" y="31703"/>
                  <a:pt x="40239" y="31445"/>
                  <a:pt x="38294" y="31445"/>
                </a:cubicBezTo>
                <a:cubicBezTo>
                  <a:pt x="34072" y="31445"/>
                  <a:pt x="29766" y="32665"/>
                  <a:pt x="25642" y="34070"/>
                </a:cubicBezTo>
                <a:lnTo>
                  <a:pt x="25642" y="34070"/>
                </a:lnTo>
                <a:cubicBezTo>
                  <a:pt x="25244" y="34419"/>
                  <a:pt x="24844" y="34767"/>
                  <a:pt x="24444" y="35114"/>
                </a:cubicBezTo>
                <a:cubicBezTo>
                  <a:pt x="24692" y="34819"/>
                  <a:pt x="24940" y="34523"/>
                  <a:pt x="25187" y="34226"/>
                </a:cubicBezTo>
                <a:lnTo>
                  <a:pt x="25187" y="34226"/>
                </a:lnTo>
                <a:cubicBezTo>
                  <a:pt x="24935" y="34313"/>
                  <a:pt x="24684" y="34400"/>
                  <a:pt x="24435" y="34488"/>
                </a:cubicBezTo>
                <a:lnTo>
                  <a:pt x="24435" y="34488"/>
                </a:lnTo>
                <a:cubicBezTo>
                  <a:pt x="24697" y="34391"/>
                  <a:pt x="24958" y="34292"/>
                  <a:pt x="25217" y="34189"/>
                </a:cubicBezTo>
                <a:lnTo>
                  <a:pt x="25217" y="34189"/>
                </a:lnTo>
                <a:cubicBezTo>
                  <a:pt x="25207" y="34202"/>
                  <a:pt x="25197" y="34214"/>
                  <a:pt x="25187" y="34226"/>
                </a:cubicBezTo>
                <a:lnTo>
                  <a:pt x="25187" y="34226"/>
                </a:lnTo>
                <a:cubicBezTo>
                  <a:pt x="25338" y="34174"/>
                  <a:pt x="25490" y="34122"/>
                  <a:pt x="25642" y="34070"/>
                </a:cubicBezTo>
                <a:lnTo>
                  <a:pt x="25642" y="34070"/>
                </a:lnTo>
                <a:cubicBezTo>
                  <a:pt x="25679" y="34038"/>
                  <a:pt x="25715" y="34006"/>
                  <a:pt x="25751" y="33974"/>
                </a:cubicBezTo>
                <a:lnTo>
                  <a:pt x="25751" y="33974"/>
                </a:lnTo>
                <a:cubicBezTo>
                  <a:pt x="25574" y="34047"/>
                  <a:pt x="25396" y="34119"/>
                  <a:pt x="25217" y="34189"/>
                </a:cubicBezTo>
                <a:lnTo>
                  <a:pt x="25217" y="34189"/>
                </a:lnTo>
                <a:cubicBezTo>
                  <a:pt x="28692" y="30012"/>
                  <a:pt x="32008" y="25700"/>
                  <a:pt x="34463" y="20876"/>
                </a:cubicBezTo>
                <a:cubicBezTo>
                  <a:pt x="37100" y="15665"/>
                  <a:pt x="38651" y="9771"/>
                  <a:pt x="37937" y="4002"/>
                </a:cubicBezTo>
                <a:lnTo>
                  <a:pt x="37937" y="4002"/>
                </a:lnTo>
                <a:cubicBezTo>
                  <a:pt x="29779" y="11012"/>
                  <a:pt x="31920" y="24722"/>
                  <a:pt x="25406" y="33315"/>
                </a:cubicBezTo>
                <a:cubicBezTo>
                  <a:pt x="30834" y="23047"/>
                  <a:pt x="30617" y="10050"/>
                  <a:pt x="248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0" name="Google Shape;510;p3"/>
          <p:cNvGrpSpPr/>
          <p:nvPr/>
        </p:nvGrpSpPr>
        <p:grpSpPr>
          <a:xfrm rot="-1410829">
            <a:off x="4783846" y="3456329"/>
            <a:ext cx="2824180" cy="3000479"/>
            <a:chOff x="4159600" y="887163"/>
            <a:chExt cx="1265600" cy="1344550"/>
          </a:xfrm>
        </p:grpSpPr>
        <p:sp>
          <p:nvSpPr>
            <p:cNvPr id="511" name="Google Shape;511;p3"/>
            <p:cNvSpPr/>
            <p:nvPr/>
          </p:nvSpPr>
          <p:spPr>
            <a:xfrm>
              <a:off x="4159600" y="887163"/>
              <a:ext cx="1265600" cy="1344550"/>
            </a:xfrm>
            <a:custGeom>
              <a:avLst/>
              <a:gdLst/>
              <a:ahLst/>
              <a:cxnLst/>
              <a:rect l="l" t="t" r="r" b="b"/>
              <a:pathLst>
                <a:path w="50624" h="53782" extrusionOk="0">
                  <a:moveTo>
                    <a:pt x="24646" y="1"/>
                  </a:moveTo>
                  <a:cubicBezTo>
                    <a:pt x="24468" y="1"/>
                    <a:pt x="24287" y="13"/>
                    <a:pt x="24102" y="38"/>
                  </a:cubicBezTo>
                  <a:cubicBezTo>
                    <a:pt x="22706" y="224"/>
                    <a:pt x="21528" y="1123"/>
                    <a:pt x="20628" y="2178"/>
                  </a:cubicBezTo>
                  <a:cubicBezTo>
                    <a:pt x="17681" y="5714"/>
                    <a:pt x="17867" y="11391"/>
                    <a:pt x="21000" y="14741"/>
                  </a:cubicBezTo>
                  <a:cubicBezTo>
                    <a:pt x="22086" y="15857"/>
                    <a:pt x="23575" y="17067"/>
                    <a:pt x="23296" y="18618"/>
                  </a:cubicBezTo>
                  <a:cubicBezTo>
                    <a:pt x="23075" y="19846"/>
                    <a:pt x="21785" y="20490"/>
                    <a:pt x="20503" y="20490"/>
                  </a:cubicBezTo>
                  <a:cubicBezTo>
                    <a:pt x="20165" y="20490"/>
                    <a:pt x="19828" y="20446"/>
                    <a:pt x="19511" y="20355"/>
                  </a:cubicBezTo>
                  <a:cubicBezTo>
                    <a:pt x="18022" y="19952"/>
                    <a:pt x="16813" y="18866"/>
                    <a:pt x="15417" y="18091"/>
                  </a:cubicBezTo>
                  <a:cubicBezTo>
                    <a:pt x="13952" y="17299"/>
                    <a:pt x="12329" y="16903"/>
                    <a:pt x="10707" y="16903"/>
                  </a:cubicBezTo>
                  <a:cubicBezTo>
                    <a:pt x="8963" y="16903"/>
                    <a:pt x="7220" y="17361"/>
                    <a:pt x="5677" y="18277"/>
                  </a:cubicBezTo>
                  <a:cubicBezTo>
                    <a:pt x="5025" y="18649"/>
                    <a:pt x="4374" y="19176"/>
                    <a:pt x="4250" y="19921"/>
                  </a:cubicBezTo>
                  <a:cubicBezTo>
                    <a:pt x="4219" y="20479"/>
                    <a:pt x="4343" y="21007"/>
                    <a:pt x="4622" y="21472"/>
                  </a:cubicBezTo>
                  <a:cubicBezTo>
                    <a:pt x="6607" y="25504"/>
                    <a:pt x="10981" y="27893"/>
                    <a:pt x="15386" y="28730"/>
                  </a:cubicBezTo>
                  <a:cubicBezTo>
                    <a:pt x="16906" y="29009"/>
                    <a:pt x="18519" y="29196"/>
                    <a:pt x="19822" y="30064"/>
                  </a:cubicBezTo>
                  <a:cubicBezTo>
                    <a:pt x="21093" y="30933"/>
                    <a:pt x="21869" y="32825"/>
                    <a:pt x="20876" y="34066"/>
                  </a:cubicBezTo>
                  <a:cubicBezTo>
                    <a:pt x="20283" y="34807"/>
                    <a:pt x="19277" y="35036"/>
                    <a:pt x="18281" y="35036"/>
                  </a:cubicBezTo>
                  <a:cubicBezTo>
                    <a:pt x="18026" y="35036"/>
                    <a:pt x="17772" y="35021"/>
                    <a:pt x="17526" y="34996"/>
                  </a:cubicBezTo>
                  <a:cubicBezTo>
                    <a:pt x="14083" y="34655"/>
                    <a:pt x="10826" y="33166"/>
                    <a:pt x="7383" y="33135"/>
                  </a:cubicBezTo>
                  <a:cubicBezTo>
                    <a:pt x="3940" y="33135"/>
                    <a:pt x="0" y="35492"/>
                    <a:pt x="217" y="38936"/>
                  </a:cubicBezTo>
                  <a:cubicBezTo>
                    <a:pt x="404" y="42069"/>
                    <a:pt x="3909" y="43961"/>
                    <a:pt x="7011" y="44302"/>
                  </a:cubicBezTo>
                  <a:cubicBezTo>
                    <a:pt x="10144" y="44643"/>
                    <a:pt x="13432" y="44085"/>
                    <a:pt x="16409" y="45108"/>
                  </a:cubicBezTo>
                  <a:cubicBezTo>
                    <a:pt x="19387" y="46163"/>
                    <a:pt x="21838" y="49823"/>
                    <a:pt x="20039" y="52429"/>
                  </a:cubicBezTo>
                  <a:cubicBezTo>
                    <a:pt x="20039" y="52429"/>
                    <a:pt x="20984" y="53782"/>
                    <a:pt x="23076" y="53782"/>
                  </a:cubicBezTo>
                  <a:cubicBezTo>
                    <a:pt x="23870" y="53782"/>
                    <a:pt x="24828" y="53587"/>
                    <a:pt x="25963" y="53049"/>
                  </a:cubicBezTo>
                  <a:cubicBezTo>
                    <a:pt x="29329" y="51475"/>
                    <a:pt x="26087" y="44984"/>
                    <a:pt x="29757" y="44984"/>
                  </a:cubicBezTo>
                  <a:cubicBezTo>
                    <a:pt x="29775" y="44984"/>
                    <a:pt x="29792" y="44984"/>
                    <a:pt x="29810" y="44984"/>
                  </a:cubicBezTo>
                  <a:cubicBezTo>
                    <a:pt x="30958" y="44984"/>
                    <a:pt x="32105" y="45419"/>
                    <a:pt x="33222" y="45698"/>
                  </a:cubicBezTo>
                  <a:cubicBezTo>
                    <a:pt x="34398" y="46006"/>
                    <a:pt x="35607" y="46153"/>
                    <a:pt x="36817" y="46153"/>
                  </a:cubicBezTo>
                  <a:cubicBezTo>
                    <a:pt x="41703" y="46153"/>
                    <a:pt x="46605" y="43745"/>
                    <a:pt x="49414" y="39742"/>
                  </a:cubicBezTo>
                  <a:cubicBezTo>
                    <a:pt x="50065" y="38843"/>
                    <a:pt x="50624" y="37757"/>
                    <a:pt x="50469" y="36640"/>
                  </a:cubicBezTo>
                  <a:cubicBezTo>
                    <a:pt x="50252" y="35027"/>
                    <a:pt x="48483" y="34004"/>
                    <a:pt x="46839" y="33973"/>
                  </a:cubicBezTo>
                  <a:cubicBezTo>
                    <a:pt x="46804" y="33972"/>
                    <a:pt x="46769" y="33972"/>
                    <a:pt x="46734" y="33972"/>
                  </a:cubicBezTo>
                  <a:cubicBezTo>
                    <a:pt x="45100" y="33972"/>
                    <a:pt x="43612" y="34669"/>
                    <a:pt x="42125" y="35337"/>
                  </a:cubicBezTo>
                  <a:cubicBezTo>
                    <a:pt x="40127" y="36196"/>
                    <a:pt x="37937" y="36981"/>
                    <a:pt x="35810" y="36981"/>
                  </a:cubicBezTo>
                  <a:cubicBezTo>
                    <a:pt x="34865" y="36981"/>
                    <a:pt x="33933" y="36826"/>
                    <a:pt x="33036" y="36454"/>
                  </a:cubicBezTo>
                  <a:cubicBezTo>
                    <a:pt x="30151" y="35275"/>
                    <a:pt x="28724" y="30747"/>
                    <a:pt x="31330" y="28978"/>
                  </a:cubicBezTo>
                  <a:cubicBezTo>
                    <a:pt x="32167" y="28420"/>
                    <a:pt x="33222" y="28265"/>
                    <a:pt x="34215" y="28079"/>
                  </a:cubicBezTo>
                  <a:cubicBezTo>
                    <a:pt x="36944" y="27645"/>
                    <a:pt x="39736" y="26962"/>
                    <a:pt x="41938" y="25256"/>
                  </a:cubicBezTo>
                  <a:cubicBezTo>
                    <a:pt x="44110" y="23581"/>
                    <a:pt x="45537" y="20634"/>
                    <a:pt x="44761" y="17998"/>
                  </a:cubicBezTo>
                  <a:cubicBezTo>
                    <a:pt x="44175" y="16083"/>
                    <a:pt x="42149" y="14691"/>
                    <a:pt x="40229" y="14691"/>
                  </a:cubicBezTo>
                  <a:cubicBezTo>
                    <a:pt x="39505" y="14691"/>
                    <a:pt x="38796" y="14889"/>
                    <a:pt x="38185" y="15330"/>
                  </a:cubicBezTo>
                  <a:cubicBezTo>
                    <a:pt x="35808" y="17113"/>
                    <a:pt x="35224" y="21685"/>
                    <a:pt x="32480" y="21685"/>
                  </a:cubicBezTo>
                  <a:cubicBezTo>
                    <a:pt x="32359" y="21685"/>
                    <a:pt x="32235" y="21676"/>
                    <a:pt x="32105" y="21658"/>
                  </a:cubicBezTo>
                  <a:cubicBezTo>
                    <a:pt x="30864" y="21472"/>
                    <a:pt x="29996" y="20293"/>
                    <a:pt x="29562" y="19083"/>
                  </a:cubicBezTo>
                  <a:cubicBezTo>
                    <a:pt x="28321" y="15547"/>
                    <a:pt x="29748" y="11701"/>
                    <a:pt x="29934" y="7947"/>
                  </a:cubicBezTo>
                  <a:cubicBezTo>
                    <a:pt x="30140" y="4380"/>
                    <a:pt x="28049" y="1"/>
                    <a:pt x="24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
            <p:cNvSpPr/>
            <p:nvPr/>
          </p:nvSpPr>
          <p:spPr>
            <a:xfrm>
              <a:off x="4735775" y="978038"/>
              <a:ext cx="48875" cy="17100"/>
            </a:xfrm>
            <a:custGeom>
              <a:avLst/>
              <a:gdLst/>
              <a:ahLst/>
              <a:cxnLst/>
              <a:rect l="l" t="t" r="r" b="b"/>
              <a:pathLst>
                <a:path w="1955" h="684" extrusionOk="0">
                  <a:moveTo>
                    <a:pt x="1179" y="1"/>
                  </a:moveTo>
                  <a:cubicBezTo>
                    <a:pt x="745" y="1"/>
                    <a:pt x="1" y="683"/>
                    <a:pt x="776" y="683"/>
                  </a:cubicBezTo>
                  <a:cubicBezTo>
                    <a:pt x="1210" y="683"/>
                    <a:pt x="1955" y="1"/>
                    <a:pt x="11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
            <p:cNvSpPr/>
            <p:nvPr/>
          </p:nvSpPr>
          <p:spPr>
            <a:xfrm>
              <a:off x="4695450" y="1026888"/>
              <a:ext cx="48875" cy="14000"/>
            </a:xfrm>
            <a:custGeom>
              <a:avLst/>
              <a:gdLst/>
              <a:ahLst/>
              <a:cxnLst/>
              <a:rect l="l" t="t" r="r" b="b"/>
              <a:pathLst>
                <a:path w="1955" h="560" extrusionOk="0">
                  <a:moveTo>
                    <a:pt x="1210" y="1"/>
                  </a:moveTo>
                  <a:cubicBezTo>
                    <a:pt x="838" y="1"/>
                    <a:pt x="1" y="559"/>
                    <a:pt x="745" y="559"/>
                  </a:cubicBezTo>
                  <a:cubicBezTo>
                    <a:pt x="1117" y="559"/>
                    <a:pt x="1955" y="1"/>
                    <a:pt x="12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
            <p:cNvSpPr/>
            <p:nvPr/>
          </p:nvSpPr>
          <p:spPr>
            <a:xfrm>
              <a:off x="4665975" y="1081963"/>
              <a:ext cx="47350" cy="18625"/>
            </a:xfrm>
            <a:custGeom>
              <a:avLst/>
              <a:gdLst/>
              <a:ahLst/>
              <a:cxnLst/>
              <a:rect l="l" t="t" r="r" b="b"/>
              <a:pathLst>
                <a:path w="1894" h="745" extrusionOk="0">
                  <a:moveTo>
                    <a:pt x="1149" y="0"/>
                  </a:moveTo>
                  <a:cubicBezTo>
                    <a:pt x="652" y="0"/>
                    <a:pt x="1" y="745"/>
                    <a:pt x="745" y="745"/>
                  </a:cubicBezTo>
                  <a:cubicBezTo>
                    <a:pt x="1242" y="745"/>
                    <a:pt x="1893" y="0"/>
                    <a:pt x="11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
            <p:cNvSpPr/>
            <p:nvPr/>
          </p:nvSpPr>
          <p:spPr>
            <a:xfrm>
              <a:off x="4713300" y="1136238"/>
              <a:ext cx="47325" cy="17100"/>
            </a:xfrm>
            <a:custGeom>
              <a:avLst/>
              <a:gdLst/>
              <a:ahLst/>
              <a:cxnLst/>
              <a:rect l="l" t="t" r="r" b="b"/>
              <a:pathLst>
                <a:path w="1893" h="684" extrusionOk="0">
                  <a:moveTo>
                    <a:pt x="1148" y="1"/>
                  </a:moveTo>
                  <a:cubicBezTo>
                    <a:pt x="682" y="1"/>
                    <a:pt x="0" y="683"/>
                    <a:pt x="714" y="683"/>
                  </a:cubicBezTo>
                  <a:cubicBezTo>
                    <a:pt x="1179" y="683"/>
                    <a:pt x="1892" y="1"/>
                    <a:pt x="11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
            <p:cNvSpPr/>
            <p:nvPr/>
          </p:nvSpPr>
          <p:spPr>
            <a:xfrm>
              <a:off x="4745850" y="1218438"/>
              <a:ext cx="48900" cy="14775"/>
            </a:xfrm>
            <a:custGeom>
              <a:avLst/>
              <a:gdLst/>
              <a:ahLst/>
              <a:cxnLst/>
              <a:rect l="l" t="t" r="r" b="b"/>
              <a:pathLst>
                <a:path w="1956" h="591" extrusionOk="0">
                  <a:moveTo>
                    <a:pt x="1211" y="1"/>
                  </a:moveTo>
                  <a:cubicBezTo>
                    <a:pt x="807" y="1"/>
                    <a:pt x="1" y="590"/>
                    <a:pt x="745" y="590"/>
                  </a:cubicBezTo>
                  <a:cubicBezTo>
                    <a:pt x="1149" y="590"/>
                    <a:pt x="1955" y="1"/>
                    <a:pt x="12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
            <p:cNvSpPr/>
            <p:nvPr/>
          </p:nvSpPr>
          <p:spPr>
            <a:xfrm>
              <a:off x="4675300" y="1188963"/>
              <a:ext cx="48875" cy="13225"/>
            </a:xfrm>
            <a:custGeom>
              <a:avLst/>
              <a:gdLst/>
              <a:ahLst/>
              <a:cxnLst/>
              <a:rect l="l" t="t" r="r" b="b"/>
              <a:pathLst>
                <a:path w="1955" h="529" extrusionOk="0">
                  <a:moveTo>
                    <a:pt x="1210" y="1"/>
                  </a:moveTo>
                  <a:cubicBezTo>
                    <a:pt x="838" y="1"/>
                    <a:pt x="0" y="528"/>
                    <a:pt x="745" y="528"/>
                  </a:cubicBezTo>
                  <a:cubicBezTo>
                    <a:pt x="1117" y="528"/>
                    <a:pt x="1954" y="1"/>
                    <a:pt x="12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
            <p:cNvSpPr/>
            <p:nvPr/>
          </p:nvSpPr>
          <p:spPr>
            <a:xfrm>
              <a:off x="4790050" y="1182613"/>
              <a:ext cx="27950" cy="15700"/>
            </a:xfrm>
            <a:custGeom>
              <a:avLst/>
              <a:gdLst/>
              <a:ahLst/>
              <a:cxnLst/>
              <a:rect l="l" t="t" r="r" b="b"/>
              <a:pathLst>
                <a:path w="1118" h="628" extrusionOk="0">
                  <a:moveTo>
                    <a:pt x="859" y="1"/>
                  </a:moveTo>
                  <a:cubicBezTo>
                    <a:pt x="530" y="1"/>
                    <a:pt x="1" y="154"/>
                    <a:pt x="1" y="410"/>
                  </a:cubicBezTo>
                  <a:lnTo>
                    <a:pt x="1" y="534"/>
                  </a:lnTo>
                  <a:cubicBezTo>
                    <a:pt x="1" y="598"/>
                    <a:pt x="99" y="627"/>
                    <a:pt x="237" y="627"/>
                  </a:cubicBezTo>
                  <a:cubicBezTo>
                    <a:pt x="565" y="627"/>
                    <a:pt x="1118" y="464"/>
                    <a:pt x="1118" y="224"/>
                  </a:cubicBezTo>
                  <a:lnTo>
                    <a:pt x="1118" y="100"/>
                  </a:lnTo>
                  <a:cubicBezTo>
                    <a:pt x="1118" y="32"/>
                    <a:pt x="1009" y="1"/>
                    <a:pt x="8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
            <p:cNvSpPr/>
            <p:nvPr/>
          </p:nvSpPr>
          <p:spPr>
            <a:xfrm>
              <a:off x="4759825" y="1112213"/>
              <a:ext cx="48100" cy="17850"/>
            </a:xfrm>
            <a:custGeom>
              <a:avLst/>
              <a:gdLst/>
              <a:ahLst/>
              <a:cxnLst/>
              <a:rect l="l" t="t" r="r" b="b"/>
              <a:pathLst>
                <a:path w="1924" h="714" extrusionOk="0">
                  <a:moveTo>
                    <a:pt x="1179" y="0"/>
                  </a:moveTo>
                  <a:cubicBezTo>
                    <a:pt x="683" y="0"/>
                    <a:pt x="0" y="714"/>
                    <a:pt x="745" y="714"/>
                  </a:cubicBezTo>
                  <a:cubicBezTo>
                    <a:pt x="1241" y="714"/>
                    <a:pt x="1923" y="0"/>
                    <a:pt x="11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
            <p:cNvSpPr/>
            <p:nvPr/>
          </p:nvSpPr>
          <p:spPr>
            <a:xfrm>
              <a:off x="4745850" y="1033113"/>
              <a:ext cx="48900" cy="14750"/>
            </a:xfrm>
            <a:custGeom>
              <a:avLst/>
              <a:gdLst/>
              <a:ahLst/>
              <a:cxnLst/>
              <a:rect l="l" t="t" r="r" b="b"/>
              <a:pathLst>
                <a:path w="1956" h="590" extrusionOk="0">
                  <a:moveTo>
                    <a:pt x="1211" y="0"/>
                  </a:moveTo>
                  <a:cubicBezTo>
                    <a:pt x="807" y="0"/>
                    <a:pt x="1" y="590"/>
                    <a:pt x="745" y="590"/>
                  </a:cubicBezTo>
                  <a:cubicBezTo>
                    <a:pt x="1149" y="590"/>
                    <a:pt x="1955" y="0"/>
                    <a:pt x="12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
            <p:cNvSpPr/>
            <p:nvPr/>
          </p:nvSpPr>
          <p:spPr>
            <a:xfrm>
              <a:off x="4835825" y="1085838"/>
              <a:ext cx="44225" cy="10875"/>
            </a:xfrm>
            <a:custGeom>
              <a:avLst/>
              <a:gdLst/>
              <a:ahLst/>
              <a:cxnLst/>
              <a:rect l="l" t="t" r="r" b="b"/>
              <a:pathLst>
                <a:path w="1769" h="435" extrusionOk="0">
                  <a:moveTo>
                    <a:pt x="1241" y="0"/>
                  </a:moveTo>
                  <a:cubicBezTo>
                    <a:pt x="1024" y="0"/>
                    <a:pt x="0" y="435"/>
                    <a:pt x="527" y="435"/>
                  </a:cubicBezTo>
                  <a:cubicBezTo>
                    <a:pt x="745" y="435"/>
                    <a:pt x="1768" y="0"/>
                    <a:pt x="12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
            <p:cNvSpPr/>
            <p:nvPr/>
          </p:nvSpPr>
          <p:spPr>
            <a:xfrm>
              <a:off x="4823400" y="1141663"/>
              <a:ext cx="48900" cy="13225"/>
            </a:xfrm>
            <a:custGeom>
              <a:avLst/>
              <a:gdLst/>
              <a:ahLst/>
              <a:cxnLst/>
              <a:rect l="l" t="t" r="r" b="b"/>
              <a:pathLst>
                <a:path w="1956" h="529" extrusionOk="0">
                  <a:moveTo>
                    <a:pt x="1211" y="1"/>
                  </a:moveTo>
                  <a:cubicBezTo>
                    <a:pt x="869" y="1"/>
                    <a:pt x="1" y="528"/>
                    <a:pt x="745" y="528"/>
                  </a:cubicBezTo>
                  <a:cubicBezTo>
                    <a:pt x="1086" y="528"/>
                    <a:pt x="1955" y="1"/>
                    <a:pt x="12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
            <p:cNvSpPr/>
            <p:nvPr/>
          </p:nvSpPr>
          <p:spPr>
            <a:xfrm>
              <a:off x="4817200" y="1019913"/>
              <a:ext cx="41125" cy="20975"/>
            </a:xfrm>
            <a:custGeom>
              <a:avLst/>
              <a:gdLst/>
              <a:ahLst/>
              <a:cxnLst/>
              <a:rect l="l" t="t" r="r" b="b"/>
              <a:pathLst>
                <a:path w="1645" h="839" extrusionOk="0">
                  <a:moveTo>
                    <a:pt x="869" y="1"/>
                  </a:moveTo>
                  <a:cubicBezTo>
                    <a:pt x="218" y="1"/>
                    <a:pt x="1" y="838"/>
                    <a:pt x="776" y="838"/>
                  </a:cubicBezTo>
                  <a:cubicBezTo>
                    <a:pt x="1428" y="838"/>
                    <a:pt x="1645" y="1"/>
                    <a:pt x="8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
            <p:cNvSpPr/>
            <p:nvPr/>
          </p:nvSpPr>
          <p:spPr>
            <a:xfrm>
              <a:off x="4793950" y="941588"/>
              <a:ext cx="39575" cy="22525"/>
            </a:xfrm>
            <a:custGeom>
              <a:avLst/>
              <a:gdLst/>
              <a:ahLst/>
              <a:cxnLst/>
              <a:rect l="l" t="t" r="r" b="b"/>
              <a:pathLst>
                <a:path w="1583" h="901" extrusionOk="0">
                  <a:moveTo>
                    <a:pt x="838" y="1"/>
                  </a:moveTo>
                  <a:cubicBezTo>
                    <a:pt x="186" y="1"/>
                    <a:pt x="0" y="900"/>
                    <a:pt x="745" y="900"/>
                  </a:cubicBezTo>
                  <a:cubicBezTo>
                    <a:pt x="1427" y="900"/>
                    <a:pt x="1582" y="1"/>
                    <a:pt x="8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
            <p:cNvSpPr/>
            <p:nvPr/>
          </p:nvSpPr>
          <p:spPr>
            <a:xfrm>
              <a:off x="4736550" y="933063"/>
              <a:ext cx="48100" cy="19425"/>
            </a:xfrm>
            <a:custGeom>
              <a:avLst/>
              <a:gdLst/>
              <a:ahLst/>
              <a:cxnLst/>
              <a:rect l="l" t="t" r="r" b="b"/>
              <a:pathLst>
                <a:path w="1924" h="777" extrusionOk="0">
                  <a:moveTo>
                    <a:pt x="1148" y="1"/>
                  </a:moveTo>
                  <a:cubicBezTo>
                    <a:pt x="652" y="1"/>
                    <a:pt x="1" y="776"/>
                    <a:pt x="745" y="776"/>
                  </a:cubicBezTo>
                  <a:cubicBezTo>
                    <a:pt x="1241" y="776"/>
                    <a:pt x="1924" y="1"/>
                    <a:pt x="11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
            <p:cNvSpPr/>
            <p:nvPr/>
          </p:nvSpPr>
          <p:spPr>
            <a:xfrm>
              <a:off x="4797050" y="1301413"/>
              <a:ext cx="48100" cy="17100"/>
            </a:xfrm>
            <a:custGeom>
              <a:avLst/>
              <a:gdLst/>
              <a:ahLst/>
              <a:cxnLst/>
              <a:rect l="l" t="t" r="r" b="b"/>
              <a:pathLst>
                <a:path w="1924" h="684" extrusionOk="0">
                  <a:moveTo>
                    <a:pt x="1179" y="1"/>
                  </a:moveTo>
                  <a:cubicBezTo>
                    <a:pt x="714" y="1"/>
                    <a:pt x="0" y="683"/>
                    <a:pt x="745" y="683"/>
                  </a:cubicBezTo>
                  <a:cubicBezTo>
                    <a:pt x="1210" y="683"/>
                    <a:pt x="1923" y="1"/>
                    <a:pt x="11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
            <p:cNvSpPr/>
            <p:nvPr/>
          </p:nvSpPr>
          <p:spPr>
            <a:xfrm>
              <a:off x="4773000" y="1385938"/>
              <a:ext cx="48875" cy="16325"/>
            </a:xfrm>
            <a:custGeom>
              <a:avLst/>
              <a:gdLst/>
              <a:ahLst/>
              <a:cxnLst/>
              <a:rect l="l" t="t" r="r" b="b"/>
              <a:pathLst>
                <a:path w="1955" h="653" extrusionOk="0">
                  <a:moveTo>
                    <a:pt x="1179" y="1"/>
                  </a:moveTo>
                  <a:cubicBezTo>
                    <a:pt x="776" y="1"/>
                    <a:pt x="1" y="652"/>
                    <a:pt x="745" y="652"/>
                  </a:cubicBezTo>
                  <a:cubicBezTo>
                    <a:pt x="1179" y="652"/>
                    <a:pt x="1955" y="1"/>
                    <a:pt x="11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
            <p:cNvSpPr/>
            <p:nvPr/>
          </p:nvSpPr>
          <p:spPr>
            <a:xfrm>
              <a:off x="4849000" y="1418513"/>
              <a:ext cx="45000" cy="11650"/>
            </a:xfrm>
            <a:custGeom>
              <a:avLst/>
              <a:gdLst/>
              <a:ahLst/>
              <a:cxnLst/>
              <a:rect l="l" t="t" r="r" b="b"/>
              <a:pathLst>
                <a:path w="1800" h="466" extrusionOk="0">
                  <a:moveTo>
                    <a:pt x="1272" y="1"/>
                  </a:moveTo>
                  <a:cubicBezTo>
                    <a:pt x="1024" y="1"/>
                    <a:pt x="0" y="466"/>
                    <a:pt x="528" y="466"/>
                  </a:cubicBezTo>
                  <a:cubicBezTo>
                    <a:pt x="776" y="466"/>
                    <a:pt x="1800" y="1"/>
                    <a:pt x="12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
            <p:cNvSpPr/>
            <p:nvPr/>
          </p:nvSpPr>
          <p:spPr>
            <a:xfrm>
              <a:off x="4797050" y="1462713"/>
              <a:ext cx="48100" cy="17875"/>
            </a:xfrm>
            <a:custGeom>
              <a:avLst/>
              <a:gdLst/>
              <a:ahLst/>
              <a:cxnLst/>
              <a:rect l="l" t="t" r="r" b="b"/>
              <a:pathLst>
                <a:path w="1924" h="715" extrusionOk="0">
                  <a:moveTo>
                    <a:pt x="1148" y="1"/>
                  </a:moveTo>
                  <a:cubicBezTo>
                    <a:pt x="683" y="1"/>
                    <a:pt x="0" y="714"/>
                    <a:pt x="745" y="714"/>
                  </a:cubicBezTo>
                  <a:cubicBezTo>
                    <a:pt x="1241" y="714"/>
                    <a:pt x="1923" y="1"/>
                    <a:pt x="11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
            <p:cNvSpPr/>
            <p:nvPr/>
          </p:nvSpPr>
          <p:spPr>
            <a:xfrm>
              <a:off x="4666750" y="1428588"/>
              <a:ext cx="45800" cy="11675"/>
            </a:xfrm>
            <a:custGeom>
              <a:avLst/>
              <a:gdLst/>
              <a:ahLst/>
              <a:cxnLst/>
              <a:rect l="l" t="t" r="r" b="b"/>
              <a:pathLst>
                <a:path w="1832" h="467" extrusionOk="0">
                  <a:moveTo>
                    <a:pt x="1273" y="1"/>
                  </a:moveTo>
                  <a:cubicBezTo>
                    <a:pt x="1056" y="1"/>
                    <a:pt x="1" y="466"/>
                    <a:pt x="559" y="466"/>
                  </a:cubicBezTo>
                  <a:cubicBezTo>
                    <a:pt x="776" y="466"/>
                    <a:pt x="1831" y="1"/>
                    <a:pt x="12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
            <p:cNvSpPr/>
            <p:nvPr/>
          </p:nvSpPr>
          <p:spPr>
            <a:xfrm>
              <a:off x="4605500" y="1475138"/>
              <a:ext cx="40350" cy="20175"/>
            </a:xfrm>
            <a:custGeom>
              <a:avLst/>
              <a:gdLst/>
              <a:ahLst/>
              <a:cxnLst/>
              <a:rect l="l" t="t" r="r" b="b"/>
              <a:pathLst>
                <a:path w="1614" h="807" extrusionOk="0">
                  <a:moveTo>
                    <a:pt x="869" y="0"/>
                  </a:moveTo>
                  <a:cubicBezTo>
                    <a:pt x="218" y="0"/>
                    <a:pt x="0" y="807"/>
                    <a:pt x="745" y="807"/>
                  </a:cubicBezTo>
                  <a:cubicBezTo>
                    <a:pt x="1396" y="807"/>
                    <a:pt x="1613" y="0"/>
                    <a:pt x="8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
            <p:cNvSpPr/>
            <p:nvPr/>
          </p:nvSpPr>
          <p:spPr>
            <a:xfrm>
              <a:off x="4523300" y="1526313"/>
              <a:ext cx="49650" cy="12425"/>
            </a:xfrm>
            <a:custGeom>
              <a:avLst/>
              <a:gdLst/>
              <a:ahLst/>
              <a:cxnLst/>
              <a:rect l="l" t="t" r="r" b="b"/>
              <a:pathLst>
                <a:path w="1986" h="497" extrusionOk="0">
                  <a:moveTo>
                    <a:pt x="1241" y="0"/>
                  </a:moveTo>
                  <a:cubicBezTo>
                    <a:pt x="900" y="0"/>
                    <a:pt x="0" y="497"/>
                    <a:pt x="745" y="497"/>
                  </a:cubicBezTo>
                  <a:cubicBezTo>
                    <a:pt x="1086" y="497"/>
                    <a:pt x="1986" y="0"/>
                    <a:pt x="12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
            <p:cNvSpPr/>
            <p:nvPr/>
          </p:nvSpPr>
          <p:spPr>
            <a:xfrm>
              <a:off x="4420150" y="1491413"/>
              <a:ext cx="40350" cy="20950"/>
            </a:xfrm>
            <a:custGeom>
              <a:avLst/>
              <a:gdLst/>
              <a:ahLst/>
              <a:cxnLst/>
              <a:rect l="l" t="t" r="r" b="b"/>
              <a:pathLst>
                <a:path w="1614" h="838" extrusionOk="0">
                  <a:moveTo>
                    <a:pt x="869" y="0"/>
                  </a:moveTo>
                  <a:cubicBezTo>
                    <a:pt x="218" y="0"/>
                    <a:pt x="1" y="838"/>
                    <a:pt x="776" y="838"/>
                  </a:cubicBezTo>
                  <a:cubicBezTo>
                    <a:pt x="1397" y="838"/>
                    <a:pt x="1614" y="0"/>
                    <a:pt x="8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
            <p:cNvSpPr/>
            <p:nvPr/>
          </p:nvSpPr>
          <p:spPr>
            <a:xfrm>
              <a:off x="4325550" y="1385163"/>
              <a:ext cx="48100" cy="17875"/>
            </a:xfrm>
            <a:custGeom>
              <a:avLst/>
              <a:gdLst/>
              <a:ahLst/>
              <a:cxnLst/>
              <a:rect l="l" t="t" r="r" b="b"/>
              <a:pathLst>
                <a:path w="1924" h="715" extrusionOk="0">
                  <a:moveTo>
                    <a:pt x="1179" y="1"/>
                  </a:moveTo>
                  <a:cubicBezTo>
                    <a:pt x="683" y="1"/>
                    <a:pt x="0" y="714"/>
                    <a:pt x="745" y="714"/>
                  </a:cubicBezTo>
                  <a:cubicBezTo>
                    <a:pt x="1210" y="714"/>
                    <a:pt x="1924" y="1"/>
                    <a:pt x="11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
            <p:cNvSpPr/>
            <p:nvPr/>
          </p:nvSpPr>
          <p:spPr>
            <a:xfrm>
              <a:off x="4386800" y="1437913"/>
              <a:ext cx="40350" cy="20950"/>
            </a:xfrm>
            <a:custGeom>
              <a:avLst/>
              <a:gdLst/>
              <a:ahLst/>
              <a:cxnLst/>
              <a:rect l="l" t="t" r="r" b="b"/>
              <a:pathLst>
                <a:path w="1614" h="838" extrusionOk="0">
                  <a:moveTo>
                    <a:pt x="838" y="0"/>
                  </a:moveTo>
                  <a:cubicBezTo>
                    <a:pt x="187" y="0"/>
                    <a:pt x="1" y="838"/>
                    <a:pt x="745" y="838"/>
                  </a:cubicBezTo>
                  <a:cubicBezTo>
                    <a:pt x="1397" y="838"/>
                    <a:pt x="1614" y="0"/>
                    <a:pt x="8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
            <p:cNvSpPr/>
            <p:nvPr/>
          </p:nvSpPr>
          <p:spPr>
            <a:xfrm>
              <a:off x="4489950" y="1434813"/>
              <a:ext cx="48875" cy="19400"/>
            </a:xfrm>
            <a:custGeom>
              <a:avLst/>
              <a:gdLst/>
              <a:ahLst/>
              <a:cxnLst/>
              <a:rect l="l" t="t" r="r" b="b"/>
              <a:pathLst>
                <a:path w="1955" h="776" extrusionOk="0">
                  <a:moveTo>
                    <a:pt x="1179" y="0"/>
                  </a:moveTo>
                  <a:cubicBezTo>
                    <a:pt x="652" y="0"/>
                    <a:pt x="0" y="776"/>
                    <a:pt x="776" y="776"/>
                  </a:cubicBezTo>
                  <a:cubicBezTo>
                    <a:pt x="1272" y="776"/>
                    <a:pt x="1955" y="0"/>
                    <a:pt x="11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
            <p:cNvSpPr/>
            <p:nvPr/>
          </p:nvSpPr>
          <p:spPr>
            <a:xfrm>
              <a:off x="4412400" y="1385938"/>
              <a:ext cx="48875" cy="16325"/>
            </a:xfrm>
            <a:custGeom>
              <a:avLst/>
              <a:gdLst/>
              <a:ahLst/>
              <a:cxnLst/>
              <a:rect l="l" t="t" r="r" b="b"/>
              <a:pathLst>
                <a:path w="1955" h="653" extrusionOk="0">
                  <a:moveTo>
                    <a:pt x="1210" y="1"/>
                  </a:moveTo>
                  <a:cubicBezTo>
                    <a:pt x="776" y="1"/>
                    <a:pt x="1" y="652"/>
                    <a:pt x="776" y="652"/>
                  </a:cubicBezTo>
                  <a:cubicBezTo>
                    <a:pt x="1210" y="652"/>
                    <a:pt x="1955" y="1"/>
                    <a:pt x="12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
            <p:cNvSpPr/>
            <p:nvPr/>
          </p:nvSpPr>
          <p:spPr>
            <a:xfrm>
              <a:off x="4390700" y="1351063"/>
              <a:ext cx="45775" cy="11650"/>
            </a:xfrm>
            <a:custGeom>
              <a:avLst/>
              <a:gdLst/>
              <a:ahLst/>
              <a:cxnLst/>
              <a:rect l="l" t="t" r="r" b="b"/>
              <a:pathLst>
                <a:path w="1831" h="466" extrusionOk="0">
                  <a:moveTo>
                    <a:pt x="1272" y="0"/>
                  </a:moveTo>
                  <a:cubicBezTo>
                    <a:pt x="1024" y="0"/>
                    <a:pt x="0" y="465"/>
                    <a:pt x="558" y="465"/>
                  </a:cubicBezTo>
                  <a:cubicBezTo>
                    <a:pt x="807" y="465"/>
                    <a:pt x="1830" y="0"/>
                    <a:pt x="12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
            <p:cNvSpPr/>
            <p:nvPr/>
          </p:nvSpPr>
          <p:spPr>
            <a:xfrm>
              <a:off x="4480650" y="1385163"/>
              <a:ext cx="47325" cy="17875"/>
            </a:xfrm>
            <a:custGeom>
              <a:avLst/>
              <a:gdLst/>
              <a:ahLst/>
              <a:cxnLst/>
              <a:rect l="l" t="t" r="r" b="b"/>
              <a:pathLst>
                <a:path w="1893" h="715" extrusionOk="0">
                  <a:moveTo>
                    <a:pt x="1148" y="1"/>
                  </a:moveTo>
                  <a:cubicBezTo>
                    <a:pt x="683" y="1"/>
                    <a:pt x="0" y="714"/>
                    <a:pt x="745" y="714"/>
                  </a:cubicBezTo>
                  <a:cubicBezTo>
                    <a:pt x="1210" y="714"/>
                    <a:pt x="1892" y="1"/>
                    <a:pt x="11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
            <p:cNvSpPr/>
            <p:nvPr/>
          </p:nvSpPr>
          <p:spPr>
            <a:xfrm>
              <a:off x="4614800" y="1540263"/>
              <a:ext cx="48100" cy="17100"/>
            </a:xfrm>
            <a:custGeom>
              <a:avLst/>
              <a:gdLst/>
              <a:ahLst/>
              <a:cxnLst/>
              <a:rect l="l" t="t" r="r" b="b"/>
              <a:pathLst>
                <a:path w="1924" h="684" extrusionOk="0">
                  <a:moveTo>
                    <a:pt x="1179" y="1"/>
                  </a:moveTo>
                  <a:cubicBezTo>
                    <a:pt x="745" y="1"/>
                    <a:pt x="1" y="683"/>
                    <a:pt x="745" y="683"/>
                  </a:cubicBezTo>
                  <a:cubicBezTo>
                    <a:pt x="1210" y="683"/>
                    <a:pt x="1924" y="1"/>
                    <a:pt x="11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
            <p:cNvSpPr/>
            <p:nvPr/>
          </p:nvSpPr>
          <p:spPr>
            <a:xfrm>
              <a:off x="4665200" y="1595338"/>
              <a:ext cx="48900" cy="14750"/>
            </a:xfrm>
            <a:custGeom>
              <a:avLst/>
              <a:gdLst/>
              <a:ahLst/>
              <a:cxnLst/>
              <a:rect l="l" t="t" r="r" b="b"/>
              <a:pathLst>
                <a:path w="1956" h="590" extrusionOk="0">
                  <a:moveTo>
                    <a:pt x="1211" y="0"/>
                  </a:moveTo>
                  <a:cubicBezTo>
                    <a:pt x="807" y="0"/>
                    <a:pt x="1" y="589"/>
                    <a:pt x="745" y="589"/>
                  </a:cubicBezTo>
                  <a:cubicBezTo>
                    <a:pt x="1149" y="589"/>
                    <a:pt x="1955" y="0"/>
                    <a:pt x="12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
            <p:cNvSpPr/>
            <p:nvPr/>
          </p:nvSpPr>
          <p:spPr>
            <a:xfrm>
              <a:off x="4699325" y="1483663"/>
              <a:ext cx="48100" cy="16300"/>
            </a:xfrm>
            <a:custGeom>
              <a:avLst/>
              <a:gdLst/>
              <a:ahLst/>
              <a:cxnLst/>
              <a:rect l="l" t="t" r="r" b="b"/>
              <a:pathLst>
                <a:path w="1924" h="652" extrusionOk="0">
                  <a:moveTo>
                    <a:pt x="1179" y="0"/>
                  </a:moveTo>
                  <a:cubicBezTo>
                    <a:pt x="745" y="0"/>
                    <a:pt x="1" y="652"/>
                    <a:pt x="745" y="652"/>
                  </a:cubicBezTo>
                  <a:cubicBezTo>
                    <a:pt x="1179" y="652"/>
                    <a:pt x="1924" y="0"/>
                    <a:pt x="11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
            <p:cNvSpPr/>
            <p:nvPr/>
          </p:nvSpPr>
          <p:spPr>
            <a:xfrm>
              <a:off x="4773775" y="1538713"/>
              <a:ext cx="40350" cy="20200"/>
            </a:xfrm>
            <a:custGeom>
              <a:avLst/>
              <a:gdLst/>
              <a:ahLst/>
              <a:cxnLst/>
              <a:rect l="l" t="t" r="r" b="b"/>
              <a:pathLst>
                <a:path w="1614" h="808" extrusionOk="0">
                  <a:moveTo>
                    <a:pt x="869" y="1"/>
                  </a:moveTo>
                  <a:cubicBezTo>
                    <a:pt x="218" y="1"/>
                    <a:pt x="1" y="807"/>
                    <a:pt x="745" y="807"/>
                  </a:cubicBezTo>
                  <a:cubicBezTo>
                    <a:pt x="1396" y="807"/>
                    <a:pt x="1614" y="1"/>
                    <a:pt x="8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
            <p:cNvSpPr/>
            <p:nvPr/>
          </p:nvSpPr>
          <p:spPr>
            <a:xfrm>
              <a:off x="4708625" y="1531738"/>
              <a:ext cx="48900" cy="14750"/>
            </a:xfrm>
            <a:custGeom>
              <a:avLst/>
              <a:gdLst/>
              <a:ahLst/>
              <a:cxnLst/>
              <a:rect l="l" t="t" r="r" b="b"/>
              <a:pathLst>
                <a:path w="1956" h="590" extrusionOk="0">
                  <a:moveTo>
                    <a:pt x="1211" y="0"/>
                  </a:moveTo>
                  <a:cubicBezTo>
                    <a:pt x="838" y="0"/>
                    <a:pt x="1" y="590"/>
                    <a:pt x="776" y="590"/>
                  </a:cubicBezTo>
                  <a:cubicBezTo>
                    <a:pt x="1149" y="590"/>
                    <a:pt x="1955" y="0"/>
                    <a:pt x="12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
            <p:cNvSpPr/>
            <p:nvPr/>
          </p:nvSpPr>
          <p:spPr>
            <a:xfrm>
              <a:off x="4847450" y="1533288"/>
              <a:ext cx="48100" cy="17850"/>
            </a:xfrm>
            <a:custGeom>
              <a:avLst/>
              <a:gdLst/>
              <a:ahLst/>
              <a:cxnLst/>
              <a:rect l="l" t="t" r="r" b="b"/>
              <a:pathLst>
                <a:path w="1924" h="714" extrusionOk="0">
                  <a:moveTo>
                    <a:pt x="1148" y="1"/>
                  </a:moveTo>
                  <a:cubicBezTo>
                    <a:pt x="683" y="1"/>
                    <a:pt x="0" y="714"/>
                    <a:pt x="745" y="714"/>
                  </a:cubicBezTo>
                  <a:cubicBezTo>
                    <a:pt x="1241" y="714"/>
                    <a:pt x="1924" y="1"/>
                    <a:pt x="11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
            <p:cNvSpPr/>
            <p:nvPr/>
          </p:nvSpPr>
          <p:spPr>
            <a:xfrm>
              <a:off x="4893975" y="1486763"/>
              <a:ext cx="48875" cy="17075"/>
            </a:xfrm>
            <a:custGeom>
              <a:avLst/>
              <a:gdLst/>
              <a:ahLst/>
              <a:cxnLst/>
              <a:rect l="l" t="t" r="r" b="b"/>
              <a:pathLst>
                <a:path w="1955" h="683" extrusionOk="0">
                  <a:moveTo>
                    <a:pt x="1210" y="0"/>
                  </a:moveTo>
                  <a:cubicBezTo>
                    <a:pt x="745" y="0"/>
                    <a:pt x="1" y="683"/>
                    <a:pt x="776" y="683"/>
                  </a:cubicBezTo>
                  <a:cubicBezTo>
                    <a:pt x="1210" y="683"/>
                    <a:pt x="1955" y="0"/>
                    <a:pt x="12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
            <p:cNvSpPr/>
            <p:nvPr/>
          </p:nvSpPr>
          <p:spPr>
            <a:xfrm>
              <a:off x="4935075" y="1539488"/>
              <a:ext cx="41125" cy="19425"/>
            </a:xfrm>
            <a:custGeom>
              <a:avLst/>
              <a:gdLst/>
              <a:ahLst/>
              <a:cxnLst/>
              <a:rect l="l" t="t" r="r" b="b"/>
              <a:pathLst>
                <a:path w="1645" h="777" extrusionOk="0">
                  <a:moveTo>
                    <a:pt x="869" y="1"/>
                  </a:moveTo>
                  <a:cubicBezTo>
                    <a:pt x="249" y="1"/>
                    <a:pt x="1" y="776"/>
                    <a:pt x="776" y="776"/>
                  </a:cubicBezTo>
                  <a:cubicBezTo>
                    <a:pt x="1396" y="776"/>
                    <a:pt x="1645" y="1"/>
                    <a:pt x="8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
            <p:cNvSpPr/>
            <p:nvPr/>
          </p:nvSpPr>
          <p:spPr>
            <a:xfrm>
              <a:off x="5052175" y="1534063"/>
              <a:ext cx="48875" cy="16300"/>
            </a:xfrm>
            <a:custGeom>
              <a:avLst/>
              <a:gdLst/>
              <a:ahLst/>
              <a:cxnLst/>
              <a:rect l="l" t="t" r="r" b="b"/>
              <a:pathLst>
                <a:path w="1955" h="652" extrusionOk="0">
                  <a:moveTo>
                    <a:pt x="1210" y="1"/>
                  </a:moveTo>
                  <a:cubicBezTo>
                    <a:pt x="776" y="1"/>
                    <a:pt x="1" y="652"/>
                    <a:pt x="776" y="652"/>
                  </a:cubicBezTo>
                  <a:cubicBezTo>
                    <a:pt x="1179" y="652"/>
                    <a:pt x="1955" y="1"/>
                    <a:pt x="12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
            <p:cNvSpPr/>
            <p:nvPr/>
          </p:nvSpPr>
          <p:spPr>
            <a:xfrm>
              <a:off x="4990125" y="1492963"/>
              <a:ext cx="45800" cy="11650"/>
            </a:xfrm>
            <a:custGeom>
              <a:avLst/>
              <a:gdLst/>
              <a:ahLst/>
              <a:cxnLst/>
              <a:rect l="l" t="t" r="r" b="b"/>
              <a:pathLst>
                <a:path w="1832" h="466" extrusionOk="0">
                  <a:moveTo>
                    <a:pt x="1273" y="1"/>
                  </a:moveTo>
                  <a:cubicBezTo>
                    <a:pt x="1025" y="1"/>
                    <a:pt x="1" y="466"/>
                    <a:pt x="559" y="466"/>
                  </a:cubicBezTo>
                  <a:cubicBezTo>
                    <a:pt x="776" y="466"/>
                    <a:pt x="1831" y="1"/>
                    <a:pt x="12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
            <p:cNvSpPr/>
            <p:nvPr/>
          </p:nvSpPr>
          <p:spPr>
            <a:xfrm>
              <a:off x="5147550" y="1501488"/>
              <a:ext cx="40350" cy="20975"/>
            </a:xfrm>
            <a:custGeom>
              <a:avLst/>
              <a:gdLst/>
              <a:ahLst/>
              <a:cxnLst/>
              <a:rect l="l" t="t" r="r" b="b"/>
              <a:pathLst>
                <a:path w="1614" h="839" extrusionOk="0">
                  <a:moveTo>
                    <a:pt x="869" y="1"/>
                  </a:moveTo>
                  <a:cubicBezTo>
                    <a:pt x="218" y="1"/>
                    <a:pt x="1" y="838"/>
                    <a:pt x="745" y="838"/>
                  </a:cubicBezTo>
                  <a:cubicBezTo>
                    <a:pt x="1397" y="838"/>
                    <a:pt x="1614" y="1"/>
                    <a:pt x="8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
            <p:cNvSpPr/>
            <p:nvPr/>
          </p:nvSpPr>
          <p:spPr>
            <a:xfrm>
              <a:off x="5080100" y="1468138"/>
              <a:ext cx="40350" cy="20200"/>
            </a:xfrm>
            <a:custGeom>
              <a:avLst/>
              <a:gdLst/>
              <a:ahLst/>
              <a:cxnLst/>
              <a:rect l="l" t="t" r="r" b="b"/>
              <a:pathLst>
                <a:path w="1614" h="808" extrusionOk="0">
                  <a:moveTo>
                    <a:pt x="869" y="1"/>
                  </a:moveTo>
                  <a:cubicBezTo>
                    <a:pt x="217" y="1"/>
                    <a:pt x="0" y="807"/>
                    <a:pt x="745" y="807"/>
                  </a:cubicBezTo>
                  <a:cubicBezTo>
                    <a:pt x="1396" y="807"/>
                    <a:pt x="1613" y="1"/>
                    <a:pt x="8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
            <p:cNvSpPr/>
            <p:nvPr/>
          </p:nvSpPr>
          <p:spPr>
            <a:xfrm>
              <a:off x="5047525" y="1438688"/>
              <a:ext cx="45000" cy="11650"/>
            </a:xfrm>
            <a:custGeom>
              <a:avLst/>
              <a:gdLst/>
              <a:ahLst/>
              <a:cxnLst/>
              <a:rect l="l" t="t" r="r" b="b"/>
              <a:pathLst>
                <a:path w="1800" h="466" extrusionOk="0">
                  <a:moveTo>
                    <a:pt x="1272" y="0"/>
                  </a:moveTo>
                  <a:cubicBezTo>
                    <a:pt x="1024" y="0"/>
                    <a:pt x="0" y="465"/>
                    <a:pt x="528" y="465"/>
                  </a:cubicBezTo>
                  <a:cubicBezTo>
                    <a:pt x="776" y="465"/>
                    <a:pt x="1800" y="0"/>
                    <a:pt x="12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
            <p:cNvSpPr/>
            <p:nvPr/>
          </p:nvSpPr>
          <p:spPr>
            <a:xfrm>
              <a:off x="5082425" y="1343288"/>
              <a:ext cx="48875" cy="14000"/>
            </a:xfrm>
            <a:custGeom>
              <a:avLst/>
              <a:gdLst/>
              <a:ahLst/>
              <a:cxnLst/>
              <a:rect l="l" t="t" r="r" b="b"/>
              <a:pathLst>
                <a:path w="1955" h="560" extrusionOk="0">
                  <a:moveTo>
                    <a:pt x="1210" y="1"/>
                  </a:moveTo>
                  <a:cubicBezTo>
                    <a:pt x="838" y="1"/>
                    <a:pt x="0" y="559"/>
                    <a:pt x="745" y="559"/>
                  </a:cubicBezTo>
                  <a:cubicBezTo>
                    <a:pt x="1148" y="559"/>
                    <a:pt x="1954" y="1"/>
                    <a:pt x="12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
            <p:cNvSpPr/>
            <p:nvPr/>
          </p:nvSpPr>
          <p:spPr>
            <a:xfrm>
              <a:off x="5102575" y="1403788"/>
              <a:ext cx="49650" cy="13975"/>
            </a:xfrm>
            <a:custGeom>
              <a:avLst/>
              <a:gdLst/>
              <a:ahLst/>
              <a:cxnLst/>
              <a:rect l="l" t="t" r="r" b="b"/>
              <a:pathLst>
                <a:path w="1986" h="559" extrusionOk="0">
                  <a:moveTo>
                    <a:pt x="1211" y="0"/>
                  </a:moveTo>
                  <a:cubicBezTo>
                    <a:pt x="838" y="0"/>
                    <a:pt x="1" y="559"/>
                    <a:pt x="776" y="559"/>
                  </a:cubicBezTo>
                  <a:cubicBezTo>
                    <a:pt x="1148" y="559"/>
                    <a:pt x="1986" y="0"/>
                    <a:pt x="12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
            <p:cNvSpPr/>
            <p:nvPr/>
          </p:nvSpPr>
          <p:spPr>
            <a:xfrm>
              <a:off x="5170825" y="1422388"/>
              <a:ext cx="47325" cy="17100"/>
            </a:xfrm>
            <a:custGeom>
              <a:avLst/>
              <a:gdLst/>
              <a:ahLst/>
              <a:cxnLst/>
              <a:rect l="l" t="t" r="r" b="b"/>
              <a:pathLst>
                <a:path w="1893" h="684" extrusionOk="0">
                  <a:moveTo>
                    <a:pt x="1179" y="1"/>
                  </a:moveTo>
                  <a:cubicBezTo>
                    <a:pt x="714" y="1"/>
                    <a:pt x="0" y="683"/>
                    <a:pt x="745" y="683"/>
                  </a:cubicBezTo>
                  <a:cubicBezTo>
                    <a:pt x="1210" y="683"/>
                    <a:pt x="1893" y="1"/>
                    <a:pt x="11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
            <p:cNvSpPr/>
            <p:nvPr/>
          </p:nvSpPr>
          <p:spPr>
            <a:xfrm>
              <a:off x="5211150" y="1368113"/>
              <a:ext cx="47325" cy="17850"/>
            </a:xfrm>
            <a:custGeom>
              <a:avLst/>
              <a:gdLst/>
              <a:ahLst/>
              <a:cxnLst/>
              <a:rect l="l" t="t" r="r" b="b"/>
              <a:pathLst>
                <a:path w="1893" h="714" extrusionOk="0">
                  <a:moveTo>
                    <a:pt x="1148" y="0"/>
                  </a:moveTo>
                  <a:cubicBezTo>
                    <a:pt x="683" y="0"/>
                    <a:pt x="0" y="714"/>
                    <a:pt x="745" y="714"/>
                  </a:cubicBezTo>
                  <a:cubicBezTo>
                    <a:pt x="1210" y="714"/>
                    <a:pt x="1893" y="0"/>
                    <a:pt x="11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
            <p:cNvSpPr/>
            <p:nvPr/>
          </p:nvSpPr>
          <p:spPr>
            <a:xfrm>
              <a:off x="5144450" y="1343288"/>
              <a:ext cx="40350" cy="20975"/>
            </a:xfrm>
            <a:custGeom>
              <a:avLst/>
              <a:gdLst/>
              <a:ahLst/>
              <a:cxnLst/>
              <a:rect l="l" t="t" r="r" b="b"/>
              <a:pathLst>
                <a:path w="1614" h="839" extrusionOk="0">
                  <a:moveTo>
                    <a:pt x="838" y="1"/>
                  </a:moveTo>
                  <a:cubicBezTo>
                    <a:pt x="187" y="1"/>
                    <a:pt x="1" y="838"/>
                    <a:pt x="745" y="838"/>
                  </a:cubicBezTo>
                  <a:cubicBezTo>
                    <a:pt x="1397" y="838"/>
                    <a:pt x="1614" y="1"/>
                    <a:pt x="8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
            <p:cNvSpPr/>
            <p:nvPr/>
          </p:nvSpPr>
          <p:spPr>
            <a:xfrm>
              <a:off x="5170050" y="1309163"/>
              <a:ext cx="48875" cy="14775"/>
            </a:xfrm>
            <a:custGeom>
              <a:avLst/>
              <a:gdLst/>
              <a:ahLst/>
              <a:cxnLst/>
              <a:rect l="l" t="t" r="r" b="b"/>
              <a:pathLst>
                <a:path w="1955" h="591" extrusionOk="0">
                  <a:moveTo>
                    <a:pt x="1210" y="1"/>
                  </a:moveTo>
                  <a:cubicBezTo>
                    <a:pt x="807" y="1"/>
                    <a:pt x="0" y="590"/>
                    <a:pt x="776" y="590"/>
                  </a:cubicBezTo>
                  <a:cubicBezTo>
                    <a:pt x="1148" y="590"/>
                    <a:pt x="1955" y="1"/>
                    <a:pt x="12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
            <p:cNvSpPr/>
            <p:nvPr/>
          </p:nvSpPr>
          <p:spPr>
            <a:xfrm>
              <a:off x="4761375" y="1715538"/>
              <a:ext cx="45000" cy="10875"/>
            </a:xfrm>
            <a:custGeom>
              <a:avLst/>
              <a:gdLst/>
              <a:ahLst/>
              <a:cxnLst/>
              <a:rect l="l" t="t" r="r" b="b"/>
              <a:pathLst>
                <a:path w="1800" h="435" extrusionOk="0">
                  <a:moveTo>
                    <a:pt x="1272" y="0"/>
                  </a:moveTo>
                  <a:cubicBezTo>
                    <a:pt x="1024" y="0"/>
                    <a:pt x="0" y="434"/>
                    <a:pt x="528" y="434"/>
                  </a:cubicBezTo>
                  <a:cubicBezTo>
                    <a:pt x="776" y="434"/>
                    <a:pt x="1799" y="0"/>
                    <a:pt x="12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
            <p:cNvSpPr/>
            <p:nvPr/>
          </p:nvSpPr>
          <p:spPr>
            <a:xfrm>
              <a:off x="4726475" y="1661238"/>
              <a:ext cx="47325" cy="17875"/>
            </a:xfrm>
            <a:custGeom>
              <a:avLst/>
              <a:gdLst/>
              <a:ahLst/>
              <a:cxnLst/>
              <a:rect l="l" t="t" r="r" b="b"/>
              <a:pathLst>
                <a:path w="1893" h="715" extrusionOk="0">
                  <a:moveTo>
                    <a:pt x="1148" y="1"/>
                  </a:moveTo>
                  <a:cubicBezTo>
                    <a:pt x="683" y="1"/>
                    <a:pt x="0" y="714"/>
                    <a:pt x="745" y="714"/>
                  </a:cubicBezTo>
                  <a:cubicBezTo>
                    <a:pt x="1210" y="714"/>
                    <a:pt x="1893" y="1"/>
                    <a:pt x="11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
            <p:cNvSpPr/>
            <p:nvPr/>
          </p:nvSpPr>
          <p:spPr>
            <a:xfrm>
              <a:off x="4748950" y="1626338"/>
              <a:ext cx="49675" cy="14000"/>
            </a:xfrm>
            <a:custGeom>
              <a:avLst/>
              <a:gdLst/>
              <a:ahLst/>
              <a:cxnLst/>
              <a:rect l="l" t="t" r="r" b="b"/>
              <a:pathLst>
                <a:path w="1987" h="560" extrusionOk="0">
                  <a:moveTo>
                    <a:pt x="1211" y="1"/>
                  </a:moveTo>
                  <a:cubicBezTo>
                    <a:pt x="869" y="1"/>
                    <a:pt x="1" y="559"/>
                    <a:pt x="776" y="559"/>
                  </a:cubicBezTo>
                  <a:cubicBezTo>
                    <a:pt x="1118" y="559"/>
                    <a:pt x="1986" y="1"/>
                    <a:pt x="12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
            <p:cNvSpPr/>
            <p:nvPr/>
          </p:nvSpPr>
          <p:spPr>
            <a:xfrm>
              <a:off x="4823400" y="1627113"/>
              <a:ext cx="48900" cy="12450"/>
            </a:xfrm>
            <a:custGeom>
              <a:avLst/>
              <a:gdLst/>
              <a:ahLst/>
              <a:cxnLst/>
              <a:rect l="l" t="t" r="r" b="b"/>
              <a:pathLst>
                <a:path w="1956" h="498" extrusionOk="0">
                  <a:moveTo>
                    <a:pt x="1211" y="1"/>
                  </a:moveTo>
                  <a:cubicBezTo>
                    <a:pt x="869" y="1"/>
                    <a:pt x="1" y="497"/>
                    <a:pt x="745" y="497"/>
                  </a:cubicBezTo>
                  <a:cubicBezTo>
                    <a:pt x="1055" y="497"/>
                    <a:pt x="1955" y="1"/>
                    <a:pt x="12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
            <p:cNvSpPr/>
            <p:nvPr/>
          </p:nvSpPr>
          <p:spPr>
            <a:xfrm>
              <a:off x="4826500" y="1686063"/>
              <a:ext cx="48900" cy="15525"/>
            </a:xfrm>
            <a:custGeom>
              <a:avLst/>
              <a:gdLst/>
              <a:ahLst/>
              <a:cxnLst/>
              <a:rect l="l" t="t" r="r" b="b"/>
              <a:pathLst>
                <a:path w="1956" h="621" extrusionOk="0">
                  <a:moveTo>
                    <a:pt x="1211" y="0"/>
                  </a:moveTo>
                  <a:cubicBezTo>
                    <a:pt x="807" y="0"/>
                    <a:pt x="1" y="621"/>
                    <a:pt x="776" y="621"/>
                  </a:cubicBezTo>
                  <a:cubicBezTo>
                    <a:pt x="1180" y="621"/>
                    <a:pt x="1955" y="0"/>
                    <a:pt x="12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
            <p:cNvSpPr/>
            <p:nvPr/>
          </p:nvSpPr>
          <p:spPr>
            <a:xfrm>
              <a:off x="4853650" y="1797738"/>
              <a:ext cx="48875" cy="14750"/>
            </a:xfrm>
            <a:custGeom>
              <a:avLst/>
              <a:gdLst/>
              <a:ahLst/>
              <a:cxnLst/>
              <a:rect l="l" t="t" r="r" b="b"/>
              <a:pathLst>
                <a:path w="1955" h="590" extrusionOk="0">
                  <a:moveTo>
                    <a:pt x="1210" y="0"/>
                  </a:moveTo>
                  <a:cubicBezTo>
                    <a:pt x="807" y="0"/>
                    <a:pt x="1" y="589"/>
                    <a:pt x="745" y="589"/>
                  </a:cubicBezTo>
                  <a:cubicBezTo>
                    <a:pt x="1148" y="589"/>
                    <a:pt x="1955" y="0"/>
                    <a:pt x="12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
            <p:cNvSpPr/>
            <p:nvPr/>
          </p:nvSpPr>
          <p:spPr>
            <a:xfrm>
              <a:off x="4736550" y="1811688"/>
              <a:ext cx="48100" cy="19400"/>
            </a:xfrm>
            <a:custGeom>
              <a:avLst/>
              <a:gdLst/>
              <a:ahLst/>
              <a:cxnLst/>
              <a:rect l="l" t="t" r="r" b="b"/>
              <a:pathLst>
                <a:path w="1924" h="776" extrusionOk="0">
                  <a:moveTo>
                    <a:pt x="1148" y="0"/>
                  </a:moveTo>
                  <a:cubicBezTo>
                    <a:pt x="652" y="0"/>
                    <a:pt x="1" y="776"/>
                    <a:pt x="745" y="776"/>
                  </a:cubicBezTo>
                  <a:cubicBezTo>
                    <a:pt x="1241" y="776"/>
                    <a:pt x="1924" y="0"/>
                    <a:pt x="11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
            <p:cNvSpPr/>
            <p:nvPr/>
          </p:nvSpPr>
          <p:spPr>
            <a:xfrm>
              <a:off x="4709400" y="1769813"/>
              <a:ext cx="48125" cy="16300"/>
            </a:xfrm>
            <a:custGeom>
              <a:avLst/>
              <a:gdLst/>
              <a:ahLst/>
              <a:cxnLst/>
              <a:rect l="l" t="t" r="r" b="b"/>
              <a:pathLst>
                <a:path w="1925" h="652" extrusionOk="0">
                  <a:moveTo>
                    <a:pt x="1180" y="0"/>
                  </a:moveTo>
                  <a:cubicBezTo>
                    <a:pt x="745" y="0"/>
                    <a:pt x="1" y="652"/>
                    <a:pt x="745" y="652"/>
                  </a:cubicBezTo>
                  <a:cubicBezTo>
                    <a:pt x="1180" y="652"/>
                    <a:pt x="1924" y="0"/>
                    <a:pt x="11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
            <p:cNvSpPr/>
            <p:nvPr/>
          </p:nvSpPr>
          <p:spPr>
            <a:xfrm>
              <a:off x="4789275" y="1773688"/>
              <a:ext cx="48900" cy="14750"/>
            </a:xfrm>
            <a:custGeom>
              <a:avLst/>
              <a:gdLst/>
              <a:ahLst/>
              <a:cxnLst/>
              <a:rect l="l" t="t" r="r" b="b"/>
              <a:pathLst>
                <a:path w="1956" h="590" extrusionOk="0">
                  <a:moveTo>
                    <a:pt x="1211" y="0"/>
                  </a:moveTo>
                  <a:cubicBezTo>
                    <a:pt x="838" y="0"/>
                    <a:pt x="1" y="590"/>
                    <a:pt x="776" y="590"/>
                  </a:cubicBezTo>
                  <a:cubicBezTo>
                    <a:pt x="1149" y="590"/>
                    <a:pt x="1955" y="0"/>
                    <a:pt x="12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
            <p:cNvSpPr/>
            <p:nvPr/>
          </p:nvSpPr>
          <p:spPr>
            <a:xfrm>
              <a:off x="4614800" y="1852788"/>
              <a:ext cx="48100" cy="18625"/>
            </a:xfrm>
            <a:custGeom>
              <a:avLst/>
              <a:gdLst/>
              <a:ahLst/>
              <a:cxnLst/>
              <a:rect l="l" t="t" r="r" b="b"/>
              <a:pathLst>
                <a:path w="1924" h="745" extrusionOk="0">
                  <a:moveTo>
                    <a:pt x="1179" y="0"/>
                  </a:moveTo>
                  <a:cubicBezTo>
                    <a:pt x="683" y="0"/>
                    <a:pt x="1" y="745"/>
                    <a:pt x="776" y="745"/>
                  </a:cubicBezTo>
                  <a:cubicBezTo>
                    <a:pt x="1241" y="745"/>
                    <a:pt x="1924" y="0"/>
                    <a:pt x="11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
            <p:cNvSpPr/>
            <p:nvPr/>
          </p:nvSpPr>
          <p:spPr>
            <a:xfrm>
              <a:off x="4577575" y="1790738"/>
              <a:ext cx="48875" cy="15550"/>
            </a:xfrm>
            <a:custGeom>
              <a:avLst/>
              <a:gdLst/>
              <a:ahLst/>
              <a:cxnLst/>
              <a:rect l="l" t="t" r="r" b="b"/>
              <a:pathLst>
                <a:path w="1955" h="622" extrusionOk="0">
                  <a:moveTo>
                    <a:pt x="1210" y="1"/>
                  </a:moveTo>
                  <a:cubicBezTo>
                    <a:pt x="807" y="1"/>
                    <a:pt x="1" y="621"/>
                    <a:pt x="745" y="621"/>
                  </a:cubicBezTo>
                  <a:cubicBezTo>
                    <a:pt x="1148" y="621"/>
                    <a:pt x="1955" y="1"/>
                    <a:pt x="12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
            <p:cNvSpPr/>
            <p:nvPr/>
          </p:nvSpPr>
          <p:spPr>
            <a:xfrm>
              <a:off x="4478325" y="1836513"/>
              <a:ext cx="45000" cy="10875"/>
            </a:xfrm>
            <a:custGeom>
              <a:avLst/>
              <a:gdLst/>
              <a:ahLst/>
              <a:cxnLst/>
              <a:rect l="l" t="t" r="r" b="b"/>
              <a:pathLst>
                <a:path w="1800" h="435" extrusionOk="0">
                  <a:moveTo>
                    <a:pt x="1272" y="0"/>
                  </a:moveTo>
                  <a:cubicBezTo>
                    <a:pt x="1024" y="0"/>
                    <a:pt x="0" y="434"/>
                    <a:pt x="528" y="434"/>
                  </a:cubicBezTo>
                  <a:cubicBezTo>
                    <a:pt x="776" y="434"/>
                    <a:pt x="1799" y="0"/>
                    <a:pt x="12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
            <p:cNvSpPr/>
            <p:nvPr/>
          </p:nvSpPr>
          <p:spPr>
            <a:xfrm>
              <a:off x="4523300" y="1889238"/>
              <a:ext cx="49650" cy="13200"/>
            </a:xfrm>
            <a:custGeom>
              <a:avLst/>
              <a:gdLst/>
              <a:ahLst/>
              <a:cxnLst/>
              <a:rect l="l" t="t" r="r" b="b"/>
              <a:pathLst>
                <a:path w="1986" h="528" extrusionOk="0">
                  <a:moveTo>
                    <a:pt x="1241" y="0"/>
                  </a:moveTo>
                  <a:cubicBezTo>
                    <a:pt x="869" y="0"/>
                    <a:pt x="0" y="528"/>
                    <a:pt x="776" y="528"/>
                  </a:cubicBezTo>
                  <a:cubicBezTo>
                    <a:pt x="1117" y="528"/>
                    <a:pt x="1986" y="0"/>
                    <a:pt x="12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
            <p:cNvSpPr/>
            <p:nvPr/>
          </p:nvSpPr>
          <p:spPr>
            <a:xfrm>
              <a:off x="4406200" y="1883038"/>
              <a:ext cx="41125" cy="19400"/>
            </a:xfrm>
            <a:custGeom>
              <a:avLst/>
              <a:gdLst/>
              <a:ahLst/>
              <a:cxnLst/>
              <a:rect l="l" t="t" r="r" b="b"/>
              <a:pathLst>
                <a:path w="1645" h="776" extrusionOk="0">
                  <a:moveTo>
                    <a:pt x="869" y="0"/>
                  </a:moveTo>
                  <a:cubicBezTo>
                    <a:pt x="249" y="0"/>
                    <a:pt x="0" y="776"/>
                    <a:pt x="776" y="776"/>
                  </a:cubicBezTo>
                  <a:cubicBezTo>
                    <a:pt x="1396" y="776"/>
                    <a:pt x="1644" y="0"/>
                    <a:pt x="8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
            <p:cNvSpPr/>
            <p:nvPr/>
          </p:nvSpPr>
          <p:spPr>
            <a:xfrm>
              <a:off x="4296850" y="1914038"/>
              <a:ext cx="45000" cy="10900"/>
            </a:xfrm>
            <a:custGeom>
              <a:avLst/>
              <a:gdLst/>
              <a:ahLst/>
              <a:cxnLst/>
              <a:rect l="l" t="t" r="r" b="b"/>
              <a:pathLst>
                <a:path w="1800" h="436" extrusionOk="0">
                  <a:moveTo>
                    <a:pt x="1272" y="1"/>
                  </a:moveTo>
                  <a:cubicBezTo>
                    <a:pt x="1024" y="1"/>
                    <a:pt x="1" y="435"/>
                    <a:pt x="528" y="435"/>
                  </a:cubicBezTo>
                  <a:cubicBezTo>
                    <a:pt x="745" y="435"/>
                    <a:pt x="1800" y="1"/>
                    <a:pt x="12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
            <p:cNvSpPr/>
            <p:nvPr/>
          </p:nvSpPr>
          <p:spPr>
            <a:xfrm>
              <a:off x="4226275" y="1896988"/>
              <a:ext cx="45025" cy="10875"/>
            </a:xfrm>
            <a:custGeom>
              <a:avLst/>
              <a:gdLst/>
              <a:ahLst/>
              <a:cxnLst/>
              <a:rect l="l" t="t" r="r" b="b"/>
              <a:pathLst>
                <a:path w="1801" h="435" extrusionOk="0">
                  <a:moveTo>
                    <a:pt x="1242" y="1"/>
                  </a:moveTo>
                  <a:cubicBezTo>
                    <a:pt x="1025" y="1"/>
                    <a:pt x="1" y="435"/>
                    <a:pt x="528" y="435"/>
                  </a:cubicBezTo>
                  <a:cubicBezTo>
                    <a:pt x="745" y="435"/>
                    <a:pt x="1800" y="1"/>
                    <a:pt x="12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
            <p:cNvSpPr/>
            <p:nvPr/>
          </p:nvSpPr>
          <p:spPr>
            <a:xfrm>
              <a:off x="4203800" y="1841163"/>
              <a:ext cx="48875" cy="14750"/>
            </a:xfrm>
            <a:custGeom>
              <a:avLst/>
              <a:gdLst/>
              <a:ahLst/>
              <a:cxnLst/>
              <a:rect l="l" t="t" r="r" b="b"/>
              <a:pathLst>
                <a:path w="1955" h="590" extrusionOk="0">
                  <a:moveTo>
                    <a:pt x="1210" y="0"/>
                  </a:moveTo>
                  <a:cubicBezTo>
                    <a:pt x="807" y="0"/>
                    <a:pt x="0" y="590"/>
                    <a:pt x="745" y="590"/>
                  </a:cubicBezTo>
                  <a:cubicBezTo>
                    <a:pt x="1148" y="590"/>
                    <a:pt x="1955" y="0"/>
                    <a:pt x="12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
            <p:cNvSpPr/>
            <p:nvPr/>
          </p:nvSpPr>
          <p:spPr>
            <a:xfrm>
              <a:off x="4278250" y="1868288"/>
              <a:ext cx="41125" cy="20975"/>
            </a:xfrm>
            <a:custGeom>
              <a:avLst/>
              <a:gdLst/>
              <a:ahLst/>
              <a:cxnLst/>
              <a:rect l="l" t="t" r="r" b="b"/>
              <a:pathLst>
                <a:path w="1645" h="839" extrusionOk="0">
                  <a:moveTo>
                    <a:pt x="869" y="1"/>
                  </a:moveTo>
                  <a:cubicBezTo>
                    <a:pt x="217" y="1"/>
                    <a:pt x="0" y="838"/>
                    <a:pt x="776" y="838"/>
                  </a:cubicBezTo>
                  <a:cubicBezTo>
                    <a:pt x="1427" y="838"/>
                    <a:pt x="1644" y="1"/>
                    <a:pt x="8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
            <p:cNvSpPr/>
            <p:nvPr/>
          </p:nvSpPr>
          <p:spPr>
            <a:xfrm>
              <a:off x="4347250" y="1849688"/>
              <a:ext cx="45025" cy="11650"/>
            </a:xfrm>
            <a:custGeom>
              <a:avLst/>
              <a:gdLst/>
              <a:ahLst/>
              <a:cxnLst/>
              <a:rect l="l" t="t" r="r" b="b"/>
              <a:pathLst>
                <a:path w="1801" h="466" extrusionOk="0">
                  <a:moveTo>
                    <a:pt x="1273" y="0"/>
                  </a:moveTo>
                  <a:cubicBezTo>
                    <a:pt x="1025" y="0"/>
                    <a:pt x="1" y="466"/>
                    <a:pt x="528" y="466"/>
                  </a:cubicBezTo>
                  <a:cubicBezTo>
                    <a:pt x="776" y="466"/>
                    <a:pt x="1800" y="0"/>
                    <a:pt x="12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
            <p:cNvSpPr/>
            <p:nvPr/>
          </p:nvSpPr>
          <p:spPr>
            <a:xfrm>
              <a:off x="4279025" y="1821763"/>
              <a:ext cx="40350" cy="20975"/>
            </a:xfrm>
            <a:custGeom>
              <a:avLst/>
              <a:gdLst/>
              <a:ahLst/>
              <a:cxnLst/>
              <a:rect l="l" t="t" r="r" b="b"/>
              <a:pathLst>
                <a:path w="1614" h="839" extrusionOk="0">
                  <a:moveTo>
                    <a:pt x="838" y="1"/>
                  </a:moveTo>
                  <a:cubicBezTo>
                    <a:pt x="186" y="1"/>
                    <a:pt x="0" y="838"/>
                    <a:pt x="745" y="838"/>
                  </a:cubicBezTo>
                  <a:cubicBezTo>
                    <a:pt x="1396" y="838"/>
                    <a:pt x="1613" y="1"/>
                    <a:pt x="8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
            <p:cNvSpPr/>
            <p:nvPr/>
          </p:nvSpPr>
          <p:spPr>
            <a:xfrm>
              <a:off x="4267375" y="1777563"/>
              <a:ext cx="49675" cy="13975"/>
            </a:xfrm>
            <a:custGeom>
              <a:avLst/>
              <a:gdLst/>
              <a:ahLst/>
              <a:cxnLst/>
              <a:rect l="l" t="t" r="r" b="b"/>
              <a:pathLst>
                <a:path w="1987" h="559" extrusionOk="0">
                  <a:moveTo>
                    <a:pt x="1211" y="1"/>
                  </a:moveTo>
                  <a:cubicBezTo>
                    <a:pt x="869" y="1"/>
                    <a:pt x="1" y="559"/>
                    <a:pt x="776" y="559"/>
                  </a:cubicBezTo>
                  <a:cubicBezTo>
                    <a:pt x="1149" y="559"/>
                    <a:pt x="1986" y="1"/>
                    <a:pt x="12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
            <p:cNvSpPr/>
            <p:nvPr/>
          </p:nvSpPr>
          <p:spPr>
            <a:xfrm>
              <a:off x="4380600" y="1779113"/>
              <a:ext cx="45775" cy="11650"/>
            </a:xfrm>
            <a:custGeom>
              <a:avLst/>
              <a:gdLst/>
              <a:ahLst/>
              <a:cxnLst/>
              <a:rect l="l" t="t" r="r" b="b"/>
              <a:pathLst>
                <a:path w="1831" h="466" extrusionOk="0">
                  <a:moveTo>
                    <a:pt x="1273" y="1"/>
                  </a:moveTo>
                  <a:cubicBezTo>
                    <a:pt x="1024" y="1"/>
                    <a:pt x="1" y="466"/>
                    <a:pt x="559" y="466"/>
                  </a:cubicBezTo>
                  <a:cubicBezTo>
                    <a:pt x="776" y="466"/>
                    <a:pt x="1831" y="1"/>
                    <a:pt x="12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
            <p:cNvSpPr/>
            <p:nvPr/>
          </p:nvSpPr>
          <p:spPr>
            <a:xfrm>
              <a:off x="4466675" y="1789188"/>
              <a:ext cx="48900" cy="17100"/>
            </a:xfrm>
            <a:custGeom>
              <a:avLst/>
              <a:gdLst/>
              <a:ahLst/>
              <a:cxnLst/>
              <a:rect l="l" t="t" r="r" b="b"/>
              <a:pathLst>
                <a:path w="1956" h="684" extrusionOk="0">
                  <a:moveTo>
                    <a:pt x="1180" y="1"/>
                  </a:moveTo>
                  <a:cubicBezTo>
                    <a:pt x="745" y="1"/>
                    <a:pt x="1" y="683"/>
                    <a:pt x="745" y="683"/>
                  </a:cubicBezTo>
                  <a:cubicBezTo>
                    <a:pt x="1211" y="683"/>
                    <a:pt x="1955" y="1"/>
                    <a:pt x="1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
            <p:cNvSpPr/>
            <p:nvPr/>
          </p:nvSpPr>
          <p:spPr>
            <a:xfrm>
              <a:off x="4412400" y="1831063"/>
              <a:ext cx="48875" cy="14775"/>
            </a:xfrm>
            <a:custGeom>
              <a:avLst/>
              <a:gdLst/>
              <a:ahLst/>
              <a:cxnLst/>
              <a:rect l="l" t="t" r="r" b="b"/>
              <a:pathLst>
                <a:path w="1955" h="591" extrusionOk="0">
                  <a:moveTo>
                    <a:pt x="1210" y="1"/>
                  </a:moveTo>
                  <a:cubicBezTo>
                    <a:pt x="807" y="1"/>
                    <a:pt x="1" y="590"/>
                    <a:pt x="776" y="590"/>
                  </a:cubicBezTo>
                  <a:cubicBezTo>
                    <a:pt x="1148" y="590"/>
                    <a:pt x="1955" y="1"/>
                    <a:pt x="12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
            <p:cNvSpPr/>
            <p:nvPr/>
          </p:nvSpPr>
          <p:spPr>
            <a:xfrm>
              <a:off x="4500025" y="1963688"/>
              <a:ext cx="48875" cy="12425"/>
            </a:xfrm>
            <a:custGeom>
              <a:avLst/>
              <a:gdLst/>
              <a:ahLst/>
              <a:cxnLst/>
              <a:rect l="l" t="t" r="r" b="b"/>
              <a:pathLst>
                <a:path w="1955" h="497" extrusionOk="0">
                  <a:moveTo>
                    <a:pt x="1211" y="0"/>
                  </a:moveTo>
                  <a:cubicBezTo>
                    <a:pt x="900" y="0"/>
                    <a:pt x="1" y="496"/>
                    <a:pt x="745" y="496"/>
                  </a:cubicBezTo>
                  <a:cubicBezTo>
                    <a:pt x="1086" y="496"/>
                    <a:pt x="1955" y="0"/>
                    <a:pt x="12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
            <p:cNvSpPr/>
            <p:nvPr/>
          </p:nvSpPr>
          <p:spPr>
            <a:xfrm>
              <a:off x="4376725" y="1952813"/>
              <a:ext cx="40350" cy="20975"/>
            </a:xfrm>
            <a:custGeom>
              <a:avLst/>
              <a:gdLst/>
              <a:ahLst/>
              <a:cxnLst/>
              <a:rect l="l" t="t" r="r" b="b"/>
              <a:pathLst>
                <a:path w="1614" h="839" extrusionOk="0">
                  <a:moveTo>
                    <a:pt x="869" y="1"/>
                  </a:moveTo>
                  <a:cubicBezTo>
                    <a:pt x="218" y="1"/>
                    <a:pt x="1" y="838"/>
                    <a:pt x="776" y="838"/>
                  </a:cubicBezTo>
                  <a:cubicBezTo>
                    <a:pt x="1428" y="838"/>
                    <a:pt x="1614" y="1"/>
                    <a:pt x="8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
            <p:cNvSpPr/>
            <p:nvPr/>
          </p:nvSpPr>
          <p:spPr>
            <a:xfrm>
              <a:off x="4432575" y="1948163"/>
              <a:ext cx="48875" cy="16325"/>
            </a:xfrm>
            <a:custGeom>
              <a:avLst/>
              <a:gdLst/>
              <a:ahLst/>
              <a:cxnLst/>
              <a:rect l="l" t="t" r="r" b="b"/>
              <a:pathLst>
                <a:path w="1955" h="653" extrusionOk="0">
                  <a:moveTo>
                    <a:pt x="1210" y="1"/>
                  </a:moveTo>
                  <a:cubicBezTo>
                    <a:pt x="776" y="1"/>
                    <a:pt x="0" y="652"/>
                    <a:pt x="776" y="652"/>
                  </a:cubicBezTo>
                  <a:cubicBezTo>
                    <a:pt x="1210" y="652"/>
                    <a:pt x="1954" y="1"/>
                    <a:pt x="12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
            <p:cNvSpPr/>
            <p:nvPr/>
          </p:nvSpPr>
          <p:spPr>
            <a:xfrm>
              <a:off x="4634975" y="1941188"/>
              <a:ext cx="48875" cy="17100"/>
            </a:xfrm>
            <a:custGeom>
              <a:avLst/>
              <a:gdLst/>
              <a:ahLst/>
              <a:cxnLst/>
              <a:rect l="l" t="t" r="r" b="b"/>
              <a:pathLst>
                <a:path w="1955" h="684" extrusionOk="0">
                  <a:moveTo>
                    <a:pt x="1179" y="1"/>
                  </a:moveTo>
                  <a:cubicBezTo>
                    <a:pt x="745" y="1"/>
                    <a:pt x="0" y="683"/>
                    <a:pt x="745" y="683"/>
                  </a:cubicBezTo>
                  <a:cubicBezTo>
                    <a:pt x="1210" y="683"/>
                    <a:pt x="1954" y="1"/>
                    <a:pt x="11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
            <p:cNvSpPr/>
            <p:nvPr/>
          </p:nvSpPr>
          <p:spPr>
            <a:xfrm>
              <a:off x="4548100" y="1961363"/>
              <a:ext cx="47350" cy="17075"/>
            </a:xfrm>
            <a:custGeom>
              <a:avLst/>
              <a:gdLst/>
              <a:ahLst/>
              <a:cxnLst/>
              <a:rect l="l" t="t" r="r" b="b"/>
              <a:pathLst>
                <a:path w="1894" h="683" extrusionOk="0">
                  <a:moveTo>
                    <a:pt x="1149" y="0"/>
                  </a:moveTo>
                  <a:cubicBezTo>
                    <a:pt x="683" y="0"/>
                    <a:pt x="1" y="683"/>
                    <a:pt x="745" y="683"/>
                  </a:cubicBezTo>
                  <a:cubicBezTo>
                    <a:pt x="1211" y="683"/>
                    <a:pt x="1893" y="0"/>
                    <a:pt x="11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
            <p:cNvSpPr/>
            <p:nvPr/>
          </p:nvSpPr>
          <p:spPr>
            <a:xfrm>
              <a:off x="4712525" y="1913263"/>
              <a:ext cx="48875" cy="12450"/>
            </a:xfrm>
            <a:custGeom>
              <a:avLst/>
              <a:gdLst/>
              <a:ahLst/>
              <a:cxnLst/>
              <a:rect l="l" t="t" r="r" b="b"/>
              <a:pathLst>
                <a:path w="1955" h="498" extrusionOk="0">
                  <a:moveTo>
                    <a:pt x="1210" y="1"/>
                  </a:moveTo>
                  <a:cubicBezTo>
                    <a:pt x="838" y="1"/>
                    <a:pt x="0" y="497"/>
                    <a:pt x="745" y="497"/>
                  </a:cubicBezTo>
                  <a:cubicBezTo>
                    <a:pt x="1086" y="497"/>
                    <a:pt x="1954" y="1"/>
                    <a:pt x="12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
            <p:cNvSpPr/>
            <p:nvPr/>
          </p:nvSpPr>
          <p:spPr>
            <a:xfrm>
              <a:off x="4689250" y="1983838"/>
              <a:ext cx="41125" cy="19425"/>
            </a:xfrm>
            <a:custGeom>
              <a:avLst/>
              <a:gdLst/>
              <a:ahLst/>
              <a:cxnLst/>
              <a:rect l="l" t="t" r="r" b="b"/>
              <a:pathLst>
                <a:path w="1645" h="777" extrusionOk="0">
                  <a:moveTo>
                    <a:pt x="869" y="1"/>
                  </a:moveTo>
                  <a:cubicBezTo>
                    <a:pt x="249" y="1"/>
                    <a:pt x="0" y="776"/>
                    <a:pt x="776" y="776"/>
                  </a:cubicBezTo>
                  <a:cubicBezTo>
                    <a:pt x="1396" y="776"/>
                    <a:pt x="1644" y="1"/>
                    <a:pt x="8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
            <p:cNvSpPr/>
            <p:nvPr/>
          </p:nvSpPr>
          <p:spPr>
            <a:xfrm>
              <a:off x="4755950" y="2000138"/>
              <a:ext cx="48875" cy="13200"/>
            </a:xfrm>
            <a:custGeom>
              <a:avLst/>
              <a:gdLst/>
              <a:ahLst/>
              <a:cxnLst/>
              <a:rect l="l" t="t" r="r" b="b"/>
              <a:pathLst>
                <a:path w="1955" h="528" extrusionOk="0">
                  <a:moveTo>
                    <a:pt x="1210" y="0"/>
                  </a:moveTo>
                  <a:cubicBezTo>
                    <a:pt x="869" y="0"/>
                    <a:pt x="0" y="527"/>
                    <a:pt x="745" y="527"/>
                  </a:cubicBezTo>
                  <a:cubicBezTo>
                    <a:pt x="1086" y="527"/>
                    <a:pt x="1954" y="0"/>
                    <a:pt x="12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
            <p:cNvSpPr/>
            <p:nvPr/>
          </p:nvSpPr>
          <p:spPr>
            <a:xfrm>
              <a:off x="4662875" y="2037338"/>
              <a:ext cx="40350" cy="20975"/>
            </a:xfrm>
            <a:custGeom>
              <a:avLst/>
              <a:gdLst/>
              <a:ahLst/>
              <a:cxnLst/>
              <a:rect l="l" t="t" r="r" b="b"/>
              <a:pathLst>
                <a:path w="1614" h="839" extrusionOk="0">
                  <a:moveTo>
                    <a:pt x="838" y="1"/>
                  </a:moveTo>
                  <a:cubicBezTo>
                    <a:pt x="187" y="1"/>
                    <a:pt x="1" y="839"/>
                    <a:pt x="745" y="839"/>
                  </a:cubicBezTo>
                  <a:cubicBezTo>
                    <a:pt x="1397" y="839"/>
                    <a:pt x="1614" y="1"/>
                    <a:pt x="8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
            <p:cNvSpPr/>
            <p:nvPr/>
          </p:nvSpPr>
          <p:spPr>
            <a:xfrm>
              <a:off x="4692350" y="2080013"/>
              <a:ext cx="48100" cy="16300"/>
            </a:xfrm>
            <a:custGeom>
              <a:avLst/>
              <a:gdLst/>
              <a:ahLst/>
              <a:cxnLst/>
              <a:rect l="l" t="t" r="r" b="b"/>
              <a:pathLst>
                <a:path w="1924" h="652" extrusionOk="0">
                  <a:moveTo>
                    <a:pt x="1179" y="0"/>
                  </a:moveTo>
                  <a:cubicBezTo>
                    <a:pt x="745" y="0"/>
                    <a:pt x="1" y="651"/>
                    <a:pt x="745" y="651"/>
                  </a:cubicBezTo>
                  <a:cubicBezTo>
                    <a:pt x="1179" y="651"/>
                    <a:pt x="1924" y="0"/>
                    <a:pt x="11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
            <p:cNvSpPr/>
            <p:nvPr/>
          </p:nvSpPr>
          <p:spPr>
            <a:xfrm>
              <a:off x="4783850" y="2111013"/>
              <a:ext cx="41125" cy="20975"/>
            </a:xfrm>
            <a:custGeom>
              <a:avLst/>
              <a:gdLst/>
              <a:ahLst/>
              <a:cxnLst/>
              <a:rect l="l" t="t" r="r" b="b"/>
              <a:pathLst>
                <a:path w="1645" h="839" extrusionOk="0">
                  <a:moveTo>
                    <a:pt x="869" y="1"/>
                  </a:moveTo>
                  <a:cubicBezTo>
                    <a:pt x="218" y="1"/>
                    <a:pt x="1" y="838"/>
                    <a:pt x="776" y="838"/>
                  </a:cubicBezTo>
                  <a:cubicBezTo>
                    <a:pt x="1397" y="838"/>
                    <a:pt x="1645" y="1"/>
                    <a:pt x="8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
            <p:cNvSpPr/>
            <p:nvPr/>
          </p:nvSpPr>
          <p:spPr>
            <a:xfrm>
              <a:off x="4719500" y="2147463"/>
              <a:ext cx="48100" cy="15550"/>
            </a:xfrm>
            <a:custGeom>
              <a:avLst/>
              <a:gdLst/>
              <a:ahLst/>
              <a:cxnLst/>
              <a:rect l="l" t="t" r="r" b="b"/>
              <a:pathLst>
                <a:path w="1924" h="622" extrusionOk="0">
                  <a:moveTo>
                    <a:pt x="1179" y="1"/>
                  </a:moveTo>
                  <a:cubicBezTo>
                    <a:pt x="745" y="1"/>
                    <a:pt x="0" y="621"/>
                    <a:pt x="745" y="621"/>
                  </a:cubicBezTo>
                  <a:cubicBezTo>
                    <a:pt x="1179" y="621"/>
                    <a:pt x="1923" y="1"/>
                    <a:pt x="11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
            <p:cNvSpPr/>
            <p:nvPr/>
          </p:nvSpPr>
          <p:spPr>
            <a:xfrm>
              <a:off x="4766025" y="2066813"/>
              <a:ext cx="48875" cy="15550"/>
            </a:xfrm>
            <a:custGeom>
              <a:avLst/>
              <a:gdLst/>
              <a:ahLst/>
              <a:cxnLst/>
              <a:rect l="l" t="t" r="r" b="b"/>
              <a:pathLst>
                <a:path w="1955" h="622" extrusionOk="0">
                  <a:moveTo>
                    <a:pt x="1210" y="1"/>
                  </a:moveTo>
                  <a:cubicBezTo>
                    <a:pt x="776" y="1"/>
                    <a:pt x="0" y="621"/>
                    <a:pt x="745" y="621"/>
                  </a:cubicBezTo>
                  <a:cubicBezTo>
                    <a:pt x="1179" y="621"/>
                    <a:pt x="1955" y="1"/>
                    <a:pt x="12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
            <p:cNvSpPr/>
            <p:nvPr/>
          </p:nvSpPr>
          <p:spPr>
            <a:xfrm>
              <a:off x="4774550" y="1948938"/>
              <a:ext cx="40350" cy="21750"/>
            </a:xfrm>
            <a:custGeom>
              <a:avLst/>
              <a:gdLst/>
              <a:ahLst/>
              <a:cxnLst/>
              <a:rect l="l" t="t" r="r" b="b"/>
              <a:pathLst>
                <a:path w="1614" h="870" extrusionOk="0">
                  <a:moveTo>
                    <a:pt x="838" y="1"/>
                  </a:moveTo>
                  <a:cubicBezTo>
                    <a:pt x="187" y="1"/>
                    <a:pt x="1" y="869"/>
                    <a:pt x="745" y="869"/>
                  </a:cubicBezTo>
                  <a:cubicBezTo>
                    <a:pt x="1396" y="869"/>
                    <a:pt x="1614" y="1"/>
                    <a:pt x="8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
            <p:cNvSpPr/>
            <p:nvPr/>
          </p:nvSpPr>
          <p:spPr>
            <a:xfrm>
              <a:off x="4806350" y="1862088"/>
              <a:ext cx="48875" cy="13200"/>
            </a:xfrm>
            <a:custGeom>
              <a:avLst/>
              <a:gdLst/>
              <a:ahLst/>
              <a:cxnLst/>
              <a:rect l="l" t="t" r="r" b="b"/>
              <a:pathLst>
                <a:path w="1955" h="528" extrusionOk="0">
                  <a:moveTo>
                    <a:pt x="1210" y="1"/>
                  </a:moveTo>
                  <a:cubicBezTo>
                    <a:pt x="869" y="1"/>
                    <a:pt x="0" y="528"/>
                    <a:pt x="745" y="528"/>
                  </a:cubicBezTo>
                  <a:cubicBezTo>
                    <a:pt x="1117" y="528"/>
                    <a:pt x="1955" y="1"/>
                    <a:pt x="12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
            <p:cNvSpPr/>
            <p:nvPr/>
          </p:nvSpPr>
          <p:spPr>
            <a:xfrm>
              <a:off x="4918025" y="1922588"/>
              <a:ext cx="48875" cy="13975"/>
            </a:xfrm>
            <a:custGeom>
              <a:avLst/>
              <a:gdLst/>
              <a:ahLst/>
              <a:cxnLst/>
              <a:rect l="l" t="t" r="r" b="b"/>
              <a:pathLst>
                <a:path w="1955" h="559" extrusionOk="0">
                  <a:moveTo>
                    <a:pt x="1210" y="0"/>
                  </a:moveTo>
                  <a:cubicBezTo>
                    <a:pt x="838" y="0"/>
                    <a:pt x="0" y="558"/>
                    <a:pt x="745" y="558"/>
                  </a:cubicBezTo>
                  <a:cubicBezTo>
                    <a:pt x="1086" y="558"/>
                    <a:pt x="1954" y="0"/>
                    <a:pt x="12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
            <p:cNvSpPr/>
            <p:nvPr/>
          </p:nvSpPr>
          <p:spPr>
            <a:xfrm>
              <a:off x="4854425" y="1950488"/>
              <a:ext cx="47325" cy="17875"/>
            </a:xfrm>
            <a:custGeom>
              <a:avLst/>
              <a:gdLst/>
              <a:ahLst/>
              <a:cxnLst/>
              <a:rect l="l" t="t" r="r" b="b"/>
              <a:pathLst>
                <a:path w="1893" h="715" extrusionOk="0">
                  <a:moveTo>
                    <a:pt x="1148" y="1"/>
                  </a:moveTo>
                  <a:cubicBezTo>
                    <a:pt x="683" y="1"/>
                    <a:pt x="1" y="714"/>
                    <a:pt x="745" y="714"/>
                  </a:cubicBezTo>
                  <a:cubicBezTo>
                    <a:pt x="1210" y="714"/>
                    <a:pt x="1893" y="1"/>
                    <a:pt x="11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
            <p:cNvSpPr/>
            <p:nvPr/>
          </p:nvSpPr>
          <p:spPr>
            <a:xfrm>
              <a:off x="4842025" y="1910938"/>
              <a:ext cx="45000" cy="10125"/>
            </a:xfrm>
            <a:custGeom>
              <a:avLst/>
              <a:gdLst/>
              <a:ahLst/>
              <a:cxnLst/>
              <a:rect l="l" t="t" r="r" b="b"/>
              <a:pathLst>
                <a:path w="1800" h="405" extrusionOk="0">
                  <a:moveTo>
                    <a:pt x="1272" y="1"/>
                  </a:moveTo>
                  <a:cubicBezTo>
                    <a:pt x="1055" y="1"/>
                    <a:pt x="0" y="404"/>
                    <a:pt x="528" y="404"/>
                  </a:cubicBezTo>
                  <a:cubicBezTo>
                    <a:pt x="745" y="404"/>
                    <a:pt x="1799" y="1"/>
                    <a:pt x="12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
            <p:cNvSpPr/>
            <p:nvPr/>
          </p:nvSpPr>
          <p:spPr>
            <a:xfrm>
              <a:off x="4921125" y="1854338"/>
              <a:ext cx="48875" cy="15525"/>
            </a:xfrm>
            <a:custGeom>
              <a:avLst/>
              <a:gdLst/>
              <a:ahLst/>
              <a:cxnLst/>
              <a:rect l="l" t="t" r="r" b="b"/>
              <a:pathLst>
                <a:path w="1955" h="621" extrusionOk="0">
                  <a:moveTo>
                    <a:pt x="1210" y="0"/>
                  </a:moveTo>
                  <a:cubicBezTo>
                    <a:pt x="776" y="0"/>
                    <a:pt x="0" y="621"/>
                    <a:pt x="745" y="621"/>
                  </a:cubicBezTo>
                  <a:cubicBezTo>
                    <a:pt x="1179" y="621"/>
                    <a:pt x="1954" y="0"/>
                    <a:pt x="12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
            <p:cNvSpPr/>
            <p:nvPr/>
          </p:nvSpPr>
          <p:spPr>
            <a:xfrm>
              <a:off x="5008750" y="1891563"/>
              <a:ext cx="48875" cy="15525"/>
            </a:xfrm>
            <a:custGeom>
              <a:avLst/>
              <a:gdLst/>
              <a:ahLst/>
              <a:cxnLst/>
              <a:rect l="l" t="t" r="r" b="b"/>
              <a:pathLst>
                <a:path w="1955" h="621" extrusionOk="0">
                  <a:moveTo>
                    <a:pt x="1179" y="0"/>
                  </a:moveTo>
                  <a:cubicBezTo>
                    <a:pt x="776" y="0"/>
                    <a:pt x="0" y="621"/>
                    <a:pt x="745" y="621"/>
                  </a:cubicBezTo>
                  <a:cubicBezTo>
                    <a:pt x="1179" y="621"/>
                    <a:pt x="1955" y="0"/>
                    <a:pt x="11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
            <p:cNvSpPr/>
            <p:nvPr/>
          </p:nvSpPr>
          <p:spPr>
            <a:xfrm>
              <a:off x="4968425" y="1969113"/>
              <a:ext cx="48875" cy="14750"/>
            </a:xfrm>
            <a:custGeom>
              <a:avLst/>
              <a:gdLst/>
              <a:ahLst/>
              <a:cxnLst/>
              <a:rect l="l" t="t" r="r" b="b"/>
              <a:pathLst>
                <a:path w="1955" h="590" extrusionOk="0">
                  <a:moveTo>
                    <a:pt x="1210" y="0"/>
                  </a:moveTo>
                  <a:cubicBezTo>
                    <a:pt x="807" y="0"/>
                    <a:pt x="0" y="590"/>
                    <a:pt x="745" y="590"/>
                  </a:cubicBezTo>
                  <a:cubicBezTo>
                    <a:pt x="1148" y="590"/>
                    <a:pt x="1955" y="0"/>
                    <a:pt x="12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
            <p:cNvSpPr/>
            <p:nvPr/>
          </p:nvSpPr>
          <p:spPr>
            <a:xfrm>
              <a:off x="5039000" y="1976863"/>
              <a:ext cx="48875" cy="13975"/>
            </a:xfrm>
            <a:custGeom>
              <a:avLst/>
              <a:gdLst/>
              <a:ahLst/>
              <a:cxnLst/>
              <a:rect l="l" t="t" r="r" b="b"/>
              <a:pathLst>
                <a:path w="1955" h="559" extrusionOk="0">
                  <a:moveTo>
                    <a:pt x="1210" y="0"/>
                  </a:moveTo>
                  <a:cubicBezTo>
                    <a:pt x="869" y="0"/>
                    <a:pt x="0" y="559"/>
                    <a:pt x="745" y="559"/>
                  </a:cubicBezTo>
                  <a:cubicBezTo>
                    <a:pt x="1086" y="559"/>
                    <a:pt x="1954" y="0"/>
                    <a:pt x="12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
            <p:cNvSpPr/>
            <p:nvPr/>
          </p:nvSpPr>
          <p:spPr>
            <a:xfrm>
              <a:off x="5130500" y="1949713"/>
              <a:ext cx="41125" cy="20200"/>
            </a:xfrm>
            <a:custGeom>
              <a:avLst/>
              <a:gdLst/>
              <a:ahLst/>
              <a:cxnLst/>
              <a:rect l="l" t="t" r="r" b="b"/>
              <a:pathLst>
                <a:path w="1645" h="808" extrusionOk="0">
                  <a:moveTo>
                    <a:pt x="869" y="1"/>
                  </a:moveTo>
                  <a:cubicBezTo>
                    <a:pt x="218" y="1"/>
                    <a:pt x="0" y="807"/>
                    <a:pt x="776" y="807"/>
                  </a:cubicBezTo>
                  <a:cubicBezTo>
                    <a:pt x="1396" y="807"/>
                    <a:pt x="1644" y="1"/>
                    <a:pt x="8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
            <p:cNvSpPr/>
            <p:nvPr/>
          </p:nvSpPr>
          <p:spPr>
            <a:xfrm>
              <a:off x="5066125" y="1914038"/>
              <a:ext cx="48125" cy="17100"/>
            </a:xfrm>
            <a:custGeom>
              <a:avLst/>
              <a:gdLst/>
              <a:ahLst/>
              <a:cxnLst/>
              <a:rect l="l" t="t" r="r" b="b"/>
              <a:pathLst>
                <a:path w="1925" h="684" extrusionOk="0">
                  <a:moveTo>
                    <a:pt x="1180" y="1"/>
                  </a:moveTo>
                  <a:cubicBezTo>
                    <a:pt x="714" y="1"/>
                    <a:pt x="1" y="683"/>
                    <a:pt x="745" y="683"/>
                  </a:cubicBezTo>
                  <a:cubicBezTo>
                    <a:pt x="1211" y="683"/>
                    <a:pt x="1924" y="1"/>
                    <a:pt x="1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
            <p:cNvSpPr/>
            <p:nvPr/>
          </p:nvSpPr>
          <p:spPr>
            <a:xfrm>
              <a:off x="5116550" y="1860538"/>
              <a:ext cx="48875" cy="16325"/>
            </a:xfrm>
            <a:custGeom>
              <a:avLst/>
              <a:gdLst/>
              <a:ahLst/>
              <a:cxnLst/>
              <a:rect l="l" t="t" r="r" b="b"/>
              <a:pathLst>
                <a:path w="1955" h="653" extrusionOk="0">
                  <a:moveTo>
                    <a:pt x="1179" y="1"/>
                  </a:moveTo>
                  <a:cubicBezTo>
                    <a:pt x="745" y="1"/>
                    <a:pt x="0" y="652"/>
                    <a:pt x="745" y="652"/>
                  </a:cubicBezTo>
                  <a:cubicBezTo>
                    <a:pt x="1179" y="652"/>
                    <a:pt x="1954" y="1"/>
                    <a:pt x="11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
            <p:cNvSpPr/>
            <p:nvPr/>
          </p:nvSpPr>
          <p:spPr>
            <a:xfrm>
              <a:off x="5188650" y="1829513"/>
              <a:ext cx="45800" cy="11675"/>
            </a:xfrm>
            <a:custGeom>
              <a:avLst/>
              <a:gdLst/>
              <a:ahLst/>
              <a:cxnLst/>
              <a:rect l="l" t="t" r="r" b="b"/>
              <a:pathLst>
                <a:path w="1832" h="467" extrusionOk="0">
                  <a:moveTo>
                    <a:pt x="1273" y="1"/>
                  </a:moveTo>
                  <a:cubicBezTo>
                    <a:pt x="1025" y="1"/>
                    <a:pt x="1" y="466"/>
                    <a:pt x="559" y="466"/>
                  </a:cubicBezTo>
                  <a:cubicBezTo>
                    <a:pt x="807" y="466"/>
                    <a:pt x="1831" y="1"/>
                    <a:pt x="12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
            <p:cNvSpPr/>
            <p:nvPr/>
          </p:nvSpPr>
          <p:spPr>
            <a:xfrm>
              <a:off x="5237525" y="1794613"/>
              <a:ext cx="48875" cy="14000"/>
            </a:xfrm>
            <a:custGeom>
              <a:avLst/>
              <a:gdLst/>
              <a:ahLst/>
              <a:cxnLst/>
              <a:rect l="l" t="t" r="r" b="b"/>
              <a:pathLst>
                <a:path w="1955" h="560" extrusionOk="0">
                  <a:moveTo>
                    <a:pt x="1210" y="1"/>
                  </a:moveTo>
                  <a:cubicBezTo>
                    <a:pt x="807" y="1"/>
                    <a:pt x="0" y="559"/>
                    <a:pt x="745" y="559"/>
                  </a:cubicBezTo>
                  <a:cubicBezTo>
                    <a:pt x="1148" y="559"/>
                    <a:pt x="1954" y="1"/>
                    <a:pt x="12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
            <p:cNvSpPr/>
            <p:nvPr/>
          </p:nvSpPr>
          <p:spPr>
            <a:xfrm>
              <a:off x="5303425" y="1806263"/>
              <a:ext cx="45000" cy="10875"/>
            </a:xfrm>
            <a:custGeom>
              <a:avLst/>
              <a:gdLst/>
              <a:ahLst/>
              <a:cxnLst/>
              <a:rect l="l" t="t" r="r" b="b"/>
              <a:pathLst>
                <a:path w="1800" h="435" extrusionOk="0">
                  <a:moveTo>
                    <a:pt x="1273" y="0"/>
                  </a:moveTo>
                  <a:cubicBezTo>
                    <a:pt x="1024" y="0"/>
                    <a:pt x="1" y="435"/>
                    <a:pt x="528" y="435"/>
                  </a:cubicBezTo>
                  <a:cubicBezTo>
                    <a:pt x="776" y="435"/>
                    <a:pt x="1800" y="0"/>
                    <a:pt x="12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
            <p:cNvSpPr/>
            <p:nvPr/>
          </p:nvSpPr>
          <p:spPr>
            <a:xfrm>
              <a:off x="5346075" y="1843488"/>
              <a:ext cx="47325" cy="17075"/>
            </a:xfrm>
            <a:custGeom>
              <a:avLst/>
              <a:gdLst/>
              <a:ahLst/>
              <a:cxnLst/>
              <a:rect l="l" t="t" r="r" b="b"/>
              <a:pathLst>
                <a:path w="1893" h="683" extrusionOk="0">
                  <a:moveTo>
                    <a:pt x="1149" y="0"/>
                  </a:moveTo>
                  <a:cubicBezTo>
                    <a:pt x="683" y="0"/>
                    <a:pt x="1" y="683"/>
                    <a:pt x="745" y="683"/>
                  </a:cubicBezTo>
                  <a:cubicBezTo>
                    <a:pt x="1211" y="683"/>
                    <a:pt x="1893" y="0"/>
                    <a:pt x="11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
            <p:cNvSpPr/>
            <p:nvPr/>
          </p:nvSpPr>
          <p:spPr>
            <a:xfrm>
              <a:off x="5274750" y="1901638"/>
              <a:ext cx="48875" cy="15550"/>
            </a:xfrm>
            <a:custGeom>
              <a:avLst/>
              <a:gdLst/>
              <a:ahLst/>
              <a:cxnLst/>
              <a:rect l="l" t="t" r="r" b="b"/>
              <a:pathLst>
                <a:path w="1955" h="622" extrusionOk="0">
                  <a:moveTo>
                    <a:pt x="1210" y="1"/>
                  </a:moveTo>
                  <a:cubicBezTo>
                    <a:pt x="807" y="1"/>
                    <a:pt x="0" y="621"/>
                    <a:pt x="745" y="621"/>
                  </a:cubicBezTo>
                  <a:cubicBezTo>
                    <a:pt x="1148" y="621"/>
                    <a:pt x="1954" y="1"/>
                    <a:pt x="12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
            <p:cNvSpPr/>
            <p:nvPr/>
          </p:nvSpPr>
          <p:spPr>
            <a:xfrm>
              <a:off x="5208050" y="1960588"/>
              <a:ext cx="41125" cy="19400"/>
            </a:xfrm>
            <a:custGeom>
              <a:avLst/>
              <a:gdLst/>
              <a:ahLst/>
              <a:cxnLst/>
              <a:rect l="l" t="t" r="r" b="b"/>
              <a:pathLst>
                <a:path w="1645" h="776" extrusionOk="0">
                  <a:moveTo>
                    <a:pt x="869" y="0"/>
                  </a:moveTo>
                  <a:cubicBezTo>
                    <a:pt x="249" y="0"/>
                    <a:pt x="0" y="776"/>
                    <a:pt x="745" y="776"/>
                  </a:cubicBezTo>
                  <a:cubicBezTo>
                    <a:pt x="1396" y="776"/>
                    <a:pt x="1644" y="0"/>
                    <a:pt x="8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
            <p:cNvSpPr/>
            <p:nvPr/>
          </p:nvSpPr>
          <p:spPr>
            <a:xfrm>
              <a:off x="5159975" y="1891563"/>
              <a:ext cx="48875" cy="15525"/>
            </a:xfrm>
            <a:custGeom>
              <a:avLst/>
              <a:gdLst/>
              <a:ahLst/>
              <a:cxnLst/>
              <a:rect l="l" t="t" r="r" b="b"/>
              <a:pathLst>
                <a:path w="1955" h="621" extrusionOk="0">
                  <a:moveTo>
                    <a:pt x="1210" y="0"/>
                  </a:moveTo>
                  <a:cubicBezTo>
                    <a:pt x="807" y="0"/>
                    <a:pt x="0" y="621"/>
                    <a:pt x="776" y="621"/>
                  </a:cubicBezTo>
                  <a:cubicBezTo>
                    <a:pt x="1179" y="621"/>
                    <a:pt x="1954" y="0"/>
                    <a:pt x="12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
            <p:cNvSpPr/>
            <p:nvPr/>
          </p:nvSpPr>
          <p:spPr>
            <a:xfrm>
              <a:off x="5254575" y="1852013"/>
              <a:ext cx="48875" cy="13200"/>
            </a:xfrm>
            <a:custGeom>
              <a:avLst/>
              <a:gdLst/>
              <a:ahLst/>
              <a:cxnLst/>
              <a:rect l="l" t="t" r="r" b="b"/>
              <a:pathLst>
                <a:path w="1955" h="528" extrusionOk="0">
                  <a:moveTo>
                    <a:pt x="1210" y="0"/>
                  </a:moveTo>
                  <a:cubicBezTo>
                    <a:pt x="838" y="0"/>
                    <a:pt x="1" y="528"/>
                    <a:pt x="745" y="528"/>
                  </a:cubicBezTo>
                  <a:cubicBezTo>
                    <a:pt x="1086" y="528"/>
                    <a:pt x="1955" y="0"/>
                    <a:pt x="12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6" name="Google Shape;616;p3"/>
          <p:cNvGrpSpPr/>
          <p:nvPr/>
        </p:nvGrpSpPr>
        <p:grpSpPr>
          <a:xfrm rot="10800000">
            <a:off x="3717701" y="-576763"/>
            <a:ext cx="854294" cy="1506847"/>
            <a:chOff x="2797700" y="3217325"/>
            <a:chExt cx="682725" cy="1204225"/>
          </a:xfrm>
        </p:grpSpPr>
        <p:sp>
          <p:nvSpPr>
            <p:cNvPr id="617" name="Google Shape;617;p3"/>
            <p:cNvSpPr/>
            <p:nvPr/>
          </p:nvSpPr>
          <p:spPr>
            <a:xfrm>
              <a:off x="2797700" y="3824925"/>
              <a:ext cx="500825" cy="451000"/>
            </a:xfrm>
            <a:custGeom>
              <a:avLst/>
              <a:gdLst/>
              <a:ahLst/>
              <a:cxnLst/>
              <a:rect l="l" t="t" r="r" b="b"/>
              <a:pathLst>
                <a:path w="20033" h="18040" extrusionOk="0">
                  <a:moveTo>
                    <a:pt x="1771" y="1417"/>
                  </a:moveTo>
                  <a:cubicBezTo>
                    <a:pt x="5098" y="3779"/>
                    <a:pt x="8428" y="6149"/>
                    <a:pt x="11644" y="8700"/>
                  </a:cubicBezTo>
                  <a:cubicBezTo>
                    <a:pt x="14663" y="11098"/>
                    <a:pt x="17605" y="13317"/>
                    <a:pt x="19046" y="16873"/>
                  </a:cubicBezTo>
                  <a:lnTo>
                    <a:pt x="19046" y="16873"/>
                  </a:lnTo>
                  <a:cubicBezTo>
                    <a:pt x="17333" y="16151"/>
                    <a:pt x="15525" y="16018"/>
                    <a:pt x="13691" y="15680"/>
                  </a:cubicBezTo>
                  <a:cubicBezTo>
                    <a:pt x="10775" y="15183"/>
                    <a:pt x="8759" y="13850"/>
                    <a:pt x="7239" y="11306"/>
                  </a:cubicBezTo>
                  <a:cubicBezTo>
                    <a:pt x="6154" y="9476"/>
                    <a:pt x="5440" y="7429"/>
                    <a:pt x="4479" y="5567"/>
                  </a:cubicBezTo>
                  <a:cubicBezTo>
                    <a:pt x="3681" y="4109"/>
                    <a:pt x="2783" y="2717"/>
                    <a:pt x="1771" y="1417"/>
                  </a:cubicBezTo>
                  <a:close/>
                  <a:moveTo>
                    <a:pt x="548" y="1"/>
                  </a:moveTo>
                  <a:cubicBezTo>
                    <a:pt x="359" y="1"/>
                    <a:pt x="0" y="127"/>
                    <a:pt x="105" y="232"/>
                  </a:cubicBezTo>
                  <a:cubicBezTo>
                    <a:pt x="105" y="232"/>
                    <a:pt x="105" y="232"/>
                    <a:pt x="105" y="232"/>
                  </a:cubicBezTo>
                  <a:lnTo>
                    <a:pt x="105" y="232"/>
                  </a:lnTo>
                  <a:cubicBezTo>
                    <a:pt x="1904" y="2310"/>
                    <a:pt x="3424" y="4606"/>
                    <a:pt x="4572" y="7087"/>
                  </a:cubicBezTo>
                  <a:cubicBezTo>
                    <a:pt x="5409" y="8917"/>
                    <a:pt x="6123" y="10779"/>
                    <a:pt x="7301" y="12423"/>
                  </a:cubicBezTo>
                  <a:cubicBezTo>
                    <a:pt x="10279" y="16641"/>
                    <a:pt x="14963" y="15338"/>
                    <a:pt x="19120" y="17355"/>
                  </a:cubicBezTo>
                  <a:cubicBezTo>
                    <a:pt x="19135" y="17362"/>
                    <a:pt x="19156" y="17366"/>
                    <a:pt x="19181" y="17366"/>
                  </a:cubicBezTo>
                  <a:cubicBezTo>
                    <a:pt x="19196" y="17366"/>
                    <a:pt x="19213" y="17364"/>
                    <a:pt x="19231" y="17362"/>
                  </a:cubicBezTo>
                  <a:lnTo>
                    <a:pt x="19231" y="17362"/>
                  </a:lnTo>
                  <a:cubicBezTo>
                    <a:pt x="19302" y="17562"/>
                    <a:pt x="19369" y="17766"/>
                    <a:pt x="19430" y="17975"/>
                  </a:cubicBezTo>
                  <a:cubicBezTo>
                    <a:pt x="19448" y="18020"/>
                    <a:pt x="19509" y="18039"/>
                    <a:pt x="19584" y="18039"/>
                  </a:cubicBezTo>
                  <a:cubicBezTo>
                    <a:pt x="19766" y="18039"/>
                    <a:pt x="20032" y="17930"/>
                    <a:pt x="19988" y="17820"/>
                  </a:cubicBezTo>
                  <a:cubicBezTo>
                    <a:pt x="18809" y="13787"/>
                    <a:pt x="15894" y="11523"/>
                    <a:pt x="12730" y="8948"/>
                  </a:cubicBezTo>
                  <a:cubicBezTo>
                    <a:pt x="8821" y="5785"/>
                    <a:pt x="4727" y="2900"/>
                    <a:pt x="632" y="15"/>
                  </a:cubicBezTo>
                  <a:cubicBezTo>
                    <a:pt x="613" y="5"/>
                    <a:pt x="583" y="1"/>
                    <a:pt x="5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
            <p:cNvSpPr/>
            <p:nvPr/>
          </p:nvSpPr>
          <p:spPr>
            <a:xfrm>
              <a:off x="2799200" y="3824650"/>
              <a:ext cx="633925" cy="527825"/>
            </a:xfrm>
            <a:custGeom>
              <a:avLst/>
              <a:gdLst/>
              <a:ahLst/>
              <a:cxnLst/>
              <a:rect l="l" t="t" r="r" b="b"/>
              <a:pathLst>
                <a:path w="25357" h="21113" extrusionOk="0">
                  <a:moveTo>
                    <a:pt x="511" y="1"/>
                  </a:moveTo>
                  <a:cubicBezTo>
                    <a:pt x="334" y="1"/>
                    <a:pt x="0" y="142"/>
                    <a:pt x="76" y="243"/>
                  </a:cubicBezTo>
                  <a:lnTo>
                    <a:pt x="45" y="243"/>
                  </a:lnTo>
                  <a:cubicBezTo>
                    <a:pt x="2092" y="2787"/>
                    <a:pt x="4263" y="5206"/>
                    <a:pt x="6621" y="7471"/>
                  </a:cubicBezTo>
                  <a:cubicBezTo>
                    <a:pt x="8854" y="9735"/>
                    <a:pt x="11088" y="12123"/>
                    <a:pt x="13476" y="14202"/>
                  </a:cubicBezTo>
                  <a:cubicBezTo>
                    <a:pt x="14655" y="15256"/>
                    <a:pt x="15927" y="15536"/>
                    <a:pt x="17292" y="16280"/>
                  </a:cubicBezTo>
                  <a:cubicBezTo>
                    <a:pt x="18625" y="17024"/>
                    <a:pt x="19618" y="18234"/>
                    <a:pt x="20766" y="19196"/>
                  </a:cubicBezTo>
                  <a:cubicBezTo>
                    <a:pt x="21763" y="20010"/>
                    <a:pt x="22961" y="21112"/>
                    <a:pt x="24321" y="21112"/>
                  </a:cubicBezTo>
                  <a:cubicBezTo>
                    <a:pt x="24568" y="21112"/>
                    <a:pt x="24820" y="21076"/>
                    <a:pt x="25077" y="20995"/>
                  </a:cubicBezTo>
                  <a:cubicBezTo>
                    <a:pt x="25328" y="20920"/>
                    <a:pt x="25356" y="20783"/>
                    <a:pt x="25177" y="20783"/>
                  </a:cubicBezTo>
                  <a:cubicBezTo>
                    <a:pt x="25134" y="20783"/>
                    <a:pt x="25081" y="20791"/>
                    <a:pt x="25015" y="20809"/>
                  </a:cubicBezTo>
                  <a:cubicBezTo>
                    <a:pt x="24851" y="20858"/>
                    <a:pt x="24683" y="20881"/>
                    <a:pt x="24511" y="20881"/>
                  </a:cubicBezTo>
                  <a:cubicBezTo>
                    <a:pt x="22509" y="20881"/>
                    <a:pt x="20066" y="17774"/>
                    <a:pt x="18781" y="16745"/>
                  </a:cubicBezTo>
                  <a:cubicBezTo>
                    <a:pt x="17664" y="15877"/>
                    <a:pt x="16392" y="15629"/>
                    <a:pt x="15182" y="14915"/>
                  </a:cubicBezTo>
                  <a:cubicBezTo>
                    <a:pt x="14097" y="14233"/>
                    <a:pt x="13228" y="13240"/>
                    <a:pt x="12297" y="12341"/>
                  </a:cubicBezTo>
                  <a:cubicBezTo>
                    <a:pt x="8265" y="8370"/>
                    <a:pt x="4077" y="4493"/>
                    <a:pt x="603" y="26"/>
                  </a:cubicBezTo>
                  <a:cubicBezTo>
                    <a:pt x="586" y="8"/>
                    <a:pt x="553" y="1"/>
                    <a:pt x="5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
            <p:cNvSpPr/>
            <p:nvPr/>
          </p:nvSpPr>
          <p:spPr>
            <a:xfrm>
              <a:off x="3258625" y="3484850"/>
              <a:ext cx="221800" cy="706250"/>
            </a:xfrm>
            <a:custGeom>
              <a:avLst/>
              <a:gdLst/>
              <a:ahLst/>
              <a:cxnLst/>
              <a:rect l="l" t="t" r="r" b="b"/>
              <a:pathLst>
                <a:path w="8872" h="28250" extrusionOk="0">
                  <a:moveTo>
                    <a:pt x="4023" y="1179"/>
                  </a:moveTo>
                  <a:lnTo>
                    <a:pt x="4023" y="1179"/>
                  </a:lnTo>
                  <a:cubicBezTo>
                    <a:pt x="4839" y="3333"/>
                    <a:pt x="5669" y="5467"/>
                    <a:pt x="6452" y="7600"/>
                  </a:cubicBezTo>
                  <a:cubicBezTo>
                    <a:pt x="7414" y="10175"/>
                    <a:pt x="8375" y="12905"/>
                    <a:pt x="8127" y="15696"/>
                  </a:cubicBezTo>
                  <a:cubicBezTo>
                    <a:pt x="7781" y="19683"/>
                    <a:pt x="5201" y="23239"/>
                    <a:pt x="5550" y="27266"/>
                  </a:cubicBezTo>
                  <a:lnTo>
                    <a:pt x="5550" y="27266"/>
                  </a:lnTo>
                  <a:cubicBezTo>
                    <a:pt x="2881" y="24125"/>
                    <a:pt x="1683" y="19726"/>
                    <a:pt x="993" y="15727"/>
                  </a:cubicBezTo>
                  <a:cubicBezTo>
                    <a:pt x="528" y="12967"/>
                    <a:pt x="1644" y="10485"/>
                    <a:pt x="2420" y="7879"/>
                  </a:cubicBezTo>
                  <a:cubicBezTo>
                    <a:pt x="3063" y="5626"/>
                    <a:pt x="3591" y="3420"/>
                    <a:pt x="4023" y="1179"/>
                  </a:cubicBezTo>
                  <a:close/>
                  <a:moveTo>
                    <a:pt x="4046" y="0"/>
                  </a:moveTo>
                  <a:cubicBezTo>
                    <a:pt x="3884" y="0"/>
                    <a:pt x="3692" y="87"/>
                    <a:pt x="3692" y="187"/>
                  </a:cubicBezTo>
                  <a:cubicBezTo>
                    <a:pt x="3690" y="196"/>
                    <a:pt x="3688" y="204"/>
                    <a:pt x="3687" y="213"/>
                  </a:cubicBezTo>
                  <a:lnTo>
                    <a:pt x="3687" y="213"/>
                  </a:lnTo>
                  <a:lnTo>
                    <a:pt x="3661" y="218"/>
                  </a:lnTo>
                  <a:cubicBezTo>
                    <a:pt x="3666" y="233"/>
                    <a:pt x="3672" y="248"/>
                    <a:pt x="3677" y="263"/>
                  </a:cubicBezTo>
                  <a:lnTo>
                    <a:pt x="3677" y="263"/>
                  </a:lnTo>
                  <a:cubicBezTo>
                    <a:pt x="3152" y="3091"/>
                    <a:pt x="2474" y="5888"/>
                    <a:pt x="1644" y="8655"/>
                  </a:cubicBezTo>
                  <a:cubicBezTo>
                    <a:pt x="931" y="11074"/>
                    <a:pt x="0" y="13339"/>
                    <a:pt x="435" y="15882"/>
                  </a:cubicBezTo>
                  <a:cubicBezTo>
                    <a:pt x="1179" y="20225"/>
                    <a:pt x="2513" y="25002"/>
                    <a:pt x="5677" y="28197"/>
                  </a:cubicBezTo>
                  <a:cubicBezTo>
                    <a:pt x="5681" y="28201"/>
                    <a:pt x="5685" y="28205"/>
                    <a:pt x="5690" y="28208"/>
                  </a:cubicBezTo>
                  <a:lnTo>
                    <a:pt x="5690" y="28208"/>
                  </a:lnTo>
                  <a:cubicBezTo>
                    <a:pt x="5712" y="28237"/>
                    <a:pt x="5760" y="28250"/>
                    <a:pt x="5817" y="28250"/>
                  </a:cubicBezTo>
                  <a:cubicBezTo>
                    <a:pt x="5990" y="28250"/>
                    <a:pt x="6256" y="28138"/>
                    <a:pt x="6235" y="28011"/>
                  </a:cubicBezTo>
                  <a:cubicBezTo>
                    <a:pt x="5336" y="23420"/>
                    <a:pt x="8593" y="19481"/>
                    <a:pt x="8717" y="14983"/>
                  </a:cubicBezTo>
                  <a:cubicBezTo>
                    <a:pt x="8872" y="9958"/>
                    <a:pt x="5987" y="4715"/>
                    <a:pt x="4250" y="94"/>
                  </a:cubicBezTo>
                  <a:cubicBezTo>
                    <a:pt x="4217" y="27"/>
                    <a:pt x="4136" y="0"/>
                    <a:pt x="40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
            <p:cNvSpPr/>
            <p:nvPr/>
          </p:nvSpPr>
          <p:spPr>
            <a:xfrm>
              <a:off x="3342800" y="3512850"/>
              <a:ext cx="102725" cy="837725"/>
            </a:xfrm>
            <a:custGeom>
              <a:avLst/>
              <a:gdLst/>
              <a:ahLst/>
              <a:cxnLst/>
              <a:rect l="l" t="t" r="r" b="b"/>
              <a:pathLst>
                <a:path w="4109" h="33509" extrusionOk="0">
                  <a:moveTo>
                    <a:pt x="467" y="0"/>
                  </a:moveTo>
                  <a:cubicBezTo>
                    <a:pt x="285" y="0"/>
                    <a:pt x="0" y="124"/>
                    <a:pt x="45" y="214"/>
                  </a:cubicBezTo>
                  <a:lnTo>
                    <a:pt x="14" y="214"/>
                  </a:lnTo>
                  <a:cubicBezTo>
                    <a:pt x="2496" y="5612"/>
                    <a:pt x="263" y="11567"/>
                    <a:pt x="449" y="17213"/>
                  </a:cubicBezTo>
                  <a:cubicBezTo>
                    <a:pt x="604" y="20067"/>
                    <a:pt x="1100" y="22889"/>
                    <a:pt x="1969" y="25619"/>
                  </a:cubicBezTo>
                  <a:cubicBezTo>
                    <a:pt x="2682" y="28101"/>
                    <a:pt x="3582" y="30799"/>
                    <a:pt x="3023" y="33405"/>
                  </a:cubicBezTo>
                  <a:cubicBezTo>
                    <a:pt x="3011" y="33478"/>
                    <a:pt x="3090" y="33508"/>
                    <a:pt x="3192" y="33508"/>
                  </a:cubicBezTo>
                  <a:cubicBezTo>
                    <a:pt x="3350" y="33508"/>
                    <a:pt x="3563" y="33437"/>
                    <a:pt x="3582" y="33343"/>
                  </a:cubicBezTo>
                  <a:cubicBezTo>
                    <a:pt x="4109" y="30861"/>
                    <a:pt x="3364" y="28349"/>
                    <a:pt x="2682" y="25991"/>
                  </a:cubicBezTo>
                  <a:cubicBezTo>
                    <a:pt x="1907" y="23293"/>
                    <a:pt x="1224" y="20594"/>
                    <a:pt x="1069" y="17740"/>
                  </a:cubicBezTo>
                  <a:cubicBezTo>
                    <a:pt x="728" y="11940"/>
                    <a:pt x="3178" y="5643"/>
                    <a:pt x="604" y="59"/>
                  </a:cubicBezTo>
                  <a:cubicBezTo>
                    <a:pt x="587" y="17"/>
                    <a:pt x="534" y="0"/>
                    <a:pt x="4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
            <p:cNvSpPr/>
            <p:nvPr/>
          </p:nvSpPr>
          <p:spPr>
            <a:xfrm>
              <a:off x="3139775" y="3858825"/>
              <a:ext cx="334875" cy="562725"/>
            </a:xfrm>
            <a:custGeom>
              <a:avLst/>
              <a:gdLst/>
              <a:ahLst/>
              <a:cxnLst/>
              <a:rect l="l" t="t" r="r" b="b"/>
              <a:pathLst>
                <a:path w="13395" h="22509" extrusionOk="0">
                  <a:moveTo>
                    <a:pt x="389" y="1"/>
                  </a:moveTo>
                  <a:cubicBezTo>
                    <a:pt x="207" y="1"/>
                    <a:pt x="0" y="127"/>
                    <a:pt x="39" y="303"/>
                  </a:cubicBezTo>
                  <a:cubicBezTo>
                    <a:pt x="2149" y="8585"/>
                    <a:pt x="8725" y="15068"/>
                    <a:pt x="12788" y="22420"/>
                  </a:cubicBezTo>
                  <a:cubicBezTo>
                    <a:pt x="12824" y="22482"/>
                    <a:pt x="12894" y="22509"/>
                    <a:pt x="12970" y="22509"/>
                  </a:cubicBezTo>
                  <a:cubicBezTo>
                    <a:pt x="13160" y="22509"/>
                    <a:pt x="13395" y="22348"/>
                    <a:pt x="13285" y="22171"/>
                  </a:cubicBezTo>
                  <a:cubicBezTo>
                    <a:pt x="9252" y="14851"/>
                    <a:pt x="2707" y="8399"/>
                    <a:pt x="629" y="148"/>
                  </a:cubicBezTo>
                  <a:cubicBezTo>
                    <a:pt x="594" y="44"/>
                    <a:pt x="496" y="1"/>
                    <a:pt x="3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
            <p:cNvSpPr/>
            <p:nvPr/>
          </p:nvSpPr>
          <p:spPr>
            <a:xfrm>
              <a:off x="2926700" y="3217325"/>
              <a:ext cx="246850" cy="708075"/>
            </a:xfrm>
            <a:custGeom>
              <a:avLst/>
              <a:gdLst/>
              <a:ahLst/>
              <a:cxnLst/>
              <a:rect l="l" t="t" r="r" b="b"/>
              <a:pathLst>
                <a:path w="9874" h="28323" extrusionOk="0">
                  <a:moveTo>
                    <a:pt x="1803" y="1094"/>
                  </a:moveTo>
                  <a:cubicBezTo>
                    <a:pt x="2973" y="3036"/>
                    <a:pt x="4212" y="4983"/>
                    <a:pt x="5305" y="6979"/>
                  </a:cubicBezTo>
                  <a:cubicBezTo>
                    <a:pt x="6081" y="8313"/>
                    <a:pt x="6515" y="9833"/>
                    <a:pt x="6515" y="11384"/>
                  </a:cubicBezTo>
                  <a:cubicBezTo>
                    <a:pt x="6484" y="12718"/>
                    <a:pt x="6174" y="14021"/>
                    <a:pt x="6205" y="15354"/>
                  </a:cubicBezTo>
                  <a:cubicBezTo>
                    <a:pt x="6205" y="17495"/>
                    <a:pt x="7042" y="19542"/>
                    <a:pt x="7570" y="21558"/>
                  </a:cubicBezTo>
                  <a:cubicBezTo>
                    <a:pt x="8064" y="23536"/>
                    <a:pt x="8534" y="25490"/>
                    <a:pt x="9088" y="27441"/>
                  </a:cubicBezTo>
                  <a:lnTo>
                    <a:pt x="9088" y="27441"/>
                  </a:lnTo>
                  <a:cubicBezTo>
                    <a:pt x="5794" y="24842"/>
                    <a:pt x="3483" y="20703"/>
                    <a:pt x="2234" y="16781"/>
                  </a:cubicBezTo>
                  <a:cubicBezTo>
                    <a:pt x="685" y="11810"/>
                    <a:pt x="1450" y="6261"/>
                    <a:pt x="1803" y="1094"/>
                  </a:cubicBezTo>
                  <a:close/>
                  <a:moveTo>
                    <a:pt x="1642" y="1"/>
                  </a:moveTo>
                  <a:cubicBezTo>
                    <a:pt x="1488" y="1"/>
                    <a:pt x="1304" y="96"/>
                    <a:pt x="1304" y="217"/>
                  </a:cubicBezTo>
                  <a:cubicBezTo>
                    <a:pt x="994" y="5863"/>
                    <a:pt x="1" y="11973"/>
                    <a:pt x="1862" y="17433"/>
                  </a:cubicBezTo>
                  <a:cubicBezTo>
                    <a:pt x="3289" y="21558"/>
                    <a:pt x="5740" y="25746"/>
                    <a:pt x="9369" y="28289"/>
                  </a:cubicBezTo>
                  <a:cubicBezTo>
                    <a:pt x="9397" y="28308"/>
                    <a:pt x="9432" y="28318"/>
                    <a:pt x="9471" y="28320"/>
                  </a:cubicBezTo>
                  <a:lnTo>
                    <a:pt x="9471" y="28320"/>
                  </a:lnTo>
                  <a:cubicBezTo>
                    <a:pt x="9484" y="28321"/>
                    <a:pt x="9498" y="28322"/>
                    <a:pt x="9512" y="28322"/>
                  </a:cubicBezTo>
                  <a:cubicBezTo>
                    <a:pt x="9674" y="28322"/>
                    <a:pt x="9870" y="28220"/>
                    <a:pt x="9870" y="28080"/>
                  </a:cubicBezTo>
                  <a:lnTo>
                    <a:pt x="9870" y="28080"/>
                  </a:lnTo>
                  <a:cubicBezTo>
                    <a:pt x="9874" y="28054"/>
                    <a:pt x="9869" y="28027"/>
                    <a:pt x="9853" y="28001"/>
                  </a:cubicBezTo>
                  <a:lnTo>
                    <a:pt x="9853" y="28001"/>
                  </a:lnTo>
                  <a:cubicBezTo>
                    <a:pt x="9207" y="25812"/>
                    <a:pt x="8683" y="23623"/>
                    <a:pt x="8128" y="21434"/>
                  </a:cubicBezTo>
                  <a:cubicBezTo>
                    <a:pt x="7384" y="18580"/>
                    <a:pt x="6608" y="16130"/>
                    <a:pt x="6918" y="13152"/>
                  </a:cubicBezTo>
                  <a:cubicBezTo>
                    <a:pt x="7166" y="10888"/>
                    <a:pt x="7042" y="9089"/>
                    <a:pt x="5988" y="7041"/>
                  </a:cubicBezTo>
                  <a:cubicBezTo>
                    <a:pt x="4716" y="4653"/>
                    <a:pt x="3227" y="2388"/>
                    <a:pt x="1831" y="93"/>
                  </a:cubicBezTo>
                  <a:cubicBezTo>
                    <a:pt x="1799" y="28"/>
                    <a:pt x="1725" y="1"/>
                    <a:pt x="16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
            <p:cNvSpPr/>
            <p:nvPr/>
          </p:nvSpPr>
          <p:spPr>
            <a:xfrm>
              <a:off x="2975275" y="3249325"/>
              <a:ext cx="199675" cy="674700"/>
            </a:xfrm>
            <a:custGeom>
              <a:avLst/>
              <a:gdLst/>
              <a:ahLst/>
              <a:cxnLst/>
              <a:rect l="l" t="t" r="r" b="b"/>
              <a:pathLst>
                <a:path w="7987" h="26988" extrusionOk="0">
                  <a:moveTo>
                    <a:pt x="427" y="1"/>
                  </a:moveTo>
                  <a:cubicBezTo>
                    <a:pt x="246" y="1"/>
                    <a:pt x="1" y="113"/>
                    <a:pt x="43" y="240"/>
                  </a:cubicBezTo>
                  <a:cubicBezTo>
                    <a:pt x="881" y="2970"/>
                    <a:pt x="633" y="5699"/>
                    <a:pt x="788" y="8491"/>
                  </a:cubicBezTo>
                  <a:cubicBezTo>
                    <a:pt x="943" y="10724"/>
                    <a:pt x="1284" y="12958"/>
                    <a:pt x="1842" y="15129"/>
                  </a:cubicBezTo>
                  <a:cubicBezTo>
                    <a:pt x="2928" y="19348"/>
                    <a:pt x="4603" y="23535"/>
                    <a:pt x="7364" y="26947"/>
                  </a:cubicBezTo>
                  <a:cubicBezTo>
                    <a:pt x="7385" y="26976"/>
                    <a:pt x="7431" y="26988"/>
                    <a:pt x="7487" y="26988"/>
                  </a:cubicBezTo>
                  <a:cubicBezTo>
                    <a:pt x="7677" y="26988"/>
                    <a:pt x="7987" y="26850"/>
                    <a:pt x="7891" y="26730"/>
                  </a:cubicBezTo>
                  <a:cubicBezTo>
                    <a:pt x="5037" y="23194"/>
                    <a:pt x="3331" y="18789"/>
                    <a:pt x="2277" y="14416"/>
                  </a:cubicBezTo>
                  <a:cubicBezTo>
                    <a:pt x="1780" y="12430"/>
                    <a:pt x="1470" y="10383"/>
                    <a:pt x="1346" y="8367"/>
                  </a:cubicBezTo>
                  <a:cubicBezTo>
                    <a:pt x="1191" y="5575"/>
                    <a:pt x="1439" y="2814"/>
                    <a:pt x="602" y="85"/>
                  </a:cubicBezTo>
                  <a:cubicBezTo>
                    <a:pt x="582" y="25"/>
                    <a:pt x="512" y="1"/>
                    <a:pt x="4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4" name="Google Shape;624;p3"/>
          <p:cNvGrpSpPr/>
          <p:nvPr/>
        </p:nvGrpSpPr>
        <p:grpSpPr>
          <a:xfrm>
            <a:off x="3643124" y="4164755"/>
            <a:ext cx="1003441" cy="1583602"/>
            <a:chOff x="322650" y="2571325"/>
            <a:chExt cx="573100" cy="904450"/>
          </a:xfrm>
        </p:grpSpPr>
        <p:sp>
          <p:nvSpPr>
            <p:cNvPr id="625" name="Google Shape;625;p3"/>
            <p:cNvSpPr/>
            <p:nvPr/>
          </p:nvSpPr>
          <p:spPr>
            <a:xfrm>
              <a:off x="423450" y="2666625"/>
              <a:ext cx="95400" cy="131175"/>
            </a:xfrm>
            <a:custGeom>
              <a:avLst/>
              <a:gdLst/>
              <a:ahLst/>
              <a:cxnLst/>
              <a:rect l="l" t="t" r="r" b="b"/>
              <a:pathLst>
                <a:path w="3816" h="5247" extrusionOk="0">
                  <a:moveTo>
                    <a:pt x="199" y="1"/>
                  </a:moveTo>
                  <a:cubicBezTo>
                    <a:pt x="164" y="1"/>
                    <a:pt x="129" y="2"/>
                    <a:pt x="94" y="4"/>
                  </a:cubicBezTo>
                  <a:cubicBezTo>
                    <a:pt x="1" y="1059"/>
                    <a:pt x="745" y="1958"/>
                    <a:pt x="1521" y="2672"/>
                  </a:cubicBezTo>
                  <a:cubicBezTo>
                    <a:pt x="2327" y="3385"/>
                    <a:pt x="3227" y="4006"/>
                    <a:pt x="3692" y="4936"/>
                  </a:cubicBezTo>
                  <a:lnTo>
                    <a:pt x="3816" y="5247"/>
                  </a:lnTo>
                  <a:cubicBezTo>
                    <a:pt x="3537" y="3851"/>
                    <a:pt x="2978" y="2548"/>
                    <a:pt x="2172" y="1369"/>
                  </a:cubicBezTo>
                  <a:cubicBezTo>
                    <a:pt x="1696" y="685"/>
                    <a:pt x="1020" y="1"/>
                    <a:pt x="1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
            <p:cNvSpPr/>
            <p:nvPr/>
          </p:nvSpPr>
          <p:spPr>
            <a:xfrm>
              <a:off x="510300" y="2571325"/>
              <a:ext cx="155125" cy="237325"/>
            </a:xfrm>
            <a:custGeom>
              <a:avLst/>
              <a:gdLst/>
              <a:ahLst/>
              <a:cxnLst/>
              <a:rect l="l" t="t" r="r" b="b"/>
              <a:pathLst>
                <a:path w="6205" h="9493" extrusionOk="0">
                  <a:moveTo>
                    <a:pt x="6205" y="1"/>
                  </a:moveTo>
                  <a:lnTo>
                    <a:pt x="6205" y="1"/>
                  </a:lnTo>
                  <a:cubicBezTo>
                    <a:pt x="4343" y="435"/>
                    <a:pt x="3010" y="2048"/>
                    <a:pt x="2203" y="3754"/>
                  </a:cubicBezTo>
                  <a:cubicBezTo>
                    <a:pt x="1397" y="5460"/>
                    <a:pt x="931" y="7352"/>
                    <a:pt x="1" y="8996"/>
                  </a:cubicBezTo>
                  <a:lnTo>
                    <a:pt x="218" y="9493"/>
                  </a:lnTo>
                  <a:lnTo>
                    <a:pt x="2544" y="6639"/>
                  </a:lnTo>
                  <a:cubicBezTo>
                    <a:pt x="2917" y="6205"/>
                    <a:pt x="3258" y="5770"/>
                    <a:pt x="3537" y="5274"/>
                  </a:cubicBezTo>
                  <a:cubicBezTo>
                    <a:pt x="4530" y="3537"/>
                    <a:pt x="4592" y="1211"/>
                    <a:pt x="62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
            <p:cNvSpPr/>
            <p:nvPr/>
          </p:nvSpPr>
          <p:spPr>
            <a:xfrm>
              <a:off x="548300" y="2691425"/>
              <a:ext cx="236550" cy="266900"/>
            </a:xfrm>
            <a:custGeom>
              <a:avLst/>
              <a:gdLst/>
              <a:ahLst/>
              <a:cxnLst/>
              <a:rect l="l" t="t" r="r" b="b"/>
              <a:pathLst>
                <a:path w="9462" h="10676" extrusionOk="0">
                  <a:moveTo>
                    <a:pt x="9224" y="1"/>
                  </a:moveTo>
                  <a:cubicBezTo>
                    <a:pt x="7570" y="1"/>
                    <a:pt x="5960" y="617"/>
                    <a:pt x="4747" y="1742"/>
                  </a:cubicBezTo>
                  <a:cubicBezTo>
                    <a:pt x="2588" y="3791"/>
                    <a:pt x="2114" y="7045"/>
                    <a:pt x="654" y="9656"/>
                  </a:cubicBezTo>
                  <a:lnTo>
                    <a:pt x="654" y="9656"/>
                  </a:lnTo>
                  <a:cubicBezTo>
                    <a:pt x="1708" y="8788"/>
                    <a:pt x="3146" y="8364"/>
                    <a:pt x="4343" y="7636"/>
                  </a:cubicBezTo>
                  <a:cubicBezTo>
                    <a:pt x="7011" y="5992"/>
                    <a:pt x="8283" y="2890"/>
                    <a:pt x="9462" y="5"/>
                  </a:cubicBezTo>
                  <a:cubicBezTo>
                    <a:pt x="9382" y="2"/>
                    <a:pt x="9303" y="1"/>
                    <a:pt x="9224" y="1"/>
                  </a:cubicBezTo>
                  <a:close/>
                  <a:moveTo>
                    <a:pt x="654" y="9656"/>
                  </a:moveTo>
                  <a:cubicBezTo>
                    <a:pt x="451" y="9823"/>
                    <a:pt x="263" y="10006"/>
                    <a:pt x="94" y="10210"/>
                  </a:cubicBezTo>
                  <a:lnTo>
                    <a:pt x="1" y="10675"/>
                  </a:lnTo>
                  <a:cubicBezTo>
                    <a:pt x="241" y="10351"/>
                    <a:pt x="456" y="10009"/>
                    <a:pt x="654" y="965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
            <p:cNvSpPr/>
            <p:nvPr/>
          </p:nvSpPr>
          <p:spPr>
            <a:xfrm>
              <a:off x="322650" y="2792325"/>
              <a:ext cx="214050" cy="94475"/>
            </a:xfrm>
            <a:custGeom>
              <a:avLst/>
              <a:gdLst/>
              <a:ahLst/>
              <a:cxnLst/>
              <a:rect l="l" t="t" r="r" b="b"/>
              <a:pathLst>
                <a:path w="8562" h="3779" extrusionOk="0">
                  <a:moveTo>
                    <a:pt x="129" y="1"/>
                  </a:moveTo>
                  <a:cubicBezTo>
                    <a:pt x="86" y="1"/>
                    <a:pt x="43" y="1"/>
                    <a:pt x="0" y="1"/>
                  </a:cubicBezTo>
                  <a:cubicBezTo>
                    <a:pt x="652" y="374"/>
                    <a:pt x="1024" y="1056"/>
                    <a:pt x="1489" y="1645"/>
                  </a:cubicBezTo>
                  <a:cubicBezTo>
                    <a:pt x="2666" y="3032"/>
                    <a:pt x="4368" y="3778"/>
                    <a:pt x="6106" y="3778"/>
                  </a:cubicBezTo>
                  <a:cubicBezTo>
                    <a:pt x="6934" y="3778"/>
                    <a:pt x="7771" y="3609"/>
                    <a:pt x="8561" y="3258"/>
                  </a:cubicBezTo>
                  <a:lnTo>
                    <a:pt x="8158" y="2979"/>
                  </a:lnTo>
                  <a:cubicBezTo>
                    <a:pt x="5926" y="1053"/>
                    <a:pt x="3091" y="1"/>
                    <a:pt x="1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
            <p:cNvSpPr/>
            <p:nvPr/>
          </p:nvSpPr>
          <p:spPr>
            <a:xfrm>
              <a:off x="386225" y="2924175"/>
              <a:ext cx="215625" cy="317975"/>
            </a:xfrm>
            <a:custGeom>
              <a:avLst/>
              <a:gdLst/>
              <a:ahLst/>
              <a:cxnLst/>
              <a:rect l="l" t="t" r="r" b="b"/>
              <a:pathLst>
                <a:path w="8625" h="12719" extrusionOk="0">
                  <a:moveTo>
                    <a:pt x="63" y="1"/>
                  </a:moveTo>
                  <a:cubicBezTo>
                    <a:pt x="1" y="2606"/>
                    <a:pt x="94" y="5367"/>
                    <a:pt x="1459" y="7600"/>
                  </a:cubicBezTo>
                  <a:cubicBezTo>
                    <a:pt x="3010" y="10144"/>
                    <a:pt x="5894" y="11509"/>
                    <a:pt x="8593" y="12719"/>
                  </a:cubicBezTo>
                  <a:lnTo>
                    <a:pt x="8593" y="12563"/>
                  </a:lnTo>
                  <a:cubicBezTo>
                    <a:pt x="8624" y="10392"/>
                    <a:pt x="7942" y="8283"/>
                    <a:pt x="6639" y="6546"/>
                  </a:cubicBezTo>
                  <a:cubicBezTo>
                    <a:pt x="4778" y="4064"/>
                    <a:pt x="1831" y="2544"/>
                    <a:pt x="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
            <p:cNvSpPr/>
            <p:nvPr/>
          </p:nvSpPr>
          <p:spPr>
            <a:xfrm>
              <a:off x="579325" y="2835775"/>
              <a:ext cx="316425" cy="283075"/>
            </a:xfrm>
            <a:custGeom>
              <a:avLst/>
              <a:gdLst/>
              <a:ahLst/>
              <a:cxnLst/>
              <a:rect l="l" t="t" r="r" b="b"/>
              <a:pathLst>
                <a:path w="12657" h="11323" extrusionOk="0">
                  <a:moveTo>
                    <a:pt x="12656" y="0"/>
                  </a:moveTo>
                  <a:cubicBezTo>
                    <a:pt x="10175" y="94"/>
                    <a:pt x="7786" y="1055"/>
                    <a:pt x="5925" y="2730"/>
                  </a:cubicBezTo>
                  <a:cubicBezTo>
                    <a:pt x="4095" y="4374"/>
                    <a:pt x="2668" y="6421"/>
                    <a:pt x="1707" y="8717"/>
                  </a:cubicBezTo>
                  <a:cubicBezTo>
                    <a:pt x="1303" y="9616"/>
                    <a:pt x="869" y="10640"/>
                    <a:pt x="1" y="11105"/>
                  </a:cubicBezTo>
                  <a:lnTo>
                    <a:pt x="559" y="11322"/>
                  </a:lnTo>
                  <a:cubicBezTo>
                    <a:pt x="2606" y="8810"/>
                    <a:pt x="5770" y="7445"/>
                    <a:pt x="8035" y="5119"/>
                  </a:cubicBezTo>
                  <a:cubicBezTo>
                    <a:pt x="9648" y="3475"/>
                    <a:pt x="10795" y="1365"/>
                    <a:pt x="126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
            <p:cNvSpPr/>
            <p:nvPr/>
          </p:nvSpPr>
          <p:spPr>
            <a:xfrm>
              <a:off x="509000" y="2776025"/>
              <a:ext cx="101375" cy="699750"/>
            </a:xfrm>
            <a:custGeom>
              <a:avLst/>
              <a:gdLst/>
              <a:ahLst/>
              <a:cxnLst/>
              <a:rect l="l" t="t" r="r" b="b"/>
              <a:pathLst>
                <a:path w="4055" h="27990" extrusionOk="0">
                  <a:moveTo>
                    <a:pt x="520" y="0"/>
                  </a:moveTo>
                  <a:cubicBezTo>
                    <a:pt x="350" y="0"/>
                    <a:pt x="126" y="122"/>
                    <a:pt x="146" y="281"/>
                  </a:cubicBezTo>
                  <a:cubicBezTo>
                    <a:pt x="983" y="4965"/>
                    <a:pt x="1852" y="9618"/>
                    <a:pt x="2689" y="14302"/>
                  </a:cubicBezTo>
                  <a:cubicBezTo>
                    <a:pt x="3124" y="16628"/>
                    <a:pt x="3589" y="19017"/>
                    <a:pt x="3062" y="21343"/>
                  </a:cubicBezTo>
                  <a:cubicBezTo>
                    <a:pt x="2534" y="23701"/>
                    <a:pt x="1294" y="25748"/>
                    <a:pt x="84" y="27795"/>
                  </a:cubicBezTo>
                  <a:cubicBezTo>
                    <a:pt x="1" y="27928"/>
                    <a:pt x="122" y="27990"/>
                    <a:pt x="272" y="27990"/>
                  </a:cubicBezTo>
                  <a:cubicBezTo>
                    <a:pt x="402" y="27990"/>
                    <a:pt x="554" y="27944"/>
                    <a:pt x="611" y="27857"/>
                  </a:cubicBezTo>
                  <a:cubicBezTo>
                    <a:pt x="1666" y="26058"/>
                    <a:pt x="2751" y="24259"/>
                    <a:pt x="3372" y="22274"/>
                  </a:cubicBezTo>
                  <a:cubicBezTo>
                    <a:pt x="4054" y="20040"/>
                    <a:pt x="3899" y="17838"/>
                    <a:pt x="3527" y="15574"/>
                  </a:cubicBezTo>
                  <a:cubicBezTo>
                    <a:pt x="2658" y="10424"/>
                    <a:pt x="1666" y="5275"/>
                    <a:pt x="704" y="126"/>
                  </a:cubicBezTo>
                  <a:cubicBezTo>
                    <a:pt x="693" y="38"/>
                    <a:pt x="615" y="0"/>
                    <a:pt x="5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2" name="Google Shape;632;p3"/>
          <p:cNvGrpSpPr/>
          <p:nvPr/>
        </p:nvGrpSpPr>
        <p:grpSpPr>
          <a:xfrm rot="-7425790">
            <a:off x="7734429" y="-849317"/>
            <a:ext cx="1126854" cy="1807792"/>
            <a:chOff x="2402100" y="3854125"/>
            <a:chExt cx="435600" cy="698825"/>
          </a:xfrm>
        </p:grpSpPr>
        <p:sp>
          <p:nvSpPr>
            <p:cNvPr id="633" name="Google Shape;633;p3"/>
            <p:cNvSpPr/>
            <p:nvPr/>
          </p:nvSpPr>
          <p:spPr>
            <a:xfrm>
              <a:off x="2438150" y="3861725"/>
              <a:ext cx="380025" cy="675475"/>
            </a:xfrm>
            <a:custGeom>
              <a:avLst/>
              <a:gdLst/>
              <a:ahLst/>
              <a:cxnLst/>
              <a:rect l="l" t="t" r="r" b="b"/>
              <a:pathLst>
                <a:path w="15201" h="27019" extrusionOk="0">
                  <a:moveTo>
                    <a:pt x="6019" y="1"/>
                  </a:moveTo>
                  <a:cubicBezTo>
                    <a:pt x="3072" y="4437"/>
                    <a:pt x="1" y="9338"/>
                    <a:pt x="497" y="14642"/>
                  </a:cubicBezTo>
                  <a:cubicBezTo>
                    <a:pt x="652" y="15914"/>
                    <a:pt x="931" y="17154"/>
                    <a:pt x="1335" y="18364"/>
                  </a:cubicBezTo>
                  <a:cubicBezTo>
                    <a:pt x="1893" y="20194"/>
                    <a:pt x="2575" y="22024"/>
                    <a:pt x="3723" y="23606"/>
                  </a:cubicBezTo>
                  <a:cubicBezTo>
                    <a:pt x="4840" y="25157"/>
                    <a:pt x="6484" y="26429"/>
                    <a:pt x="8376" y="26770"/>
                  </a:cubicBezTo>
                  <a:lnTo>
                    <a:pt x="9338" y="26832"/>
                  </a:lnTo>
                  <a:lnTo>
                    <a:pt x="8872" y="27019"/>
                  </a:lnTo>
                  <a:cubicBezTo>
                    <a:pt x="10175" y="26957"/>
                    <a:pt x="11199" y="25933"/>
                    <a:pt x="11974" y="24878"/>
                  </a:cubicBezTo>
                  <a:cubicBezTo>
                    <a:pt x="14518" y="21218"/>
                    <a:pt x="15200" y="16596"/>
                    <a:pt x="13804" y="12346"/>
                  </a:cubicBezTo>
                  <a:cubicBezTo>
                    <a:pt x="12253" y="7725"/>
                    <a:pt x="8376" y="4282"/>
                    <a:pt x="60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
            <p:cNvSpPr/>
            <p:nvPr/>
          </p:nvSpPr>
          <p:spPr>
            <a:xfrm>
              <a:off x="2589375" y="3854125"/>
              <a:ext cx="98750" cy="698825"/>
            </a:xfrm>
            <a:custGeom>
              <a:avLst/>
              <a:gdLst/>
              <a:ahLst/>
              <a:cxnLst/>
              <a:rect l="l" t="t" r="r" b="b"/>
              <a:pathLst>
                <a:path w="3950" h="27953" extrusionOk="0">
                  <a:moveTo>
                    <a:pt x="452" y="0"/>
                  </a:moveTo>
                  <a:cubicBezTo>
                    <a:pt x="278" y="0"/>
                    <a:pt x="1" y="84"/>
                    <a:pt x="1" y="212"/>
                  </a:cubicBezTo>
                  <a:cubicBezTo>
                    <a:pt x="156" y="5454"/>
                    <a:pt x="249" y="10696"/>
                    <a:pt x="311" y="15939"/>
                  </a:cubicBezTo>
                  <a:cubicBezTo>
                    <a:pt x="342" y="20157"/>
                    <a:pt x="404" y="24593"/>
                    <a:pt x="3351" y="27912"/>
                  </a:cubicBezTo>
                  <a:cubicBezTo>
                    <a:pt x="3372" y="27941"/>
                    <a:pt x="3417" y="27953"/>
                    <a:pt x="3473" y="27953"/>
                  </a:cubicBezTo>
                  <a:cubicBezTo>
                    <a:pt x="3655" y="27953"/>
                    <a:pt x="3949" y="27821"/>
                    <a:pt x="3878" y="27726"/>
                  </a:cubicBezTo>
                  <a:cubicBezTo>
                    <a:pt x="776" y="24190"/>
                    <a:pt x="900" y="19444"/>
                    <a:pt x="869" y="15008"/>
                  </a:cubicBezTo>
                  <a:cubicBezTo>
                    <a:pt x="807" y="10014"/>
                    <a:pt x="714" y="5051"/>
                    <a:pt x="590" y="57"/>
                  </a:cubicBezTo>
                  <a:cubicBezTo>
                    <a:pt x="590" y="18"/>
                    <a:pt x="532" y="0"/>
                    <a:pt x="4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
            <p:cNvSpPr/>
            <p:nvPr/>
          </p:nvSpPr>
          <p:spPr>
            <a:xfrm>
              <a:off x="2594025" y="3930575"/>
              <a:ext cx="64850" cy="50600"/>
            </a:xfrm>
            <a:custGeom>
              <a:avLst/>
              <a:gdLst/>
              <a:ahLst/>
              <a:cxnLst/>
              <a:rect l="l" t="t" r="r" b="b"/>
              <a:pathLst>
                <a:path w="2594" h="2024" extrusionOk="0">
                  <a:moveTo>
                    <a:pt x="2450" y="0"/>
                  </a:moveTo>
                  <a:cubicBezTo>
                    <a:pt x="2316" y="0"/>
                    <a:pt x="2104" y="45"/>
                    <a:pt x="2048" y="101"/>
                  </a:cubicBezTo>
                  <a:cubicBezTo>
                    <a:pt x="1428" y="752"/>
                    <a:pt x="776" y="1372"/>
                    <a:pt x="125" y="1931"/>
                  </a:cubicBezTo>
                  <a:cubicBezTo>
                    <a:pt x="1" y="2024"/>
                    <a:pt x="187" y="2024"/>
                    <a:pt x="249" y="2024"/>
                  </a:cubicBezTo>
                  <a:cubicBezTo>
                    <a:pt x="373" y="1993"/>
                    <a:pt x="528" y="1962"/>
                    <a:pt x="621" y="1869"/>
                  </a:cubicBezTo>
                  <a:cubicBezTo>
                    <a:pt x="1304" y="1310"/>
                    <a:pt x="1955" y="690"/>
                    <a:pt x="2544" y="70"/>
                  </a:cubicBezTo>
                  <a:cubicBezTo>
                    <a:pt x="2594" y="20"/>
                    <a:pt x="2539" y="0"/>
                    <a:pt x="24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
            <p:cNvSpPr/>
            <p:nvPr/>
          </p:nvSpPr>
          <p:spPr>
            <a:xfrm>
              <a:off x="2596625" y="3995425"/>
              <a:ext cx="113900" cy="91325"/>
            </a:xfrm>
            <a:custGeom>
              <a:avLst/>
              <a:gdLst/>
              <a:ahLst/>
              <a:cxnLst/>
              <a:rect l="l" t="t" r="r" b="b"/>
              <a:pathLst>
                <a:path w="4556" h="3653" extrusionOk="0">
                  <a:moveTo>
                    <a:pt x="4248" y="1"/>
                  </a:moveTo>
                  <a:cubicBezTo>
                    <a:pt x="4157" y="1"/>
                    <a:pt x="4056" y="18"/>
                    <a:pt x="3991" y="50"/>
                  </a:cubicBezTo>
                  <a:cubicBezTo>
                    <a:pt x="2533" y="981"/>
                    <a:pt x="1355" y="2284"/>
                    <a:pt x="114" y="3493"/>
                  </a:cubicBezTo>
                  <a:cubicBezTo>
                    <a:pt x="0" y="3607"/>
                    <a:pt x="99" y="3653"/>
                    <a:pt x="236" y="3653"/>
                  </a:cubicBezTo>
                  <a:cubicBezTo>
                    <a:pt x="362" y="3653"/>
                    <a:pt x="520" y="3615"/>
                    <a:pt x="579" y="3555"/>
                  </a:cubicBezTo>
                  <a:cubicBezTo>
                    <a:pt x="1758" y="2377"/>
                    <a:pt x="2906" y="1105"/>
                    <a:pt x="4332" y="205"/>
                  </a:cubicBezTo>
                  <a:cubicBezTo>
                    <a:pt x="4556" y="63"/>
                    <a:pt x="4420" y="1"/>
                    <a:pt x="42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
            <p:cNvSpPr/>
            <p:nvPr/>
          </p:nvSpPr>
          <p:spPr>
            <a:xfrm>
              <a:off x="2596650" y="4053575"/>
              <a:ext cx="154425" cy="142975"/>
            </a:xfrm>
            <a:custGeom>
              <a:avLst/>
              <a:gdLst/>
              <a:ahLst/>
              <a:cxnLst/>
              <a:rect l="l" t="t" r="r" b="b"/>
              <a:pathLst>
                <a:path w="6177" h="5719" extrusionOk="0">
                  <a:moveTo>
                    <a:pt x="5832" y="1"/>
                  </a:moveTo>
                  <a:cubicBezTo>
                    <a:pt x="5732" y="1"/>
                    <a:pt x="5628" y="35"/>
                    <a:pt x="5572" y="113"/>
                  </a:cubicBezTo>
                  <a:cubicBezTo>
                    <a:pt x="3928" y="1881"/>
                    <a:pt x="2284" y="4114"/>
                    <a:pt x="237" y="5417"/>
                  </a:cubicBezTo>
                  <a:cubicBezTo>
                    <a:pt x="1" y="5559"/>
                    <a:pt x="214" y="5718"/>
                    <a:pt x="438" y="5718"/>
                  </a:cubicBezTo>
                  <a:cubicBezTo>
                    <a:pt x="509" y="5718"/>
                    <a:pt x="581" y="5702"/>
                    <a:pt x="640" y="5665"/>
                  </a:cubicBezTo>
                  <a:lnTo>
                    <a:pt x="609" y="5665"/>
                  </a:lnTo>
                  <a:cubicBezTo>
                    <a:pt x="2687" y="4331"/>
                    <a:pt x="4362" y="2098"/>
                    <a:pt x="6038" y="268"/>
                  </a:cubicBezTo>
                  <a:cubicBezTo>
                    <a:pt x="6177" y="109"/>
                    <a:pt x="6010" y="1"/>
                    <a:pt x="58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
            <p:cNvSpPr/>
            <p:nvPr/>
          </p:nvSpPr>
          <p:spPr>
            <a:xfrm>
              <a:off x="2602425" y="4133100"/>
              <a:ext cx="192625" cy="200200"/>
            </a:xfrm>
            <a:custGeom>
              <a:avLst/>
              <a:gdLst/>
              <a:ahLst/>
              <a:cxnLst/>
              <a:rect l="l" t="t" r="r" b="b"/>
              <a:pathLst>
                <a:path w="7705" h="8008" extrusionOk="0">
                  <a:moveTo>
                    <a:pt x="7405" y="1"/>
                  </a:moveTo>
                  <a:cubicBezTo>
                    <a:pt x="7295" y="1"/>
                    <a:pt x="7172" y="33"/>
                    <a:pt x="7109" y="96"/>
                  </a:cubicBezTo>
                  <a:cubicBezTo>
                    <a:pt x="4690" y="2577"/>
                    <a:pt x="2363" y="5152"/>
                    <a:pt x="130" y="7788"/>
                  </a:cubicBezTo>
                  <a:cubicBezTo>
                    <a:pt x="0" y="7937"/>
                    <a:pt x="136" y="8007"/>
                    <a:pt x="299" y="8007"/>
                  </a:cubicBezTo>
                  <a:cubicBezTo>
                    <a:pt x="410" y="8007"/>
                    <a:pt x="533" y="7975"/>
                    <a:pt x="595" y="7912"/>
                  </a:cubicBezTo>
                  <a:cubicBezTo>
                    <a:pt x="2829" y="5276"/>
                    <a:pt x="5155" y="2701"/>
                    <a:pt x="7575" y="220"/>
                  </a:cubicBezTo>
                  <a:cubicBezTo>
                    <a:pt x="7704" y="72"/>
                    <a:pt x="7569" y="1"/>
                    <a:pt x="74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
            <p:cNvSpPr/>
            <p:nvPr/>
          </p:nvSpPr>
          <p:spPr>
            <a:xfrm>
              <a:off x="2616775" y="4214150"/>
              <a:ext cx="220925" cy="236875"/>
            </a:xfrm>
            <a:custGeom>
              <a:avLst/>
              <a:gdLst/>
              <a:ahLst/>
              <a:cxnLst/>
              <a:rect l="l" t="t" r="r" b="b"/>
              <a:pathLst>
                <a:path w="8837" h="9475" extrusionOk="0">
                  <a:moveTo>
                    <a:pt x="8471" y="0"/>
                  </a:moveTo>
                  <a:cubicBezTo>
                    <a:pt x="8370" y="0"/>
                    <a:pt x="8265" y="34"/>
                    <a:pt x="8210" y="111"/>
                  </a:cubicBezTo>
                  <a:lnTo>
                    <a:pt x="145" y="9199"/>
                  </a:lnTo>
                  <a:cubicBezTo>
                    <a:pt x="1" y="9365"/>
                    <a:pt x="187" y="9475"/>
                    <a:pt x="382" y="9475"/>
                  </a:cubicBezTo>
                  <a:cubicBezTo>
                    <a:pt x="480" y="9475"/>
                    <a:pt x="580" y="9447"/>
                    <a:pt x="642" y="9385"/>
                  </a:cubicBezTo>
                  <a:lnTo>
                    <a:pt x="8676" y="297"/>
                  </a:lnTo>
                  <a:cubicBezTo>
                    <a:pt x="8836" y="116"/>
                    <a:pt x="8659" y="0"/>
                    <a:pt x="84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
            <p:cNvSpPr/>
            <p:nvPr/>
          </p:nvSpPr>
          <p:spPr>
            <a:xfrm>
              <a:off x="2529425" y="3901825"/>
              <a:ext cx="70050" cy="50450"/>
            </a:xfrm>
            <a:custGeom>
              <a:avLst/>
              <a:gdLst/>
              <a:ahLst/>
              <a:cxnLst/>
              <a:rect l="l" t="t" r="r" b="b"/>
              <a:pathLst>
                <a:path w="2802" h="2018" extrusionOk="0">
                  <a:moveTo>
                    <a:pt x="480" y="0"/>
                  </a:moveTo>
                  <a:cubicBezTo>
                    <a:pt x="298" y="0"/>
                    <a:pt x="0" y="138"/>
                    <a:pt x="72" y="258"/>
                  </a:cubicBezTo>
                  <a:cubicBezTo>
                    <a:pt x="630" y="971"/>
                    <a:pt x="1344" y="1592"/>
                    <a:pt x="2181" y="1995"/>
                  </a:cubicBezTo>
                  <a:cubicBezTo>
                    <a:pt x="2208" y="2011"/>
                    <a:pt x="2243" y="2018"/>
                    <a:pt x="2284" y="2018"/>
                  </a:cubicBezTo>
                  <a:cubicBezTo>
                    <a:pt x="2484" y="2018"/>
                    <a:pt x="2802" y="1850"/>
                    <a:pt x="2647" y="1747"/>
                  </a:cubicBezTo>
                  <a:cubicBezTo>
                    <a:pt x="1840" y="1344"/>
                    <a:pt x="1158" y="754"/>
                    <a:pt x="599" y="41"/>
                  </a:cubicBezTo>
                  <a:cubicBezTo>
                    <a:pt x="578" y="12"/>
                    <a:pt x="534" y="0"/>
                    <a:pt x="4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
            <p:cNvSpPr/>
            <p:nvPr/>
          </p:nvSpPr>
          <p:spPr>
            <a:xfrm>
              <a:off x="2466675" y="3969450"/>
              <a:ext cx="143525" cy="85975"/>
            </a:xfrm>
            <a:custGeom>
              <a:avLst/>
              <a:gdLst/>
              <a:ahLst/>
              <a:cxnLst/>
              <a:rect l="l" t="t" r="r" b="b"/>
              <a:pathLst>
                <a:path w="5741" h="3439" extrusionOk="0">
                  <a:moveTo>
                    <a:pt x="507" y="1"/>
                  </a:moveTo>
                  <a:cubicBezTo>
                    <a:pt x="304" y="1"/>
                    <a:pt x="0" y="177"/>
                    <a:pt x="101" y="252"/>
                  </a:cubicBezTo>
                  <a:cubicBezTo>
                    <a:pt x="1683" y="1461"/>
                    <a:pt x="3358" y="2516"/>
                    <a:pt x="5095" y="3416"/>
                  </a:cubicBezTo>
                  <a:cubicBezTo>
                    <a:pt x="5121" y="3431"/>
                    <a:pt x="5158" y="3438"/>
                    <a:pt x="5199" y="3438"/>
                  </a:cubicBezTo>
                  <a:cubicBezTo>
                    <a:pt x="5406" y="3438"/>
                    <a:pt x="5741" y="3271"/>
                    <a:pt x="5560" y="3167"/>
                  </a:cubicBezTo>
                  <a:cubicBezTo>
                    <a:pt x="3823" y="2268"/>
                    <a:pt x="2179" y="1213"/>
                    <a:pt x="628" y="35"/>
                  </a:cubicBezTo>
                  <a:cubicBezTo>
                    <a:pt x="598" y="11"/>
                    <a:pt x="555" y="1"/>
                    <a:pt x="5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
            <p:cNvSpPr/>
            <p:nvPr/>
          </p:nvSpPr>
          <p:spPr>
            <a:xfrm>
              <a:off x="2445125" y="4056150"/>
              <a:ext cx="161975" cy="95425"/>
            </a:xfrm>
            <a:custGeom>
              <a:avLst/>
              <a:gdLst/>
              <a:ahLst/>
              <a:cxnLst/>
              <a:rect l="l" t="t" r="r" b="b"/>
              <a:pathLst>
                <a:path w="6479" h="3817" extrusionOk="0">
                  <a:moveTo>
                    <a:pt x="560" y="1"/>
                  </a:moveTo>
                  <a:cubicBezTo>
                    <a:pt x="352" y="1"/>
                    <a:pt x="0" y="239"/>
                    <a:pt x="280" y="351"/>
                  </a:cubicBezTo>
                  <a:lnTo>
                    <a:pt x="280" y="320"/>
                  </a:lnTo>
                  <a:cubicBezTo>
                    <a:pt x="2389" y="1033"/>
                    <a:pt x="4034" y="2584"/>
                    <a:pt x="5833" y="3794"/>
                  </a:cubicBezTo>
                  <a:cubicBezTo>
                    <a:pt x="5864" y="3810"/>
                    <a:pt x="5903" y="3816"/>
                    <a:pt x="5947" y="3816"/>
                  </a:cubicBezTo>
                  <a:cubicBezTo>
                    <a:pt x="6164" y="3816"/>
                    <a:pt x="6479" y="3644"/>
                    <a:pt x="6298" y="3515"/>
                  </a:cubicBezTo>
                  <a:cubicBezTo>
                    <a:pt x="4437" y="2274"/>
                    <a:pt x="2793" y="723"/>
                    <a:pt x="621" y="10"/>
                  </a:cubicBezTo>
                  <a:cubicBezTo>
                    <a:pt x="603" y="4"/>
                    <a:pt x="582" y="1"/>
                    <a:pt x="5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
            <p:cNvSpPr/>
            <p:nvPr/>
          </p:nvSpPr>
          <p:spPr>
            <a:xfrm>
              <a:off x="2403925" y="4174100"/>
              <a:ext cx="206525" cy="108250"/>
            </a:xfrm>
            <a:custGeom>
              <a:avLst/>
              <a:gdLst/>
              <a:ahLst/>
              <a:cxnLst/>
              <a:rect l="l" t="t" r="r" b="b"/>
              <a:pathLst>
                <a:path w="8261" h="4330" extrusionOk="0">
                  <a:moveTo>
                    <a:pt x="489" y="0"/>
                  </a:moveTo>
                  <a:cubicBezTo>
                    <a:pt x="287" y="0"/>
                    <a:pt x="0" y="150"/>
                    <a:pt x="98" y="224"/>
                  </a:cubicBezTo>
                  <a:cubicBezTo>
                    <a:pt x="2424" y="1899"/>
                    <a:pt x="4937" y="3295"/>
                    <a:pt x="7605" y="4318"/>
                  </a:cubicBezTo>
                  <a:cubicBezTo>
                    <a:pt x="7624" y="4326"/>
                    <a:pt x="7648" y="4329"/>
                    <a:pt x="7676" y="4329"/>
                  </a:cubicBezTo>
                  <a:cubicBezTo>
                    <a:pt x="7877" y="4329"/>
                    <a:pt x="8261" y="4152"/>
                    <a:pt x="8070" y="4070"/>
                  </a:cubicBezTo>
                  <a:cubicBezTo>
                    <a:pt x="5433" y="3046"/>
                    <a:pt x="2921" y="1682"/>
                    <a:pt x="625" y="38"/>
                  </a:cubicBezTo>
                  <a:cubicBezTo>
                    <a:pt x="592" y="11"/>
                    <a:pt x="544" y="0"/>
                    <a:pt x="4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
            <p:cNvSpPr/>
            <p:nvPr/>
          </p:nvSpPr>
          <p:spPr>
            <a:xfrm>
              <a:off x="2402100" y="4291275"/>
              <a:ext cx="218100" cy="118400"/>
            </a:xfrm>
            <a:custGeom>
              <a:avLst/>
              <a:gdLst/>
              <a:ahLst/>
              <a:cxnLst/>
              <a:rect l="l" t="t" r="r" b="b"/>
              <a:pathLst>
                <a:path w="8724" h="4736" extrusionOk="0">
                  <a:moveTo>
                    <a:pt x="505" y="1"/>
                  </a:moveTo>
                  <a:cubicBezTo>
                    <a:pt x="289" y="1"/>
                    <a:pt x="1" y="188"/>
                    <a:pt x="202" y="314"/>
                  </a:cubicBezTo>
                  <a:cubicBezTo>
                    <a:pt x="2715" y="1865"/>
                    <a:pt x="5320" y="3695"/>
                    <a:pt x="8112" y="4718"/>
                  </a:cubicBezTo>
                  <a:cubicBezTo>
                    <a:pt x="8140" y="4730"/>
                    <a:pt x="8171" y="4736"/>
                    <a:pt x="8203" y="4736"/>
                  </a:cubicBezTo>
                  <a:cubicBezTo>
                    <a:pt x="8428" y="4736"/>
                    <a:pt x="8724" y="4485"/>
                    <a:pt x="8453" y="4377"/>
                  </a:cubicBezTo>
                  <a:cubicBezTo>
                    <a:pt x="5723" y="3385"/>
                    <a:pt x="3087" y="1554"/>
                    <a:pt x="636" y="35"/>
                  </a:cubicBezTo>
                  <a:cubicBezTo>
                    <a:pt x="601" y="11"/>
                    <a:pt x="555" y="1"/>
                    <a:pt x="5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
            <p:cNvSpPr/>
            <p:nvPr/>
          </p:nvSpPr>
          <p:spPr>
            <a:xfrm>
              <a:off x="2489225" y="4423675"/>
              <a:ext cx="159525" cy="73725"/>
            </a:xfrm>
            <a:custGeom>
              <a:avLst/>
              <a:gdLst/>
              <a:ahLst/>
              <a:cxnLst/>
              <a:rect l="l" t="t" r="r" b="b"/>
              <a:pathLst>
                <a:path w="6381" h="2949" extrusionOk="0">
                  <a:moveTo>
                    <a:pt x="564" y="1"/>
                  </a:moveTo>
                  <a:cubicBezTo>
                    <a:pt x="384" y="1"/>
                    <a:pt x="1" y="178"/>
                    <a:pt x="191" y="260"/>
                  </a:cubicBezTo>
                  <a:cubicBezTo>
                    <a:pt x="2083" y="1066"/>
                    <a:pt x="3945" y="1935"/>
                    <a:pt x="5775" y="2928"/>
                  </a:cubicBezTo>
                  <a:cubicBezTo>
                    <a:pt x="5799" y="2942"/>
                    <a:pt x="5830" y="2948"/>
                    <a:pt x="5866" y="2948"/>
                  </a:cubicBezTo>
                  <a:cubicBezTo>
                    <a:pt x="6061" y="2948"/>
                    <a:pt x="6381" y="2763"/>
                    <a:pt x="6302" y="2710"/>
                  </a:cubicBezTo>
                  <a:cubicBezTo>
                    <a:pt x="4441" y="1718"/>
                    <a:pt x="2580" y="818"/>
                    <a:pt x="625" y="12"/>
                  </a:cubicBezTo>
                  <a:cubicBezTo>
                    <a:pt x="610" y="4"/>
                    <a:pt x="589" y="1"/>
                    <a:pt x="5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6" name="Google Shape;646;p3"/>
          <p:cNvSpPr/>
          <p:nvPr/>
        </p:nvSpPr>
        <p:spPr>
          <a:xfrm>
            <a:off x="5573363" y="1106888"/>
            <a:ext cx="378599" cy="316724"/>
          </a:xfrm>
          <a:custGeom>
            <a:avLst/>
            <a:gdLst/>
            <a:ahLst/>
            <a:cxnLst/>
            <a:rect l="l" t="t" r="r" b="b"/>
            <a:pathLst>
              <a:path w="11540" h="9654" extrusionOk="0">
                <a:moveTo>
                  <a:pt x="5412" y="1"/>
                </a:moveTo>
                <a:cubicBezTo>
                  <a:pt x="4719" y="1"/>
                  <a:pt x="4023" y="114"/>
                  <a:pt x="3350" y="345"/>
                </a:cubicBezTo>
                <a:lnTo>
                  <a:pt x="3695" y="271"/>
                </a:lnTo>
                <a:lnTo>
                  <a:pt x="3695" y="271"/>
                </a:lnTo>
                <a:cubicBezTo>
                  <a:pt x="2234" y="700"/>
                  <a:pt x="929" y="1718"/>
                  <a:pt x="404" y="3137"/>
                </a:cubicBezTo>
                <a:cubicBezTo>
                  <a:pt x="0" y="4316"/>
                  <a:pt x="93" y="5619"/>
                  <a:pt x="683" y="6704"/>
                </a:cubicBezTo>
                <a:cubicBezTo>
                  <a:pt x="1272" y="7790"/>
                  <a:pt x="2234" y="8628"/>
                  <a:pt x="3350" y="9124"/>
                </a:cubicBezTo>
                <a:cubicBezTo>
                  <a:pt x="4141" y="9475"/>
                  <a:pt x="5003" y="9654"/>
                  <a:pt x="5855" y="9654"/>
                </a:cubicBezTo>
                <a:cubicBezTo>
                  <a:pt x="7110" y="9654"/>
                  <a:pt x="8346" y="9267"/>
                  <a:pt x="9306" y="8472"/>
                </a:cubicBezTo>
                <a:cubicBezTo>
                  <a:pt x="10950" y="7139"/>
                  <a:pt x="11540" y="4595"/>
                  <a:pt x="10516" y="2765"/>
                </a:cubicBezTo>
                <a:cubicBezTo>
                  <a:pt x="10175" y="2207"/>
                  <a:pt x="9740" y="1679"/>
                  <a:pt x="9213" y="1276"/>
                </a:cubicBezTo>
                <a:cubicBezTo>
                  <a:pt x="8105" y="435"/>
                  <a:pt x="6766" y="1"/>
                  <a:pt x="54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7" name="Google Shape;647;p3"/>
          <p:cNvGrpSpPr/>
          <p:nvPr/>
        </p:nvGrpSpPr>
        <p:grpSpPr>
          <a:xfrm rot="1299035" flipH="1">
            <a:off x="8043736" y="3636036"/>
            <a:ext cx="771943" cy="2103937"/>
            <a:chOff x="10084800" y="4174013"/>
            <a:chExt cx="585175" cy="1594900"/>
          </a:xfrm>
        </p:grpSpPr>
        <p:sp>
          <p:nvSpPr>
            <p:cNvPr id="648" name="Google Shape;648;p3"/>
            <p:cNvSpPr/>
            <p:nvPr/>
          </p:nvSpPr>
          <p:spPr>
            <a:xfrm>
              <a:off x="10201075" y="4663100"/>
              <a:ext cx="103750" cy="217325"/>
            </a:xfrm>
            <a:custGeom>
              <a:avLst/>
              <a:gdLst/>
              <a:ahLst/>
              <a:cxnLst/>
              <a:rect l="l" t="t" r="r" b="b"/>
              <a:pathLst>
                <a:path w="4150" h="8693" extrusionOk="0">
                  <a:moveTo>
                    <a:pt x="430" y="0"/>
                  </a:moveTo>
                  <a:cubicBezTo>
                    <a:pt x="247" y="0"/>
                    <a:pt x="0" y="124"/>
                    <a:pt x="44" y="233"/>
                  </a:cubicBezTo>
                  <a:cubicBezTo>
                    <a:pt x="1595" y="2839"/>
                    <a:pt x="2774" y="5661"/>
                    <a:pt x="3549" y="8608"/>
                  </a:cubicBezTo>
                  <a:cubicBezTo>
                    <a:pt x="3559" y="8668"/>
                    <a:pt x="3626" y="8692"/>
                    <a:pt x="3710" y="8692"/>
                  </a:cubicBezTo>
                  <a:cubicBezTo>
                    <a:pt x="3890" y="8692"/>
                    <a:pt x="4150" y="8580"/>
                    <a:pt x="4108" y="8453"/>
                  </a:cubicBezTo>
                  <a:cubicBezTo>
                    <a:pt x="3332" y="5506"/>
                    <a:pt x="2153" y="2684"/>
                    <a:pt x="602" y="78"/>
                  </a:cubicBezTo>
                  <a:cubicBezTo>
                    <a:pt x="575" y="22"/>
                    <a:pt x="508" y="0"/>
                    <a:pt x="430" y="0"/>
                  </a:cubicBezTo>
                  <a:close/>
                </a:path>
              </a:pathLst>
            </a:custGeom>
            <a:solidFill>
              <a:srgbClr val="F09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9" name="Google Shape;649;p3"/>
            <p:cNvGrpSpPr/>
            <p:nvPr/>
          </p:nvGrpSpPr>
          <p:grpSpPr>
            <a:xfrm>
              <a:off x="10084800" y="4174013"/>
              <a:ext cx="585175" cy="1594900"/>
              <a:chOff x="1833925" y="1604075"/>
              <a:chExt cx="585175" cy="1594900"/>
            </a:xfrm>
          </p:grpSpPr>
          <p:sp>
            <p:nvSpPr>
              <p:cNvPr id="650" name="Google Shape;650;p3"/>
              <p:cNvSpPr/>
              <p:nvPr/>
            </p:nvSpPr>
            <p:spPr>
              <a:xfrm>
                <a:off x="2027925" y="1604075"/>
                <a:ext cx="134950" cy="358975"/>
              </a:xfrm>
              <a:custGeom>
                <a:avLst/>
                <a:gdLst/>
                <a:ahLst/>
                <a:cxnLst/>
                <a:rect l="l" t="t" r="r" b="b"/>
                <a:pathLst>
                  <a:path w="5398" h="14359" extrusionOk="0">
                    <a:moveTo>
                      <a:pt x="4094" y="880"/>
                    </a:moveTo>
                    <a:cubicBezTo>
                      <a:pt x="3945" y="5093"/>
                      <a:pt x="4596" y="9613"/>
                      <a:pt x="2427" y="13385"/>
                    </a:cubicBezTo>
                    <a:lnTo>
                      <a:pt x="2427" y="13385"/>
                    </a:lnTo>
                    <a:cubicBezTo>
                      <a:pt x="2404" y="11300"/>
                      <a:pt x="2747" y="9204"/>
                      <a:pt x="3413" y="7206"/>
                    </a:cubicBezTo>
                    <a:cubicBezTo>
                      <a:pt x="3437" y="7146"/>
                      <a:pt x="3367" y="7119"/>
                      <a:pt x="3269" y="7119"/>
                    </a:cubicBezTo>
                    <a:cubicBezTo>
                      <a:pt x="3115" y="7119"/>
                      <a:pt x="2892" y="7186"/>
                      <a:pt x="2854" y="7300"/>
                    </a:cubicBezTo>
                    <a:cubicBezTo>
                      <a:pt x="2236" y="9154"/>
                      <a:pt x="1896" y="11116"/>
                      <a:pt x="1869" y="13078"/>
                    </a:cubicBezTo>
                    <a:lnTo>
                      <a:pt x="1869" y="13078"/>
                    </a:lnTo>
                    <a:cubicBezTo>
                      <a:pt x="787" y="8892"/>
                      <a:pt x="1605" y="4426"/>
                      <a:pt x="4094" y="880"/>
                    </a:cubicBezTo>
                    <a:close/>
                    <a:moveTo>
                      <a:pt x="4552" y="1"/>
                    </a:moveTo>
                    <a:cubicBezTo>
                      <a:pt x="4409" y="1"/>
                      <a:pt x="4198" y="94"/>
                      <a:pt x="4157" y="134"/>
                    </a:cubicBezTo>
                    <a:cubicBezTo>
                      <a:pt x="993" y="4042"/>
                      <a:pt x="1" y="9285"/>
                      <a:pt x="1552" y="14062"/>
                    </a:cubicBezTo>
                    <a:cubicBezTo>
                      <a:pt x="1570" y="14107"/>
                      <a:pt x="1630" y="14126"/>
                      <a:pt x="1706" y="14126"/>
                    </a:cubicBezTo>
                    <a:cubicBezTo>
                      <a:pt x="1761" y="14126"/>
                      <a:pt x="1824" y="14116"/>
                      <a:pt x="1884" y="14099"/>
                    </a:cubicBezTo>
                    <a:lnTo>
                      <a:pt x="1884" y="14099"/>
                    </a:lnTo>
                    <a:cubicBezTo>
                      <a:pt x="1887" y="14159"/>
                      <a:pt x="1890" y="14219"/>
                      <a:pt x="1893" y="14279"/>
                    </a:cubicBezTo>
                    <a:cubicBezTo>
                      <a:pt x="1893" y="14337"/>
                      <a:pt x="1938" y="14358"/>
                      <a:pt x="2001" y="14358"/>
                    </a:cubicBezTo>
                    <a:cubicBezTo>
                      <a:pt x="2143" y="14358"/>
                      <a:pt x="2377" y="14250"/>
                      <a:pt x="2420" y="14186"/>
                    </a:cubicBezTo>
                    <a:cubicBezTo>
                      <a:pt x="5398" y="10060"/>
                      <a:pt x="4405" y="4880"/>
                      <a:pt x="4685" y="103"/>
                    </a:cubicBezTo>
                    <a:cubicBezTo>
                      <a:pt x="4685" y="27"/>
                      <a:pt x="4628" y="1"/>
                      <a:pt x="4552" y="1"/>
                    </a:cubicBezTo>
                    <a:close/>
                  </a:path>
                </a:pathLst>
              </a:custGeom>
              <a:solidFill>
                <a:srgbClr val="F09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
              <p:cNvSpPr/>
              <p:nvPr/>
            </p:nvSpPr>
            <p:spPr>
              <a:xfrm>
                <a:off x="1884475" y="1870300"/>
                <a:ext cx="202725" cy="108300"/>
              </a:xfrm>
              <a:custGeom>
                <a:avLst/>
                <a:gdLst/>
                <a:ahLst/>
                <a:cxnLst/>
                <a:rect l="l" t="t" r="r" b="b"/>
                <a:pathLst>
                  <a:path w="8109" h="4332" extrusionOk="0">
                    <a:moveTo>
                      <a:pt x="922" y="458"/>
                    </a:moveTo>
                    <a:lnTo>
                      <a:pt x="922" y="458"/>
                    </a:lnTo>
                    <a:cubicBezTo>
                      <a:pt x="3198" y="721"/>
                      <a:pt x="5543" y="1701"/>
                      <a:pt x="7171" y="3337"/>
                    </a:cubicBezTo>
                    <a:lnTo>
                      <a:pt x="7171" y="3337"/>
                    </a:lnTo>
                    <a:cubicBezTo>
                      <a:pt x="6422" y="3643"/>
                      <a:pt x="5661" y="3879"/>
                      <a:pt x="4930" y="3879"/>
                    </a:cubicBezTo>
                    <a:cubicBezTo>
                      <a:pt x="4155" y="3879"/>
                      <a:pt x="3415" y="3614"/>
                      <a:pt x="2761" y="2885"/>
                    </a:cubicBezTo>
                    <a:cubicBezTo>
                      <a:pt x="2088" y="2132"/>
                      <a:pt x="1509" y="1262"/>
                      <a:pt x="922" y="458"/>
                    </a:cubicBezTo>
                    <a:close/>
                    <a:moveTo>
                      <a:pt x="496" y="1"/>
                    </a:moveTo>
                    <a:cubicBezTo>
                      <a:pt x="372" y="1"/>
                      <a:pt x="0" y="125"/>
                      <a:pt x="155" y="311"/>
                    </a:cubicBezTo>
                    <a:cubicBezTo>
                      <a:pt x="1117" y="1614"/>
                      <a:pt x="2078" y="3537"/>
                      <a:pt x="3629" y="4126"/>
                    </a:cubicBezTo>
                    <a:cubicBezTo>
                      <a:pt x="4013" y="4271"/>
                      <a:pt x="4399" y="4332"/>
                      <a:pt x="4784" y="4332"/>
                    </a:cubicBezTo>
                    <a:cubicBezTo>
                      <a:pt x="5697" y="4332"/>
                      <a:pt x="6601" y="3990"/>
                      <a:pt x="7445" y="3627"/>
                    </a:cubicBezTo>
                    <a:lnTo>
                      <a:pt x="7445" y="3627"/>
                    </a:lnTo>
                    <a:cubicBezTo>
                      <a:pt x="7456" y="3638"/>
                      <a:pt x="7466" y="3650"/>
                      <a:pt x="7476" y="3661"/>
                    </a:cubicBezTo>
                    <a:cubicBezTo>
                      <a:pt x="7517" y="3710"/>
                      <a:pt x="7585" y="3731"/>
                      <a:pt x="7658" y="3731"/>
                    </a:cubicBezTo>
                    <a:cubicBezTo>
                      <a:pt x="7861" y="3731"/>
                      <a:pt x="8109" y="3572"/>
                      <a:pt x="7972" y="3413"/>
                    </a:cubicBezTo>
                    <a:lnTo>
                      <a:pt x="8003" y="3413"/>
                    </a:lnTo>
                    <a:cubicBezTo>
                      <a:pt x="7964" y="3369"/>
                      <a:pt x="7924" y="3326"/>
                      <a:pt x="7884" y="3283"/>
                    </a:cubicBezTo>
                    <a:lnTo>
                      <a:pt x="7884" y="3283"/>
                    </a:lnTo>
                    <a:cubicBezTo>
                      <a:pt x="7871" y="3254"/>
                      <a:pt x="7846" y="3228"/>
                      <a:pt x="7814" y="3208"/>
                    </a:cubicBezTo>
                    <a:lnTo>
                      <a:pt x="7814" y="3208"/>
                    </a:lnTo>
                    <a:cubicBezTo>
                      <a:pt x="5950" y="1259"/>
                      <a:pt x="3165" y="180"/>
                      <a:pt x="496" y="1"/>
                    </a:cubicBezTo>
                    <a:close/>
                  </a:path>
                </a:pathLst>
              </a:custGeom>
              <a:solidFill>
                <a:srgbClr val="F09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
              <p:cNvSpPr/>
              <p:nvPr/>
            </p:nvSpPr>
            <p:spPr>
              <a:xfrm>
                <a:off x="2086025" y="1908300"/>
                <a:ext cx="295550" cy="250075"/>
              </a:xfrm>
              <a:custGeom>
                <a:avLst/>
                <a:gdLst/>
                <a:ahLst/>
                <a:cxnLst/>
                <a:rect l="l" t="t" r="r" b="b"/>
                <a:pathLst>
                  <a:path w="11822" h="10003" extrusionOk="0">
                    <a:moveTo>
                      <a:pt x="10439" y="159"/>
                    </a:moveTo>
                    <a:cubicBezTo>
                      <a:pt x="10598" y="159"/>
                      <a:pt x="10713" y="195"/>
                      <a:pt x="10767" y="280"/>
                    </a:cubicBezTo>
                    <a:cubicBezTo>
                      <a:pt x="11108" y="745"/>
                      <a:pt x="10426" y="1427"/>
                      <a:pt x="10177" y="1800"/>
                    </a:cubicBezTo>
                    <a:cubicBezTo>
                      <a:pt x="8750" y="3971"/>
                      <a:pt x="7541" y="6453"/>
                      <a:pt x="5183" y="7693"/>
                    </a:cubicBezTo>
                    <a:cubicBezTo>
                      <a:pt x="3882" y="8381"/>
                      <a:pt x="2425" y="8563"/>
                      <a:pt x="1105" y="9132"/>
                    </a:cubicBezTo>
                    <a:lnTo>
                      <a:pt x="1105" y="9132"/>
                    </a:lnTo>
                    <a:cubicBezTo>
                      <a:pt x="1736" y="7296"/>
                      <a:pt x="2678" y="5568"/>
                      <a:pt x="3911" y="4033"/>
                    </a:cubicBezTo>
                    <a:cubicBezTo>
                      <a:pt x="4656" y="3133"/>
                      <a:pt x="5587" y="2327"/>
                      <a:pt x="6579" y="1707"/>
                    </a:cubicBezTo>
                    <a:cubicBezTo>
                      <a:pt x="6951" y="1467"/>
                      <a:pt x="9485" y="159"/>
                      <a:pt x="10439" y="159"/>
                    </a:cubicBezTo>
                    <a:close/>
                    <a:moveTo>
                      <a:pt x="11635" y="1"/>
                    </a:moveTo>
                    <a:cubicBezTo>
                      <a:pt x="5999" y="180"/>
                      <a:pt x="2247" y="4445"/>
                      <a:pt x="489" y="9435"/>
                    </a:cubicBezTo>
                    <a:lnTo>
                      <a:pt x="489" y="9435"/>
                    </a:lnTo>
                    <a:cubicBezTo>
                      <a:pt x="356" y="9510"/>
                      <a:pt x="225" y="9591"/>
                      <a:pt x="96" y="9679"/>
                    </a:cubicBezTo>
                    <a:cubicBezTo>
                      <a:pt x="1" y="9747"/>
                      <a:pt x="55" y="9773"/>
                      <a:pt x="154" y="9773"/>
                    </a:cubicBezTo>
                    <a:cubicBezTo>
                      <a:pt x="221" y="9773"/>
                      <a:pt x="309" y="9761"/>
                      <a:pt x="384" y="9742"/>
                    </a:cubicBezTo>
                    <a:lnTo>
                      <a:pt x="384" y="9742"/>
                    </a:lnTo>
                    <a:cubicBezTo>
                      <a:pt x="360" y="9814"/>
                      <a:pt x="336" y="9886"/>
                      <a:pt x="313" y="9958"/>
                    </a:cubicBezTo>
                    <a:cubicBezTo>
                      <a:pt x="303" y="9989"/>
                      <a:pt x="355" y="10002"/>
                      <a:pt x="430" y="10002"/>
                    </a:cubicBezTo>
                    <a:cubicBezTo>
                      <a:pt x="582" y="10002"/>
                      <a:pt x="830" y="9947"/>
                      <a:pt x="872" y="9865"/>
                    </a:cubicBezTo>
                    <a:cubicBezTo>
                      <a:pt x="919" y="9704"/>
                      <a:pt x="969" y="9543"/>
                      <a:pt x="1021" y="9384"/>
                    </a:cubicBezTo>
                    <a:lnTo>
                      <a:pt x="1021" y="9384"/>
                    </a:lnTo>
                    <a:cubicBezTo>
                      <a:pt x="2994" y="8323"/>
                      <a:pt x="5268" y="8487"/>
                      <a:pt x="7013" y="6856"/>
                    </a:cubicBezTo>
                    <a:cubicBezTo>
                      <a:pt x="8999" y="4995"/>
                      <a:pt x="10332" y="2327"/>
                      <a:pt x="11790" y="63"/>
                    </a:cubicBezTo>
                    <a:cubicBezTo>
                      <a:pt x="11821" y="1"/>
                      <a:pt x="11635" y="1"/>
                      <a:pt x="11635" y="1"/>
                    </a:cubicBezTo>
                    <a:close/>
                  </a:path>
                </a:pathLst>
              </a:custGeom>
              <a:solidFill>
                <a:srgbClr val="F09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
              <p:cNvSpPr/>
              <p:nvPr/>
            </p:nvSpPr>
            <p:spPr>
              <a:xfrm>
                <a:off x="2085050" y="2026925"/>
                <a:ext cx="159325" cy="134975"/>
              </a:xfrm>
              <a:custGeom>
                <a:avLst/>
                <a:gdLst/>
                <a:ahLst/>
                <a:cxnLst/>
                <a:rect l="l" t="t" r="r" b="b"/>
                <a:pathLst>
                  <a:path w="6373" h="5399" extrusionOk="0">
                    <a:moveTo>
                      <a:pt x="6219" y="0"/>
                    </a:moveTo>
                    <a:cubicBezTo>
                      <a:pt x="6093" y="0"/>
                      <a:pt x="5895" y="42"/>
                      <a:pt x="5843" y="95"/>
                    </a:cubicBezTo>
                    <a:cubicBezTo>
                      <a:pt x="3609" y="1521"/>
                      <a:pt x="1345" y="3010"/>
                      <a:pt x="11" y="5368"/>
                    </a:cubicBezTo>
                    <a:cubicBezTo>
                      <a:pt x="1" y="5388"/>
                      <a:pt x="49" y="5399"/>
                      <a:pt x="121" y="5399"/>
                    </a:cubicBezTo>
                    <a:cubicBezTo>
                      <a:pt x="266" y="5399"/>
                      <a:pt x="507" y="5357"/>
                      <a:pt x="569" y="5275"/>
                    </a:cubicBezTo>
                    <a:cubicBezTo>
                      <a:pt x="1872" y="2948"/>
                      <a:pt x="4075" y="1490"/>
                      <a:pt x="6277" y="95"/>
                    </a:cubicBezTo>
                    <a:cubicBezTo>
                      <a:pt x="6373" y="26"/>
                      <a:pt x="6318" y="0"/>
                      <a:pt x="6219" y="0"/>
                    </a:cubicBezTo>
                    <a:close/>
                  </a:path>
                </a:pathLst>
              </a:custGeom>
              <a:solidFill>
                <a:srgbClr val="F09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
              <p:cNvSpPr/>
              <p:nvPr/>
            </p:nvSpPr>
            <p:spPr>
              <a:xfrm>
                <a:off x="1884125" y="1950475"/>
                <a:ext cx="191100" cy="386625"/>
              </a:xfrm>
              <a:custGeom>
                <a:avLst/>
                <a:gdLst/>
                <a:ahLst/>
                <a:cxnLst/>
                <a:rect l="l" t="t" r="r" b="b"/>
                <a:pathLst>
                  <a:path w="7644" h="15465" extrusionOk="0">
                    <a:moveTo>
                      <a:pt x="910" y="1196"/>
                    </a:moveTo>
                    <a:lnTo>
                      <a:pt x="910" y="1196"/>
                    </a:lnTo>
                    <a:cubicBezTo>
                      <a:pt x="2660" y="3053"/>
                      <a:pt x="4391" y="4874"/>
                      <a:pt x="5163" y="7402"/>
                    </a:cubicBezTo>
                    <a:cubicBezTo>
                      <a:pt x="5809" y="9546"/>
                      <a:pt x="6240" y="11775"/>
                      <a:pt x="6437" y="14019"/>
                    </a:cubicBezTo>
                    <a:lnTo>
                      <a:pt x="6437" y="14019"/>
                    </a:lnTo>
                    <a:cubicBezTo>
                      <a:pt x="5962" y="13632"/>
                      <a:pt x="5458" y="13280"/>
                      <a:pt x="5008" y="12830"/>
                    </a:cubicBezTo>
                    <a:cubicBezTo>
                      <a:pt x="4016" y="11838"/>
                      <a:pt x="3581" y="10504"/>
                      <a:pt x="3178" y="9201"/>
                    </a:cubicBezTo>
                    <a:cubicBezTo>
                      <a:pt x="2388" y="6533"/>
                      <a:pt x="1646" y="3864"/>
                      <a:pt x="910" y="1196"/>
                    </a:cubicBezTo>
                    <a:close/>
                    <a:moveTo>
                      <a:pt x="421" y="1"/>
                    </a:moveTo>
                    <a:cubicBezTo>
                      <a:pt x="246" y="1"/>
                      <a:pt x="0" y="103"/>
                      <a:pt x="45" y="237"/>
                    </a:cubicBezTo>
                    <a:cubicBezTo>
                      <a:pt x="48" y="246"/>
                      <a:pt x="50" y="256"/>
                      <a:pt x="53" y="265"/>
                    </a:cubicBezTo>
                    <a:lnTo>
                      <a:pt x="53" y="265"/>
                    </a:lnTo>
                    <a:lnTo>
                      <a:pt x="45" y="268"/>
                    </a:lnTo>
                    <a:cubicBezTo>
                      <a:pt x="49" y="272"/>
                      <a:pt x="53" y="277"/>
                      <a:pt x="58" y="281"/>
                    </a:cubicBezTo>
                    <a:lnTo>
                      <a:pt x="58" y="281"/>
                    </a:lnTo>
                    <a:cubicBezTo>
                      <a:pt x="952" y="3462"/>
                      <a:pt x="1756" y="6704"/>
                      <a:pt x="2806" y="9884"/>
                    </a:cubicBezTo>
                    <a:cubicBezTo>
                      <a:pt x="3085" y="10969"/>
                      <a:pt x="3612" y="11962"/>
                      <a:pt x="4295" y="12830"/>
                    </a:cubicBezTo>
                    <a:cubicBezTo>
                      <a:pt x="4947" y="13580"/>
                      <a:pt x="5808" y="14047"/>
                      <a:pt x="6493" y="14745"/>
                    </a:cubicBezTo>
                    <a:lnTo>
                      <a:pt x="6493" y="14745"/>
                    </a:lnTo>
                    <a:cubicBezTo>
                      <a:pt x="6507" y="14955"/>
                      <a:pt x="6518" y="15164"/>
                      <a:pt x="6528" y="15374"/>
                    </a:cubicBezTo>
                    <a:cubicBezTo>
                      <a:pt x="6528" y="15437"/>
                      <a:pt x="6593" y="15465"/>
                      <a:pt x="6678" y="15465"/>
                    </a:cubicBezTo>
                    <a:cubicBezTo>
                      <a:pt x="6780" y="15465"/>
                      <a:pt x="6911" y="15426"/>
                      <a:pt x="6997" y="15363"/>
                    </a:cubicBezTo>
                    <a:lnTo>
                      <a:pt x="6997" y="15363"/>
                    </a:lnTo>
                    <a:cubicBezTo>
                      <a:pt x="7006" y="15377"/>
                      <a:pt x="7015" y="15391"/>
                      <a:pt x="7024" y="15405"/>
                    </a:cubicBezTo>
                    <a:cubicBezTo>
                      <a:pt x="7049" y="15446"/>
                      <a:pt x="7105" y="15463"/>
                      <a:pt x="7172" y="15463"/>
                    </a:cubicBezTo>
                    <a:cubicBezTo>
                      <a:pt x="7363" y="15463"/>
                      <a:pt x="7643" y="15325"/>
                      <a:pt x="7552" y="15188"/>
                    </a:cubicBezTo>
                    <a:cubicBezTo>
                      <a:pt x="7400" y="14961"/>
                      <a:pt x="7232" y="14760"/>
                      <a:pt x="7053" y="14576"/>
                    </a:cubicBezTo>
                    <a:lnTo>
                      <a:pt x="7053" y="14576"/>
                    </a:lnTo>
                    <a:cubicBezTo>
                      <a:pt x="6888" y="11848"/>
                      <a:pt x="6398" y="9153"/>
                      <a:pt x="5535" y="6565"/>
                    </a:cubicBezTo>
                    <a:cubicBezTo>
                      <a:pt x="4641" y="3974"/>
                      <a:pt x="2429" y="2089"/>
                      <a:pt x="605" y="86"/>
                    </a:cubicBezTo>
                    <a:lnTo>
                      <a:pt x="605" y="86"/>
                    </a:lnTo>
                    <a:cubicBezTo>
                      <a:pt x="604" y="85"/>
                      <a:pt x="604" y="83"/>
                      <a:pt x="603" y="82"/>
                    </a:cubicBezTo>
                    <a:lnTo>
                      <a:pt x="601" y="82"/>
                    </a:lnTo>
                    <a:lnTo>
                      <a:pt x="601" y="82"/>
                    </a:lnTo>
                    <a:cubicBezTo>
                      <a:pt x="592" y="72"/>
                      <a:pt x="582" y="61"/>
                      <a:pt x="572" y="51"/>
                    </a:cubicBezTo>
                    <a:cubicBezTo>
                      <a:pt x="546" y="16"/>
                      <a:pt x="489" y="1"/>
                      <a:pt x="421" y="1"/>
                    </a:cubicBezTo>
                    <a:close/>
                  </a:path>
                </a:pathLst>
              </a:custGeom>
              <a:solidFill>
                <a:srgbClr val="F09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
              <p:cNvSpPr/>
              <p:nvPr/>
            </p:nvSpPr>
            <p:spPr>
              <a:xfrm>
                <a:off x="2047325" y="1954175"/>
                <a:ext cx="256350" cy="1244800"/>
              </a:xfrm>
              <a:custGeom>
                <a:avLst/>
                <a:gdLst/>
                <a:ahLst/>
                <a:cxnLst/>
                <a:rect l="l" t="t" r="r" b="b"/>
                <a:pathLst>
                  <a:path w="10254" h="49792" extrusionOk="0">
                    <a:moveTo>
                      <a:pt x="938" y="0"/>
                    </a:moveTo>
                    <a:cubicBezTo>
                      <a:pt x="748" y="0"/>
                      <a:pt x="510" y="168"/>
                      <a:pt x="620" y="368"/>
                    </a:cubicBezTo>
                    <a:cubicBezTo>
                      <a:pt x="1737" y="2384"/>
                      <a:pt x="2171" y="4742"/>
                      <a:pt x="1799" y="7037"/>
                    </a:cubicBezTo>
                    <a:cubicBezTo>
                      <a:pt x="1458" y="9022"/>
                      <a:pt x="496" y="10759"/>
                      <a:pt x="310" y="12807"/>
                    </a:cubicBezTo>
                    <a:cubicBezTo>
                      <a:pt x="0" y="16901"/>
                      <a:pt x="279" y="21058"/>
                      <a:pt x="1210" y="25090"/>
                    </a:cubicBezTo>
                    <a:cubicBezTo>
                      <a:pt x="2140" y="29340"/>
                      <a:pt x="2947" y="33714"/>
                      <a:pt x="4188" y="37901"/>
                    </a:cubicBezTo>
                    <a:cubicBezTo>
                      <a:pt x="5428" y="42120"/>
                      <a:pt x="7538" y="45904"/>
                      <a:pt x="9616" y="49688"/>
                    </a:cubicBezTo>
                    <a:cubicBezTo>
                      <a:pt x="9652" y="49761"/>
                      <a:pt x="9726" y="49791"/>
                      <a:pt x="9808" y="49791"/>
                    </a:cubicBezTo>
                    <a:cubicBezTo>
                      <a:pt x="10006" y="49791"/>
                      <a:pt x="10253" y="49616"/>
                      <a:pt x="10143" y="49440"/>
                    </a:cubicBezTo>
                    <a:cubicBezTo>
                      <a:pt x="7848" y="45346"/>
                      <a:pt x="5646" y="41220"/>
                      <a:pt x="4436" y="36660"/>
                    </a:cubicBezTo>
                    <a:cubicBezTo>
                      <a:pt x="3319" y="32380"/>
                      <a:pt x="2358" y="28006"/>
                      <a:pt x="1489" y="23632"/>
                    </a:cubicBezTo>
                    <a:cubicBezTo>
                      <a:pt x="620" y="19476"/>
                      <a:pt x="93" y="14109"/>
                      <a:pt x="1458" y="9984"/>
                    </a:cubicBezTo>
                    <a:cubicBezTo>
                      <a:pt x="2575" y="6510"/>
                      <a:pt x="2916" y="3470"/>
                      <a:pt x="1117" y="89"/>
                    </a:cubicBezTo>
                    <a:cubicBezTo>
                      <a:pt x="1081" y="27"/>
                      <a:pt x="1013" y="0"/>
                      <a:pt x="938" y="0"/>
                    </a:cubicBezTo>
                    <a:close/>
                  </a:path>
                </a:pathLst>
              </a:custGeom>
              <a:solidFill>
                <a:srgbClr val="F09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
              <p:cNvSpPr/>
              <p:nvPr/>
            </p:nvSpPr>
            <p:spPr>
              <a:xfrm>
                <a:off x="2075975" y="2144550"/>
                <a:ext cx="192150" cy="415100"/>
              </a:xfrm>
              <a:custGeom>
                <a:avLst/>
                <a:gdLst/>
                <a:ahLst/>
                <a:cxnLst/>
                <a:rect l="l" t="t" r="r" b="b"/>
                <a:pathLst>
                  <a:path w="7686" h="16604" extrusionOk="0">
                    <a:moveTo>
                      <a:pt x="6543" y="484"/>
                    </a:moveTo>
                    <a:cubicBezTo>
                      <a:pt x="7029" y="6035"/>
                      <a:pt x="4909" y="11478"/>
                      <a:pt x="802" y="15204"/>
                    </a:cubicBezTo>
                    <a:lnTo>
                      <a:pt x="802" y="15204"/>
                    </a:lnTo>
                    <a:cubicBezTo>
                      <a:pt x="1120" y="12569"/>
                      <a:pt x="735" y="9985"/>
                      <a:pt x="1646" y="7332"/>
                    </a:cubicBezTo>
                    <a:cubicBezTo>
                      <a:pt x="2628" y="4644"/>
                      <a:pt x="4311" y="2253"/>
                      <a:pt x="6543" y="484"/>
                    </a:cubicBezTo>
                    <a:close/>
                    <a:moveTo>
                      <a:pt x="6999" y="0"/>
                    </a:moveTo>
                    <a:cubicBezTo>
                      <a:pt x="6859" y="0"/>
                      <a:pt x="6570" y="112"/>
                      <a:pt x="6547" y="135"/>
                    </a:cubicBezTo>
                    <a:cubicBezTo>
                      <a:pt x="4220" y="1873"/>
                      <a:pt x="2390" y="4199"/>
                      <a:pt x="1305" y="6867"/>
                    </a:cubicBezTo>
                    <a:cubicBezTo>
                      <a:pt x="839" y="8076"/>
                      <a:pt x="498" y="9348"/>
                      <a:pt x="343" y="10620"/>
                    </a:cubicBezTo>
                    <a:cubicBezTo>
                      <a:pt x="128" y="12337"/>
                      <a:pt x="378" y="14055"/>
                      <a:pt x="168" y="15752"/>
                    </a:cubicBezTo>
                    <a:lnTo>
                      <a:pt x="168" y="15752"/>
                    </a:lnTo>
                    <a:cubicBezTo>
                      <a:pt x="123" y="15789"/>
                      <a:pt x="78" y="15826"/>
                      <a:pt x="33" y="15862"/>
                    </a:cubicBezTo>
                    <a:cubicBezTo>
                      <a:pt x="0" y="15895"/>
                      <a:pt x="40" y="15908"/>
                      <a:pt x="108" y="15908"/>
                    </a:cubicBezTo>
                    <a:cubicBezTo>
                      <a:pt x="121" y="15908"/>
                      <a:pt x="134" y="15908"/>
                      <a:pt x="148" y="15907"/>
                    </a:cubicBezTo>
                    <a:lnTo>
                      <a:pt x="148" y="15907"/>
                    </a:lnTo>
                    <a:cubicBezTo>
                      <a:pt x="118" y="16120"/>
                      <a:pt x="80" y="16332"/>
                      <a:pt x="33" y="16545"/>
                    </a:cubicBezTo>
                    <a:cubicBezTo>
                      <a:pt x="22" y="16586"/>
                      <a:pt x="78" y="16603"/>
                      <a:pt x="157" y="16603"/>
                    </a:cubicBezTo>
                    <a:cubicBezTo>
                      <a:pt x="315" y="16603"/>
                      <a:pt x="570" y="16534"/>
                      <a:pt x="591" y="16452"/>
                    </a:cubicBezTo>
                    <a:cubicBezTo>
                      <a:pt x="653" y="16175"/>
                      <a:pt x="703" y="15899"/>
                      <a:pt x="745" y="15624"/>
                    </a:cubicBezTo>
                    <a:lnTo>
                      <a:pt x="745" y="15624"/>
                    </a:lnTo>
                    <a:cubicBezTo>
                      <a:pt x="5319" y="11833"/>
                      <a:pt x="7685" y="5968"/>
                      <a:pt x="7074" y="42"/>
                    </a:cubicBezTo>
                    <a:cubicBezTo>
                      <a:pt x="7074" y="12"/>
                      <a:pt x="7044" y="0"/>
                      <a:pt x="6999" y="0"/>
                    </a:cubicBezTo>
                    <a:close/>
                  </a:path>
                </a:pathLst>
              </a:custGeom>
              <a:solidFill>
                <a:srgbClr val="F09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
              <p:cNvSpPr/>
              <p:nvPr/>
            </p:nvSpPr>
            <p:spPr>
              <a:xfrm>
                <a:off x="2077275" y="2314125"/>
                <a:ext cx="115650" cy="243800"/>
              </a:xfrm>
              <a:custGeom>
                <a:avLst/>
                <a:gdLst/>
                <a:ahLst/>
                <a:cxnLst/>
                <a:rect l="l" t="t" r="r" b="b"/>
                <a:pathLst>
                  <a:path w="4626" h="9752" extrusionOk="0">
                    <a:moveTo>
                      <a:pt x="4478" y="0"/>
                    </a:moveTo>
                    <a:cubicBezTo>
                      <a:pt x="4330" y="0"/>
                      <a:pt x="4103" y="49"/>
                      <a:pt x="4044" y="146"/>
                    </a:cubicBezTo>
                    <a:cubicBezTo>
                      <a:pt x="2307" y="3092"/>
                      <a:pt x="1253" y="6505"/>
                      <a:pt x="12" y="9700"/>
                    </a:cubicBezTo>
                    <a:cubicBezTo>
                      <a:pt x="0" y="9734"/>
                      <a:pt x="67" y="9752"/>
                      <a:pt x="159" y="9752"/>
                    </a:cubicBezTo>
                    <a:cubicBezTo>
                      <a:pt x="311" y="9752"/>
                      <a:pt x="531" y="9703"/>
                      <a:pt x="570" y="9607"/>
                    </a:cubicBezTo>
                    <a:cubicBezTo>
                      <a:pt x="1811" y="6412"/>
                      <a:pt x="2866" y="2999"/>
                      <a:pt x="4603" y="53"/>
                    </a:cubicBezTo>
                    <a:cubicBezTo>
                      <a:pt x="4626" y="18"/>
                      <a:pt x="4566" y="0"/>
                      <a:pt x="4478" y="0"/>
                    </a:cubicBezTo>
                    <a:close/>
                  </a:path>
                </a:pathLst>
              </a:custGeom>
              <a:solidFill>
                <a:srgbClr val="F09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
              <p:cNvSpPr/>
              <p:nvPr/>
            </p:nvSpPr>
            <p:spPr>
              <a:xfrm>
                <a:off x="1833925" y="2362025"/>
                <a:ext cx="281650" cy="341550"/>
              </a:xfrm>
              <a:custGeom>
                <a:avLst/>
                <a:gdLst/>
                <a:ahLst/>
                <a:cxnLst/>
                <a:rect l="l" t="t" r="r" b="b"/>
                <a:pathLst>
                  <a:path w="11266" h="13662" extrusionOk="0">
                    <a:moveTo>
                      <a:pt x="1580" y="1603"/>
                    </a:moveTo>
                    <a:lnTo>
                      <a:pt x="1580" y="1603"/>
                    </a:lnTo>
                    <a:cubicBezTo>
                      <a:pt x="5401" y="4910"/>
                      <a:pt x="10119" y="7918"/>
                      <a:pt x="10677" y="13236"/>
                    </a:cubicBezTo>
                    <a:lnTo>
                      <a:pt x="10677" y="13236"/>
                    </a:lnTo>
                    <a:cubicBezTo>
                      <a:pt x="7434" y="12696"/>
                      <a:pt x="4690" y="10466"/>
                      <a:pt x="3480" y="7380"/>
                    </a:cubicBezTo>
                    <a:cubicBezTo>
                      <a:pt x="2740" y="5447"/>
                      <a:pt x="2441" y="3423"/>
                      <a:pt x="1580" y="1603"/>
                    </a:cubicBezTo>
                    <a:close/>
                    <a:moveTo>
                      <a:pt x="505" y="1"/>
                    </a:moveTo>
                    <a:cubicBezTo>
                      <a:pt x="310" y="1"/>
                      <a:pt x="1" y="123"/>
                      <a:pt x="99" y="246"/>
                    </a:cubicBezTo>
                    <a:cubicBezTo>
                      <a:pt x="99" y="246"/>
                      <a:pt x="99" y="246"/>
                      <a:pt x="99" y="246"/>
                    </a:cubicBezTo>
                    <a:lnTo>
                      <a:pt x="99" y="246"/>
                    </a:lnTo>
                    <a:cubicBezTo>
                      <a:pt x="2177" y="2945"/>
                      <a:pt x="2022" y="6543"/>
                      <a:pt x="3852" y="9335"/>
                    </a:cubicBezTo>
                    <a:cubicBezTo>
                      <a:pt x="5403" y="11630"/>
                      <a:pt x="7854" y="13181"/>
                      <a:pt x="10583" y="13584"/>
                    </a:cubicBezTo>
                    <a:cubicBezTo>
                      <a:pt x="10614" y="13584"/>
                      <a:pt x="10658" y="13575"/>
                      <a:pt x="10706" y="13559"/>
                    </a:cubicBezTo>
                    <a:lnTo>
                      <a:pt x="10706" y="13559"/>
                    </a:lnTo>
                    <a:cubicBezTo>
                      <a:pt x="10706" y="13567"/>
                      <a:pt x="10707" y="13576"/>
                      <a:pt x="10707" y="13584"/>
                    </a:cubicBezTo>
                    <a:cubicBezTo>
                      <a:pt x="10707" y="13637"/>
                      <a:pt x="10773" y="13661"/>
                      <a:pt x="10858" y="13661"/>
                    </a:cubicBezTo>
                    <a:cubicBezTo>
                      <a:pt x="11024" y="13661"/>
                      <a:pt x="11266" y="13572"/>
                      <a:pt x="11266" y="13429"/>
                    </a:cubicBezTo>
                    <a:cubicBezTo>
                      <a:pt x="10832" y="7132"/>
                      <a:pt x="4659" y="4030"/>
                      <a:pt x="626" y="29"/>
                    </a:cubicBezTo>
                    <a:cubicBezTo>
                      <a:pt x="600" y="9"/>
                      <a:pt x="556" y="1"/>
                      <a:pt x="505" y="1"/>
                    </a:cubicBezTo>
                    <a:close/>
                  </a:path>
                </a:pathLst>
              </a:custGeom>
              <a:solidFill>
                <a:srgbClr val="F09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
              <p:cNvSpPr/>
              <p:nvPr/>
            </p:nvSpPr>
            <p:spPr>
              <a:xfrm>
                <a:off x="1944625" y="2496250"/>
                <a:ext cx="165325" cy="203425"/>
              </a:xfrm>
              <a:custGeom>
                <a:avLst/>
                <a:gdLst/>
                <a:ahLst/>
                <a:cxnLst/>
                <a:rect l="l" t="t" r="r" b="b"/>
                <a:pathLst>
                  <a:path w="6613" h="8137" extrusionOk="0">
                    <a:moveTo>
                      <a:pt x="498" y="1"/>
                    </a:moveTo>
                    <a:cubicBezTo>
                      <a:pt x="311" y="1"/>
                      <a:pt x="0" y="137"/>
                      <a:pt x="76" y="212"/>
                    </a:cubicBezTo>
                    <a:cubicBezTo>
                      <a:pt x="1161" y="1360"/>
                      <a:pt x="2247" y="2539"/>
                      <a:pt x="3240" y="3779"/>
                    </a:cubicBezTo>
                    <a:cubicBezTo>
                      <a:pt x="4263" y="4989"/>
                      <a:pt x="5628" y="6447"/>
                      <a:pt x="6031" y="8091"/>
                    </a:cubicBezTo>
                    <a:cubicBezTo>
                      <a:pt x="6039" y="8123"/>
                      <a:pt x="6083" y="8137"/>
                      <a:pt x="6143" y="8137"/>
                    </a:cubicBezTo>
                    <a:cubicBezTo>
                      <a:pt x="6313" y="8137"/>
                      <a:pt x="6613" y="8028"/>
                      <a:pt x="6590" y="7936"/>
                    </a:cubicBezTo>
                    <a:cubicBezTo>
                      <a:pt x="6217" y="6447"/>
                      <a:pt x="5070" y="5206"/>
                      <a:pt x="4139" y="3997"/>
                    </a:cubicBezTo>
                    <a:cubicBezTo>
                      <a:pt x="3022" y="2632"/>
                      <a:pt x="1844" y="1298"/>
                      <a:pt x="603" y="26"/>
                    </a:cubicBezTo>
                    <a:cubicBezTo>
                      <a:pt x="579" y="8"/>
                      <a:pt x="542" y="1"/>
                      <a:pt x="498" y="1"/>
                    </a:cubicBezTo>
                    <a:close/>
                  </a:path>
                </a:pathLst>
              </a:custGeom>
              <a:solidFill>
                <a:srgbClr val="F09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
              <p:cNvSpPr/>
              <p:nvPr/>
            </p:nvSpPr>
            <p:spPr>
              <a:xfrm>
                <a:off x="2157425" y="2486025"/>
                <a:ext cx="261675" cy="438775"/>
              </a:xfrm>
              <a:custGeom>
                <a:avLst/>
                <a:gdLst/>
                <a:ahLst/>
                <a:cxnLst/>
                <a:rect l="l" t="t" r="r" b="b"/>
                <a:pathLst>
                  <a:path w="10467" h="17551" extrusionOk="0">
                    <a:moveTo>
                      <a:pt x="9741" y="373"/>
                    </a:moveTo>
                    <a:lnTo>
                      <a:pt x="9741" y="373"/>
                    </a:lnTo>
                    <a:cubicBezTo>
                      <a:pt x="9834" y="745"/>
                      <a:pt x="9803" y="1118"/>
                      <a:pt x="9648" y="1428"/>
                    </a:cubicBezTo>
                    <a:cubicBezTo>
                      <a:pt x="9121" y="4871"/>
                      <a:pt x="7476" y="8035"/>
                      <a:pt x="4995" y="10454"/>
                    </a:cubicBezTo>
                    <a:cubicBezTo>
                      <a:pt x="3809" y="11553"/>
                      <a:pt x="2535" y="12573"/>
                      <a:pt x="1564" y="13796"/>
                    </a:cubicBezTo>
                    <a:lnTo>
                      <a:pt x="1564" y="13796"/>
                    </a:lnTo>
                    <a:cubicBezTo>
                      <a:pt x="2783" y="10528"/>
                      <a:pt x="4670" y="7523"/>
                      <a:pt x="7104" y="4995"/>
                    </a:cubicBezTo>
                    <a:cubicBezTo>
                      <a:pt x="7152" y="4948"/>
                      <a:pt x="7104" y="4927"/>
                      <a:pt x="7022" y="4927"/>
                    </a:cubicBezTo>
                    <a:cubicBezTo>
                      <a:pt x="6889" y="4927"/>
                      <a:pt x="6665" y="4980"/>
                      <a:pt x="6608" y="5057"/>
                    </a:cubicBezTo>
                    <a:cubicBezTo>
                      <a:pt x="4026" y="7688"/>
                      <a:pt x="2075" y="10836"/>
                      <a:pt x="845" y="14274"/>
                    </a:cubicBezTo>
                    <a:lnTo>
                      <a:pt x="845" y="14274"/>
                    </a:lnTo>
                    <a:cubicBezTo>
                      <a:pt x="1170" y="11790"/>
                      <a:pt x="1755" y="9338"/>
                      <a:pt x="2855" y="7073"/>
                    </a:cubicBezTo>
                    <a:cubicBezTo>
                      <a:pt x="3630" y="5460"/>
                      <a:pt x="4685" y="4033"/>
                      <a:pt x="5957" y="2793"/>
                    </a:cubicBezTo>
                    <a:cubicBezTo>
                      <a:pt x="6515" y="2265"/>
                      <a:pt x="7135" y="1800"/>
                      <a:pt x="7787" y="1366"/>
                    </a:cubicBezTo>
                    <a:cubicBezTo>
                      <a:pt x="8407" y="962"/>
                      <a:pt x="9058" y="652"/>
                      <a:pt x="9741" y="373"/>
                    </a:cubicBezTo>
                    <a:close/>
                    <a:moveTo>
                      <a:pt x="10366" y="0"/>
                    </a:moveTo>
                    <a:cubicBezTo>
                      <a:pt x="10268" y="0"/>
                      <a:pt x="10121" y="44"/>
                      <a:pt x="10082" y="63"/>
                    </a:cubicBezTo>
                    <a:cubicBezTo>
                      <a:pt x="2877" y="2515"/>
                      <a:pt x="517" y="10079"/>
                      <a:pt x="33" y="17016"/>
                    </a:cubicBezTo>
                    <a:lnTo>
                      <a:pt x="33" y="17016"/>
                    </a:lnTo>
                    <a:cubicBezTo>
                      <a:pt x="22" y="17062"/>
                      <a:pt x="11" y="17108"/>
                      <a:pt x="1" y="17154"/>
                    </a:cubicBezTo>
                    <a:lnTo>
                      <a:pt x="24" y="17151"/>
                    </a:lnTo>
                    <a:lnTo>
                      <a:pt x="24" y="17151"/>
                    </a:lnTo>
                    <a:cubicBezTo>
                      <a:pt x="16" y="17276"/>
                      <a:pt x="8" y="17402"/>
                      <a:pt x="1" y="17527"/>
                    </a:cubicBezTo>
                    <a:cubicBezTo>
                      <a:pt x="1" y="17543"/>
                      <a:pt x="38" y="17550"/>
                      <a:pt x="93" y="17550"/>
                    </a:cubicBezTo>
                    <a:cubicBezTo>
                      <a:pt x="252" y="17550"/>
                      <a:pt x="559" y="17487"/>
                      <a:pt x="559" y="17372"/>
                    </a:cubicBezTo>
                    <a:lnTo>
                      <a:pt x="559" y="17341"/>
                    </a:lnTo>
                    <a:cubicBezTo>
                      <a:pt x="564" y="17257"/>
                      <a:pt x="570" y="17173"/>
                      <a:pt x="575" y="17089"/>
                    </a:cubicBezTo>
                    <a:lnTo>
                      <a:pt x="575" y="17089"/>
                    </a:lnTo>
                    <a:cubicBezTo>
                      <a:pt x="583" y="17080"/>
                      <a:pt x="588" y="17070"/>
                      <a:pt x="590" y="17061"/>
                    </a:cubicBezTo>
                    <a:cubicBezTo>
                      <a:pt x="709" y="16536"/>
                      <a:pt x="844" y="16016"/>
                      <a:pt x="996" y="15501"/>
                    </a:cubicBezTo>
                    <a:lnTo>
                      <a:pt x="996" y="15501"/>
                    </a:lnTo>
                    <a:cubicBezTo>
                      <a:pt x="2142" y="12783"/>
                      <a:pt x="4958" y="11237"/>
                      <a:pt x="6856" y="8996"/>
                    </a:cubicBezTo>
                    <a:cubicBezTo>
                      <a:pt x="8965" y="6453"/>
                      <a:pt x="9772" y="3196"/>
                      <a:pt x="10454" y="63"/>
                    </a:cubicBezTo>
                    <a:cubicBezTo>
                      <a:pt x="10466" y="16"/>
                      <a:pt x="10425" y="0"/>
                      <a:pt x="10366" y="0"/>
                    </a:cubicBezTo>
                    <a:close/>
                  </a:path>
                </a:pathLst>
              </a:custGeom>
              <a:solidFill>
                <a:srgbClr val="F09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
              <p:cNvSpPr/>
              <p:nvPr/>
            </p:nvSpPr>
            <p:spPr>
              <a:xfrm>
                <a:off x="1912550" y="2653825"/>
                <a:ext cx="256550" cy="268300"/>
              </a:xfrm>
              <a:custGeom>
                <a:avLst/>
                <a:gdLst/>
                <a:ahLst/>
                <a:cxnLst/>
                <a:rect l="l" t="t" r="r" b="b"/>
                <a:pathLst>
                  <a:path w="10262" h="10732" extrusionOk="0">
                    <a:moveTo>
                      <a:pt x="717" y="802"/>
                    </a:moveTo>
                    <a:cubicBezTo>
                      <a:pt x="2321" y="2129"/>
                      <a:pt x="4030" y="3202"/>
                      <a:pt x="5763" y="4394"/>
                    </a:cubicBezTo>
                    <a:cubicBezTo>
                      <a:pt x="7854" y="5839"/>
                      <a:pt x="8939" y="7984"/>
                      <a:pt x="9653" y="10348"/>
                    </a:cubicBezTo>
                    <a:lnTo>
                      <a:pt x="9653" y="10348"/>
                    </a:lnTo>
                    <a:cubicBezTo>
                      <a:pt x="7468" y="9442"/>
                      <a:pt x="5239" y="8467"/>
                      <a:pt x="3499" y="6813"/>
                    </a:cubicBezTo>
                    <a:cubicBezTo>
                      <a:pt x="1766" y="5137"/>
                      <a:pt x="1142" y="3057"/>
                      <a:pt x="717" y="802"/>
                    </a:cubicBezTo>
                    <a:close/>
                    <a:moveTo>
                      <a:pt x="474" y="0"/>
                    </a:moveTo>
                    <a:cubicBezTo>
                      <a:pt x="298" y="0"/>
                      <a:pt x="1" y="78"/>
                      <a:pt x="25" y="175"/>
                    </a:cubicBezTo>
                    <a:cubicBezTo>
                      <a:pt x="26" y="185"/>
                      <a:pt x="28" y="195"/>
                      <a:pt x="30" y="205"/>
                    </a:cubicBezTo>
                    <a:lnTo>
                      <a:pt x="30" y="205"/>
                    </a:lnTo>
                    <a:lnTo>
                      <a:pt x="25" y="206"/>
                    </a:lnTo>
                    <a:cubicBezTo>
                      <a:pt x="27" y="208"/>
                      <a:pt x="29" y="210"/>
                      <a:pt x="31" y="212"/>
                    </a:cubicBezTo>
                    <a:lnTo>
                      <a:pt x="31" y="212"/>
                    </a:lnTo>
                    <a:cubicBezTo>
                      <a:pt x="433" y="2525"/>
                      <a:pt x="933" y="4775"/>
                      <a:pt x="2537" y="6565"/>
                    </a:cubicBezTo>
                    <a:cubicBezTo>
                      <a:pt x="4398" y="8612"/>
                      <a:pt x="7066" y="9698"/>
                      <a:pt x="9579" y="10722"/>
                    </a:cubicBezTo>
                    <a:cubicBezTo>
                      <a:pt x="9596" y="10728"/>
                      <a:pt x="9617" y="10732"/>
                      <a:pt x="9640" y="10732"/>
                    </a:cubicBezTo>
                    <a:cubicBezTo>
                      <a:pt x="9824" y="10732"/>
                      <a:pt x="10161" y="10535"/>
                      <a:pt x="10106" y="10535"/>
                    </a:cubicBezTo>
                    <a:cubicBezTo>
                      <a:pt x="10034" y="10506"/>
                      <a:pt x="9962" y="10476"/>
                      <a:pt x="9890" y="10446"/>
                    </a:cubicBezTo>
                    <a:lnTo>
                      <a:pt x="9890" y="10446"/>
                    </a:lnTo>
                    <a:cubicBezTo>
                      <a:pt x="10055" y="10417"/>
                      <a:pt x="10249" y="10331"/>
                      <a:pt x="10230" y="10256"/>
                    </a:cubicBezTo>
                    <a:lnTo>
                      <a:pt x="10261" y="10256"/>
                    </a:lnTo>
                    <a:cubicBezTo>
                      <a:pt x="9610" y="8054"/>
                      <a:pt x="8648" y="5945"/>
                      <a:pt x="6787" y="4518"/>
                    </a:cubicBezTo>
                    <a:cubicBezTo>
                      <a:pt x="4740" y="2936"/>
                      <a:pt x="2506" y="1757"/>
                      <a:pt x="583" y="20"/>
                    </a:cubicBezTo>
                    <a:cubicBezTo>
                      <a:pt x="563" y="6"/>
                      <a:pt x="523" y="0"/>
                      <a:pt x="474" y="0"/>
                    </a:cubicBezTo>
                    <a:close/>
                  </a:path>
                </a:pathLst>
              </a:custGeom>
              <a:solidFill>
                <a:srgbClr val="F09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
              <p:cNvSpPr/>
              <p:nvPr/>
            </p:nvSpPr>
            <p:spPr>
              <a:xfrm>
                <a:off x="1997875" y="2774225"/>
                <a:ext cx="169450" cy="146250"/>
              </a:xfrm>
              <a:custGeom>
                <a:avLst/>
                <a:gdLst/>
                <a:ahLst/>
                <a:cxnLst/>
                <a:rect l="l" t="t" r="r" b="b"/>
                <a:pathLst>
                  <a:path w="6778" h="5850" extrusionOk="0">
                    <a:moveTo>
                      <a:pt x="522" y="1"/>
                    </a:moveTo>
                    <a:cubicBezTo>
                      <a:pt x="351" y="1"/>
                      <a:pt x="1" y="171"/>
                      <a:pt x="55" y="198"/>
                    </a:cubicBezTo>
                    <a:cubicBezTo>
                      <a:pt x="1265" y="1005"/>
                      <a:pt x="2443" y="1873"/>
                      <a:pt x="3591" y="2773"/>
                    </a:cubicBezTo>
                    <a:cubicBezTo>
                      <a:pt x="4584" y="3579"/>
                      <a:pt x="6011" y="4448"/>
                      <a:pt x="6197" y="5813"/>
                    </a:cubicBezTo>
                    <a:cubicBezTo>
                      <a:pt x="6197" y="5838"/>
                      <a:pt x="6241" y="5850"/>
                      <a:pt x="6305" y="5850"/>
                    </a:cubicBezTo>
                    <a:cubicBezTo>
                      <a:pt x="6474" y="5850"/>
                      <a:pt x="6778" y="5770"/>
                      <a:pt x="6755" y="5657"/>
                    </a:cubicBezTo>
                    <a:cubicBezTo>
                      <a:pt x="6569" y="4386"/>
                      <a:pt x="5390" y="3641"/>
                      <a:pt x="4460" y="2866"/>
                    </a:cubicBezTo>
                    <a:cubicBezTo>
                      <a:pt x="3219" y="1873"/>
                      <a:pt x="1916" y="912"/>
                      <a:pt x="582" y="12"/>
                    </a:cubicBezTo>
                    <a:cubicBezTo>
                      <a:pt x="567" y="4"/>
                      <a:pt x="546" y="1"/>
                      <a:pt x="522" y="1"/>
                    </a:cubicBezTo>
                    <a:close/>
                  </a:path>
                </a:pathLst>
              </a:custGeom>
              <a:solidFill>
                <a:srgbClr val="F09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63" name="Google Shape;663;p3"/>
          <p:cNvGrpSpPr/>
          <p:nvPr/>
        </p:nvGrpSpPr>
        <p:grpSpPr>
          <a:xfrm rot="3811239">
            <a:off x="842998" y="4293442"/>
            <a:ext cx="885610" cy="1420767"/>
            <a:chOff x="2402100" y="3854125"/>
            <a:chExt cx="435600" cy="698825"/>
          </a:xfrm>
        </p:grpSpPr>
        <p:sp>
          <p:nvSpPr>
            <p:cNvPr id="664" name="Google Shape;664;p3"/>
            <p:cNvSpPr/>
            <p:nvPr/>
          </p:nvSpPr>
          <p:spPr>
            <a:xfrm>
              <a:off x="2438150" y="3861725"/>
              <a:ext cx="380025" cy="675475"/>
            </a:xfrm>
            <a:custGeom>
              <a:avLst/>
              <a:gdLst/>
              <a:ahLst/>
              <a:cxnLst/>
              <a:rect l="l" t="t" r="r" b="b"/>
              <a:pathLst>
                <a:path w="15201" h="27019" extrusionOk="0">
                  <a:moveTo>
                    <a:pt x="6019" y="1"/>
                  </a:moveTo>
                  <a:cubicBezTo>
                    <a:pt x="3072" y="4437"/>
                    <a:pt x="1" y="9338"/>
                    <a:pt x="497" y="14642"/>
                  </a:cubicBezTo>
                  <a:cubicBezTo>
                    <a:pt x="652" y="15914"/>
                    <a:pt x="931" y="17154"/>
                    <a:pt x="1335" y="18364"/>
                  </a:cubicBezTo>
                  <a:cubicBezTo>
                    <a:pt x="1893" y="20194"/>
                    <a:pt x="2575" y="22024"/>
                    <a:pt x="3723" y="23606"/>
                  </a:cubicBezTo>
                  <a:cubicBezTo>
                    <a:pt x="4840" y="25157"/>
                    <a:pt x="6484" y="26429"/>
                    <a:pt x="8376" y="26770"/>
                  </a:cubicBezTo>
                  <a:lnTo>
                    <a:pt x="9338" y="26832"/>
                  </a:lnTo>
                  <a:lnTo>
                    <a:pt x="8872" y="27019"/>
                  </a:lnTo>
                  <a:cubicBezTo>
                    <a:pt x="10175" y="26957"/>
                    <a:pt x="11199" y="25933"/>
                    <a:pt x="11974" y="24878"/>
                  </a:cubicBezTo>
                  <a:cubicBezTo>
                    <a:pt x="14518" y="21218"/>
                    <a:pt x="15200" y="16596"/>
                    <a:pt x="13804" y="12346"/>
                  </a:cubicBezTo>
                  <a:cubicBezTo>
                    <a:pt x="12253" y="7725"/>
                    <a:pt x="8376" y="4282"/>
                    <a:pt x="60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
            <p:cNvSpPr/>
            <p:nvPr/>
          </p:nvSpPr>
          <p:spPr>
            <a:xfrm>
              <a:off x="2589375" y="3854125"/>
              <a:ext cx="98750" cy="698825"/>
            </a:xfrm>
            <a:custGeom>
              <a:avLst/>
              <a:gdLst/>
              <a:ahLst/>
              <a:cxnLst/>
              <a:rect l="l" t="t" r="r" b="b"/>
              <a:pathLst>
                <a:path w="3950" h="27953" extrusionOk="0">
                  <a:moveTo>
                    <a:pt x="452" y="0"/>
                  </a:moveTo>
                  <a:cubicBezTo>
                    <a:pt x="278" y="0"/>
                    <a:pt x="1" y="84"/>
                    <a:pt x="1" y="212"/>
                  </a:cubicBezTo>
                  <a:cubicBezTo>
                    <a:pt x="156" y="5454"/>
                    <a:pt x="249" y="10696"/>
                    <a:pt x="311" y="15939"/>
                  </a:cubicBezTo>
                  <a:cubicBezTo>
                    <a:pt x="342" y="20157"/>
                    <a:pt x="404" y="24593"/>
                    <a:pt x="3351" y="27912"/>
                  </a:cubicBezTo>
                  <a:cubicBezTo>
                    <a:pt x="3372" y="27941"/>
                    <a:pt x="3417" y="27953"/>
                    <a:pt x="3473" y="27953"/>
                  </a:cubicBezTo>
                  <a:cubicBezTo>
                    <a:pt x="3655" y="27953"/>
                    <a:pt x="3949" y="27821"/>
                    <a:pt x="3878" y="27726"/>
                  </a:cubicBezTo>
                  <a:cubicBezTo>
                    <a:pt x="776" y="24190"/>
                    <a:pt x="900" y="19444"/>
                    <a:pt x="869" y="15008"/>
                  </a:cubicBezTo>
                  <a:cubicBezTo>
                    <a:pt x="807" y="10014"/>
                    <a:pt x="714" y="5051"/>
                    <a:pt x="590" y="57"/>
                  </a:cubicBezTo>
                  <a:cubicBezTo>
                    <a:pt x="590" y="18"/>
                    <a:pt x="532" y="0"/>
                    <a:pt x="4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
            <p:cNvSpPr/>
            <p:nvPr/>
          </p:nvSpPr>
          <p:spPr>
            <a:xfrm>
              <a:off x="2594025" y="3930575"/>
              <a:ext cx="64850" cy="50600"/>
            </a:xfrm>
            <a:custGeom>
              <a:avLst/>
              <a:gdLst/>
              <a:ahLst/>
              <a:cxnLst/>
              <a:rect l="l" t="t" r="r" b="b"/>
              <a:pathLst>
                <a:path w="2594" h="2024" extrusionOk="0">
                  <a:moveTo>
                    <a:pt x="2450" y="0"/>
                  </a:moveTo>
                  <a:cubicBezTo>
                    <a:pt x="2316" y="0"/>
                    <a:pt x="2104" y="45"/>
                    <a:pt x="2048" y="101"/>
                  </a:cubicBezTo>
                  <a:cubicBezTo>
                    <a:pt x="1428" y="752"/>
                    <a:pt x="776" y="1372"/>
                    <a:pt x="125" y="1931"/>
                  </a:cubicBezTo>
                  <a:cubicBezTo>
                    <a:pt x="1" y="2024"/>
                    <a:pt x="187" y="2024"/>
                    <a:pt x="249" y="2024"/>
                  </a:cubicBezTo>
                  <a:cubicBezTo>
                    <a:pt x="373" y="1993"/>
                    <a:pt x="528" y="1962"/>
                    <a:pt x="621" y="1869"/>
                  </a:cubicBezTo>
                  <a:cubicBezTo>
                    <a:pt x="1304" y="1310"/>
                    <a:pt x="1955" y="690"/>
                    <a:pt x="2544" y="70"/>
                  </a:cubicBezTo>
                  <a:cubicBezTo>
                    <a:pt x="2594" y="20"/>
                    <a:pt x="2539" y="0"/>
                    <a:pt x="24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
            <p:cNvSpPr/>
            <p:nvPr/>
          </p:nvSpPr>
          <p:spPr>
            <a:xfrm>
              <a:off x="2596625" y="3995425"/>
              <a:ext cx="113900" cy="91325"/>
            </a:xfrm>
            <a:custGeom>
              <a:avLst/>
              <a:gdLst/>
              <a:ahLst/>
              <a:cxnLst/>
              <a:rect l="l" t="t" r="r" b="b"/>
              <a:pathLst>
                <a:path w="4556" h="3653" extrusionOk="0">
                  <a:moveTo>
                    <a:pt x="4248" y="1"/>
                  </a:moveTo>
                  <a:cubicBezTo>
                    <a:pt x="4157" y="1"/>
                    <a:pt x="4056" y="18"/>
                    <a:pt x="3991" y="50"/>
                  </a:cubicBezTo>
                  <a:cubicBezTo>
                    <a:pt x="2533" y="981"/>
                    <a:pt x="1355" y="2284"/>
                    <a:pt x="114" y="3493"/>
                  </a:cubicBezTo>
                  <a:cubicBezTo>
                    <a:pt x="0" y="3607"/>
                    <a:pt x="99" y="3653"/>
                    <a:pt x="236" y="3653"/>
                  </a:cubicBezTo>
                  <a:cubicBezTo>
                    <a:pt x="362" y="3653"/>
                    <a:pt x="520" y="3615"/>
                    <a:pt x="579" y="3555"/>
                  </a:cubicBezTo>
                  <a:cubicBezTo>
                    <a:pt x="1758" y="2377"/>
                    <a:pt x="2906" y="1105"/>
                    <a:pt x="4332" y="205"/>
                  </a:cubicBezTo>
                  <a:cubicBezTo>
                    <a:pt x="4556" y="63"/>
                    <a:pt x="4420" y="1"/>
                    <a:pt x="42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
            <p:cNvSpPr/>
            <p:nvPr/>
          </p:nvSpPr>
          <p:spPr>
            <a:xfrm>
              <a:off x="2596650" y="4053575"/>
              <a:ext cx="154425" cy="142975"/>
            </a:xfrm>
            <a:custGeom>
              <a:avLst/>
              <a:gdLst/>
              <a:ahLst/>
              <a:cxnLst/>
              <a:rect l="l" t="t" r="r" b="b"/>
              <a:pathLst>
                <a:path w="6177" h="5719" extrusionOk="0">
                  <a:moveTo>
                    <a:pt x="5832" y="1"/>
                  </a:moveTo>
                  <a:cubicBezTo>
                    <a:pt x="5732" y="1"/>
                    <a:pt x="5628" y="35"/>
                    <a:pt x="5572" y="113"/>
                  </a:cubicBezTo>
                  <a:cubicBezTo>
                    <a:pt x="3928" y="1881"/>
                    <a:pt x="2284" y="4114"/>
                    <a:pt x="237" y="5417"/>
                  </a:cubicBezTo>
                  <a:cubicBezTo>
                    <a:pt x="1" y="5559"/>
                    <a:pt x="214" y="5718"/>
                    <a:pt x="438" y="5718"/>
                  </a:cubicBezTo>
                  <a:cubicBezTo>
                    <a:pt x="509" y="5718"/>
                    <a:pt x="581" y="5702"/>
                    <a:pt x="640" y="5665"/>
                  </a:cubicBezTo>
                  <a:lnTo>
                    <a:pt x="609" y="5665"/>
                  </a:lnTo>
                  <a:cubicBezTo>
                    <a:pt x="2687" y="4331"/>
                    <a:pt x="4362" y="2098"/>
                    <a:pt x="6038" y="268"/>
                  </a:cubicBezTo>
                  <a:cubicBezTo>
                    <a:pt x="6177" y="109"/>
                    <a:pt x="6010" y="1"/>
                    <a:pt x="58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
            <p:cNvSpPr/>
            <p:nvPr/>
          </p:nvSpPr>
          <p:spPr>
            <a:xfrm>
              <a:off x="2602425" y="4133100"/>
              <a:ext cx="192625" cy="200200"/>
            </a:xfrm>
            <a:custGeom>
              <a:avLst/>
              <a:gdLst/>
              <a:ahLst/>
              <a:cxnLst/>
              <a:rect l="l" t="t" r="r" b="b"/>
              <a:pathLst>
                <a:path w="7705" h="8008" extrusionOk="0">
                  <a:moveTo>
                    <a:pt x="7405" y="1"/>
                  </a:moveTo>
                  <a:cubicBezTo>
                    <a:pt x="7295" y="1"/>
                    <a:pt x="7172" y="33"/>
                    <a:pt x="7109" y="96"/>
                  </a:cubicBezTo>
                  <a:cubicBezTo>
                    <a:pt x="4690" y="2577"/>
                    <a:pt x="2363" y="5152"/>
                    <a:pt x="130" y="7788"/>
                  </a:cubicBezTo>
                  <a:cubicBezTo>
                    <a:pt x="0" y="7937"/>
                    <a:pt x="136" y="8007"/>
                    <a:pt x="299" y="8007"/>
                  </a:cubicBezTo>
                  <a:cubicBezTo>
                    <a:pt x="410" y="8007"/>
                    <a:pt x="533" y="7975"/>
                    <a:pt x="595" y="7912"/>
                  </a:cubicBezTo>
                  <a:cubicBezTo>
                    <a:pt x="2829" y="5276"/>
                    <a:pt x="5155" y="2701"/>
                    <a:pt x="7575" y="220"/>
                  </a:cubicBezTo>
                  <a:cubicBezTo>
                    <a:pt x="7704" y="72"/>
                    <a:pt x="7569" y="1"/>
                    <a:pt x="74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
            <p:cNvSpPr/>
            <p:nvPr/>
          </p:nvSpPr>
          <p:spPr>
            <a:xfrm>
              <a:off x="2616775" y="4214150"/>
              <a:ext cx="220925" cy="236875"/>
            </a:xfrm>
            <a:custGeom>
              <a:avLst/>
              <a:gdLst/>
              <a:ahLst/>
              <a:cxnLst/>
              <a:rect l="l" t="t" r="r" b="b"/>
              <a:pathLst>
                <a:path w="8837" h="9475" extrusionOk="0">
                  <a:moveTo>
                    <a:pt x="8471" y="0"/>
                  </a:moveTo>
                  <a:cubicBezTo>
                    <a:pt x="8370" y="0"/>
                    <a:pt x="8265" y="34"/>
                    <a:pt x="8210" y="111"/>
                  </a:cubicBezTo>
                  <a:lnTo>
                    <a:pt x="145" y="9199"/>
                  </a:lnTo>
                  <a:cubicBezTo>
                    <a:pt x="1" y="9365"/>
                    <a:pt x="187" y="9475"/>
                    <a:pt x="382" y="9475"/>
                  </a:cubicBezTo>
                  <a:cubicBezTo>
                    <a:pt x="480" y="9475"/>
                    <a:pt x="580" y="9447"/>
                    <a:pt x="642" y="9385"/>
                  </a:cubicBezTo>
                  <a:lnTo>
                    <a:pt x="8676" y="297"/>
                  </a:lnTo>
                  <a:cubicBezTo>
                    <a:pt x="8836" y="116"/>
                    <a:pt x="8659" y="0"/>
                    <a:pt x="84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
            <p:cNvSpPr/>
            <p:nvPr/>
          </p:nvSpPr>
          <p:spPr>
            <a:xfrm>
              <a:off x="2529425" y="3901825"/>
              <a:ext cx="70050" cy="50450"/>
            </a:xfrm>
            <a:custGeom>
              <a:avLst/>
              <a:gdLst/>
              <a:ahLst/>
              <a:cxnLst/>
              <a:rect l="l" t="t" r="r" b="b"/>
              <a:pathLst>
                <a:path w="2802" h="2018" extrusionOk="0">
                  <a:moveTo>
                    <a:pt x="480" y="0"/>
                  </a:moveTo>
                  <a:cubicBezTo>
                    <a:pt x="298" y="0"/>
                    <a:pt x="0" y="138"/>
                    <a:pt x="72" y="258"/>
                  </a:cubicBezTo>
                  <a:cubicBezTo>
                    <a:pt x="630" y="971"/>
                    <a:pt x="1344" y="1592"/>
                    <a:pt x="2181" y="1995"/>
                  </a:cubicBezTo>
                  <a:cubicBezTo>
                    <a:pt x="2208" y="2011"/>
                    <a:pt x="2243" y="2018"/>
                    <a:pt x="2284" y="2018"/>
                  </a:cubicBezTo>
                  <a:cubicBezTo>
                    <a:pt x="2484" y="2018"/>
                    <a:pt x="2802" y="1850"/>
                    <a:pt x="2647" y="1747"/>
                  </a:cubicBezTo>
                  <a:cubicBezTo>
                    <a:pt x="1840" y="1344"/>
                    <a:pt x="1158" y="754"/>
                    <a:pt x="599" y="41"/>
                  </a:cubicBezTo>
                  <a:cubicBezTo>
                    <a:pt x="578" y="12"/>
                    <a:pt x="534" y="0"/>
                    <a:pt x="4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
            <p:cNvSpPr/>
            <p:nvPr/>
          </p:nvSpPr>
          <p:spPr>
            <a:xfrm>
              <a:off x="2466675" y="3969450"/>
              <a:ext cx="143525" cy="85975"/>
            </a:xfrm>
            <a:custGeom>
              <a:avLst/>
              <a:gdLst/>
              <a:ahLst/>
              <a:cxnLst/>
              <a:rect l="l" t="t" r="r" b="b"/>
              <a:pathLst>
                <a:path w="5741" h="3439" extrusionOk="0">
                  <a:moveTo>
                    <a:pt x="507" y="1"/>
                  </a:moveTo>
                  <a:cubicBezTo>
                    <a:pt x="304" y="1"/>
                    <a:pt x="0" y="177"/>
                    <a:pt x="101" y="252"/>
                  </a:cubicBezTo>
                  <a:cubicBezTo>
                    <a:pt x="1683" y="1461"/>
                    <a:pt x="3358" y="2516"/>
                    <a:pt x="5095" y="3416"/>
                  </a:cubicBezTo>
                  <a:cubicBezTo>
                    <a:pt x="5121" y="3431"/>
                    <a:pt x="5158" y="3438"/>
                    <a:pt x="5199" y="3438"/>
                  </a:cubicBezTo>
                  <a:cubicBezTo>
                    <a:pt x="5406" y="3438"/>
                    <a:pt x="5741" y="3271"/>
                    <a:pt x="5560" y="3167"/>
                  </a:cubicBezTo>
                  <a:cubicBezTo>
                    <a:pt x="3823" y="2268"/>
                    <a:pt x="2179" y="1213"/>
                    <a:pt x="628" y="35"/>
                  </a:cubicBezTo>
                  <a:cubicBezTo>
                    <a:pt x="598" y="11"/>
                    <a:pt x="555" y="1"/>
                    <a:pt x="5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
            <p:cNvSpPr/>
            <p:nvPr/>
          </p:nvSpPr>
          <p:spPr>
            <a:xfrm>
              <a:off x="2445125" y="4056150"/>
              <a:ext cx="161975" cy="95425"/>
            </a:xfrm>
            <a:custGeom>
              <a:avLst/>
              <a:gdLst/>
              <a:ahLst/>
              <a:cxnLst/>
              <a:rect l="l" t="t" r="r" b="b"/>
              <a:pathLst>
                <a:path w="6479" h="3817" extrusionOk="0">
                  <a:moveTo>
                    <a:pt x="560" y="1"/>
                  </a:moveTo>
                  <a:cubicBezTo>
                    <a:pt x="352" y="1"/>
                    <a:pt x="0" y="239"/>
                    <a:pt x="280" y="351"/>
                  </a:cubicBezTo>
                  <a:lnTo>
                    <a:pt x="280" y="320"/>
                  </a:lnTo>
                  <a:cubicBezTo>
                    <a:pt x="2389" y="1033"/>
                    <a:pt x="4034" y="2584"/>
                    <a:pt x="5833" y="3794"/>
                  </a:cubicBezTo>
                  <a:cubicBezTo>
                    <a:pt x="5864" y="3810"/>
                    <a:pt x="5903" y="3816"/>
                    <a:pt x="5947" y="3816"/>
                  </a:cubicBezTo>
                  <a:cubicBezTo>
                    <a:pt x="6164" y="3816"/>
                    <a:pt x="6479" y="3644"/>
                    <a:pt x="6298" y="3515"/>
                  </a:cubicBezTo>
                  <a:cubicBezTo>
                    <a:pt x="4437" y="2274"/>
                    <a:pt x="2793" y="723"/>
                    <a:pt x="621" y="10"/>
                  </a:cubicBezTo>
                  <a:cubicBezTo>
                    <a:pt x="603" y="4"/>
                    <a:pt x="582" y="1"/>
                    <a:pt x="5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
            <p:cNvSpPr/>
            <p:nvPr/>
          </p:nvSpPr>
          <p:spPr>
            <a:xfrm>
              <a:off x="2403925" y="4174100"/>
              <a:ext cx="206525" cy="108250"/>
            </a:xfrm>
            <a:custGeom>
              <a:avLst/>
              <a:gdLst/>
              <a:ahLst/>
              <a:cxnLst/>
              <a:rect l="l" t="t" r="r" b="b"/>
              <a:pathLst>
                <a:path w="8261" h="4330" extrusionOk="0">
                  <a:moveTo>
                    <a:pt x="489" y="0"/>
                  </a:moveTo>
                  <a:cubicBezTo>
                    <a:pt x="287" y="0"/>
                    <a:pt x="0" y="150"/>
                    <a:pt x="98" y="224"/>
                  </a:cubicBezTo>
                  <a:cubicBezTo>
                    <a:pt x="2424" y="1899"/>
                    <a:pt x="4937" y="3295"/>
                    <a:pt x="7605" y="4318"/>
                  </a:cubicBezTo>
                  <a:cubicBezTo>
                    <a:pt x="7624" y="4326"/>
                    <a:pt x="7648" y="4329"/>
                    <a:pt x="7676" y="4329"/>
                  </a:cubicBezTo>
                  <a:cubicBezTo>
                    <a:pt x="7877" y="4329"/>
                    <a:pt x="8261" y="4152"/>
                    <a:pt x="8070" y="4070"/>
                  </a:cubicBezTo>
                  <a:cubicBezTo>
                    <a:pt x="5433" y="3046"/>
                    <a:pt x="2921" y="1682"/>
                    <a:pt x="625" y="38"/>
                  </a:cubicBezTo>
                  <a:cubicBezTo>
                    <a:pt x="592" y="11"/>
                    <a:pt x="544" y="0"/>
                    <a:pt x="4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
            <p:cNvSpPr/>
            <p:nvPr/>
          </p:nvSpPr>
          <p:spPr>
            <a:xfrm>
              <a:off x="2402100" y="4291275"/>
              <a:ext cx="218100" cy="118400"/>
            </a:xfrm>
            <a:custGeom>
              <a:avLst/>
              <a:gdLst/>
              <a:ahLst/>
              <a:cxnLst/>
              <a:rect l="l" t="t" r="r" b="b"/>
              <a:pathLst>
                <a:path w="8724" h="4736" extrusionOk="0">
                  <a:moveTo>
                    <a:pt x="505" y="1"/>
                  </a:moveTo>
                  <a:cubicBezTo>
                    <a:pt x="289" y="1"/>
                    <a:pt x="1" y="188"/>
                    <a:pt x="202" y="314"/>
                  </a:cubicBezTo>
                  <a:cubicBezTo>
                    <a:pt x="2715" y="1865"/>
                    <a:pt x="5320" y="3695"/>
                    <a:pt x="8112" y="4718"/>
                  </a:cubicBezTo>
                  <a:cubicBezTo>
                    <a:pt x="8140" y="4730"/>
                    <a:pt x="8171" y="4736"/>
                    <a:pt x="8203" y="4736"/>
                  </a:cubicBezTo>
                  <a:cubicBezTo>
                    <a:pt x="8428" y="4736"/>
                    <a:pt x="8724" y="4485"/>
                    <a:pt x="8453" y="4377"/>
                  </a:cubicBezTo>
                  <a:cubicBezTo>
                    <a:pt x="5723" y="3385"/>
                    <a:pt x="3087" y="1554"/>
                    <a:pt x="636" y="35"/>
                  </a:cubicBezTo>
                  <a:cubicBezTo>
                    <a:pt x="601" y="11"/>
                    <a:pt x="555" y="1"/>
                    <a:pt x="5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
            <p:cNvSpPr/>
            <p:nvPr/>
          </p:nvSpPr>
          <p:spPr>
            <a:xfrm>
              <a:off x="2489225" y="4423675"/>
              <a:ext cx="159525" cy="73725"/>
            </a:xfrm>
            <a:custGeom>
              <a:avLst/>
              <a:gdLst/>
              <a:ahLst/>
              <a:cxnLst/>
              <a:rect l="l" t="t" r="r" b="b"/>
              <a:pathLst>
                <a:path w="6381" h="2949" extrusionOk="0">
                  <a:moveTo>
                    <a:pt x="564" y="1"/>
                  </a:moveTo>
                  <a:cubicBezTo>
                    <a:pt x="384" y="1"/>
                    <a:pt x="1" y="178"/>
                    <a:pt x="191" y="260"/>
                  </a:cubicBezTo>
                  <a:cubicBezTo>
                    <a:pt x="2083" y="1066"/>
                    <a:pt x="3945" y="1935"/>
                    <a:pt x="5775" y="2928"/>
                  </a:cubicBezTo>
                  <a:cubicBezTo>
                    <a:pt x="5799" y="2942"/>
                    <a:pt x="5830" y="2948"/>
                    <a:pt x="5866" y="2948"/>
                  </a:cubicBezTo>
                  <a:cubicBezTo>
                    <a:pt x="6061" y="2948"/>
                    <a:pt x="6381" y="2763"/>
                    <a:pt x="6302" y="2710"/>
                  </a:cubicBezTo>
                  <a:cubicBezTo>
                    <a:pt x="4441" y="1718"/>
                    <a:pt x="2580" y="818"/>
                    <a:pt x="625" y="12"/>
                  </a:cubicBezTo>
                  <a:cubicBezTo>
                    <a:pt x="610" y="4"/>
                    <a:pt x="589" y="1"/>
                    <a:pt x="5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7" name="Google Shape;677;p3"/>
          <p:cNvGrpSpPr/>
          <p:nvPr/>
        </p:nvGrpSpPr>
        <p:grpSpPr>
          <a:xfrm>
            <a:off x="1813575" y="54213"/>
            <a:ext cx="610325" cy="417350"/>
            <a:chOff x="364525" y="2023775"/>
            <a:chExt cx="610325" cy="417350"/>
          </a:xfrm>
        </p:grpSpPr>
        <p:sp>
          <p:nvSpPr>
            <p:cNvPr id="678" name="Google Shape;678;p3"/>
            <p:cNvSpPr/>
            <p:nvPr/>
          </p:nvSpPr>
          <p:spPr>
            <a:xfrm>
              <a:off x="739075" y="2213250"/>
              <a:ext cx="87825" cy="70625"/>
            </a:xfrm>
            <a:custGeom>
              <a:avLst/>
              <a:gdLst/>
              <a:ahLst/>
              <a:cxnLst/>
              <a:rect l="l" t="t" r="r" b="b"/>
              <a:pathLst>
                <a:path w="3513" h="2825" extrusionOk="0">
                  <a:moveTo>
                    <a:pt x="2208" y="836"/>
                  </a:moveTo>
                  <a:lnTo>
                    <a:pt x="2208" y="836"/>
                  </a:lnTo>
                  <a:cubicBezTo>
                    <a:pt x="2203" y="904"/>
                    <a:pt x="2191" y="972"/>
                    <a:pt x="2174" y="1040"/>
                  </a:cubicBezTo>
                  <a:lnTo>
                    <a:pt x="2174" y="1040"/>
                  </a:lnTo>
                  <a:cubicBezTo>
                    <a:pt x="2168" y="1040"/>
                    <a:pt x="2162" y="1040"/>
                    <a:pt x="2156" y="1040"/>
                  </a:cubicBezTo>
                  <a:cubicBezTo>
                    <a:pt x="1982" y="1040"/>
                    <a:pt x="1801" y="1092"/>
                    <a:pt x="1677" y="1184"/>
                  </a:cubicBezTo>
                  <a:lnTo>
                    <a:pt x="1677" y="1184"/>
                  </a:lnTo>
                  <a:cubicBezTo>
                    <a:pt x="1681" y="1171"/>
                    <a:pt x="1686" y="1157"/>
                    <a:pt x="1692" y="1142"/>
                  </a:cubicBezTo>
                  <a:lnTo>
                    <a:pt x="1692" y="1142"/>
                  </a:lnTo>
                  <a:cubicBezTo>
                    <a:pt x="1808" y="1029"/>
                    <a:pt x="1938" y="929"/>
                    <a:pt x="2080" y="847"/>
                  </a:cubicBezTo>
                  <a:lnTo>
                    <a:pt x="2080" y="847"/>
                  </a:lnTo>
                  <a:cubicBezTo>
                    <a:pt x="2121" y="840"/>
                    <a:pt x="2164" y="837"/>
                    <a:pt x="2208" y="836"/>
                  </a:cubicBezTo>
                  <a:close/>
                  <a:moveTo>
                    <a:pt x="2191" y="1"/>
                  </a:moveTo>
                  <a:cubicBezTo>
                    <a:pt x="2048" y="1"/>
                    <a:pt x="1893" y="40"/>
                    <a:pt x="1769" y="86"/>
                  </a:cubicBezTo>
                  <a:lnTo>
                    <a:pt x="1800" y="86"/>
                  </a:lnTo>
                  <a:cubicBezTo>
                    <a:pt x="1704" y="126"/>
                    <a:pt x="1612" y="171"/>
                    <a:pt x="1523" y="220"/>
                  </a:cubicBezTo>
                  <a:lnTo>
                    <a:pt x="1523" y="220"/>
                  </a:lnTo>
                  <a:cubicBezTo>
                    <a:pt x="1395" y="270"/>
                    <a:pt x="1270" y="329"/>
                    <a:pt x="1148" y="396"/>
                  </a:cubicBezTo>
                  <a:cubicBezTo>
                    <a:pt x="917" y="535"/>
                    <a:pt x="739" y="735"/>
                    <a:pt x="634" y="970"/>
                  </a:cubicBezTo>
                  <a:lnTo>
                    <a:pt x="634" y="970"/>
                  </a:lnTo>
                  <a:cubicBezTo>
                    <a:pt x="304" y="1382"/>
                    <a:pt x="81" y="1881"/>
                    <a:pt x="0" y="2413"/>
                  </a:cubicBezTo>
                  <a:cubicBezTo>
                    <a:pt x="0" y="2568"/>
                    <a:pt x="94" y="2723"/>
                    <a:pt x="249" y="2754"/>
                  </a:cubicBezTo>
                  <a:cubicBezTo>
                    <a:pt x="443" y="2801"/>
                    <a:pt x="641" y="2824"/>
                    <a:pt x="839" y="2824"/>
                  </a:cubicBezTo>
                  <a:cubicBezTo>
                    <a:pt x="2189" y="2824"/>
                    <a:pt x="3513" y="1764"/>
                    <a:pt x="3351" y="303"/>
                  </a:cubicBezTo>
                  <a:cubicBezTo>
                    <a:pt x="3351" y="148"/>
                    <a:pt x="3102" y="55"/>
                    <a:pt x="2978" y="55"/>
                  </a:cubicBezTo>
                  <a:cubicBezTo>
                    <a:pt x="2837" y="35"/>
                    <a:pt x="2696" y="25"/>
                    <a:pt x="2558" y="25"/>
                  </a:cubicBezTo>
                  <a:cubicBezTo>
                    <a:pt x="2499" y="25"/>
                    <a:pt x="2441" y="27"/>
                    <a:pt x="2383" y="30"/>
                  </a:cubicBezTo>
                  <a:lnTo>
                    <a:pt x="2383" y="30"/>
                  </a:lnTo>
                  <a:cubicBezTo>
                    <a:pt x="2325" y="10"/>
                    <a:pt x="2259" y="1"/>
                    <a:pt x="2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
            <p:cNvSpPr/>
            <p:nvPr/>
          </p:nvSpPr>
          <p:spPr>
            <a:xfrm>
              <a:off x="866250" y="2220425"/>
              <a:ext cx="108600" cy="75500"/>
            </a:xfrm>
            <a:custGeom>
              <a:avLst/>
              <a:gdLst/>
              <a:ahLst/>
              <a:cxnLst/>
              <a:rect l="l" t="t" r="r" b="b"/>
              <a:pathLst>
                <a:path w="4344" h="3020" extrusionOk="0">
                  <a:moveTo>
                    <a:pt x="2513" y="699"/>
                  </a:moveTo>
                  <a:cubicBezTo>
                    <a:pt x="2792" y="730"/>
                    <a:pt x="2823" y="1350"/>
                    <a:pt x="2730" y="1598"/>
                  </a:cubicBezTo>
                  <a:cubicBezTo>
                    <a:pt x="2634" y="1829"/>
                    <a:pt x="2395" y="2000"/>
                    <a:pt x="2131" y="2111"/>
                  </a:cubicBezTo>
                  <a:lnTo>
                    <a:pt x="2131" y="2111"/>
                  </a:lnTo>
                  <a:cubicBezTo>
                    <a:pt x="2398" y="1917"/>
                    <a:pt x="2620" y="1664"/>
                    <a:pt x="2730" y="1443"/>
                  </a:cubicBezTo>
                  <a:cubicBezTo>
                    <a:pt x="2854" y="1195"/>
                    <a:pt x="2637" y="1086"/>
                    <a:pt x="2366" y="1086"/>
                  </a:cubicBezTo>
                  <a:cubicBezTo>
                    <a:pt x="2239" y="1086"/>
                    <a:pt x="2100" y="1110"/>
                    <a:pt x="1978" y="1155"/>
                  </a:cubicBezTo>
                  <a:lnTo>
                    <a:pt x="1978" y="1155"/>
                  </a:lnTo>
                  <a:cubicBezTo>
                    <a:pt x="2152" y="913"/>
                    <a:pt x="2390" y="699"/>
                    <a:pt x="2513" y="699"/>
                  </a:cubicBezTo>
                  <a:close/>
                  <a:moveTo>
                    <a:pt x="2930" y="1"/>
                  </a:moveTo>
                  <a:cubicBezTo>
                    <a:pt x="2394" y="1"/>
                    <a:pt x="1757" y="323"/>
                    <a:pt x="1310" y="698"/>
                  </a:cubicBezTo>
                  <a:lnTo>
                    <a:pt x="1310" y="698"/>
                  </a:lnTo>
                  <a:cubicBezTo>
                    <a:pt x="1244" y="722"/>
                    <a:pt x="1180" y="753"/>
                    <a:pt x="1117" y="792"/>
                  </a:cubicBezTo>
                  <a:cubicBezTo>
                    <a:pt x="621" y="1164"/>
                    <a:pt x="1" y="1629"/>
                    <a:pt x="156" y="2343"/>
                  </a:cubicBezTo>
                  <a:cubicBezTo>
                    <a:pt x="246" y="2861"/>
                    <a:pt x="664" y="3019"/>
                    <a:pt x="1100" y="3019"/>
                  </a:cubicBezTo>
                  <a:cubicBezTo>
                    <a:pt x="1264" y="3019"/>
                    <a:pt x="1430" y="2997"/>
                    <a:pt x="1583" y="2963"/>
                  </a:cubicBezTo>
                  <a:cubicBezTo>
                    <a:pt x="2575" y="2715"/>
                    <a:pt x="4343" y="2032"/>
                    <a:pt x="3847" y="668"/>
                  </a:cubicBezTo>
                  <a:cubicBezTo>
                    <a:pt x="3682" y="184"/>
                    <a:pt x="3335" y="1"/>
                    <a:pt x="29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
            <p:cNvSpPr/>
            <p:nvPr/>
          </p:nvSpPr>
          <p:spPr>
            <a:xfrm>
              <a:off x="620425" y="2375175"/>
              <a:ext cx="91525" cy="65950"/>
            </a:xfrm>
            <a:custGeom>
              <a:avLst/>
              <a:gdLst/>
              <a:ahLst/>
              <a:cxnLst/>
              <a:rect l="l" t="t" r="r" b="b"/>
              <a:pathLst>
                <a:path w="3661" h="2638" extrusionOk="0">
                  <a:moveTo>
                    <a:pt x="2723" y="0"/>
                  </a:moveTo>
                  <a:cubicBezTo>
                    <a:pt x="2311" y="0"/>
                    <a:pt x="1906" y="96"/>
                    <a:pt x="1544" y="275"/>
                  </a:cubicBezTo>
                  <a:lnTo>
                    <a:pt x="1544" y="275"/>
                  </a:lnTo>
                  <a:cubicBezTo>
                    <a:pt x="1475" y="284"/>
                    <a:pt x="1404" y="305"/>
                    <a:pt x="1334" y="340"/>
                  </a:cubicBezTo>
                  <a:cubicBezTo>
                    <a:pt x="621" y="681"/>
                    <a:pt x="125" y="1364"/>
                    <a:pt x="1" y="2139"/>
                  </a:cubicBezTo>
                  <a:cubicBezTo>
                    <a:pt x="1" y="2294"/>
                    <a:pt x="94" y="2419"/>
                    <a:pt x="249" y="2481"/>
                  </a:cubicBezTo>
                  <a:cubicBezTo>
                    <a:pt x="521" y="2587"/>
                    <a:pt x="811" y="2637"/>
                    <a:pt x="1101" y="2637"/>
                  </a:cubicBezTo>
                  <a:cubicBezTo>
                    <a:pt x="2333" y="2637"/>
                    <a:pt x="3586" y="1738"/>
                    <a:pt x="3661" y="433"/>
                  </a:cubicBezTo>
                  <a:cubicBezTo>
                    <a:pt x="3661" y="216"/>
                    <a:pt x="3475" y="123"/>
                    <a:pt x="3289" y="61"/>
                  </a:cubicBezTo>
                  <a:cubicBezTo>
                    <a:pt x="3101" y="20"/>
                    <a:pt x="2911" y="0"/>
                    <a:pt x="27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
            <p:cNvSpPr/>
            <p:nvPr/>
          </p:nvSpPr>
          <p:spPr>
            <a:xfrm>
              <a:off x="571500" y="2185225"/>
              <a:ext cx="110225" cy="72125"/>
            </a:xfrm>
            <a:custGeom>
              <a:avLst/>
              <a:gdLst/>
              <a:ahLst/>
              <a:cxnLst/>
              <a:rect l="l" t="t" r="r" b="b"/>
              <a:pathLst>
                <a:path w="4409" h="2885" extrusionOk="0">
                  <a:moveTo>
                    <a:pt x="2634" y="609"/>
                  </a:moveTo>
                  <a:lnTo>
                    <a:pt x="2634" y="609"/>
                  </a:lnTo>
                  <a:cubicBezTo>
                    <a:pt x="2661" y="624"/>
                    <a:pt x="2693" y="648"/>
                    <a:pt x="2733" y="680"/>
                  </a:cubicBezTo>
                  <a:cubicBezTo>
                    <a:pt x="2857" y="742"/>
                    <a:pt x="2950" y="866"/>
                    <a:pt x="2981" y="1021"/>
                  </a:cubicBezTo>
                  <a:cubicBezTo>
                    <a:pt x="3061" y="1770"/>
                    <a:pt x="2058" y="2173"/>
                    <a:pt x="1382" y="2270"/>
                  </a:cubicBezTo>
                  <a:lnTo>
                    <a:pt x="1382" y="2270"/>
                  </a:lnTo>
                  <a:cubicBezTo>
                    <a:pt x="1364" y="2194"/>
                    <a:pt x="1356" y="2116"/>
                    <a:pt x="1356" y="2038"/>
                  </a:cubicBezTo>
                  <a:lnTo>
                    <a:pt x="1356" y="2038"/>
                  </a:lnTo>
                  <a:cubicBezTo>
                    <a:pt x="2128" y="1962"/>
                    <a:pt x="3118" y="1422"/>
                    <a:pt x="2640" y="618"/>
                  </a:cubicBezTo>
                  <a:cubicBezTo>
                    <a:pt x="2638" y="615"/>
                    <a:pt x="2636" y="612"/>
                    <a:pt x="2634" y="609"/>
                  </a:cubicBezTo>
                  <a:close/>
                  <a:moveTo>
                    <a:pt x="2955" y="0"/>
                  </a:moveTo>
                  <a:cubicBezTo>
                    <a:pt x="2698" y="0"/>
                    <a:pt x="2442" y="49"/>
                    <a:pt x="2237" y="121"/>
                  </a:cubicBezTo>
                  <a:cubicBezTo>
                    <a:pt x="1803" y="278"/>
                    <a:pt x="1486" y="570"/>
                    <a:pt x="1241" y="922"/>
                  </a:cubicBezTo>
                  <a:lnTo>
                    <a:pt x="1241" y="922"/>
                  </a:lnTo>
                  <a:cubicBezTo>
                    <a:pt x="546" y="1259"/>
                    <a:pt x="1" y="1909"/>
                    <a:pt x="314" y="2727"/>
                  </a:cubicBezTo>
                  <a:cubicBezTo>
                    <a:pt x="345" y="2851"/>
                    <a:pt x="531" y="2851"/>
                    <a:pt x="655" y="2882"/>
                  </a:cubicBezTo>
                  <a:cubicBezTo>
                    <a:pt x="702" y="2884"/>
                    <a:pt x="748" y="2885"/>
                    <a:pt x="795" y="2885"/>
                  </a:cubicBezTo>
                  <a:cubicBezTo>
                    <a:pt x="1589" y="2885"/>
                    <a:pt x="2401" y="2639"/>
                    <a:pt x="3074" y="2200"/>
                  </a:cubicBezTo>
                  <a:cubicBezTo>
                    <a:pt x="3571" y="1859"/>
                    <a:pt x="4408" y="1114"/>
                    <a:pt x="3974" y="463"/>
                  </a:cubicBezTo>
                  <a:cubicBezTo>
                    <a:pt x="3765" y="121"/>
                    <a:pt x="3359" y="0"/>
                    <a:pt x="29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
            <p:cNvSpPr/>
            <p:nvPr/>
          </p:nvSpPr>
          <p:spPr>
            <a:xfrm>
              <a:off x="758450" y="2059975"/>
              <a:ext cx="102400" cy="71400"/>
            </a:xfrm>
            <a:custGeom>
              <a:avLst/>
              <a:gdLst/>
              <a:ahLst/>
              <a:cxnLst/>
              <a:rect l="l" t="t" r="r" b="b"/>
              <a:pathLst>
                <a:path w="4096" h="2856" extrusionOk="0">
                  <a:moveTo>
                    <a:pt x="2303" y="689"/>
                  </a:moveTo>
                  <a:cubicBezTo>
                    <a:pt x="2370" y="689"/>
                    <a:pt x="2416" y="740"/>
                    <a:pt x="2451" y="882"/>
                  </a:cubicBezTo>
                  <a:cubicBezTo>
                    <a:pt x="2514" y="1068"/>
                    <a:pt x="2514" y="1285"/>
                    <a:pt x="2420" y="1471"/>
                  </a:cubicBezTo>
                  <a:cubicBezTo>
                    <a:pt x="2405" y="1551"/>
                    <a:pt x="2381" y="1624"/>
                    <a:pt x="2349" y="1692"/>
                  </a:cubicBezTo>
                  <a:lnTo>
                    <a:pt x="2349" y="1692"/>
                  </a:lnTo>
                  <a:cubicBezTo>
                    <a:pt x="2336" y="1658"/>
                    <a:pt x="2310" y="1625"/>
                    <a:pt x="2265" y="1595"/>
                  </a:cubicBezTo>
                  <a:cubicBezTo>
                    <a:pt x="2199" y="1548"/>
                    <a:pt x="2115" y="1529"/>
                    <a:pt x="2026" y="1529"/>
                  </a:cubicBezTo>
                  <a:cubicBezTo>
                    <a:pt x="1963" y="1529"/>
                    <a:pt x="1898" y="1539"/>
                    <a:pt x="1834" y="1553"/>
                  </a:cubicBezTo>
                  <a:lnTo>
                    <a:pt x="1834" y="1553"/>
                  </a:lnTo>
                  <a:lnTo>
                    <a:pt x="1800" y="1502"/>
                  </a:lnTo>
                  <a:cubicBezTo>
                    <a:pt x="1800" y="1440"/>
                    <a:pt x="1707" y="1378"/>
                    <a:pt x="1676" y="1285"/>
                  </a:cubicBezTo>
                  <a:cubicBezTo>
                    <a:pt x="1676" y="1198"/>
                    <a:pt x="1697" y="1124"/>
                    <a:pt x="1732" y="1059"/>
                  </a:cubicBezTo>
                  <a:lnTo>
                    <a:pt x="1732" y="1059"/>
                  </a:lnTo>
                  <a:cubicBezTo>
                    <a:pt x="1754" y="1051"/>
                    <a:pt x="1777" y="1043"/>
                    <a:pt x="1800" y="1037"/>
                  </a:cubicBezTo>
                  <a:cubicBezTo>
                    <a:pt x="1936" y="983"/>
                    <a:pt x="2262" y="881"/>
                    <a:pt x="2299" y="689"/>
                  </a:cubicBezTo>
                  <a:lnTo>
                    <a:pt x="2299" y="689"/>
                  </a:lnTo>
                  <a:cubicBezTo>
                    <a:pt x="2301" y="689"/>
                    <a:pt x="2302" y="689"/>
                    <a:pt x="2303" y="689"/>
                  </a:cubicBezTo>
                  <a:close/>
                  <a:moveTo>
                    <a:pt x="2014" y="2065"/>
                  </a:moveTo>
                  <a:lnTo>
                    <a:pt x="2014" y="2065"/>
                  </a:lnTo>
                  <a:cubicBezTo>
                    <a:pt x="1874" y="2152"/>
                    <a:pt x="1710" y="2201"/>
                    <a:pt x="1541" y="2206"/>
                  </a:cubicBezTo>
                  <a:lnTo>
                    <a:pt x="1541" y="2206"/>
                  </a:lnTo>
                  <a:cubicBezTo>
                    <a:pt x="1706" y="2186"/>
                    <a:pt x="1869" y="2134"/>
                    <a:pt x="2014" y="2065"/>
                  </a:cubicBezTo>
                  <a:close/>
                  <a:moveTo>
                    <a:pt x="2680" y="1"/>
                  </a:moveTo>
                  <a:cubicBezTo>
                    <a:pt x="1961" y="1"/>
                    <a:pt x="1078" y="536"/>
                    <a:pt x="754" y="964"/>
                  </a:cubicBezTo>
                  <a:lnTo>
                    <a:pt x="754" y="964"/>
                  </a:lnTo>
                  <a:cubicBezTo>
                    <a:pt x="311" y="1302"/>
                    <a:pt x="1" y="1786"/>
                    <a:pt x="1" y="2402"/>
                  </a:cubicBezTo>
                  <a:cubicBezTo>
                    <a:pt x="1" y="2495"/>
                    <a:pt x="1" y="2526"/>
                    <a:pt x="94" y="2588"/>
                  </a:cubicBezTo>
                  <a:cubicBezTo>
                    <a:pt x="403" y="2773"/>
                    <a:pt x="762" y="2855"/>
                    <a:pt x="1127" y="2855"/>
                  </a:cubicBezTo>
                  <a:cubicBezTo>
                    <a:pt x="1676" y="2855"/>
                    <a:pt x="2240" y="2669"/>
                    <a:pt x="2669" y="2371"/>
                  </a:cubicBezTo>
                  <a:cubicBezTo>
                    <a:pt x="3258" y="1999"/>
                    <a:pt x="4096" y="913"/>
                    <a:pt x="3382" y="261"/>
                  </a:cubicBezTo>
                  <a:cubicBezTo>
                    <a:pt x="3197" y="76"/>
                    <a:pt x="2950" y="1"/>
                    <a:pt x="26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
            <p:cNvSpPr/>
            <p:nvPr/>
          </p:nvSpPr>
          <p:spPr>
            <a:xfrm>
              <a:off x="474200" y="2335625"/>
              <a:ext cx="88100" cy="62525"/>
            </a:xfrm>
            <a:custGeom>
              <a:avLst/>
              <a:gdLst/>
              <a:ahLst/>
              <a:cxnLst/>
              <a:rect l="l" t="t" r="r" b="b"/>
              <a:pathLst>
                <a:path w="3524" h="2501" extrusionOk="0">
                  <a:moveTo>
                    <a:pt x="2252" y="519"/>
                  </a:moveTo>
                  <a:cubicBezTo>
                    <a:pt x="2279" y="519"/>
                    <a:pt x="2303" y="521"/>
                    <a:pt x="2323" y="525"/>
                  </a:cubicBezTo>
                  <a:lnTo>
                    <a:pt x="2323" y="525"/>
                  </a:lnTo>
                  <a:cubicBezTo>
                    <a:pt x="2304" y="526"/>
                    <a:pt x="2290" y="526"/>
                    <a:pt x="2282" y="526"/>
                  </a:cubicBezTo>
                  <a:cubicBezTo>
                    <a:pt x="2034" y="557"/>
                    <a:pt x="1786" y="650"/>
                    <a:pt x="1631" y="868"/>
                  </a:cubicBezTo>
                  <a:cubicBezTo>
                    <a:pt x="1606" y="886"/>
                    <a:pt x="1586" y="903"/>
                    <a:pt x="1571" y="916"/>
                  </a:cubicBezTo>
                  <a:lnTo>
                    <a:pt x="1571" y="916"/>
                  </a:lnTo>
                  <a:cubicBezTo>
                    <a:pt x="1551" y="909"/>
                    <a:pt x="1530" y="899"/>
                    <a:pt x="1510" y="888"/>
                  </a:cubicBezTo>
                  <a:lnTo>
                    <a:pt x="1510" y="888"/>
                  </a:lnTo>
                  <a:cubicBezTo>
                    <a:pt x="1682" y="717"/>
                    <a:pt x="1899" y="578"/>
                    <a:pt x="2158" y="526"/>
                  </a:cubicBezTo>
                  <a:cubicBezTo>
                    <a:pt x="2193" y="521"/>
                    <a:pt x="2224" y="519"/>
                    <a:pt x="2252" y="519"/>
                  </a:cubicBezTo>
                  <a:close/>
                  <a:moveTo>
                    <a:pt x="2346" y="1080"/>
                  </a:moveTo>
                  <a:cubicBezTo>
                    <a:pt x="2345" y="1082"/>
                    <a:pt x="2345" y="1083"/>
                    <a:pt x="2344" y="1085"/>
                  </a:cubicBezTo>
                  <a:cubicBezTo>
                    <a:pt x="2152" y="1525"/>
                    <a:pt x="1813" y="1941"/>
                    <a:pt x="1349" y="1986"/>
                  </a:cubicBezTo>
                  <a:lnTo>
                    <a:pt x="1349" y="1986"/>
                  </a:lnTo>
                  <a:cubicBezTo>
                    <a:pt x="1329" y="1936"/>
                    <a:pt x="1310" y="1889"/>
                    <a:pt x="1290" y="1829"/>
                  </a:cubicBezTo>
                  <a:cubicBezTo>
                    <a:pt x="1290" y="1798"/>
                    <a:pt x="1290" y="1767"/>
                    <a:pt x="1321" y="1736"/>
                  </a:cubicBezTo>
                  <a:cubicBezTo>
                    <a:pt x="1326" y="1726"/>
                    <a:pt x="1330" y="1716"/>
                    <a:pt x="1334" y="1707"/>
                  </a:cubicBezTo>
                  <a:lnTo>
                    <a:pt x="1334" y="1707"/>
                  </a:lnTo>
                  <a:cubicBezTo>
                    <a:pt x="1452" y="1672"/>
                    <a:pt x="1563" y="1620"/>
                    <a:pt x="1662" y="1550"/>
                  </a:cubicBezTo>
                  <a:cubicBezTo>
                    <a:pt x="1757" y="1487"/>
                    <a:pt x="1795" y="1416"/>
                    <a:pt x="1781" y="1357"/>
                  </a:cubicBezTo>
                  <a:lnTo>
                    <a:pt x="1781" y="1357"/>
                  </a:lnTo>
                  <a:cubicBezTo>
                    <a:pt x="1984" y="1293"/>
                    <a:pt x="2177" y="1198"/>
                    <a:pt x="2346" y="1080"/>
                  </a:cubicBezTo>
                  <a:close/>
                  <a:moveTo>
                    <a:pt x="2800" y="0"/>
                  </a:moveTo>
                  <a:cubicBezTo>
                    <a:pt x="1895" y="0"/>
                    <a:pt x="1020" y="374"/>
                    <a:pt x="390" y="1054"/>
                  </a:cubicBezTo>
                  <a:cubicBezTo>
                    <a:pt x="328" y="1116"/>
                    <a:pt x="297" y="1178"/>
                    <a:pt x="390" y="1240"/>
                  </a:cubicBezTo>
                  <a:cubicBezTo>
                    <a:pt x="484" y="1301"/>
                    <a:pt x="587" y="1349"/>
                    <a:pt x="694" y="1383"/>
                  </a:cubicBezTo>
                  <a:lnTo>
                    <a:pt x="694" y="1383"/>
                  </a:lnTo>
                  <a:cubicBezTo>
                    <a:pt x="435" y="1496"/>
                    <a:pt x="218" y="1680"/>
                    <a:pt x="142" y="1953"/>
                  </a:cubicBezTo>
                  <a:cubicBezTo>
                    <a:pt x="0" y="2398"/>
                    <a:pt x="347" y="2500"/>
                    <a:pt x="708" y="2500"/>
                  </a:cubicBezTo>
                  <a:cubicBezTo>
                    <a:pt x="901" y="2500"/>
                    <a:pt x="1098" y="2471"/>
                    <a:pt x="1228" y="2450"/>
                  </a:cubicBezTo>
                  <a:cubicBezTo>
                    <a:pt x="2406" y="2263"/>
                    <a:pt x="3523" y="1426"/>
                    <a:pt x="3523" y="154"/>
                  </a:cubicBezTo>
                  <a:cubicBezTo>
                    <a:pt x="3492" y="123"/>
                    <a:pt x="3461" y="92"/>
                    <a:pt x="3430" y="61"/>
                  </a:cubicBezTo>
                  <a:cubicBezTo>
                    <a:pt x="3220" y="20"/>
                    <a:pt x="3009" y="0"/>
                    <a:pt x="28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
            <p:cNvSpPr/>
            <p:nvPr/>
          </p:nvSpPr>
          <p:spPr>
            <a:xfrm>
              <a:off x="608800" y="2023775"/>
              <a:ext cx="93075" cy="63850"/>
            </a:xfrm>
            <a:custGeom>
              <a:avLst/>
              <a:gdLst/>
              <a:ahLst/>
              <a:cxnLst/>
              <a:rect l="l" t="t" r="r" b="b"/>
              <a:pathLst>
                <a:path w="3723" h="2554" extrusionOk="0">
                  <a:moveTo>
                    <a:pt x="2475" y="593"/>
                  </a:moveTo>
                  <a:cubicBezTo>
                    <a:pt x="2495" y="593"/>
                    <a:pt x="2514" y="593"/>
                    <a:pt x="2534" y="594"/>
                  </a:cubicBezTo>
                  <a:lnTo>
                    <a:pt x="2534" y="594"/>
                  </a:lnTo>
                  <a:cubicBezTo>
                    <a:pt x="2478" y="780"/>
                    <a:pt x="2398" y="959"/>
                    <a:pt x="2296" y="1122"/>
                  </a:cubicBezTo>
                  <a:lnTo>
                    <a:pt x="2296" y="1122"/>
                  </a:lnTo>
                  <a:cubicBezTo>
                    <a:pt x="2260" y="1063"/>
                    <a:pt x="2150" y="1034"/>
                    <a:pt x="2013" y="1030"/>
                  </a:cubicBezTo>
                  <a:lnTo>
                    <a:pt x="2013" y="1030"/>
                  </a:lnTo>
                  <a:cubicBezTo>
                    <a:pt x="1950" y="986"/>
                    <a:pt x="1856" y="965"/>
                    <a:pt x="1768" y="965"/>
                  </a:cubicBezTo>
                  <a:cubicBezTo>
                    <a:pt x="1679" y="965"/>
                    <a:pt x="1590" y="970"/>
                    <a:pt x="1501" y="981"/>
                  </a:cubicBezTo>
                  <a:lnTo>
                    <a:pt x="1501" y="981"/>
                  </a:lnTo>
                  <a:cubicBezTo>
                    <a:pt x="1593" y="864"/>
                    <a:pt x="1713" y="776"/>
                    <a:pt x="1861" y="717"/>
                  </a:cubicBezTo>
                  <a:cubicBezTo>
                    <a:pt x="2048" y="634"/>
                    <a:pt x="2261" y="593"/>
                    <a:pt x="2475" y="593"/>
                  </a:cubicBezTo>
                  <a:close/>
                  <a:moveTo>
                    <a:pt x="1817" y="1652"/>
                  </a:moveTo>
                  <a:cubicBezTo>
                    <a:pt x="1621" y="1799"/>
                    <a:pt x="1394" y="1902"/>
                    <a:pt x="1146" y="1942"/>
                  </a:cubicBezTo>
                  <a:lnTo>
                    <a:pt x="1146" y="1942"/>
                  </a:lnTo>
                  <a:cubicBezTo>
                    <a:pt x="1156" y="1900"/>
                    <a:pt x="1169" y="1856"/>
                    <a:pt x="1183" y="1813"/>
                  </a:cubicBezTo>
                  <a:lnTo>
                    <a:pt x="1183" y="1813"/>
                  </a:lnTo>
                  <a:cubicBezTo>
                    <a:pt x="1183" y="1813"/>
                    <a:pt x="1184" y="1813"/>
                    <a:pt x="1184" y="1813"/>
                  </a:cubicBezTo>
                  <a:cubicBezTo>
                    <a:pt x="1403" y="1813"/>
                    <a:pt x="1622" y="1755"/>
                    <a:pt x="1817" y="1652"/>
                  </a:cubicBezTo>
                  <a:close/>
                  <a:moveTo>
                    <a:pt x="2849" y="1"/>
                  </a:moveTo>
                  <a:cubicBezTo>
                    <a:pt x="2471" y="1"/>
                    <a:pt x="2098" y="69"/>
                    <a:pt x="1737" y="189"/>
                  </a:cubicBezTo>
                  <a:cubicBezTo>
                    <a:pt x="1303" y="345"/>
                    <a:pt x="497" y="686"/>
                    <a:pt x="310" y="1151"/>
                  </a:cubicBezTo>
                  <a:cubicBezTo>
                    <a:pt x="233" y="1305"/>
                    <a:pt x="258" y="1428"/>
                    <a:pt x="337" y="1524"/>
                  </a:cubicBezTo>
                  <a:lnTo>
                    <a:pt x="337" y="1524"/>
                  </a:lnTo>
                  <a:cubicBezTo>
                    <a:pt x="129" y="1749"/>
                    <a:pt x="0" y="2039"/>
                    <a:pt x="0" y="2392"/>
                  </a:cubicBezTo>
                  <a:cubicBezTo>
                    <a:pt x="0" y="2547"/>
                    <a:pt x="248" y="2547"/>
                    <a:pt x="341" y="2547"/>
                  </a:cubicBezTo>
                  <a:cubicBezTo>
                    <a:pt x="411" y="2551"/>
                    <a:pt x="480" y="2554"/>
                    <a:pt x="549" y="2554"/>
                  </a:cubicBezTo>
                  <a:cubicBezTo>
                    <a:pt x="1944" y="2554"/>
                    <a:pt x="3366" y="1671"/>
                    <a:pt x="3692" y="283"/>
                  </a:cubicBezTo>
                  <a:cubicBezTo>
                    <a:pt x="3723" y="127"/>
                    <a:pt x="3567" y="65"/>
                    <a:pt x="3474" y="65"/>
                  </a:cubicBezTo>
                  <a:cubicBezTo>
                    <a:pt x="3266" y="21"/>
                    <a:pt x="3057" y="1"/>
                    <a:pt x="28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
            <p:cNvSpPr/>
            <p:nvPr/>
          </p:nvSpPr>
          <p:spPr>
            <a:xfrm>
              <a:off x="364525" y="2209500"/>
              <a:ext cx="76800" cy="52900"/>
            </a:xfrm>
            <a:custGeom>
              <a:avLst/>
              <a:gdLst/>
              <a:ahLst/>
              <a:cxnLst/>
              <a:rect l="l" t="t" r="r" b="b"/>
              <a:pathLst>
                <a:path w="3072" h="2116" extrusionOk="0">
                  <a:moveTo>
                    <a:pt x="1846" y="949"/>
                  </a:moveTo>
                  <a:lnTo>
                    <a:pt x="1846" y="949"/>
                  </a:lnTo>
                  <a:cubicBezTo>
                    <a:pt x="1852" y="978"/>
                    <a:pt x="1858" y="1009"/>
                    <a:pt x="1861" y="1043"/>
                  </a:cubicBezTo>
                  <a:cubicBezTo>
                    <a:pt x="1861" y="1167"/>
                    <a:pt x="1830" y="1260"/>
                    <a:pt x="1799" y="1384"/>
                  </a:cubicBezTo>
                  <a:cubicBezTo>
                    <a:pt x="1771" y="1441"/>
                    <a:pt x="1635" y="1579"/>
                    <a:pt x="1616" y="1648"/>
                  </a:cubicBezTo>
                  <a:lnTo>
                    <a:pt x="1616" y="1648"/>
                  </a:lnTo>
                  <a:lnTo>
                    <a:pt x="1520" y="1632"/>
                  </a:lnTo>
                  <a:cubicBezTo>
                    <a:pt x="1385" y="1578"/>
                    <a:pt x="1250" y="1524"/>
                    <a:pt x="1156" y="1449"/>
                  </a:cubicBezTo>
                  <a:lnTo>
                    <a:pt x="1156" y="1449"/>
                  </a:lnTo>
                  <a:cubicBezTo>
                    <a:pt x="1217" y="1318"/>
                    <a:pt x="1294" y="1197"/>
                    <a:pt x="1384" y="1089"/>
                  </a:cubicBezTo>
                  <a:lnTo>
                    <a:pt x="1384" y="1089"/>
                  </a:lnTo>
                  <a:cubicBezTo>
                    <a:pt x="1543" y="1062"/>
                    <a:pt x="1700" y="1015"/>
                    <a:pt x="1846" y="949"/>
                  </a:cubicBezTo>
                  <a:close/>
                  <a:moveTo>
                    <a:pt x="1675" y="1628"/>
                  </a:moveTo>
                  <a:cubicBezTo>
                    <a:pt x="1686" y="1628"/>
                    <a:pt x="1697" y="1637"/>
                    <a:pt x="1706" y="1663"/>
                  </a:cubicBezTo>
                  <a:lnTo>
                    <a:pt x="1635" y="1651"/>
                  </a:lnTo>
                  <a:lnTo>
                    <a:pt x="1635" y="1651"/>
                  </a:lnTo>
                  <a:cubicBezTo>
                    <a:pt x="1647" y="1640"/>
                    <a:pt x="1661" y="1628"/>
                    <a:pt x="1675" y="1628"/>
                  </a:cubicBezTo>
                  <a:close/>
                  <a:moveTo>
                    <a:pt x="2053" y="0"/>
                  </a:moveTo>
                  <a:cubicBezTo>
                    <a:pt x="1957" y="0"/>
                    <a:pt x="1860" y="7"/>
                    <a:pt x="1768" y="19"/>
                  </a:cubicBezTo>
                  <a:cubicBezTo>
                    <a:pt x="1281" y="110"/>
                    <a:pt x="555" y="381"/>
                    <a:pt x="558" y="978"/>
                  </a:cubicBezTo>
                  <a:lnTo>
                    <a:pt x="558" y="978"/>
                  </a:lnTo>
                  <a:cubicBezTo>
                    <a:pt x="349" y="1187"/>
                    <a:pt x="170" y="1428"/>
                    <a:pt x="31" y="1694"/>
                  </a:cubicBezTo>
                  <a:cubicBezTo>
                    <a:pt x="0" y="1725"/>
                    <a:pt x="0" y="1787"/>
                    <a:pt x="62" y="1787"/>
                  </a:cubicBezTo>
                  <a:cubicBezTo>
                    <a:pt x="406" y="2004"/>
                    <a:pt x="802" y="2116"/>
                    <a:pt x="1202" y="2116"/>
                  </a:cubicBezTo>
                  <a:cubicBezTo>
                    <a:pt x="1488" y="2116"/>
                    <a:pt x="1776" y="2059"/>
                    <a:pt x="2047" y="1942"/>
                  </a:cubicBezTo>
                  <a:cubicBezTo>
                    <a:pt x="2575" y="1725"/>
                    <a:pt x="3071" y="1291"/>
                    <a:pt x="2978" y="670"/>
                  </a:cubicBezTo>
                  <a:cubicBezTo>
                    <a:pt x="2902" y="140"/>
                    <a:pt x="2477" y="0"/>
                    <a:pt x="20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6" name="Google Shape;686;p3"/>
          <p:cNvSpPr txBox="1">
            <a:spLocks noGrp="1"/>
          </p:cNvSpPr>
          <p:nvPr>
            <p:ph type="subTitle" idx="1"/>
          </p:nvPr>
        </p:nvSpPr>
        <p:spPr>
          <a:xfrm>
            <a:off x="1724025" y="2417350"/>
            <a:ext cx="3569100" cy="7728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687" name="Google Shape;687;p3"/>
          <p:cNvSpPr/>
          <p:nvPr/>
        </p:nvSpPr>
        <p:spPr>
          <a:xfrm rot="2123667">
            <a:off x="-854597" y="2677036"/>
            <a:ext cx="2002427" cy="1790427"/>
          </a:xfrm>
          <a:custGeom>
            <a:avLst/>
            <a:gdLst/>
            <a:ahLst/>
            <a:cxnLst/>
            <a:rect l="l" t="t" r="r" b="b"/>
            <a:pathLst>
              <a:path w="44049" h="39391" extrusionOk="0">
                <a:moveTo>
                  <a:pt x="41815" y="18643"/>
                </a:moveTo>
                <a:lnTo>
                  <a:pt x="41815" y="18643"/>
                </a:lnTo>
                <a:cubicBezTo>
                  <a:pt x="36665" y="23993"/>
                  <a:pt x="31303" y="29104"/>
                  <a:pt x="25751" y="33974"/>
                </a:cubicBezTo>
                <a:lnTo>
                  <a:pt x="25751" y="33974"/>
                </a:lnTo>
                <a:cubicBezTo>
                  <a:pt x="31957" y="31422"/>
                  <a:pt x="37381" y="27268"/>
                  <a:pt x="41474" y="21931"/>
                </a:cubicBezTo>
                <a:cubicBezTo>
                  <a:pt x="42249" y="20969"/>
                  <a:pt x="42869" y="19356"/>
                  <a:pt x="41815" y="18643"/>
                </a:cubicBezTo>
                <a:close/>
                <a:moveTo>
                  <a:pt x="2792" y="17030"/>
                </a:moveTo>
                <a:lnTo>
                  <a:pt x="2792" y="17030"/>
                </a:lnTo>
                <a:cubicBezTo>
                  <a:pt x="6077" y="25551"/>
                  <a:pt x="13820" y="31335"/>
                  <a:pt x="21393" y="36562"/>
                </a:cubicBezTo>
                <a:lnTo>
                  <a:pt x="21393" y="36562"/>
                </a:lnTo>
                <a:cubicBezTo>
                  <a:pt x="18871" y="27306"/>
                  <a:pt x="11868" y="19972"/>
                  <a:pt x="2792" y="17030"/>
                </a:cubicBezTo>
                <a:close/>
                <a:moveTo>
                  <a:pt x="24847" y="0"/>
                </a:moveTo>
                <a:lnTo>
                  <a:pt x="24847" y="0"/>
                </a:lnTo>
                <a:cubicBezTo>
                  <a:pt x="20535" y="11105"/>
                  <a:pt x="25778" y="23916"/>
                  <a:pt x="22738" y="35424"/>
                </a:cubicBezTo>
                <a:cubicBezTo>
                  <a:pt x="22148" y="23544"/>
                  <a:pt x="19977" y="11787"/>
                  <a:pt x="16317" y="465"/>
                </a:cubicBezTo>
                <a:cubicBezTo>
                  <a:pt x="12719" y="5677"/>
                  <a:pt x="13525" y="12687"/>
                  <a:pt x="15541" y="18674"/>
                </a:cubicBezTo>
                <a:cubicBezTo>
                  <a:pt x="17554" y="24618"/>
                  <a:pt x="20678" y="30315"/>
                  <a:pt x="21400" y="36566"/>
                </a:cubicBezTo>
                <a:lnTo>
                  <a:pt x="21400" y="36566"/>
                </a:lnTo>
                <a:cubicBezTo>
                  <a:pt x="21398" y="36565"/>
                  <a:pt x="21395" y="36563"/>
                  <a:pt x="21393" y="36562"/>
                </a:cubicBezTo>
                <a:lnTo>
                  <a:pt x="21393" y="36562"/>
                </a:lnTo>
                <a:cubicBezTo>
                  <a:pt x="21397" y="36575"/>
                  <a:pt x="21400" y="36589"/>
                  <a:pt x="21404" y="36603"/>
                </a:cubicBezTo>
                <a:cubicBezTo>
                  <a:pt x="21403" y="36591"/>
                  <a:pt x="21401" y="36579"/>
                  <a:pt x="21400" y="36566"/>
                </a:cubicBezTo>
                <a:lnTo>
                  <a:pt x="21400" y="36566"/>
                </a:lnTo>
                <a:cubicBezTo>
                  <a:pt x="21764" y="36818"/>
                  <a:pt x="22127" y="37067"/>
                  <a:pt x="22490" y="37316"/>
                </a:cubicBezTo>
                <a:cubicBezTo>
                  <a:pt x="17961" y="35052"/>
                  <a:pt x="13215" y="33253"/>
                  <a:pt x="8314" y="31950"/>
                </a:cubicBezTo>
                <a:cubicBezTo>
                  <a:pt x="6992" y="31601"/>
                  <a:pt x="5548" y="31314"/>
                  <a:pt x="4169" y="31314"/>
                </a:cubicBezTo>
                <a:cubicBezTo>
                  <a:pt x="2603" y="31314"/>
                  <a:pt x="1122" y="31684"/>
                  <a:pt x="1" y="32756"/>
                </a:cubicBezTo>
                <a:cubicBezTo>
                  <a:pt x="5259" y="37064"/>
                  <a:pt x="11824" y="39390"/>
                  <a:pt x="18562" y="39390"/>
                </a:cubicBezTo>
                <a:cubicBezTo>
                  <a:pt x="19734" y="39390"/>
                  <a:pt x="20910" y="39320"/>
                  <a:pt x="22086" y="39177"/>
                </a:cubicBezTo>
                <a:cubicBezTo>
                  <a:pt x="22941" y="39305"/>
                  <a:pt x="23802" y="39364"/>
                  <a:pt x="24666" y="39364"/>
                </a:cubicBezTo>
                <a:cubicBezTo>
                  <a:pt x="31384" y="39364"/>
                  <a:pt x="38276" y="35758"/>
                  <a:pt x="44048" y="32322"/>
                </a:cubicBezTo>
                <a:cubicBezTo>
                  <a:pt x="42166" y="31703"/>
                  <a:pt x="40239" y="31445"/>
                  <a:pt x="38294" y="31445"/>
                </a:cubicBezTo>
                <a:cubicBezTo>
                  <a:pt x="34072" y="31445"/>
                  <a:pt x="29766" y="32665"/>
                  <a:pt x="25642" y="34070"/>
                </a:cubicBezTo>
                <a:lnTo>
                  <a:pt x="25642" y="34070"/>
                </a:lnTo>
                <a:cubicBezTo>
                  <a:pt x="25244" y="34419"/>
                  <a:pt x="24844" y="34767"/>
                  <a:pt x="24444" y="35114"/>
                </a:cubicBezTo>
                <a:cubicBezTo>
                  <a:pt x="24692" y="34819"/>
                  <a:pt x="24940" y="34523"/>
                  <a:pt x="25187" y="34226"/>
                </a:cubicBezTo>
                <a:lnTo>
                  <a:pt x="25187" y="34226"/>
                </a:lnTo>
                <a:cubicBezTo>
                  <a:pt x="24935" y="34313"/>
                  <a:pt x="24684" y="34400"/>
                  <a:pt x="24435" y="34488"/>
                </a:cubicBezTo>
                <a:lnTo>
                  <a:pt x="24435" y="34488"/>
                </a:lnTo>
                <a:cubicBezTo>
                  <a:pt x="24697" y="34391"/>
                  <a:pt x="24958" y="34292"/>
                  <a:pt x="25217" y="34189"/>
                </a:cubicBezTo>
                <a:lnTo>
                  <a:pt x="25217" y="34189"/>
                </a:lnTo>
                <a:cubicBezTo>
                  <a:pt x="25207" y="34202"/>
                  <a:pt x="25197" y="34214"/>
                  <a:pt x="25187" y="34226"/>
                </a:cubicBezTo>
                <a:lnTo>
                  <a:pt x="25187" y="34226"/>
                </a:lnTo>
                <a:cubicBezTo>
                  <a:pt x="25338" y="34174"/>
                  <a:pt x="25490" y="34122"/>
                  <a:pt x="25642" y="34070"/>
                </a:cubicBezTo>
                <a:lnTo>
                  <a:pt x="25642" y="34070"/>
                </a:lnTo>
                <a:cubicBezTo>
                  <a:pt x="25679" y="34038"/>
                  <a:pt x="25715" y="34006"/>
                  <a:pt x="25751" y="33974"/>
                </a:cubicBezTo>
                <a:lnTo>
                  <a:pt x="25751" y="33974"/>
                </a:lnTo>
                <a:cubicBezTo>
                  <a:pt x="25574" y="34047"/>
                  <a:pt x="25396" y="34119"/>
                  <a:pt x="25217" y="34189"/>
                </a:cubicBezTo>
                <a:lnTo>
                  <a:pt x="25217" y="34189"/>
                </a:lnTo>
                <a:cubicBezTo>
                  <a:pt x="28692" y="30012"/>
                  <a:pt x="32008" y="25700"/>
                  <a:pt x="34463" y="20876"/>
                </a:cubicBezTo>
                <a:cubicBezTo>
                  <a:pt x="37100" y="15665"/>
                  <a:pt x="38651" y="9771"/>
                  <a:pt x="37937" y="4002"/>
                </a:cubicBezTo>
                <a:lnTo>
                  <a:pt x="37937" y="4002"/>
                </a:lnTo>
                <a:cubicBezTo>
                  <a:pt x="29779" y="11012"/>
                  <a:pt x="31920" y="24722"/>
                  <a:pt x="25406" y="33315"/>
                </a:cubicBezTo>
                <a:cubicBezTo>
                  <a:pt x="30834" y="23047"/>
                  <a:pt x="30617" y="10050"/>
                  <a:pt x="248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83"/>
        <p:cNvGrpSpPr/>
        <p:nvPr/>
      </p:nvGrpSpPr>
      <p:grpSpPr>
        <a:xfrm>
          <a:off x="0" y="0"/>
          <a:ext cx="0" cy="0"/>
          <a:chOff x="0" y="0"/>
          <a:chExt cx="0" cy="0"/>
        </a:xfrm>
      </p:grpSpPr>
      <p:sp>
        <p:nvSpPr>
          <p:cNvPr id="884" name="Google Shape;884;p7"/>
          <p:cNvSpPr txBox="1">
            <a:spLocks noGrp="1"/>
          </p:cNvSpPr>
          <p:nvPr>
            <p:ph type="title"/>
          </p:nvPr>
        </p:nvSpPr>
        <p:spPr>
          <a:xfrm>
            <a:off x="5240700" y="126045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b="1"/>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885" name="Google Shape;885;p7"/>
          <p:cNvSpPr txBox="1">
            <a:spLocks noGrp="1"/>
          </p:cNvSpPr>
          <p:nvPr>
            <p:ph type="body" idx="1"/>
          </p:nvPr>
        </p:nvSpPr>
        <p:spPr>
          <a:xfrm>
            <a:off x="5133275" y="2094450"/>
            <a:ext cx="2915400" cy="25086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3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886" name="Google Shape;886;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solidFill>
                <a:schemeClr val="dk1"/>
              </a:solidFill>
            </a:endParaRPr>
          </a:p>
        </p:txBody>
      </p:sp>
      <p:grpSp>
        <p:nvGrpSpPr>
          <p:cNvPr id="887" name="Google Shape;887;p7"/>
          <p:cNvGrpSpPr/>
          <p:nvPr/>
        </p:nvGrpSpPr>
        <p:grpSpPr>
          <a:xfrm>
            <a:off x="6364735" y="4433704"/>
            <a:ext cx="3672418" cy="1331055"/>
            <a:chOff x="-1068128" y="3996204"/>
            <a:chExt cx="3672418" cy="1331055"/>
          </a:xfrm>
        </p:grpSpPr>
        <p:sp>
          <p:nvSpPr>
            <p:cNvPr id="888" name="Google Shape;888;p7"/>
            <p:cNvSpPr/>
            <p:nvPr/>
          </p:nvSpPr>
          <p:spPr>
            <a:xfrm rot="-10594719">
              <a:off x="-1038001" y="4102993"/>
              <a:ext cx="3612164" cy="1117479"/>
            </a:xfrm>
            <a:custGeom>
              <a:avLst/>
              <a:gdLst/>
              <a:ahLst/>
              <a:cxnLst/>
              <a:rect l="l" t="t" r="r" b="b"/>
              <a:pathLst>
                <a:path w="62034" h="19192" extrusionOk="0">
                  <a:moveTo>
                    <a:pt x="11909" y="0"/>
                  </a:moveTo>
                  <a:cubicBezTo>
                    <a:pt x="10357" y="0"/>
                    <a:pt x="8959" y="416"/>
                    <a:pt x="7720" y="1498"/>
                  </a:cubicBezTo>
                  <a:cubicBezTo>
                    <a:pt x="0" y="8222"/>
                    <a:pt x="9929" y="19192"/>
                    <a:pt x="23150" y="19192"/>
                  </a:cubicBezTo>
                  <a:cubicBezTo>
                    <a:pt x="24750" y="19192"/>
                    <a:pt x="26398" y="19031"/>
                    <a:pt x="28069" y="18683"/>
                  </a:cubicBezTo>
                  <a:cubicBezTo>
                    <a:pt x="43548" y="15426"/>
                    <a:pt x="55087" y="14402"/>
                    <a:pt x="58747" y="9036"/>
                  </a:cubicBezTo>
                  <a:cubicBezTo>
                    <a:pt x="62033" y="4211"/>
                    <a:pt x="59267" y="1003"/>
                    <a:pt x="52187" y="1003"/>
                  </a:cubicBezTo>
                  <a:cubicBezTo>
                    <a:pt x="48708" y="1003"/>
                    <a:pt x="44188" y="1777"/>
                    <a:pt x="38833" y="3515"/>
                  </a:cubicBezTo>
                  <a:cubicBezTo>
                    <a:pt x="36521" y="4263"/>
                    <a:pt x="34303" y="4561"/>
                    <a:pt x="32180" y="4561"/>
                  </a:cubicBezTo>
                  <a:cubicBezTo>
                    <a:pt x="23878" y="4561"/>
                    <a:pt x="17050" y="0"/>
                    <a:pt x="119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9" name="Google Shape;889;p7"/>
            <p:cNvGrpSpPr/>
            <p:nvPr/>
          </p:nvGrpSpPr>
          <p:grpSpPr>
            <a:xfrm>
              <a:off x="-800178" y="4304942"/>
              <a:ext cx="2873315" cy="818933"/>
              <a:chOff x="-800178" y="4304942"/>
              <a:chExt cx="2873315" cy="818933"/>
            </a:xfrm>
          </p:grpSpPr>
          <p:sp>
            <p:nvSpPr>
              <p:cNvPr id="890" name="Google Shape;890;p7"/>
              <p:cNvSpPr/>
              <p:nvPr/>
            </p:nvSpPr>
            <p:spPr>
              <a:xfrm rot="-10594719">
                <a:off x="1780944" y="5070486"/>
                <a:ext cx="126240" cy="49667"/>
              </a:xfrm>
              <a:custGeom>
                <a:avLst/>
                <a:gdLst/>
                <a:ahLst/>
                <a:cxnLst/>
                <a:rect l="l" t="t" r="r" b="b"/>
                <a:pathLst>
                  <a:path w="2168" h="853" extrusionOk="0">
                    <a:moveTo>
                      <a:pt x="986" y="1"/>
                    </a:moveTo>
                    <a:cubicBezTo>
                      <a:pt x="882" y="1"/>
                      <a:pt x="780" y="9"/>
                      <a:pt x="679" y="24"/>
                    </a:cubicBezTo>
                    <a:cubicBezTo>
                      <a:pt x="431" y="55"/>
                      <a:pt x="89" y="179"/>
                      <a:pt x="27" y="427"/>
                    </a:cubicBezTo>
                    <a:cubicBezTo>
                      <a:pt x="1" y="664"/>
                      <a:pt x="243" y="745"/>
                      <a:pt x="430" y="745"/>
                    </a:cubicBezTo>
                    <a:cubicBezTo>
                      <a:pt x="464" y="745"/>
                      <a:pt x="495" y="742"/>
                      <a:pt x="524" y="738"/>
                    </a:cubicBezTo>
                    <a:cubicBezTo>
                      <a:pt x="573" y="729"/>
                      <a:pt x="621" y="725"/>
                      <a:pt x="667" y="725"/>
                    </a:cubicBezTo>
                    <a:cubicBezTo>
                      <a:pt x="793" y="725"/>
                      <a:pt x="906" y="754"/>
                      <a:pt x="1020" y="800"/>
                    </a:cubicBezTo>
                    <a:cubicBezTo>
                      <a:pt x="1125" y="835"/>
                      <a:pt x="1229" y="852"/>
                      <a:pt x="1332" y="852"/>
                    </a:cubicBezTo>
                    <a:cubicBezTo>
                      <a:pt x="1504" y="852"/>
                      <a:pt x="1671" y="804"/>
                      <a:pt x="1826" y="707"/>
                    </a:cubicBezTo>
                    <a:cubicBezTo>
                      <a:pt x="1982" y="614"/>
                      <a:pt x="2168" y="334"/>
                      <a:pt x="1919" y="210"/>
                    </a:cubicBezTo>
                    <a:cubicBezTo>
                      <a:pt x="1617" y="71"/>
                      <a:pt x="1297" y="1"/>
                      <a:pt x="9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7"/>
              <p:cNvSpPr/>
              <p:nvPr/>
            </p:nvSpPr>
            <p:spPr>
              <a:xfrm rot="-10594719">
                <a:off x="1565235" y="5016770"/>
                <a:ext cx="124668" cy="49551"/>
              </a:xfrm>
              <a:custGeom>
                <a:avLst/>
                <a:gdLst/>
                <a:ahLst/>
                <a:cxnLst/>
                <a:rect l="l" t="t" r="r" b="b"/>
                <a:pathLst>
                  <a:path w="2141" h="851" extrusionOk="0">
                    <a:moveTo>
                      <a:pt x="814" y="1"/>
                    </a:moveTo>
                    <a:cubicBezTo>
                      <a:pt x="564" y="1"/>
                      <a:pt x="323" y="118"/>
                      <a:pt x="156" y="285"/>
                    </a:cubicBezTo>
                    <a:cubicBezTo>
                      <a:pt x="1" y="502"/>
                      <a:pt x="280" y="595"/>
                      <a:pt x="466" y="595"/>
                    </a:cubicBezTo>
                    <a:cubicBezTo>
                      <a:pt x="621" y="595"/>
                      <a:pt x="776" y="657"/>
                      <a:pt x="900" y="781"/>
                    </a:cubicBezTo>
                    <a:cubicBezTo>
                      <a:pt x="1009" y="828"/>
                      <a:pt x="1133" y="851"/>
                      <a:pt x="1257" y="851"/>
                    </a:cubicBezTo>
                    <a:cubicBezTo>
                      <a:pt x="1381" y="851"/>
                      <a:pt x="1505" y="828"/>
                      <a:pt x="1614" y="781"/>
                    </a:cubicBezTo>
                    <a:cubicBezTo>
                      <a:pt x="1738" y="719"/>
                      <a:pt x="2141" y="502"/>
                      <a:pt x="1924" y="347"/>
                    </a:cubicBezTo>
                    <a:cubicBezTo>
                      <a:pt x="1645" y="130"/>
                      <a:pt x="1272" y="6"/>
                      <a:pt x="900" y="6"/>
                    </a:cubicBezTo>
                    <a:cubicBezTo>
                      <a:pt x="871" y="2"/>
                      <a:pt x="843" y="1"/>
                      <a:pt x="8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7"/>
              <p:cNvSpPr/>
              <p:nvPr/>
            </p:nvSpPr>
            <p:spPr>
              <a:xfrm rot="-10594719">
                <a:off x="1976086" y="4955828"/>
                <a:ext cx="95786" cy="45242"/>
              </a:xfrm>
              <a:custGeom>
                <a:avLst/>
                <a:gdLst/>
                <a:ahLst/>
                <a:cxnLst/>
                <a:rect l="l" t="t" r="r" b="b"/>
                <a:pathLst>
                  <a:path w="1645" h="777" extrusionOk="0">
                    <a:moveTo>
                      <a:pt x="869" y="1"/>
                    </a:moveTo>
                    <a:cubicBezTo>
                      <a:pt x="249" y="1"/>
                      <a:pt x="1" y="776"/>
                      <a:pt x="776" y="776"/>
                    </a:cubicBezTo>
                    <a:cubicBezTo>
                      <a:pt x="1396" y="776"/>
                      <a:pt x="1645" y="1"/>
                      <a:pt x="8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7"/>
              <p:cNvSpPr/>
              <p:nvPr/>
            </p:nvSpPr>
            <p:spPr>
              <a:xfrm rot="-10594719">
                <a:off x="1773296" y="4958228"/>
                <a:ext cx="95786" cy="45184"/>
              </a:xfrm>
              <a:custGeom>
                <a:avLst/>
                <a:gdLst/>
                <a:ahLst/>
                <a:cxnLst/>
                <a:rect l="l" t="t" r="r" b="b"/>
                <a:pathLst>
                  <a:path w="1645" h="776" extrusionOk="0">
                    <a:moveTo>
                      <a:pt x="900" y="0"/>
                    </a:moveTo>
                    <a:cubicBezTo>
                      <a:pt x="249" y="0"/>
                      <a:pt x="1" y="776"/>
                      <a:pt x="776" y="776"/>
                    </a:cubicBezTo>
                    <a:cubicBezTo>
                      <a:pt x="1397" y="776"/>
                      <a:pt x="1645" y="0"/>
                      <a:pt x="9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7"/>
              <p:cNvSpPr/>
              <p:nvPr/>
            </p:nvSpPr>
            <p:spPr>
              <a:xfrm rot="-10594719">
                <a:off x="1864326" y="4858253"/>
                <a:ext cx="126473" cy="45999"/>
              </a:xfrm>
              <a:custGeom>
                <a:avLst/>
                <a:gdLst/>
                <a:ahLst/>
                <a:cxnLst/>
                <a:rect l="l" t="t" r="r" b="b"/>
                <a:pathLst>
                  <a:path w="2172" h="790" extrusionOk="0">
                    <a:moveTo>
                      <a:pt x="828" y="0"/>
                    </a:moveTo>
                    <a:cubicBezTo>
                      <a:pt x="650" y="0"/>
                      <a:pt x="477" y="49"/>
                      <a:pt x="342" y="146"/>
                    </a:cubicBezTo>
                    <a:cubicBezTo>
                      <a:pt x="187" y="239"/>
                      <a:pt x="1" y="487"/>
                      <a:pt x="249" y="611"/>
                    </a:cubicBezTo>
                    <a:cubicBezTo>
                      <a:pt x="525" y="726"/>
                      <a:pt x="835" y="790"/>
                      <a:pt x="1154" y="790"/>
                    </a:cubicBezTo>
                    <a:cubicBezTo>
                      <a:pt x="1265" y="790"/>
                      <a:pt x="1377" y="782"/>
                      <a:pt x="1489" y="766"/>
                    </a:cubicBezTo>
                    <a:cubicBezTo>
                      <a:pt x="1707" y="735"/>
                      <a:pt x="2079" y="611"/>
                      <a:pt x="2110" y="363"/>
                    </a:cubicBezTo>
                    <a:cubicBezTo>
                      <a:pt x="2172" y="115"/>
                      <a:pt x="1800" y="115"/>
                      <a:pt x="1645" y="115"/>
                    </a:cubicBezTo>
                    <a:cubicBezTo>
                      <a:pt x="1595" y="123"/>
                      <a:pt x="1547" y="127"/>
                      <a:pt x="1501" y="127"/>
                    </a:cubicBezTo>
                    <a:cubicBezTo>
                      <a:pt x="1375" y="127"/>
                      <a:pt x="1262" y="98"/>
                      <a:pt x="1148" y="53"/>
                    </a:cubicBezTo>
                    <a:cubicBezTo>
                      <a:pt x="1044" y="18"/>
                      <a:pt x="935" y="0"/>
                      <a:pt x="8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7"/>
              <p:cNvSpPr/>
              <p:nvPr/>
            </p:nvSpPr>
            <p:spPr>
              <a:xfrm rot="-10594719">
                <a:off x="1635557" y="4850249"/>
                <a:ext cx="88566" cy="25328"/>
              </a:xfrm>
              <a:custGeom>
                <a:avLst/>
                <a:gdLst/>
                <a:ahLst/>
                <a:cxnLst/>
                <a:rect l="l" t="t" r="r" b="b"/>
                <a:pathLst>
                  <a:path w="1521" h="435" extrusionOk="0">
                    <a:moveTo>
                      <a:pt x="931" y="1"/>
                    </a:moveTo>
                    <a:cubicBezTo>
                      <a:pt x="652" y="1"/>
                      <a:pt x="404" y="63"/>
                      <a:pt x="156" y="218"/>
                    </a:cubicBezTo>
                    <a:cubicBezTo>
                      <a:pt x="124" y="249"/>
                      <a:pt x="0" y="280"/>
                      <a:pt x="31" y="373"/>
                    </a:cubicBezTo>
                    <a:cubicBezTo>
                      <a:pt x="31" y="435"/>
                      <a:pt x="156" y="435"/>
                      <a:pt x="218" y="435"/>
                    </a:cubicBezTo>
                    <a:lnTo>
                      <a:pt x="590" y="435"/>
                    </a:lnTo>
                    <a:cubicBezTo>
                      <a:pt x="869" y="404"/>
                      <a:pt x="1148" y="342"/>
                      <a:pt x="1365" y="218"/>
                    </a:cubicBezTo>
                    <a:cubicBezTo>
                      <a:pt x="1427" y="187"/>
                      <a:pt x="1520" y="125"/>
                      <a:pt x="1520" y="63"/>
                    </a:cubicBezTo>
                    <a:cubicBezTo>
                      <a:pt x="1489" y="1"/>
                      <a:pt x="1365" y="1"/>
                      <a:pt x="13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7"/>
              <p:cNvSpPr/>
              <p:nvPr/>
            </p:nvSpPr>
            <p:spPr>
              <a:xfrm rot="-10594719">
                <a:off x="1326281" y="4893132"/>
                <a:ext cx="144524" cy="58168"/>
              </a:xfrm>
              <a:custGeom>
                <a:avLst/>
                <a:gdLst/>
                <a:ahLst/>
                <a:cxnLst/>
                <a:rect l="l" t="t" r="r" b="b"/>
                <a:pathLst>
                  <a:path w="2482" h="999" extrusionOk="0">
                    <a:moveTo>
                      <a:pt x="782" y="1"/>
                    </a:moveTo>
                    <a:cubicBezTo>
                      <a:pt x="533" y="1"/>
                      <a:pt x="291" y="118"/>
                      <a:pt x="124" y="285"/>
                    </a:cubicBezTo>
                    <a:cubicBezTo>
                      <a:pt x="0" y="502"/>
                      <a:pt x="248" y="626"/>
                      <a:pt x="434" y="626"/>
                    </a:cubicBezTo>
                    <a:lnTo>
                      <a:pt x="434" y="595"/>
                    </a:lnTo>
                    <a:cubicBezTo>
                      <a:pt x="714" y="595"/>
                      <a:pt x="1024" y="719"/>
                      <a:pt x="1241" y="905"/>
                    </a:cubicBezTo>
                    <a:cubicBezTo>
                      <a:pt x="1365" y="967"/>
                      <a:pt x="1497" y="998"/>
                      <a:pt x="1625" y="998"/>
                    </a:cubicBezTo>
                    <a:cubicBezTo>
                      <a:pt x="1753" y="998"/>
                      <a:pt x="1877" y="967"/>
                      <a:pt x="1985" y="905"/>
                    </a:cubicBezTo>
                    <a:cubicBezTo>
                      <a:pt x="2109" y="843"/>
                      <a:pt x="2482" y="626"/>
                      <a:pt x="2296" y="440"/>
                    </a:cubicBezTo>
                    <a:cubicBezTo>
                      <a:pt x="1926" y="156"/>
                      <a:pt x="1479" y="2"/>
                      <a:pt x="1001" y="2"/>
                    </a:cubicBezTo>
                    <a:cubicBezTo>
                      <a:pt x="957" y="2"/>
                      <a:pt x="913" y="3"/>
                      <a:pt x="869" y="6"/>
                    </a:cubicBezTo>
                    <a:cubicBezTo>
                      <a:pt x="840" y="2"/>
                      <a:pt x="811" y="1"/>
                      <a:pt x="7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7"/>
              <p:cNvSpPr/>
              <p:nvPr/>
            </p:nvSpPr>
            <p:spPr>
              <a:xfrm rot="-10594719">
                <a:off x="1377624" y="4771551"/>
                <a:ext cx="112090" cy="34645"/>
              </a:xfrm>
              <a:custGeom>
                <a:avLst/>
                <a:gdLst/>
                <a:ahLst/>
                <a:cxnLst/>
                <a:rect l="l" t="t" r="r" b="b"/>
                <a:pathLst>
                  <a:path w="1925" h="595" extrusionOk="0">
                    <a:moveTo>
                      <a:pt x="956" y="1"/>
                    </a:moveTo>
                    <a:cubicBezTo>
                      <a:pt x="755" y="1"/>
                      <a:pt x="563" y="59"/>
                      <a:pt x="404" y="149"/>
                    </a:cubicBezTo>
                    <a:cubicBezTo>
                      <a:pt x="280" y="211"/>
                      <a:pt x="1" y="397"/>
                      <a:pt x="249" y="460"/>
                    </a:cubicBezTo>
                    <a:lnTo>
                      <a:pt x="776" y="584"/>
                    </a:lnTo>
                    <a:cubicBezTo>
                      <a:pt x="835" y="591"/>
                      <a:pt x="895" y="595"/>
                      <a:pt x="957" y="595"/>
                    </a:cubicBezTo>
                    <a:cubicBezTo>
                      <a:pt x="1155" y="595"/>
                      <a:pt x="1362" y="554"/>
                      <a:pt x="1552" y="460"/>
                    </a:cubicBezTo>
                    <a:cubicBezTo>
                      <a:pt x="1645" y="397"/>
                      <a:pt x="1924" y="211"/>
                      <a:pt x="1676" y="149"/>
                    </a:cubicBezTo>
                    <a:lnTo>
                      <a:pt x="1180" y="25"/>
                    </a:lnTo>
                    <a:cubicBezTo>
                      <a:pt x="1105" y="9"/>
                      <a:pt x="1030" y="1"/>
                      <a:pt x="9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7"/>
              <p:cNvSpPr/>
              <p:nvPr/>
            </p:nvSpPr>
            <p:spPr>
              <a:xfrm rot="-10594719">
                <a:off x="1803282" y="4697382"/>
                <a:ext cx="112032" cy="48211"/>
              </a:xfrm>
              <a:custGeom>
                <a:avLst/>
                <a:gdLst/>
                <a:ahLst/>
                <a:cxnLst/>
                <a:rect l="l" t="t" r="r" b="b"/>
                <a:pathLst>
                  <a:path w="1924" h="828" extrusionOk="0">
                    <a:moveTo>
                      <a:pt x="826" y="1"/>
                    </a:moveTo>
                    <a:cubicBezTo>
                      <a:pt x="594" y="1"/>
                      <a:pt x="368" y="69"/>
                      <a:pt x="187" y="225"/>
                    </a:cubicBezTo>
                    <a:cubicBezTo>
                      <a:pt x="0" y="349"/>
                      <a:pt x="31" y="535"/>
                      <a:pt x="280" y="535"/>
                    </a:cubicBezTo>
                    <a:lnTo>
                      <a:pt x="249" y="535"/>
                    </a:lnTo>
                    <a:cubicBezTo>
                      <a:pt x="404" y="567"/>
                      <a:pt x="559" y="629"/>
                      <a:pt x="683" y="753"/>
                    </a:cubicBezTo>
                    <a:cubicBezTo>
                      <a:pt x="749" y="808"/>
                      <a:pt x="838" y="828"/>
                      <a:pt x="935" y="828"/>
                    </a:cubicBezTo>
                    <a:cubicBezTo>
                      <a:pt x="1110" y="828"/>
                      <a:pt x="1307" y="762"/>
                      <a:pt x="1427" y="722"/>
                    </a:cubicBezTo>
                    <a:cubicBezTo>
                      <a:pt x="1520" y="691"/>
                      <a:pt x="1924" y="473"/>
                      <a:pt x="1738" y="318"/>
                    </a:cubicBezTo>
                    <a:cubicBezTo>
                      <a:pt x="1520" y="132"/>
                      <a:pt x="1241" y="39"/>
                      <a:pt x="962" y="8"/>
                    </a:cubicBezTo>
                    <a:cubicBezTo>
                      <a:pt x="917" y="3"/>
                      <a:pt x="871" y="1"/>
                      <a:pt x="8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7"/>
              <p:cNvSpPr/>
              <p:nvPr/>
            </p:nvSpPr>
            <p:spPr>
              <a:xfrm rot="-10594719">
                <a:off x="1895778" y="4578886"/>
                <a:ext cx="113837" cy="36159"/>
              </a:xfrm>
              <a:custGeom>
                <a:avLst/>
                <a:gdLst/>
                <a:ahLst/>
                <a:cxnLst/>
                <a:rect l="l" t="t" r="r" b="b"/>
                <a:pathLst>
                  <a:path w="1955" h="621" extrusionOk="0">
                    <a:moveTo>
                      <a:pt x="1210" y="1"/>
                    </a:moveTo>
                    <a:cubicBezTo>
                      <a:pt x="807" y="1"/>
                      <a:pt x="1" y="621"/>
                      <a:pt x="745" y="621"/>
                    </a:cubicBezTo>
                    <a:cubicBezTo>
                      <a:pt x="1148" y="621"/>
                      <a:pt x="1955" y="1"/>
                      <a:pt x="1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7"/>
              <p:cNvSpPr/>
              <p:nvPr/>
            </p:nvSpPr>
            <p:spPr>
              <a:xfrm rot="-10594719">
                <a:off x="1667823" y="4452968"/>
                <a:ext cx="119311" cy="43903"/>
              </a:xfrm>
              <a:custGeom>
                <a:avLst/>
                <a:gdLst/>
                <a:ahLst/>
                <a:cxnLst/>
                <a:rect l="l" t="t" r="r" b="b"/>
                <a:pathLst>
                  <a:path w="2049" h="754" extrusionOk="0">
                    <a:moveTo>
                      <a:pt x="754" y="0"/>
                    </a:moveTo>
                    <a:cubicBezTo>
                      <a:pt x="504" y="0"/>
                      <a:pt x="264" y="123"/>
                      <a:pt x="125" y="346"/>
                    </a:cubicBezTo>
                    <a:cubicBezTo>
                      <a:pt x="1" y="563"/>
                      <a:pt x="218" y="749"/>
                      <a:pt x="435" y="749"/>
                    </a:cubicBezTo>
                    <a:lnTo>
                      <a:pt x="1180" y="749"/>
                    </a:lnTo>
                    <a:cubicBezTo>
                      <a:pt x="1208" y="752"/>
                      <a:pt x="1237" y="754"/>
                      <a:pt x="1265" y="754"/>
                    </a:cubicBezTo>
                    <a:cubicBezTo>
                      <a:pt x="1515" y="754"/>
                      <a:pt x="1757" y="634"/>
                      <a:pt x="1924" y="439"/>
                    </a:cubicBezTo>
                    <a:cubicBezTo>
                      <a:pt x="2048" y="191"/>
                      <a:pt x="1831" y="5"/>
                      <a:pt x="1583" y="5"/>
                    </a:cubicBezTo>
                    <a:lnTo>
                      <a:pt x="839" y="5"/>
                    </a:lnTo>
                    <a:cubicBezTo>
                      <a:pt x="810" y="2"/>
                      <a:pt x="782" y="0"/>
                      <a:pt x="7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7"/>
              <p:cNvSpPr/>
              <p:nvPr/>
            </p:nvSpPr>
            <p:spPr>
              <a:xfrm rot="-10594719">
                <a:off x="1579763" y="4538236"/>
                <a:ext cx="113896" cy="34412"/>
              </a:xfrm>
              <a:custGeom>
                <a:avLst/>
                <a:gdLst/>
                <a:ahLst/>
                <a:cxnLst/>
                <a:rect l="l" t="t" r="r" b="b"/>
                <a:pathLst>
                  <a:path w="1956" h="591" extrusionOk="0">
                    <a:moveTo>
                      <a:pt x="1211" y="1"/>
                    </a:moveTo>
                    <a:cubicBezTo>
                      <a:pt x="838" y="1"/>
                      <a:pt x="1" y="590"/>
                      <a:pt x="776" y="590"/>
                    </a:cubicBezTo>
                    <a:cubicBezTo>
                      <a:pt x="1149" y="590"/>
                      <a:pt x="1955" y="1"/>
                      <a:pt x="12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7"/>
              <p:cNvSpPr/>
              <p:nvPr/>
            </p:nvSpPr>
            <p:spPr>
              <a:xfrm rot="-10594719">
                <a:off x="1579808" y="4655738"/>
                <a:ext cx="106675" cy="39652"/>
              </a:xfrm>
              <a:custGeom>
                <a:avLst/>
                <a:gdLst/>
                <a:ahLst/>
                <a:cxnLst/>
                <a:rect l="l" t="t" r="r" b="b"/>
                <a:pathLst>
                  <a:path w="1832" h="681" extrusionOk="0">
                    <a:moveTo>
                      <a:pt x="915" y="1"/>
                    </a:moveTo>
                    <a:cubicBezTo>
                      <a:pt x="727" y="1"/>
                      <a:pt x="543" y="49"/>
                      <a:pt x="373" y="155"/>
                    </a:cubicBezTo>
                    <a:cubicBezTo>
                      <a:pt x="249" y="217"/>
                      <a:pt x="1" y="434"/>
                      <a:pt x="280" y="527"/>
                    </a:cubicBezTo>
                    <a:lnTo>
                      <a:pt x="683" y="651"/>
                    </a:lnTo>
                    <a:cubicBezTo>
                      <a:pt x="762" y="671"/>
                      <a:pt x="844" y="681"/>
                      <a:pt x="926" y="681"/>
                    </a:cubicBezTo>
                    <a:cubicBezTo>
                      <a:pt x="1105" y="681"/>
                      <a:pt x="1289" y="633"/>
                      <a:pt x="1459" y="527"/>
                    </a:cubicBezTo>
                    <a:cubicBezTo>
                      <a:pt x="1583" y="465"/>
                      <a:pt x="1831" y="248"/>
                      <a:pt x="1552" y="155"/>
                    </a:cubicBezTo>
                    <a:lnTo>
                      <a:pt x="1180" y="31"/>
                    </a:lnTo>
                    <a:cubicBezTo>
                      <a:pt x="1091" y="11"/>
                      <a:pt x="1003" y="1"/>
                      <a:pt x="9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7"/>
              <p:cNvSpPr/>
              <p:nvPr/>
            </p:nvSpPr>
            <p:spPr>
              <a:xfrm rot="-10594719">
                <a:off x="1253171" y="4536196"/>
                <a:ext cx="131888" cy="69813"/>
              </a:xfrm>
              <a:custGeom>
                <a:avLst/>
                <a:gdLst/>
                <a:ahLst/>
                <a:cxnLst/>
                <a:rect l="l" t="t" r="r" b="b"/>
                <a:pathLst>
                  <a:path w="2265" h="1199" extrusionOk="0">
                    <a:moveTo>
                      <a:pt x="979" y="0"/>
                    </a:moveTo>
                    <a:cubicBezTo>
                      <a:pt x="813" y="0"/>
                      <a:pt x="636" y="53"/>
                      <a:pt x="497" y="92"/>
                    </a:cubicBezTo>
                    <a:cubicBezTo>
                      <a:pt x="403" y="123"/>
                      <a:pt x="0" y="341"/>
                      <a:pt x="186" y="496"/>
                    </a:cubicBezTo>
                    <a:lnTo>
                      <a:pt x="1055" y="1116"/>
                    </a:lnTo>
                    <a:cubicBezTo>
                      <a:pt x="1127" y="1176"/>
                      <a:pt x="1222" y="1199"/>
                      <a:pt x="1323" y="1199"/>
                    </a:cubicBezTo>
                    <a:cubicBezTo>
                      <a:pt x="1482" y="1199"/>
                      <a:pt x="1654" y="1142"/>
                      <a:pt x="1768" y="1085"/>
                    </a:cubicBezTo>
                    <a:cubicBezTo>
                      <a:pt x="1861" y="1054"/>
                      <a:pt x="2265" y="868"/>
                      <a:pt x="2079" y="713"/>
                    </a:cubicBezTo>
                    <a:lnTo>
                      <a:pt x="1241" y="61"/>
                    </a:lnTo>
                    <a:cubicBezTo>
                      <a:pt x="1163" y="17"/>
                      <a:pt x="1073" y="0"/>
                      <a:pt x="9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7"/>
              <p:cNvSpPr/>
              <p:nvPr/>
            </p:nvSpPr>
            <p:spPr>
              <a:xfrm rot="-10594719">
                <a:off x="1324781" y="4401406"/>
                <a:ext cx="110227" cy="62419"/>
              </a:xfrm>
              <a:custGeom>
                <a:avLst/>
                <a:gdLst/>
                <a:ahLst/>
                <a:cxnLst/>
                <a:rect l="l" t="t" r="r" b="b"/>
                <a:pathLst>
                  <a:path w="1893" h="1072" extrusionOk="0">
                    <a:moveTo>
                      <a:pt x="707" y="1"/>
                    </a:moveTo>
                    <a:cubicBezTo>
                      <a:pt x="508" y="1"/>
                      <a:pt x="317" y="77"/>
                      <a:pt x="187" y="229"/>
                    </a:cubicBezTo>
                    <a:cubicBezTo>
                      <a:pt x="1" y="415"/>
                      <a:pt x="94" y="725"/>
                      <a:pt x="342" y="787"/>
                    </a:cubicBezTo>
                    <a:lnTo>
                      <a:pt x="962" y="1035"/>
                    </a:lnTo>
                    <a:cubicBezTo>
                      <a:pt x="1037" y="1060"/>
                      <a:pt x="1114" y="1072"/>
                      <a:pt x="1190" y="1072"/>
                    </a:cubicBezTo>
                    <a:cubicBezTo>
                      <a:pt x="1399" y="1072"/>
                      <a:pt x="1602" y="986"/>
                      <a:pt x="1738" y="849"/>
                    </a:cubicBezTo>
                    <a:cubicBezTo>
                      <a:pt x="1893" y="663"/>
                      <a:pt x="1831" y="353"/>
                      <a:pt x="1583" y="291"/>
                    </a:cubicBezTo>
                    <a:lnTo>
                      <a:pt x="962" y="43"/>
                    </a:lnTo>
                    <a:cubicBezTo>
                      <a:pt x="879" y="15"/>
                      <a:pt x="792" y="1"/>
                      <a:pt x="7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7"/>
              <p:cNvSpPr/>
              <p:nvPr/>
            </p:nvSpPr>
            <p:spPr>
              <a:xfrm rot="-10594719">
                <a:off x="1535351" y="4341719"/>
                <a:ext cx="103007" cy="37556"/>
              </a:xfrm>
              <a:custGeom>
                <a:avLst/>
                <a:gdLst/>
                <a:ahLst/>
                <a:cxnLst/>
                <a:rect l="l" t="t" r="r" b="b"/>
                <a:pathLst>
                  <a:path w="1769" h="645" extrusionOk="0">
                    <a:moveTo>
                      <a:pt x="925" y="1"/>
                    </a:moveTo>
                    <a:cubicBezTo>
                      <a:pt x="724" y="1"/>
                      <a:pt x="532" y="58"/>
                      <a:pt x="373" y="149"/>
                    </a:cubicBezTo>
                    <a:cubicBezTo>
                      <a:pt x="249" y="211"/>
                      <a:pt x="1" y="428"/>
                      <a:pt x="249" y="490"/>
                    </a:cubicBezTo>
                    <a:lnTo>
                      <a:pt x="652" y="614"/>
                    </a:lnTo>
                    <a:cubicBezTo>
                      <a:pt x="731" y="634"/>
                      <a:pt x="812" y="644"/>
                      <a:pt x="895" y="644"/>
                    </a:cubicBezTo>
                    <a:cubicBezTo>
                      <a:pt x="1074" y="644"/>
                      <a:pt x="1258" y="596"/>
                      <a:pt x="1428" y="490"/>
                    </a:cubicBezTo>
                    <a:cubicBezTo>
                      <a:pt x="1521" y="428"/>
                      <a:pt x="1769" y="242"/>
                      <a:pt x="1521" y="149"/>
                    </a:cubicBezTo>
                    <a:lnTo>
                      <a:pt x="1148" y="25"/>
                    </a:lnTo>
                    <a:cubicBezTo>
                      <a:pt x="1074" y="8"/>
                      <a:pt x="999" y="1"/>
                      <a:pt x="9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7"/>
              <p:cNvSpPr/>
              <p:nvPr/>
            </p:nvSpPr>
            <p:spPr>
              <a:xfrm rot="-10594719">
                <a:off x="1118834" y="4308400"/>
                <a:ext cx="117506" cy="54616"/>
              </a:xfrm>
              <a:custGeom>
                <a:avLst/>
                <a:gdLst/>
                <a:ahLst/>
                <a:cxnLst/>
                <a:rect l="l" t="t" r="r" b="b"/>
                <a:pathLst>
                  <a:path w="2018" h="938" extrusionOk="0">
                    <a:moveTo>
                      <a:pt x="1418" y="1"/>
                    </a:moveTo>
                    <a:cubicBezTo>
                      <a:pt x="1366" y="1"/>
                      <a:pt x="1316" y="5"/>
                      <a:pt x="1273" y="11"/>
                    </a:cubicBezTo>
                    <a:lnTo>
                      <a:pt x="528" y="135"/>
                    </a:lnTo>
                    <a:cubicBezTo>
                      <a:pt x="311" y="197"/>
                      <a:pt x="1" y="445"/>
                      <a:pt x="63" y="693"/>
                    </a:cubicBezTo>
                    <a:cubicBezTo>
                      <a:pt x="130" y="872"/>
                      <a:pt x="341" y="938"/>
                      <a:pt x="535" y="938"/>
                    </a:cubicBezTo>
                    <a:cubicBezTo>
                      <a:pt x="611" y="938"/>
                      <a:pt x="684" y="928"/>
                      <a:pt x="745" y="910"/>
                    </a:cubicBezTo>
                    <a:lnTo>
                      <a:pt x="1490" y="786"/>
                    </a:lnTo>
                    <a:cubicBezTo>
                      <a:pt x="1707" y="755"/>
                      <a:pt x="2017" y="507"/>
                      <a:pt x="1955" y="259"/>
                    </a:cubicBezTo>
                    <a:cubicBezTo>
                      <a:pt x="1881" y="60"/>
                      <a:pt x="1628" y="1"/>
                      <a:pt x="14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7"/>
              <p:cNvSpPr/>
              <p:nvPr/>
            </p:nvSpPr>
            <p:spPr>
              <a:xfrm rot="-10594719">
                <a:off x="780859" y="4335661"/>
                <a:ext cx="95786" cy="48037"/>
              </a:xfrm>
              <a:custGeom>
                <a:avLst/>
                <a:gdLst/>
                <a:ahLst/>
                <a:cxnLst/>
                <a:rect l="l" t="t" r="r" b="b"/>
                <a:pathLst>
                  <a:path w="1645" h="825" extrusionOk="0">
                    <a:moveTo>
                      <a:pt x="1144" y="0"/>
                    </a:moveTo>
                    <a:cubicBezTo>
                      <a:pt x="983" y="0"/>
                      <a:pt x="816" y="51"/>
                      <a:pt x="714" y="102"/>
                    </a:cubicBezTo>
                    <a:lnTo>
                      <a:pt x="466" y="226"/>
                    </a:lnTo>
                    <a:cubicBezTo>
                      <a:pt x="311" y="289"/>
                      <a:pt x="1" y="506"/>
                      <a:pt x="187" y="692"/>
                    </a:cubicBezTo>
                    <a:cubicBezTo>
                      <a:pt x="257" y="790"/>
                      <a:pt x="378" y="825"/>
                      <a:pt x="507" y="825"/>
                    </a:cubicBezTo>
                    <a:cubicBezTo>
                      <a:pt x="662" y="825"/>
                      <a:pt x="829" y="774"/>
                      <a:pt x="931" y="723"/>
                    </a:cubicBezTo>
                    <a:lnTo>
                      <a:pt x="1180" y="599"/>
                    </a:lnTo>
                    <a:cubicBezTo>
                      <a:pt x="1335" y="537"/>
                      <a:pt x="1645" y="320"/>
                      <a:pt x="1490" y="133"/>
                    </a:cubicBezTo>
                    <a:cubicBezTo>
                      <a:pt x="1406" y="35"/>
                      <a:pt x="1277" y="0"/>
                      <a:pt x="11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7"/>
              <p:cNvSpPr/>
              <p:nvPr/>
            </p:nvSpPr>
            <p:spPr>
              <a:xfrm rot="-10594719">
                <a:off x="896926" y="4426275"/>
                <a:ext cx="104812" cy="39303"/>
              </a:xfrm>
              <a:custGeom>
                <a:avLst/>
                <a:gdLst/>
                <a:ahLst/>
                <a:cxnLst/>
                <a:rect l="l" t="t" r="r" b="b"/>
                <a:pathLst>
                  <a:path w="1800" h="675" extrusionOk="0">
                    <a:moveTo>
                      <a:pt x="1130" y="0"/>
                    </a:moveTo>
                    <a:cubicBezTo>
                      <a:pt x="769" y="0"/>
                      <a:pt x="422" y="122"/>
                      <a:pt x="124" y="328"/>
                    </a:cubicBezTo>
                    <a:cubicBezTo>
                      <a:pt x="62" y="390"/>
                      <a:pt x="0" y="452"/>
                      <a:pt x="0" y="545"/>
                    </a:cubicBezTo>
                    <a:cubicBezTo>
                      <a:pt x="31" y="638"/>
                      <a:pt x="155" y="669"/>
                      <a:pt x="218" y="669"/>
                    </a:cubicBezTo>
                    <a:cubicBezTo>
                      <a:pt x="254" y="673"/>
                      <a:pt x="290" y="675"/>
                      <a:pt x="326" y="675"/>
                    </a:cubicBezTo>
                    <a:cubicBezTo>
                      <a:pt x="508" y="675"/>
                      <a:pt x="686" y="625"/>
                      <a:pt x="844" y="543"/>
                    </a:cubicBezTo>
                    <a:lnTo>
                      <a:pt x="844" y="543"/>
                    </a:lnTo>
                    <a:cubicBezTo>
                      <a:pt x="857" y="544"/>
                      <a:pt x="871" y="544"/>
                      <a:pt x="884" y="544"/>
                    </a:cubicBezTo>
                    <a:cubicBezTo>
                      <a:pt x="1071" y="544"/>
                      <a:pt x="1248" y="496"/>
                      <a:pt x="1396" y="390"/>
                    </a:cubicBezTo>
                    <a:cubicBezTo>
                      <a:pt x="1520" y="359"/>
                      <a:pt x="1800" y="111"/>
                      <a:pt x="1520" y="49"/>
                    </a:cubicBezTo>
                    <a:cubicBezTo>
                      <a:pt x="1390" y="16"/>
                      <a:pt x="1259" y="0"/>
                      <a:pt x="11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7"/>
              <p:cNvSpPr/>
              <p:nvPr/>
            </p:nvSpPr>
            <p:spPr>
              <a:xfrm rot="-10594719">
                <a:off x="1035410" y="4484473"/>
                <a:ext cx="146329" cy="74355"/>
              </a:xfrm>
              <a:custGeom>
                <a:avLst/>
                <a:gdLst/>
                <a:ahLst/>
                <a:cxnLst/>
                <a:rect l="l" t="t" r="r" b="b"/>
                <a:pathLst>
                  <a:path w="2513" h="1277" extrusionOk="0">
                    <a:moveTo>
                      <a:pt x="1964" y="0"/>
                    </a:moveTo>
                    <a:cubicBezTo>
                      <a:pt x="1894" y="0"/>
                      <a:pt x="1826" y="10"/>
                      <a:pt x="1769" y="27"/>
                    </a:cubicBezTo>
                    <a:lnTo>
                      <a:pt x="528" y="430"/>
                    </a:lnTo>
                    <a:cubicBezTo>
                      <a:pt x="280" y="492"/>
                      <a:pt x="0" y="709"/>
                      <a:pt x="62" y="988"/>
                    </a:cubicBezTo>
                    <a:cubicBezTo>
                      <a:pt x="129" y="1188"/>
                      <a:pt x="339" y="1277"/>
                      <a:pt x="532" y="1277"/>
                    </a:cubicBezTo>
                    <a:cubicBezTo>
                      <a:pt x="609" y="1277"/>
                      <a:pt x="683" y="1263"/>
                      <a:pt x="745" y="1236"/>
                    </a:cubicBezTo>
                    <a:lnTo>
                      <a:pt x="1986" y="864"/>
                    </a:lnTo>
                    <a:cubicBezTo>
                      <a:pt x="2203" y="771"/>
                      <a:pt x="2513" y="585"/>
                      <a:pt x="2420" y="306"/>
                    </a:cubicBezTo>
                    <a:cubicBezTo>
                      <a:pt x="2374" y="77"/>
                      <a:pt x="2160" y="0"/>
                      <a:pt x="19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7"/>
              <p:cNvSpPr/>
              <p:nvPr/>
            </p:nvSpPr>
            <p:spPr>
              <a:xfrm rot="-10594719">
                <a:off x="1152901" y="4685992"/>
                <a:ext cx="99397" cy="36450"/>
              </a:xfrm>
              <a:custGeom>
                <a:avLst/>
                <a:gdLst/>
                <a:ahLst/>
                <a:cxnLst/>
                <a:rect l="l" t="t" r="r" b="b"/>
                <a:pathLst>
                  <a:path w="1707" h="626" extrusionOk="0">
                    <a:moveTo>
                      <a:pt x="785" y="0"/>
                    </a:moveTo>
                    <a:cubicBezTo>
                      <a:pt x="540" y="0"/>
                      <a:pt x="323" y="120"/>
                      <a:pt x="156" y="315"/>
                    </a:cubicBezTo>
                    <a:cubicBezTo>
                      <a:pt x="1" y="532"/>
                      <a:pt x="280" y="625"/>
                      <a:pt x="435" y="625"/>
                    </a:cubicBezTo>
                    <a:lnTo>
                      <a:pt x="838" y="625"/>
                    </a:lnTo>
                    <a:cubicBezTo>
                      <a:pt x="1117" y="625"/>
                      <a:pt x="1365" y="532"/>
                      <a:pt x="1583" y="315"/>
                    </a:cubicBezTo>
                    <a:cubicBezTo>
                      <a:pt x="1707" y="98"/>
                      <a:pt x="1458" y="5"/>
                      <a:pt x="1272" y="5"/>
                    </a:cubicBezTo>
                    <a:lnTo>
                      <a:pt x="869" y="5"/>
                    </a:lnTo>
                    <a:cubicBezTo>
                      <a:pt x="841" y="2"/>
                      <a:pt x="812" y="0"/>
                      <a:pt x="7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7"/>
              <p:cNvSpPr/>
              <p:nvPr/>
            </p:nvSpPr>
            <p:spPr>
              <a:xfrm rot="-10594719">
                <a:off x="1100228" y="4854235"/>
                <a:ext cx="153608" cy="70337"/>
              </a:xfrm>
              <a:custGeom>
                <a:avLst/>
                <a:gdLst/>
                <a:ahLst/>
                <a:cxnLst/>
                <a:rect l="l" t="t" r="r" b="b"/>
                <a:pathLst>
                  <a:path w="2638" h="1208" extrusionOk="0">
                    <a:moveTo>
                      <a:pt x="729" y="0"/>
                    </a:moveTo>
                    <a:cubicBezTo>
                      <a:pt x="520" y="0"/>
                      <a:pt x="320" y="76"/>
                      <a:pt x="156" y="240"/>
                    </a:cubicBezTo>
                    <a:cubicBezTo>
                      <a:pt x="0" y="426"/>
                      <a:pt x="62" y="736"/>
                      <a:pt x="311" y="798"/>
                    </a:cubicBezTo>
                    <a:lnTo>
                      <a:pt x="1675" y="1171"/>
                    </a:lnTo>
                    <a:cubicBezTo>
                      <a:pt x="1750" y="1195"/>
                      <a:pt x="1827" y="1207"/>
                      <a:pt x="1904" y="1207"/>
                    </a:cubicBezTo>
                    <a:cubicBezTo>
                      <a:pt x="2112" y="1207"/>
                      <a:pt x="2315" y="1121"/>
                      <a:pt x="2451" y="984"/>
                    </a:cubicBezTo>
                    <a:cubicBezTo>
                      <a:pt x="2637" y="798"/>
                      <a:pt x="2544" y="488"/>
                      <a:pt x="2296" y="426"/>
                    </a:cubicBezTo>
                    <a:lnTo>
                      <a:pt x="931" y="23"/>
                    </a:lnTo>
                    <a:cubicBezTo>
                      <a:pt x="863" y="8"/>
                      <a:pt x="796" y="0"/>
                      <a:pt x="7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7"/>
              <p:cNvSpPr/>
              <p:nvPr/>
            </p:nvSpPr>
            <p:spPr>
              <a:xfrm rot="-10594719">
                <a:off x="909141" y="4699932"/>
                <a:ext cx="84956" cy="50657"/>
              </a:xfrm>
              <a:custGeom>
                <a:avLst/>
                <a:gdLst/>
                <a:ahLst/>
                <a:cxnLst/>
                <a:rect l="l" t="t" r="r" b="b"/>
                <a:pathLst>
                  <a:path w="1459" h="870" extrusionOk="0">
                    <a:moveTo>
                      <a:pt x="652" y="1"/>
                    </a:moveTo>
                    <a:cubicBezTo>
                      <a:pt x="342" y="1"/>
                      <a:pt x="93" y="187"/>
                      <a:pt x="31" y="466"/>
                    </a:cubicBezTo>
                    <a:cubicBezTo>
                      <a:pt x="0" y="745"/>
                      <a:pt x="310" y="838"/>
                      <a:pt x="559" y="838"/>
                    </a:cubicBezTo>
                    <a:lnTo>
                      <a:pt x="559" y="869"/>
                    </a:lnTo>
                    <a:lnTo>
                      <a:pt x="807" y="869"/>
                    </a:lnTo>
                    <a:cubicBezTo>
                      <a:pt x="1055" y="869"/>
                      <a:pt x="1396" y="652"/>
                      <a:pt x="1427" y="404"/>
                    </a:cubicBezTo>
                    <a:cubicBezTo>
                      <a:pt x="1458" y="125"/>
                      <a:pt x="1148" y="1"/>
                      <a:pt x="9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7"/>
              <p:cNvSpPr/>
              <p:nvPr/>
            </p:nvSpPr>
            <p:spPr>
              <a:xfrm rot="-10594719">
                <a:off x="661505" y="4790849"/>
                <a:ext cx="119253" cy="43961"/>
              </a:xfrm>
              <a:custGeom>
                <a:avLst/>
                <a:gdLst/>
                <a:ahLst/>
                <a:cxnLst/>
                <a:rect l="l" t="t" r="r" b="b"/>
                <a:pathLst>
                  <a:path w="2048" h="755" extrusionOk="0">
                    <a:moveTo>
                      <a:pt x="775" y="1"/>
                    </a:moveTo>
                    <a:cubicBezTo>
                      <a:pt x="503" y="1"/>
                      <a:pt x="264" y="121"/>
                      <a:pt x="125" y="316"/>
                    </a:cubicBezTo>
                    <a:cubicBezTo>
                      <a:pt x="1" y="564"/>
                      <a:pt x="218" y="750"/>
                      <a:pt x="435" y="750"/>
                    </a:cubicBezTo>
                    <a:lnTo>
                      <a:pt x="1210" y="750"/>
                    </a:lnTo>
                    <a:cubicBezTo>
                      <a:pt x="1238" y="753"/>
                      <a:pt x="1267" y="755"/>
                      <a:pt x="1295" y="755"/>
                    </a:cubicBezTo>
                    <a:cubicBezTo>
                      <a:pt x="1545" y="755"/>
                      <a:pt x="1784" y="632"/>
                      <a:pt x="1924" y="409"/>
                    </a:cubicBezTo>
                    <a:cubicBezTo>
                      <a:pt x="2048" y="192"/>
                      <a:pt x="1831" y="6"/>
                      <a:pt x="1614" y="6"/>
                    </a:cubicBezTo>
                    <a:lnTo>
                      <a:pt x="869" y="6"/>
                    </a:lnTo>
                    <a:cubicBezTo>
                      <a:pt x="837" y="2"/>
                      <a:pt x="806" y="1"/>
                      <a:pt x="7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7"/>
              <p:cNvSpPr/>
              <p:nvPr/>
            </p:nvSpPr>
            <p:spPr>
              <a:xfrm rot="-10594719">
                <a:off x="716042" y="4640466"/>
                <a:ext cx="115642" cy="32548"/>
              </a:xfrm>
              <a:custGeom>
                <a:avLst/>
                <a:gdLst/>
                <a:ahLst/>
                <a:cxnLst/>
                <a:rect l="l" t="t" r="r" b="b"/>
                <a:pathLst>
                  <a:path w="1986" h="559" extrusionOk="0">
                    <a:moveTo>
                      <a:pt x="1210" y="0"/>
                    </a:moveTo>
                    <a:cubicBezTo>
                      <a:pt x="838" y="0"/>
                      <a:pt x="0" y="559"/>
                      <a:pt x="776" y="559"/>
                    </a:cubicBezTo>
                    <a:cubicBezTo>
                      <a:pt x="1148" y="559"/>
                      <a:pt x="1985" y="0"/>
                      <a:pt x="1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7"/>
              <p:cNvSpPr/>
              <p:nvPr/>
            </p:nvSpPr>
            <p:spPr>
              <a:xfrm rot="-10594719">
                <a:off x="596313" y="4488004"/>
                <a:ext cx="97591" cy="45242"/>
              </a:xfrm>
              <a:custGeom>
                <a:avLst/>
                <a:gdLst/>
                <a:ahLst/>
                <a:cxnLst/>
                <a:rect l="l" t="t" r="r" b="b"/>
                <a:pathLst>
                  <a:path w="1676" h="777" extrusionOk="0">
                    <a:moveTo>
                      <a:pt x="652" y="1"/>
                    </a:moveTo>
                    <a:cubicBezTo>
                      <a:pt x="404" y="1"/>
                      <a:pt x="63" y="187"/>
                      <a:pt x="32" y="435"/>
                    </a:cubicBezTo>
                    <a:cubicBezTo>
                      <a:pt x="1" y="683"/>
                      <a:pt x="342" y="776"/>
                      <a:pt x="528" y="776"/>
                    </a:cubicBezTo>
                    <a:lnTo>
                      <a:pt x="1024" y="776"/>
                    </a:lnTo>
                    <a:cubicBezTo>
                      <a:pt x="1272" y="776"/>
                      <a:pt x="1614" y="590"/>
                      <a:pt x="1645" y="342"/>
                    </a:cubicBezTo>
                    <a:cubicBezTo>
                      <a:pt x="1676" y="63"/>
                      <a:pt x="1365" y="1"/>
                      <a:pt x="11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7"/>
              <p:cNvSpPr/>
              <p:nvPr/>
            </p:nvSpPr>
            <p:spPr>
              <a:xfrm rot="-10594719">
                <a:off x="411673" y="4405110"/>
                <a:ext cx="113837" cy="32548"/>
              </a:xfrm>
              <a:custGeom>
                <a:avLst/>
                <a:gdLst/>
                <a:ahLst/>
                <a:cxnLst/>
                <a:rect l="l" t="t" r="r" b="b"/>
                <a:pathLst>
                  <a:path w="1955" h="559" extrusionOk="0">
                    <a:moveTo>
                      <a:pt x="1210" y="1"/>
                    </a:moveTo>
                    <a:cubicBezTo>
                      <a:pt x="807" y="1"/>
                      <a:pt x="0" y="559"/>
                      <a:pt x="745" y="559"/>
                    </a:cubicBezTo>
                    <a:cubicBezTo>
                      <a:pt x="1148" y="559"/>
                      <a:pt x="1955" y="1"/>
                      <a:pt x="1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7"/>
              <p:cNvSpPr/>
              <p:nvPr/>
            </p:nvSpPr>
            <p:spPr>
              <a:xfrm rot="-10594719">
                <a:off x="260348" y="4417234"/>
                <a:ext cx="95786" cy="45184"/>
              </a:xfrm>
              <a:custGeom>
                <a:avLst/>
                <a:gdLst/>
                <a:ahLst/>
                <a:cxnLst/>
                <a:rect l="l" t="t" r="r" b="b"/>
                <a:pathLst>
                  <a:path w="1645" h="776" extrusionOk="0">
                    <a:moveTo>
                      <a:pt x="869" y="0"/>
                    </a:moveTo>
                    <a:cubicBezTo>
                      <a:pt x="248" y="0"/>
                      <a:pt x="0" y="776"/>
                      <a:pt x="776" y="776"/>
                    </a:cubicBezTo>
                    <a:cubicBezTo>
                      <a:pt x="1396" y="776"/>
                      <a:pt x="1644" y="0"/>
                      <a:pt x="8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7"/>
              <p:cNvSpPr/>
              <p:nvPr/>
            </p:nvSpPr>
            <p:spPr>
              <a:xfrm rot="-10594719">
                <a:off x="298549" y="4538806"/>
                <a:ext cx="92176" cy="38255"/>
              </a:xfrm>
              <a:custGeom>
                <a:avLst/>
                <a:gdLst/>
                <a:ahLst/>
                <a:cxnLst/>
                <a:rect l="l" t="t" r="r" b="b"/>
                <a:pathLst>
                  <a:path w="1583" h="657" extrusionOk="0">
                    <a:moveTo>
                      <a:pt x="807" y="0"/>
                    </a:moveTo>
                    <a:cubicBezTo>
                      <a:pt x="540" y="0"/>
                      <a:pt x="323" y="120"/>
                      <a:pt x="156" y="315"/>
                    </a:cubicBezTo>
                    <a:cubicBezTo>
                      <a:pt x="1" y="532"/>
                      <a:pt x="280" y="656"/>
                      <a:pt x="466" y="656"/>
                    </a:cubicBezTo>
                    <a:lnTo>
                      <a:pt x="714" y="656"/>
                    </a:lnTo>
                    <a:cubicBezTo>
                      <a:pt x="993" y="656"/>
                      <a:pt x="1242" y="532"/>
                      <a:pt x="1459" y="346"/>
                    </a:cubicBezTo>
                    <a:cubicBezTo>
                      <a:pt x="1583" y="98"/>
                      <a:pt x="1335" y="5"/>
                      <a:pt x="1149" y="5"/>
                    </a:cubicBezTo>
                    <a:lnTo>
                      <a:pt x="900" y="5"/>
                    </a:lnTo>
                    <a:cubicBezTo>
                      <a:pt x="869" y="2"/>
                      <a:pt x="838" y="0"/>
                      <a:pt x="8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7"/>
              <p:cNvSpPr/>
              <p:nvPr/>
            </p:nvSpPr>
            <p:spPr>
              <a:xfrm rot="-10594719">
                <a:off x="400126" y="4620999"/>
                <a:ext cx="95786" cy="46989"/>
              </a:xfrm>
              <a:custGeom>
                <a:avLst/>
                <a:gdLst/>
                <a:ahLst/>
                <a:cxnLst/>
                <a:rect l="l" t="t" r="r" b="b"/>
                <a:pathLst>
                  <a:path w="1645" h="807" extrusionOk="0">
                    <a:moveTo>
                      <a:pt x="869" y="0"/>
                    </a:moveTo>
                    <a:cubicBezTo>
                      <a:pt x="249" y="0"/>
                      <a:pt x="1" y="807"/>
                      <a:pt x="776" y="807"/>
                    </a:cubicBezTo>
                    <a:cubicBezTo>
                      <a:pt x="1397" y="807"/>
                      <a:pt x="1645" y="0"/>
                      <a:pt x="8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7"/>
              <p:cNvSpPr/>
              <p:nvPr/>
            </p:nvSpPr>
            <p:spPr>
              <a:xfrm rot="-10594719">
                <a:off x="569542" y="4609361"/>
                <a:ext cx="93981" cy="32548"/>
              </a:xfrm>
              <a:custGeom>
                <a:avLst/>
                <a:gdLst/>
                <a:ahLst/>
                <a:cxnLst/>
                <a:rect l="l" t="t" r="r" b="b"/>
                <a:pathLst>
                  <a:path w="1614" h="559" extrusionOk="0">
                    <a:moveTo>
                      <a:pt x="900" y="0"/>
                    </a:moveTo>
                    <a:cubicBezTo>
                      <a:pt x="652" y="0"/>
                      <a:pt x="373" y="94"/>
                      <a:pt x="187" y="280"/>
                    </a:cubicBezTo>
                    <a:cubicBezTo>
                      <a:pt x="1" y="497"/>
                      <a:pt x="311" y="559"/>
                      <a:pt x="466" y="559"/>
                    </a:cubicBezTo>
                    <a:lnTo>
                      <a:pt x="714" y="559"/>
                    </a:lnTo>
                    <a:cubicBezTo>
                      <a:pt x="994" y="559"/>
                      <a:pt x="1242" y="466"/>
                      <a:pt x="1459" y="280"/>
                    </a:cubicBezTo>
                    <a:cubicBezTo>
                      <a:pt x="1614" y="63"/>
                      <a:pt x="1304" y="0"/>
                      <a:pt x="11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7"/>
              <p:cNvSpPr/>
              <p:nvPr/>
            </p:nvSpPr>
            <p:spPr>
              <a:xfrm rot="-10594719">
                <a:off x="262558" y="4750610"/>
                <a:ext cx="176259" cy="32781"/>
              </a:xfrm>
              <a:custGeom>
                <a:avLst/>
                <a:gdLst/>
                <a:ahLst/>
                <a:cxnLst/>
                <a:rect l="l" t="t" r="r" b="b"/>
                <a:pathLst>
                  <a:path w="3027" h="563" extrusionOk="0">
                    <a:moveTo>
                      <a:pt x="2121" y="1"/>
                    </a:moveTo>
                    <a:cubicBezTo>
                      <a:pt x="1644" y="1"/>
                      <a:pt x="1156" y="49"/>
                      <a:pt x="669" y="155"/>
                    </a:cubicBezTo>
                    <a:cubicBezTo>
                      <a:pt x="545" y="186"/>
                      <a:pt x="48" y="248"/>
                      <a:pt x="17" y="434"/>
                    </a:cubicBezTo>
                    <a:cubicBezTo>
                      <a:pt x="1" y="534"/>
                      <a:pt x="109" y="562"/>
                      <a:pt x="223" y="562"/>
                    </a:cubicBezTo>
                    <a:cubicBezTo>
                      <a:pt x="321" y="562"/>
                      <a:pt x="423" y="541"/>
                      <a:pt x="451" y="527"/>
                    </a:cubicBezTo>
                    <a:lnTo>
                      <a:pt x="482" y="527"/>
                    </a:lnTo>
                    <a:cubicBezTo>
                      <a:pt x="763" y="467"/>
                      <a:pt x="1069" y="433"/>
                      <a:pt x="1376" y="433"/>
                    </a:cubicBezTo>
                    <a:cubicBezTo>
                      <a:pt x="1545" y="433"/>
                      <a:pt x="1714" y="443"/>
                      <a:pt x="1878" y="465"/>
                    </a:cubicBezTo>
                    <a:cubicBezTo>
                      <a:pt x="1921" y="470"/>
                      <a:pt x="1964" y="473"/>
                      <a:pt x="2009" y="473"/>
                    </a:cubicBezTo>
                    <a:cubicBezTo>
                      <a:pt x="2221" y="473"/>
                      <a:pt x="2448" y="413"/>
                      <a:pt x="2654" y="310"/>
                    </a:cubicBezTo>
                    <a:cubicBezTo>
                      <a:pt x="2716" y="279"/>
                      <a:pt x="3026" y="62"/>
                      <a:pt x="2778" y="31"/>
                    </a:cubicBezTo>
                    <a:cubicBezTo>
                      <a:pt x="2562" y="11"/>
                      <a:pt x="2343" y="1"/>
                      <a:pt x="21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7"/>
              <p:cNvSpPr/>
              <p:nvPr/>
            </p:nvSpPr>
            <p:spPr>
              <a:xfrm rot="-10594719">
                <a:off x="61020" y="4723690"/>
                <a:ext cx="93981" cy="47047"/>
              </a:xfrm>
              <a:custGeom>
                <a:avLst/>
                <a:gdLst/>
                <a:ahLst/>
                <a:cxnLst/>
                <a:rect l="l" t="t" r="r" b="b"/>
                <a:pathLst>
                  <a:path w="1614" h="808" extrusionOk="0">
                    <a:moveTo>
                      <a:pt x="869" y="1"/>
                    </a:moveTo>
                    <a:cubicBezTo>
                      <a:pt x="217" y="1"/>
                      <a:pt x="0" y="807"/>
                      <a:pt x="745" y="807"/>
                    </a:cubicBezTo>
                    <a:cubicBezTo>
                      <a:pt x="1396" y="807"/>
                      <a:pt x="1613" y="1"/>
                      <a:pt x="8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7"/>
              <p:cNvSpPr/>
              <p:nvPr/>
            </p:nvSpPr>
            <p:spPr>
              <a:xfrm rot="-10594719">
                <a:off x="-30399" y="4853917"/>
                <a:ext cx="124260" cy="31792"/>
              </a:xfrm>
              <a:custGeom>
                <a:avLst/>
                <a:gdLst/>
                <a:ahLst/>
                <a:cxnLst/>
                <a:rect l="l" t="t" r="r" b="b"/>
                <a:pathLst>
                  <a:path w="2134" h="546" extrusionOk="0">
                    <a:moveTo>
                      <a:pt x="1850" y="1"/>
                    </a:moveTo>
                    <a:cubicBezTo>
                      <a:pt x="1808" y="1"/>
                      <a:pt x="1769" y="3"/>
                      <a:pt x="1746" y="3"/>
                    </a:cubicBezTo>
                    <a:lnTo>
                      <a:pt x="877" y="127"/>
                    </a:lnTo>
                    <a:cubicBezTo>
                      <a:pt x="598" y="127"/>
                      <a:pt x="350" y="220"/>
                      <a:pt x="133" y="375"/>
                    </a:cubicBezTo>
                    <a:cubicBezTo>
                      <a:pt x="1" y="507"/>
                      <a:pt x="134" y="545"/>
                      <a:pt x="256" y="545"/>
                    </a:cubicBezTo>
                    <a:cubicBezTo>
                      <a:pt x="306" y="545"/>
                      <a:pt x="354" y="539"/>
                      <a:pt x="381" y="530"/>
                    </a:cubicBezTo>
                    <a:lnTo>
                      <a:pt x="1250" y="406"/>
                    </a:lnTo>
                    <a:cubicBezTo>
                      <a:pt x="1529" y="406"/>
                      <a:pt x="1777" y="313"/>
                      <a:pt x="1994" y="158"/>
                    </a:cubicBezTo>
                    <a:cubicBezTo>
                      <a:pt x="2134" y="18"/>
                      <a:pt x="1977" y="1"/>
                      <a:pt x="18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7"/>
              <p:cNvSpPr/>
              <p:nvPr/>
            </p:nvSpPr>
            <p:spPr>
              <a:xfrm rot="-10594719">
                <a:off x="111684" y="4611706"/>
                <a:ext cx="130083" cy="31035"/>
              </a:xfrm>
              <a:custGeom>
                <a:avLst/>
                <a:gdLst/>
                <a:ahLst/>
                <a:cxnLst/>
                <a:rect l="l" t="t" r="r" b="b"/>
                <a:pathLst>
                  <a:path w="2234" h="533" extrusionOk="0">
                    <a:moveTo>
                      <a:pt x="900" y="0"/>
                    </a:moveTo>
                    <a:cubicBezTo>
                      <a:pt x="621" y="0"/>
                      <a:pt x="373" y="93"/>
                      <a:pt x="155" y="279"/>
                    </a:cubicBezTo>
                    <a:cubicBezTo>
                      <a:pt x="0" y="496"/>
                      <a:pt x="311" y="528"/>
                      <a:pt x="435" y="528"/>
                    </a:cubicBezTo>
                    <a:lnTo>
                      <a:pt x="1303" y="528"/>
                    </a:lnTo>
                    <a:cubicBezTo>
                      <a:pt x="1332" y="531"/>
                      <a:pt x="1361" y="532"/>
                      <a:pt x="1390" y="532"/>
                    </a:cubicBezTo>
                    <a:cubicBezTo>
                      <a:pt x="1639" y="532"/>
                      <a:pt x="1881" y="415"/>
                      <a:pt x="2048" y="248"/>
                    </a:cubicBezTo>
                    <a:cubicBezTo>
                      <a:pt x="2234" y="62"/>
                      <a:pt x="1924" y="0"/>
                      <a:pt x="17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7"/>
              <p:cNvSpPr/>
              <p:nvPr/>
            </p:nvSpPr>
            <p:spPr>
              <a:xfrm rot="-10594719">
                <a:off x="86956" y="4479838"/>
                <a:ext cx="115701" cy="30743"/>
              </a:xfrm>
              <a:custGeom>
                <a:avLst/>
                <a:gdLst/>
                <a:ahLst/>
                <a:cxnLst/>
                <a:rect l="l" t="t" r="r" b="b"/>
                <a:pathLst>
                  <a:path w="1987" h="528" extrusionOk="0">
                    <a:moveTo>
                      <a:pt x="1211" y="1"/>
                    </a:moveTo>
                    <a:cubicBezTo>
                      <a:pt x="869" y="1"/>
                      <a:pt x="1" y="528"/>
                      <a:pt x="745" y="528"/>
                    </a:cubicBezTo>
                    <a:cubicBezTo>
                      <a:pt x="1118" y="528"/>
                      <a:pt x="1986" y="1"/>
                      <a:pt x="12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7"/>
              <p:cNvSpPr/>
              <p:nvPr/>
            </p:nvSpPr>
            <p:spPr>
              <a:xfrm rot="-10594719">
                <a:off x="62376" y="4370819"/>
                <a:ext cx="90371" cy="41923"/>
              </a:xfrm>
              <a:custGeom>
                <a:avLst/>
                <a:gdLst/>
                <a:ahLst/>
                <a:cxnLst/>
                <a:rect l="l" t="t" r="r" b="b"/>
                <a:pathLst>
                  <a:path w="1552" h="720" extrusionOk="0">
                    <a:moveTo>
                      <a:pt x="776" y="1"/>
                    </a:moveTo>
                    <a:cubicBezTo>
                      <a:pt x="509" y="1"/>
                      <a:pt x="292" y="121"/>
                      <a:pt x="125" y="316"/>
                    </a:cubicBezTo>
                    <a:cubicBezTo>
                      <a:pt x="0" y="564"/>
                      <a:pt x="218" y="719"/>
                      <a:pt x="435" y="719"/>
                    </a:cubicBezTo>
                    <a:lnTo>
                      <a:pt x="683" y="719"/>
                    </a:lnTo>
                    <a:cubicBezTo>
                      <a:pt x="962" y="719"/>
                      <a:pt x="1241" y="626"/>
                      <a:pt x="1427" y="378"/>
                    </a:cubicBezTo>
                    <a:cubicBezTo>
                      <a:pt x="1551" y="161"/>
                      <a:pt x="1303" y="6"/>
                      <a:pt x="1117" y="6"/>
                    </a:cubicBezTo>
                    <a:lnTo>
                      <a:pt x="869" y="6"/>
                    </a:lnTo>
                    <a:cubicBezTo>
                      <a:pt x="837" y="2"/>
                      <a:pt x="806" y="1"/>
                      <a:pt x="7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7"/>
              <p:cNvSpPr/>
              <p:nvPr/>
            </p:nvSpPr>
            <p:spPr>
              <a:xfrm rot="-10594719">
                <a:off x="-212795" y="4459478"/>
                <a:ext cx="93981" cy="50599"/>
              </a:xfrm>
              <a:custGeom>
                <a:avLst/>
                <a:gdLst/>
                <a:ahLst/>
                <a:cxnLst/>
                <a:rect l="l" t="t" r="r" b="b"/>
                <a:pathLst>
                  <a:path w="1614" h="869" extrusionOk="0">
                    <a:moveTo>
                      <a:pt x="869" y="0"/>
                    </a:moveTo>
                    <a:cubicBezTo>
                      <a:pt x="217" y="0"/>
                      <a:pt x="0" y="869"/>
                      <a:pt x="776" y="869"/>
                    </a:cubicBezTo>
                    <a:cubicBezTo>
                      <a:pt x="1427" y="869"/>
                      <a:pt x="1613" y="0"/>
                      <a:pt x="8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7"/>
              <p:cNvSpPr/>
              <p:nvPr/>
            </p:nvSpPr>
            <p:spPr>
              <a:xfrm rot="-10594719">
                <a:off x="-145853" y="4541382"/>
                <a:ext cx="112032" cy="69580"/>
              </a:xfrm>
              <a:custGeom>
                <a:avLst/>
                <a:gdLst/>
                <a:ahLst/>
                <a:cxnLst/>
                <a:rect l="l" t="t" r="r" b="b"/>
                <a:pathLst>
                  <a:path w="1924" h="1195" extrusionOk="0">
                    <a:moveTo>
                      <a:pt x="1447" y="1"/>
                    </a:moveTo>
                    <a:cubicBezTo>
                      <a:pt x="1214" y="1"/>
                      <a:pt x="989" y="70"/>
                      <a:pt x="807" y="225"/>
                    </a:cubicBezTo>
                    <a:lnTo>
                      <a:pt x="186" y="722"/>
                    </a:lnTo>
                    <a:cubicBezTo>
                      <a:pt x="0" y="877"/>
                      <a:pt x="93" y="1125"/>
                      <a:pt x="311" y="1187"/>
                    </a:cubicBezTo>
                    <a:cubicBezTo>
                      <a:pt x="356" y="1192"/>
                      <a:pt x="402" y="1195"/>
                      <a:pt x="448" y="1195"/>
                    </a:cubicBezTo>
                    <a:cubicBezTo>
                      <a:pt x="688" y="1195"/>
                      <a:pt x="935" y="1126"/>
                      <a:pt x="1117" y="970"/>
                    </a:cubicBezTo>
                    <a:lnTo>
                      <a:pt x="1086" y="970"/>
                    </a:lnTo>
                    <a:lnTo>
                      <a:pt x="1706" y="474"/>
                    </a:lnTo>
                    <a:cubicBezTo>
                      <a:pt x="1924" y="319"/>
                      <a:pt x="1799" y="70"/>
                      <a:pt x="1582" y="8"/>
                    </a:cubicBezTo>
                    <a:cubicBezTo>
                      <a:pt x="1537" y="3"/>
                      <a:pt x="1492" y="1"/>
                      <a:pt x="14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7"/>
              <p:cNvSpPr/>
              <p:nvPr/>
            </p:nvSpPr>
            <p:spPr>
              <a:xfrm rot="-10594719">
                <a:off x="-117570" y="4693484"/>
                <a:ext cx="106617" cy="28938"/>
              </a:xfrm>
              <a:custGeom>
                <a:avLst/>
                <a:gdLst/>
                <a:ahLst/>
                <a:cxnLst/>
                <a:rect l="l" t="t" r="r" b="b"/>
                <a:pathLst>
                  <a:path w="1831" h="497" extrusionOk="0">
                    <a:moveTo>
                      <a:pt x="1272" y="0"/>
                    </a:moveTo>
                    <a:cubicBezTo>
                      <a:pt x="1024" y="0"/>
                      <a:pt x="0" y="496"/>
                      <a:pt x="527" y="496"/>
                    </a:cubicBezTo>
                    <a:cubicBezTo>
                      <a:pt x="807" y="496"/>
                      <a:pt x="1830" y="0"/>
                      <a:pt x="12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7"/>
              <p:cNvSpPr/>
              <p:nvPr/>
            </p:nvSpPr>
            <p:spPr>
              <a:xfrm rot="-10594719">
                <a:off x="-219900" y="4883379"/>
                <a:ext cx="128336" cy="46406"/>
              </a:xfrm>
              <a:custGeom>
                <a:avLst/>
                <a:gdLst/>
                <a:ahLst/>
                <a:cxnLst/>
                <a:rect l="l" t="t" r="r" b="b"/>
                <a:pathLst>
                  <a:path w="2204" h="797" extrusionOk="0">
                    <a:moveTo>
                      <a:pt x="1893" y="0"/>
                    </a:moveTo>
                    <a:cubicBezTo>
                      <a:pt x="1750" y="0"/>
                      <a:pt x="1587" y="34"/>
                      <a:pt x="1521" y="51"/>
                    </a:cubicBezTo>
                    <a:lnTo>
                      <a:pt x="528" y="299"/>
                    </a:lnTo>
                    <a:cubicBezTo>
                      <a:pt x="404" y="361"/>
                      <a:pt x="1" y="485"/>
                      <a:pt x="32" y="671"/>
                    </a:cubicBezTo>
                    <a:cubicBezTo>
                      <a:pt x="46" y="768"/>
                      <a:pt x="151" y="797"/>
                      <a:pt x="272" y="797"/>
                    </a:cubicBezTo>
                    <a:cubicBezTo>
                      <a:pt x="423" y="797"/>
                      <a:pt x="600" y="751"/>
                      <a:pt x="652" y="733"/>
                    </a:cubicBezTo>
                    <a:lnTo>
                      <a:pt x="1645" y="485"/>
                    </a:lnTo>
                    <a:cubicBezTo>
                      <a:pt x="1769" y="454"/>
                      <a:pt x="2203" y="330"/>
                      <a:pt x="2141" y="113"/>
                    </a:cubicBezTo>
                    <a:cubicBezTo>
                      <a:pt x="2127" y="26"/>
                      <a:pt x="2018" y="0"/>
                      <a:pt x="18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7"/>
              <p:cNvSpPr/>
              <p:nvPr/>
            </p:nvSpPr>
            <p:spPr>
              <a:xfrm rot="-10594719">
                <a:off x="-435485" y="4915741"/>
                <a:ext cx="135557" cy="51705"/>
              </a:xfrm>
              <a:custGeom>
                <a:avLst/>
                <a:gdLst/>
                <a:ahLst/>
                <a:cxnLst/>
                <a:rect l="l" t="t" r="r" b="b"/>
                <a:pathLst>
                  <a:path w="2328" h="888" extrusionOk="0">
                    <a:moveTo>
                      <a:pt x="743" y="1"/>
                    </a:moveTo>
                    <a:cubicBezTo>
                      <a:pt x="508" y="1"/>
                      <a:pt x="283" y="140"/>
                      <a:pt x="125" y="325"/>
                    </a:cubicBezTo>
                    <a:cubicBezTo>
                      <a:pt x="1" y="573"/>
                      <a:pt x="249" y="728"/>
                      <a:pt x="466" y="759"/>
                    </a:cubicBezTo>
                    <a:lnTo>
                      <a:pt x="1459" y="883"/>
                    </a:lnTo>
                    <a:cubicBezTo>
                      <a:pt x="1487" y="886"/>
                      <a:pt x="1516" y="888"/>
                      <a:pt x="1544" y="888"/>
                    </a:cubicBezTo>
                    <a:cubicBezTo>
                      <a:pt x="1794" y="888"/>
                      <a:pt x="2036" y="768"/>
                      <a:pt x="2203" y="573"/>
                    </a:cubicBezTo>
                    <a:cubicBezTo>
                      <a:pt x="2327" y="325"/>
                      <a:pt x="2079" y="170"/>
                      <a:pt x="1862" y="138"/>
                    </a:cubicBezTo>
                    <a:lnTo>
                      <a:pt x="870" y="14"/>
                    </a:lnTo>
                    <a:cubicBezTo>
                      <a:pt x="827" y="5"/>
                      <a:pt x="785" y="1"/>
                      <a:pt x="7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7"/>
              <p:cNvSpPr/>
              <p:nvPr/>
            </p:nvSpPr>
            <p:spPr>
              <a:xfrm rot="-10594719">
                <a:off x="-367530" y="4751000"/>
                <a:ext cx="106617" cy="44776"/>
              </a:xfrm>
              <a:custGeom>
                <a:avLst/>
                <a:gdLst/>
                <a:ahLst/>
                <a:cxnLst/>
                <a:rect l="l" t="t" r="r" b="b"/>
                <a:pathLst>
                  <a:path w="1831" h="769" extrusionOk="0">
                    <a:moveTo>
                      <a:pt x="894" y="1"/>
                    </a:moveTo>
                    <a:cubicBezTo>
                      <a:pt x="693" y="1"/>
                      <a:pt x="501" y="59"/>
                      <a:pt x="342" y="149"/>
                    </a:cubicBezTo>
                    <a:cubicBezTo>
                      <a:pt x="187" y="242"/>
                      <a:pt x="1" y="398"/>
                      <a:pt x="218" y="491"/>
                    </a:cubicBezTo>
                    <a:lnTo>
                      <a:pt x="714" y="739"/>
                    </a:lnTo>
                    <a:cubicBezTo>
                      <a:pt x="793" y="758"/>
                      <a:pt x="874" y="769"/>
                      <a:pt x="957" y="769"/>
                    </a:cubicBezTo>
                    <a:cubicBezTo>
                      <a:pt x="1136" y="769"/>
                      <a:pt x="1320" y="721"/>
                      <a:pt x="1490" y="615"/>
                    </a:cubicBezTo>
                    <a:cubicBezTo>
                      <a:pt x="1614" y="553"/>
                      <a:pt x="1831" y="398"/>
                      <a:pt x="1614" y="273"/>
                    </a:cubicBezTo>
                    <a:lnTo>
                      <a:pt x="1117" y="25"/>
                    </a:lnTo>
                    <a:cubicBezTo>
                      <a:pt x="1043" y="9"/>
                      <a:pt x="968" y="1"/>
                      <a:pt x="8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7"/>
              <p:cNvSpPr/>
              <p:nvPr/>
            </p:nvSpPr>
            <p:spPr>
              <a:xfrm rot="-10594719">
                <a:off x="-335072" y="4573098"/>
                <a:ext cx="84956" cy="40060"/>
              </a:xfrm>
              <a:custGeom>
                <a:avLst/>
                <a:gdLst/>
                <a:ahLst/>
                <a:cxnLst/>
                <a:rect l="l" t="t" r="r" b="b"/>
                <a:pathLst>
                  <a:path w="1459" h="688" extrusionOk="0">
                    <a:moveTo>
                      <a:pt x="807" y="0"/>
                    </a:moveTo>
                    <a:cubicBezTo>
                      <a:pt x="540" y="0"/>
                      <a:pt x="323" y="120"/>
                      <a:pt x="156" y="315"/>
                    </a:cubicBezTo>
                    <a:cubicBezTo>
                      <a:pt x="1" y="533"/>
                      <a:pt x="280" y="688"/>
                      <a:pt x="466" y="688"/>
                    </a:cubicBezTo>
                    <a:lnTo>
                      <a:pt x="590" y="688"/>
                    </a:lnTo>
                    <a:cubicBezTo>
                      <a:pt x="869" y="688"/>
                      <a:pt x="1117" y="595"/>
                      <a:pt x="1303" y="377"/>
                    </a:cubicBezTo>
                    <a:cubicBezTo>
                      <a:pt x="1459" y="129"/>
                      <a:pt x="1210" y="5"/>
                      <a:pt x="993" y="5"/>
                    </a:cubicBezTo>
                    <a:lnTo>
                      <a:pt x="900" y="5"/>
                    </a:lnTo>
                    <a:cubicBezTo>
                      <a:pt x="869" y="2"/>
                      <a:pt x="838" y="0"/>
                      <a:pt x="8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7"/>
              <p:cNvSpPr/>
              <p:nvPr/>
            </p:nvSpPr>
            <p:spPr>
              <a:xfrm rot="-10594719">
                <a:off x="-414983" y="4513806"/>
                <a:ext cx="77735" cy="47047"/>
              </a:xfrm>
              <a:custGeom>
                <a:avLst/>
                <a:gdLst/>
                <a:ahLst/>
                <a:cxnLst/>
                <a:rect l="l" t="t" r="r" b="b"/>
                <a:pathLst>
                  <a:path w="1335" h="808" extrusionOk="0">
                    <a:moveTo>
                      <a:pt x="652" y="1"/>
                    </a:moveTo>
                    <a:cubicBezTo>
                      <a:pt x="435" y="1"/>
                      <a:pt x="63" y="187"/>
                      <a:pt x="32" y="466"/>
                    </a:cubicBezTo>
                    <a:cubicBezTo>
                      <a:pt x="1" y="714"/>
                      <a:pt x="342" y="807"/>
                      <a:pt x="559" y="807"/>
                    </a:cubicBezTo>
                    <a:lnTo>
                      <a:pt x="683" y="807"/>
                    </a:lnTo>
                    <a:cubicBezTo>
                      <a:pt x="900" y="807"/>
                      <a:pt x="1272" y="621"/>
                      <a:pt x="1303" y="342"/>
                    </a:cubicBezTo>
                    <a:cubicBezTo>
                      <a:pt x="1334" y="94"/>
                      <a:pt x="993" y="1"/>
                      <a:pt x="7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7"/>
              <p:cNvSpPr/>
              <p:nvPr/>
            </p:nvSpPr>
            <p:spPr>
              <a:xfrm rot="-10594719">
                <a:off x="-638248" y="4580252"/>
                <a:ext cx="83500" cy="47862"/>
              </a:xfrm>
              <a:custGeom>
                <a:avLst/>
                <a:gdLst/>
                <a:ahLst/>
                <a:cxnLst/>
                <a:rect l="l" t="t" r="r" b="b"/>
                <a:pathLst>
                  <a:path w="1434" h="822" extrusionOk="0">
                    <a:moveTo>
                      <a:pt x="1017" y="0"/>
                    </a:moveTo>
                    <a:cubicBezTo>
                      <a:pt x="951" y="0"/>
                      <a:pt x="895" y="6"/>
                      <a:pt x="869" y="15"/>
                    </a:cubicBezTo>
                    <a:cubicBezTo>
                      <a:pt x="621" y="15"/>
                      <a:pt x="373" y="139"/>
                      <a:pt x="218" y="356"/>
                    </a:cubicBezTo>
                    <a:lnTo>
                      <a:pt x="94" y="604"/>
                    </a:lnTo>
                    <a:cubicBezTo>
                      <a:pt x="1" y="821"/>
                      <a:pt x="497" y="821"/>
                      <a:pt x="590" y="821"/>
                    </a:cubicBezTo>
                    <a:cubicBezTo>
                      <a:pt x="838" y="790"/>
                      <a:pt x="1087" y="666"/>
                      <a:pt x="1242" y="449"/>
                    </a:cubicBezTo>
                    <a:lnTo>
                      <a:pt x="1366" y="201"/>
                    </a:lnTo>
                    <a:cubicBezTo>
                      <a:pt x="1433" y="43"/>
                      <a:pt x="1190" y="0"/>
                      <a:pt x="10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7"/>
              <p:cNvSpPr/>
              <p:nvPr/>
            </p:nvSpPr>
            <p:spPr>
              <a:xfrm rot="-10594719">
                <a:off x="-500255" y="4633121"/>
                <a:ext cx="108422" cy="58750"/>
              </a:xfrm>
              <a:custGeom>
                <a:avLst/>
                <a:gdLst/>
                <a:ahLst/>
                <a:cxnLst/>
                <a:rect l="l" t="t" r="r" b="b"/>
                <a:pathLst>
                  <a:path w="1862" h="1009" extrusionOk="0">
                    <a:moveTo>
                      <a:pt x="1326" y="0"/>
                    </a:moveTo>
                    <a:cubicBezTo>
                      <a:pt x="1187" y="0"/>
                      <a:pt x="1039" y="39"/>
                      <a:pt x="931" y="85"/>
                    </a:cubicBezTo>
                    <a:lnTo>
                      <a:pt x="434" y="333"/>
                    </a:lnTo>
                    <a:cubicBezTo>
                      <a:pt x="248" y="427"/>
                      <a:pt x="0" y="644"/>
                      <a:pt x="155" y="861"/>
                    </a:cubicBezTo>
                    <a:cubicBezTo>
                      <a:pt x="248" y="969"/>
                      <a:pt x="388" y="1008"/>
                      <a:pt x="531" y="1008"/>
                    </a:cubicBezTo>
                    <a:cubicBezTo>
                      <a:pt x="675" y="1008"/>
                      <a:pt x="822" y="969"/>
                      <a:pt x="931" y="923"/>
                    </a:cubicBezTo>
                    <a:lnTo>
                      <a:pt x="1427" y="675"/>
                    </a:lnTo>
                    <a:cubicBezTo>
                      <a:pt x="1582" y="582"/>
                      <a:pt x="1861" y="364"/>
                      <a:pt x="1675" y="147"/>
                    </a:cubicBezTo>
                    <a:cubicBezTo>
                      <a:pt x="1598" y="39"/>
                      <a:pt x="1466" y="0"/>
                      <a:pt x="13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7"/>
              <p:cNvSpPr/>
              <p:nvPr/>
            </p:nvSpPr>
            <p:spPr>
              <a:xfrm rot="-10594719">
                <a:off x="-591684" y="4775174"/>
                <a:ext cx="79541" cy="47687"/>
              </a:xfrm>
              <a:custGeom>
                <a:avLst/>
                <a:gdLst/>
                <a:ahLst/>
                <a:cxnLst/>
                <a:rect l="l" t="t" r="r" b="b"/>
                <a:pathLst>
                  <a:path w="1366" h="819" extrusionOk="0">
                    <a:moveTo>
                      <a:pt x="909" y="1"/>
                    </a:moveTo>
                    <a:cubicBezTo>
                      <a:pt x="683" y="1"/>
                      <a:pt x="458" y="90"/>
                      <a:pt x="311" y="237"/>
                    </a:cubicBezTo>
                    <a:lnTo>
                      <a:pt x="186" y="361"/>
                    </a:lnTo>
                    <a:cubicBezTo>
                      <a:pt x="0" y="485"/>
                      <a:pt x="62" y="764"/>
                      <a:pt x="311" y="795"/>
                    </a:cubicBezTo>
                    <a:cubicBezTo>
                      <a:pt x="371" y="810"/>
                      <a:pt x="435" y="818"/>
                      <a:pt x="500" y="818"/>
                    </a:cubicBezTo>
                    <a:cubicBezTo>
                      <a:pt x="704" y="818"/>
                      <a:pt x="922" y="743"/>
                      <a:pt x="1086" y="578"/>
                    </a:cubicBezTo>
                    <a:lnTo>
                      <a:pt x="1210" y="454"/>
                    </a:lnTo>
                    <a:cubicBezTo>
                      <a:pt x="1365" y="330"/>
                      <a:pt x="1303" y="51"/>
                      <a:pt x="1086" y="20"/>
                    </a:cubicBezTo>
                    <a:cubicBezTo>
                      <a:pt x="1028" y="7"/>
                      <a:pt x="968" y="1"/>
                      <a:pt x="9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7"/>
              <p:cNvSpPr/>
              <p:nvPr/>
            </p:nvSpPr>
            <p:spPr>
              <a:xfrm rot="-10594719">
                <a:off x="-638440" y="4931436"/>
                <a:ext cx="149997" cy="31035"/>
              </a:xfrm>
              <a:custGeom>
                <a:avLst/>
                <a:gdLst/>
                <a:ahLst/>
                <a:cxnLst/>
                <a:rect l="l" t="t" r="r" b="b"/>
                <a:pathLst>
                  <a:path w="2576" h="533" extrusionOk="0">
                    <a:moveTo>
                      <a:pt x="815" y="1"/>
                    </a:moveTo>
                    <a:cubicBezTo>
                      <a:pt x="570" y="1"/>
                      <a:pt x="351" y="118"/>
                      <a:pt x="156" y="285"/>
                    </a:cubicBezTo>
                    <a:cubicBezTo>
                      <a:pt x="1" y="502"/>
                      <a:pt x="280" y="533"/>
                      <a:pt x="435" y="533"/>
                    </a:cubicBezTo>
                    <a:lnTo>
                      <a:pt x="1676" y="533"/>
                    </a:lnTo>
                    <a:cubicBezTo>
                      <a:pt x="1955" y="533"/>
                      <a:pt x="2234" y="440"/>
                      <a:pt x="2452" y="253"/>
                    </a:cubicBezTo>
                    <a:cubicBezTo>
                      <a:pt x="2576" y="36"/>
                      <a:pt x="2296" y="5"/>
                      <a:pt x="2141" y="5"/>
                    </a:cubicBezTo>
                    <a:lnTo>
                      <a:pt x="901" y="5"/>
                    </a:lnTo>
                    <a:cubicBezTo>
                      <a:pt x="872" y="2"/>
                      <a:pt x="843" y="1"/>
                      <a:pt x="8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7"/>
              <p:cNvSpPr/>
              <p:nvPr/>
            </p:nvSpPr>
            <p:spPr>
              <a:xfrm rot="-10594719">
                <a:off x="-799362" y="4868291"/>
                <a:ext cx="115642" cy="30802"/>
              </a:xfrm>
              <a:custGeom>
                <a:avLst/>
                <a:gdLst/>
                <a:ahLst/>
                <a:cxnLst/>
                <a:rect l="l" t="t" r="r" b="b"/>
                <a:pathLst>
                  <a:path w="1986" h="529" extrusionOk="0">
                    <a:moveTo>
                      <a:pt x="1241" y="1"/>
                    </a:moveTo>
                    <a:cubicBezTo>
                      <a:pt x="869" y="1"/>
                      <a:pt x="0" y="528"/>
                      <a:pt x="776" y="528"/>
                    </a:cubicBezTo>
                    <a:cubicBezTo>
                      <a:pt x="1117" y="528"/>
                      <a:pt x="1985" y="1"/>
                      <a:pt x="12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7"/>
              <p:cNvSpPr/>
              <p:nvPr/>
            </p:nvSpPr>
            <p:spPr>
              <a:xfrm rot="-10594719">
                <a:off x="-732763" y="4721604"/>
                <a:ext cx="113022" cy="51472"/>
              </a:xfrm>
              <a:custGeom>
                <a:avLst/>
                <a:gdLst/>
                <a:ahLst/>
                <a:cxnLst/>
                <a:rect l="l" t="t" r="r" b="b"/>
                <a:pathLst>
                  <a:path w="1941" h="884" extrusionOk="0">
                    <a:moveTo>
                      <a:pt x="1487" y="0"/>
                    </a:moveTo>
                    <a:cubicBezTo>
                      <a:pt x="1452" y="0"/>
                      <a:pt x="1420" y="3"/>
                      <a:pt x="1391" y="7"/>
                    </a:cubicBezTo>
                    <a:lnTo>
                      <a:pt x="647" y="131"/>
                    </a:lnTo>
                    <a:cubicBezTo>
                      <a:pt x="399" y="162"/>
                      <a:pt x="58" y="286"/>
                      <a:pt x="27" y="566"/>
                    </a:cubicBezTo>
                    <a:cubicBezTo>
                      <a:pt x="0" y="803"/>
                      <a:pt x="242" y="883"/>
                      <a:pt x="429" y="883"/>
                    </a:cubicBezTo>
                    <a:cubicBezTo>
                      <a:pt x="463" y="883"/>
                      <a:pt x="495" y="881"/>
                      <a:pt x="523" y="876"/>
                    </a:cubicBezTo>
                    <a:lnTo>
                      <a:pt x="1267" y="752"/>
                    </a:lnTo>
                    <a:cubicBezTo>
                      <a:pt x="1515" y="721"/>
                      <a:pt x="1857" y="597"/>
                      <a:pt x="1888" y="317"/>
                    </a:cubicBezTo>
                    <a:cubicBezTo>
                      <a:pt x="1940" y="81"/>
                      <a:pt x="1680" y="0"/>
                      <a:pt x="14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7"/>
              <p:cNvSpPr/>
              <p:nvPr/>
            </p:nvSpPr>
            <p:spPr>
              <a:xfrm rot="-10594719">
                <a:off x="-778463" y="4637919"/>
                <a:ext cx="113837" cy="34354"/>
              </a:xfrm>
              <a:custGeom>
                <a:avLst/>
                <a:gdLst/>
                <a:ahLst/>
                <a:cxnLst/>
                <a:rect l="l" t="t" r="r" b="b"/>
                <a:pathLst>
                  <a:path w="1955" h="590" extrusionOk="0">
                    <a:moveTo>
                      <a:pt x="1179" y="0"/>
                    </a:moveTo>
                    <a:cubicBezTo>
                      <a:pt x="807" y="0"/>
                      <a:pt x="0" y="590"/>
                      <a:pt x="745" y="590"/>
                    </a:cubicBezTo>
                    <a:cubicBezTo>
                      <a:pt x="1117" y="590"/>
                      <a:pt x="1954" y="0"/>
                      <a:pt x="1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42" name="Google Shape;942;p7"/>
          <p:cNvGrpSpPr/>
          <p:nvPr/>
        </p:nvGrpSpPr>
        <p:grpSpPr>
          <a:xfrm rot="-10799883" flipH="1">
            <a:off x="-1195356" y="-924940"/>
            <a:ext cx="4843774" cy="2185315"/>
            <a:chOff x="5619200" y="4458200"/>
            <a:chExt cx="1647150" cy="742900"/>
          </a:xfrm>
        </p:grpSpPr>
        <p:sp>
          <p:nvSpPr>
            <p:cNvPr id="943" name="Google Shape;943;p7"/>
            <p:cNvSpPr/>
            <p:nvPr/>
          </p:nvSpPr>
          <p:spPr>
            <a:xfrm>
              <a:off x="5619200" y="4458200"/>
              <a:ext cx="1647150" cy="690850"/>
            </a:xfrm>
            <a:custGeom>
              <a:avLst/>
              <a:gdLst/>
              <a:ahLst/>
              <a:cxnLst/>
              <a:rect l="l" t="t" r="r" b="b"/>
              <a:pathLst>
                <a:path w="65886" h="27634" extrusionOk="0">
                  <a:moveTo>
                    <a:pt x="22214" y="1"/>
                  </a:moveTo>
                  <a:cubicBezTo>
                    <a:pt x="20532" y="1"/>
                    <a:pt x="18847" y="281"/>
                    <a:pt x="17278" y="833"/>
                  </a:cubicBezTo>
                  <a:cubicBezTo>
                    <a:pt x="12222" y="2632"/>
                    <a:pt x="8251" y="6758"/>
                    <a:pt x="5677" y="11442"/>
                  </a:cubicBezTo>
                  <a:cubicBezTo>
                    <a:pt x="3071" y="16126"/>
                    <a:pt x="1706" y="21399"/>
                    <a:pt x="465" y="26610"/>
                  </a:cubicBezTo>
                  <a:lnTo>
                    <a:pt x="0" y="26951"/>
                  </a:lnTo>
                  <a:cubicBezTo>
                    <a:pt x="5568" y="25612"/>
                    <a:pt x="11272" y="25199"/>
                    <a:pt x="17004" y="25199"/>
                  </a:cubicBezTo>
                  <a:cubicBezTo>
                    <a:pt x="21491" y="25199"/>
                    <a:pt x="25994" y="25452"/>
                    <a:pt x="30461" y="25711"/>
                  </a:cubicBezTo>
                  <a:lnTo>
                    <a:pt x="65079" y="27634"/>
                  </a:lnTo>
                  <a:cubicBezTo>
                    <a:pt x="65513" y="23291"/>
                    <a:pt x="65885" y="18762"/>
                    <a:pt x="64179" y="14730"/>
                  </a:cubicBezTo>
                  <a:cubicBezTo>
                    <a:pt x="62763" y="11347"/>
                    <a:pt x="59330" y="8541"/>
                    <a:pt x="55791" y="8541"/>
                  </a:cubicBezTo>
                  <a:cubicBezTo>
                    <a:pt x="55143" y="8541"/>
                    <a:pt x="54492" y="8635"/>
                    <a:pt x="53850" y="8836"/>
                  </a:cubicBezTo>
                  <a:cubicBezTo>
                    <a:pt x="50810" y="9798"/>
                    <a:pt x="48793" y="12807"/>
                    <a:pt x="45847" y="14016"/>
                  </a:cubicBezTo>
                  <a:cubicBezTo>
                    <a:pt x="44931" y="14378"/>
                    <a:pt x="43968" y="14557"/>
                    <a:pt x="43010" y="14557"/>
                  </a:cubicBezTo>
                  <a:cubicBezTo>
                    <a:pt x="41501" y="14557"/>
                    <a:pt x="40002" y="14113"/>
                    <a:pt x="38712" y="13241"/>
                  </a:cubicBezTo>
                  <a:cubicBezTo>
                    <a:pt x="35579" y="11131"/>
                    <a:pt x="34525" y="7006"/>
                    <a:pt x="32043" y="4152"/>
                  </a:cubicBezTo>
                  <a:cubicBezTo>
                    <a:pt x="29611" y="1358"/>
                    <a:pt x="25918" y="1"/>
                    <a:pt x="222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7"/>
            <p:cNvSpPr/>
            <p:nvPr/>
          </p:nvSpPr>
          <p:spPr>
            <a:xfrm>
              <a:off x="5706150" y="4536325"/>
              <a:ext cx="1477225" cy="645250"/>
            </a:xfrm>
            <a:custGeom>
              <a:avLst/>
              <a:gdLst/>
              <a:ahLst/>
              <a:cxnLst/>
              <a:rect l="l" t="t" r="r" b="b"/>
              <a:pathLst>
                <a:path w="59089" h="25810" extrusionOk="0">
                  <a:moveTo>
                    <a:pt x="17943" y="1"/>
                  </a:moveTo>
                  <a:cubicBezTo>
                    <a:pt x="14845" y="1"/>
                    <a:pt x="11730" y="1372"/>
                    <a:pt x="9457" y="3416"/>
                  </a:cubicBezTo>
                  <a:cubicBezTo>
                    <a:pt x="3905" y="8441"/>
                    <a:pt x="1454" y="16847"/>
                    <a:pt x="27" y="23919"/>
                  </a:cubicBezTo>
                  <a:cubicBezTo>
                    <a:pt x="0" y="24028"/>
                    <a:pt x="98" y="24077"/>
                    <a:pt x="219" y="24077"/>
                  </a:cubicBezTo>
                  <a:cubicBezTo>
                    <a:pt x="375" y="24077"/>
                    <a:pt x="568" y="23997"/>
                    <a:pt x="586" y="23857"/>
                  </a:cubicBezTo>
                  <a:lnTo>
                    <a:pt x="586" y="23888"/>
                  </a:lnTo>
                  <a:cubicBezTo>
                    <a:pt x="1857" y="17684"/>
                    <a:pt x="3874" y="10891"/>
                    <a:pt x="7875" y="5804"/>
                  </a:cubicBezTo>
                  <a:cubicBezTo>
                    <a:pt x="10223" y="2806"/>
                    <a:pt x="14226" y="397"/>
                    <a:pt x="18067" y="397"/>
                  </a:cubicBezTo>
                  <a:cubicBezTo>
                    <a:pt x="20265" y="397"/>
                    <a:pt x="22410" y="1186"/>
                    <a:pt x="24160" y="3105"/>
                  </a:cubicBezTo>
                  <a:cubicBezTo>
                    <a:pt x="27014" y="6238"/>
                    <a:pt x="27293" y="11574"/>
                    <a:pt x="31388" y="13652"/>
                  </a:cubicBezTo>
                  <a:cubicBezTo>
                    <a:pt x="32890" y="14422"/>
                    <a:pt x="34450" y="14733"/>
                    <a:pt x="36021" y="14733"/>
                  </a:cubicBezTo>
                  <a:cubicBezTo>
                    <a:pt x="39447" y="14733"/>
                    <a:pt x="42926" y="13256"/>
                    <a:pt x="45967" y="11853"/>
                  </a:cubicBezTo>
                  <a:cubicBezTo>
                    <a:pt x="47522" y="11132"/>
                    <a:pt x="49125" y="10690"/>
                    <a:pt x="50634" y="10690"/>
                  </a:cubicBezTo>
                  <a:cubicBezTo>
                    <a:pt x="52827" y="10690"/>
                    <a:pt x="54825" y="11623"/>
                    <a:pt x="56203" y="13993"/>
                  </a:cubicBezTo>
                  <a:cubicBezTo>
                    <a:pt x="58251" y="17591"/>
                    <a:pt x="57537" y="21810"/>
                    <a:pt x="56855" y="25625"/>
                  </a:cubicBezTo>
                  <a:cubicBezTo>
                    <a:pt x="56826" y="25753"/>
                    <a:pt x="56934" y="25809"/>
                    <a:pt x="57062" y="25809"/>
                  </a:cubicBezTo>
                  <a:cubicBezTo>
                    <a:pt x="57214" y="25809"/>
                    <a:pt x="57396" y="25729"/>
                    <a:pt x="57413" y="25594"/>
                  </a:cubicBezTo>
                  <a:cubicBezTo>
                    <a:pt x="58344" y="20445"/>
                    <a:pt x="59088" y="12039"/>
                    <a:pt x="52419" y="10302"/>
                  </a:cubicBezTo>
                  <a:cubicBezTo>
                    <a:pt x="51875" y="10154"/>
                    <a:pt x="51331" y="10089"/>
                    <a:pt x="50790" y="10089"/>
                  </a:cubicBezTo>
                  <a:cubicBezTo>
                    <a:pt x="48831" y="10089"/>
                    <a:pt x="46904" y="10940"/>
                    <a:pt x="45129" y="11791"/>
                  </a:cubicBezTo>
                  <a:cubicBezTo>
                    <a:pt x="42363" y="13107"/>
                    <a:pt x="39371" y="14279"/>
                    <a:pt x="36316" y="14279"/>
                  </a:cubicBezTo>
                  <a:cubicBezTo>
                    <a:pt x="35125" y="14279"/>
                    <a:pt x="33923" y="14101"/>
                    <a:pt x="32722" y="13683"/>
                  </a:cubicBezTo>
                  <a:cubicBezTo>
                    <a:pt x="26983" y="11729"/>
                    <a:pt x="27572" y="3757"/>
                    <a:pt x="22361" y="1058"/>
                  </a:cubicBezTo>
                  <a:cubicBezTo>
                    <a:pt x="20959" y="326"/>
                    <a:pt x="19453" y="1"/>
                    <a:pt x="17943"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7"/>
            <p:cNvSpPr/>
            <p:nvPr/>
          </p:nvSpPr>
          <p:spPr>
            <a:xfrm>
              <a:off x="5813125" y="4656950"/>
              <a:ext cx="1320600" cy="525400"/>
            </a:xfrm>
            <a:custGeom>
              <a:avLst/>
              <a:gdLst/>
              <a:ahLst/>
              <a:cxnLst/>
              <a:rect l="l" t="t" r="r" b="b"/>
              <a:pathLst>
                <a:path w="52824" h="21016" extrusionOk="0">
                  <a:moveTo>
                    <a:pt x="12103" y="0"/>
                  </a:moveTo>
                  <a:cubicBezTo>
                    <a:pt x="10659" y="0"/>
                    <a:pt x="9171" y="529"/>
                    <a:pt x="7753" y="1693"/>
                  </a:cubicBezTo>
                  <a:cubicBezTo>
                    <a:pt x="5488" y="3523"/>
                    <a:pt x="4279" y="6407"/>
                    <a:pt x="3193" y="9044"/>
                  </a:cubicBezTo>
                  <a:cubicBezTo>
                    <a:pt x="1859" y="12394"/>
                    <a:pt x="804" y="15868"/>
                    <a:pt x="29" y="19405"/>
                  </a:cubicBezTo>
                  <a:cubicBezTo>
                    <a:pt x="1" y="19532"/>
                    <a:pt x="108" y="19588"/>
                    <a:pt x="236" y="19588"/>
                  </a:cubicBezTo>
                  <a:cubicBezTo>
                    <a:pt x="389" y="19588"/>
                    <a:pt x="570" y="19508"/>
                    <a:pt x="587" y="19374"/>
                  </a:cubicBezTo>
                  <a:cubicBezTo>
                    <a:pt x="1394" y="15620"/>
                    <a:pt x="2542" y="11991"/>
                    <a:pt x="4030" y="8455"/>
                  </a:cubicBezTo>
                  <a:cubicBezTo>
                    <a:pt x="5457" y="5043"/>
                    <a:pt x="7536" y="762"/>
                    <a:pt x="11723" y="359"/>
                  </a:cubicBezTo>
                  <a:cubicBezTo>
                    <a:pt x="11913" y="339"/>
                    <a:pt x="12099" y="330"/>
                    <a:pt x="12280" y="330"/>
                  </a:cubicBezTo>
                  <a:cubicBezTo>
                    <a:pt x="15886" y="330"/>
                    <a:pt x="17796" y="4030"/>
                    <a:pt x="19509" y="6718"/>
                  </a:cubicBezTo>
                  <a:cubicBezTo>
                    <a:pt x="20905" y="8920"/>
                    <a:pt x="22487" y="10595"/>
                    <a:pt x="24937" y="11557"/>
                  </a:cubicBezTo>
                  <a:cubicBezTo>
                    <a:pt x="26989" y="12342"/>
                    <a:pt x="29212" y="12714"/>
                    <a:pt x="31449" y="12714"/>
                  </a:cubicBezTo>
                  <a:cubicBezTo>
                    <a:pt x="34690" y="12714"/>
                    <a:pt x="37962" y="11934"/>
                    <a:pt x="40788" y="10502"/>
                  </a:cubicBezTo>
                  <a:cubicBezTo>
                    <a:pt x="42308" y="9727"/>
                    <a:pt x="43735" y="8610"/>
                    <a:pt x="45441" y="8238"/>
                  </a:cubicBezTo>
                  <a:cubicBezTo>
                    <a:pt x="45768" y="8169"/>
                    <a:pt x="46083" y="8136"/>
                    <a:pt x="46386" y="8136"/>
                  </a:cubicBezTo>
                  <a:cubicBezTo>
                    <a:pt x="48126" y="8136"/>
                    <a:pt x="49471" y="9218"/>
                    <a:pt x="50342" y="10750"/>
                  </a:cubicBezTo>
                  <a:cubicBezTo>
                    <a:pt x="52017" y="13759"/>
                    <a:pt x="51862" y="17605"/>
                    <a:pt x="51025" y="20831"/>
                  </a:cubicBezTo>
                  <a:cubicBezTo>
                    <a:pt x="50996" y="20959"/>
                    <a:pt x="51104" y="21015"/>
                    <a:pt x="51235" y="21015"/>
                  </a:cubicBezTo>
                  <a:cubicBezTo>
                    <a:pt x="51391" y="21015"/>
                    <a:pt x="51580" y="20935"/>
                    <a:pt x="51614" y="20800"/>
                  </a:cubicBezTo>
                  <a:cubicBezTo>
                    <a:pt x="52576" y="16985"/>
                    <a:pt x="52824" y="10037"/>
                    <a:pt x="48388" y="8083"/>
                  </a:cubicBezTo>
                  <a:cubicBezTo>
                    <a:pt x="47798" y="7821"/>
                    <a:pt x="47205" y="7711"/>
                    <a:pt x="46617" y="7711"/>
                  </a:cubicBezTo>
                  <a:cubicBezTo>
                    <a:pt x="45318" y="7711"/>
                    <a:pt x="44041" y="8249"/>
                    <a:pt x="42867" y="8889"/>
                  </a:cubicBezTo>
                  <a:cubicBezTo>
                    <a:pt x="39858" y="10471"/>
                    <a:pt x="37035" y="11836"/>
                    <a:pt x="33623" y="12177"/>
                  </a:cubicBezTo>
                  <a:cubicBezTo>
                    <a:pt x="32943" y="12241"/>
                    <a:pt x="32241" y="12276"/>
                    <a:pt x="31531" y="12276"/>
                  </a:cubicBezTo>
                  <a:cubicBezTo>
                    <a:pt x="28808" y="12276"/>
                    <a:pt x="25954" y="11762"/>
                    <a:pt x="23666" y="10409"/>
                  </a:cubicBezTo>
                  <a:cubicBezTo>
                    <a:pt x="20967" y="8796"/>
                    <a:pt x="19850" y="5880"/>
                    <a:pt x="18082" y="3461"/>
                  </a:cubicBezTo>
                  <a:cubicBezTo>
                    <a:pt x="16494" y="1287"/>
                    <a:pt x="14354" y="0"/>
                    <a:pt x="12103"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7"/>
            <p:cNvSpPr/>
            <p:nvPr/>
          </p:nvSpPr>
          <p:spPr>
            <a:xfrm>
              <a:off x="5873650" y="4751150"/>
              <a:ext cx="1188750" cy="437925"/>
            </a:xfrm>
            <a:custGeom>
              <a:avLst/>
              <a:gdLst/>
              <a:ahLst/>
              <a:cxnLst/>
              <a:rect l="l" t="t" r="r" b="b"/>
              <a:pathLst>
                <a:path w="47550" h="17517" extrusionOk="0">
                  <a:moveTo>
                    <a:pt x="9521" y="1"/>
                  </a:moveTo>
                  <a:cubicBezTo>
                    <a:pt x="9160" y="1"/>
                    <a:pt x="8777" y="70"/>
                    <a:pt x="8372" y="220"/>
                  </a:cubicBezTo>
                  <a:cubicBezTo>
                    <a:pt x="6107" y="1089"/>
                    <a:pt x="4556" y="3911"/>
                    <a:pt x="3440" y="5897"/>
                  </a:cubicBezTo>
                  <a:cubicBezTo>
                    <a:pt x="1796" y="8812"/>
                    <a:pt x="648" y="12007"/>
                    <a:pt x="27" y="15326"/>
                  </a:cubicBezTo>
                  <a:cubicBezTo>
                    <a:pt x="0" y="15449"/>
                    <a:pt x="99" y="15500"/>
                    <a:pt x="220" y="15500"/>
                  </a:cubicBezTo>
                  <a:cubicBezTo>
                    <a:pt x="375" y="15500"/>
                    <a:pt x="568" y="15417"/>
                    <a:pt x="586" y="15295"/>
                  </a:cubicBezTo>
                  <a:cubicBezTo>
                    <a:pt x="1175" y="12224"/>
                    <a:pt x="2199" y="9278"/>
                    <a:pt x="3657" y="6517"/>
                  </a:cubicBezTo>
                  <a:cubicBezTo>
                    <a:pt x="4685" y="4624"/>
                    <a:pt x="7191" y="497"/>
                    <a:pt x="9585" y="497"/>
                  </a:cubicBezTo>
                  <a:cubicBezTo>
                    <a:pt x="10369" y="497"/>
                    <a:pt x="11142" y="940"/>
                    <a:pt x="11846" y="2050"/>
                  </a:cubicBezTo>
                  <a:cubicBezTo>
                    <a:pt x="13118" y="4035"/>
                    <a:pt x="13645" y="6176"/>
                    <a:pt x="15382" y="7913"/>
                  </a:cubicBezTo>
                  <a:cubicBezTo>
                    <a:pt x="16809" y="9278"/>
                    <a:pt x="18484" y="10363"/>
                    <a:pt x="20345" y="11077"/>
                  </a:cubicBezTo>
                  <a:cubicBezTo>
                    <a:pt x="22756" y="12044"/>
                    <a:pt x="25362" y="12482"/>
                    <a:pt x="27974" y="12482"/>
                  </a:cubicBezTo>
                  <a:cubicBezTo>
                    <a:pt x="30136" y="12482"/>
                    <a:pt x="32302" y="12183"/>
                    <a:pt x="34366" y="11635"/>
                  </a:cubicBezTo>
                  <a:cubicBezTo>
                    <a:pt x="35483" y="11356"/>
                    <a:pt x="36568" y="10984"/>
                    <a:pt x="37654" y="10549"/>
                  </a:cubicBezTo>
                  <a:cubicBezTo>
                    <a:pt x="38998" y="9989"/>
                    <a:pt x="41480" y="8317"/>
                    <a:pt x="43091" y="8317"/>
                  </a:cubicBezTo>
                  <a:cubicBezTo>
                    <a:pt x="43265" y="8317"/>
                    <a:pt x="43428" y="8336"/>
                    <a:pt x="43579" y="8378"/>
                  </a:cubicBezTo>
                  <a:cubicBezTo>
                    <a:pt x="47115" y="9464"/>
                    <a:pt x="46556" y="14613"/>
                    <a:pt x="46091" y="17343"/>
                  </a:cubicBezTo>
                  <a:cubicBezTo>
                    <a:pt x="46078" y="17465"/>
                    <a:pt x="46178" y="17516"/>
                    <a:pt x="46297" y="17516"/>
                  </a:cubicBezTo>
                  <a:cubicBezTo>
                    <a:pt x="46449" y="17516"/>
                    <a:pt x="46632" y="17433"/>
                    <a:pt x="46649" y="17312"/>
                  </a:cubicBezTo>
                  <a:cubicBezTo>
                    <a:pt x="47115" y="14675"/>
                    <a:pt x="47549" y="10953"/>
                    <a:pt x="45378" y="8936"/>
                  </a:cubicBezTo>
                  <a:cubicBezTo>
                    <a:pt x="44616" y="8219"/>
                    <a:pt x="43841" y="7937"/>
                    <a:pt x="43056" y="7937"/>
                  </a:cubicBezTo>
                  <a:cubicBezTo>
                    <a:pt x="42177" y="7937"/>
                    <a:pt x="41284" y="8290"/>
                    <a:pt x="40384" y="8781"/>
                  </a:cubicBezTo>
                  <a:cubicBezTo>
                    <a:pt x="36658" y="10818"/>
                    <a:pt x="32257" y="12103"/>
                    <a:pt x="27923" y="12103"/>
                  </a:cubicBezTo>
                  <a:cubicBezTo>
                    <a:pt x="24536" y="12103"/>
                    <a:pt x="21189" y="11318"/>
                    <a:pt x="18236" y="9495"/>
                  </a:cubicBezTo>
                  <a:cubicBezTo>
                    <a:pt x="16933" y="8688"/>
                    <a:pt x="15754" y="7665"/>
                    <a:pt x="14824" y="6424"/>
                  </a:cubicBezTo>
                  <a:cubicBezTo>
                    <a:pt x="13862" y="5152"/>
                    <a:pt x="13397" y="3663"/>
                    <a:pt x="12621" y="2267"/>
                  </a:cubicBezTo>
                  <a:cubicBezTo>
                    <a:pt x="11911" y="970"/>
                    <a:pt x="10873" y="1"/>
                    <a:pt x="9521"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7"/>
            <p:cNvSpPr/>
            <p:nvPr/>
          </p:nvSpPr>
          <p:spPr>
            <a:xfrm>
              <a:off x="5987550" y="4937050"/>
              <a:ext cx="1010475" cy="264050"/>
            </a:xfrm>
            <a:custGeom>
              <a:avLst/>
              <a:gdLst/>
              <a:ahLst/>
              <a:cxnLst/>
              <a:rect l="l" t="t" r="r" b="b"/>
              <a:pathLst>
                <a:path w="40419" h="10562" extrusionOk="0">
                  <a:moveTo>
                    <a:pt x="5814" y="0"/>
                  </a:moveTo>
                  <a:cubicBezTo>
                    <a:pt x="5718" y="0"/>
                    <a:pt x="5621" y="4"/>
                    <a:pt x="5522" y="11"/>
                  </a:cubicBezTo>
                  <a:cubicBezTo>
                    <a:pt x="1396" y="291"/>
                    <a:pt x="217" y="4695"/>
                    <a:pt x="0" y="8107"/>
                  </a:cubicBezTo>
                  <a:cubicBezTo>
                    <a:pt x="0" y="8136"/>
                    <a:pt x="54" y="8150"/>
                    <a:pt x="128" y="8150"/>
                  </a:cubicBezTo>
                  <a:cubicBezTo>
                    <a:pt x="292" y="8150"/>
                    <a:pt x="559" y="8081"/>
                    <a:pt x="559" y="7952"/>
                  </a:cubicBezTo>
                  <a:cubicBezTo>
                    <a:pt x="714" y="5781"/>
                    <a:pt x="993" y="3113"/>
                    <a:pt x="2699" y="1531"/>
                  </a:cubicBezTo>
                  <a:cubicBezTo>
                    <a:pt x="3123" y="1083"/>
                    <a:pt x="3706" y="835"/>
                    <a:pt x="4305" y="835"/>
                  </a:cubicBezTo>
                  <a:cubicBezTo>
                    <a:pt x="4452" y="835"/>
                    <a:pt x="4600" y="849"/>
                    <a:pt x="4746" y="880"/>
                  </a:cubicBezTo>
                  <a:cubicBezTo>
                    <a:pt x="5252" y="543"/>
                    <a:pt x="5736" y="372"/>
                    <a:pt x="6204" y="372"/>
                  </a:cubicBezTo>
                  <a:cubicBezTo>
                    <a:pt x="6683" y="372"/>
                    <a:pt x="7145" y="550"/>
                    <a:pt x="7600" y="911"/>
                  </a:cubicBezTo>
                  <a:cubicBezTo>
                    <a:pt x="7941" y="1097"/>
                    <a:pt x="8282" y="1345"/>
                    <a:pt x="8593" y="1624"/>
                  </a:cubicBezTo>
                  <a:cubicBezTo>
                    <a:pt x="9368" y="2245"/>
                    <a:pt x="10082" y="2958"/>
                    <a:pt x="10888" y="3579"/>
                  </a:cubicBezTo>
                  <a:cubicBezTo>
                    <a:pt x="14727" y="6452"/>
                    <a:pt x="19362" y="7977"/>
                    <a:pt x="24064" y="7977"/>
                  </a:cubicBezTo>
                  <a:cubicBezTo>
                    <a:pt x="25859" y="7977"/>
                    <a:pt x="27664" y="7755"/>
                    <a:pt x="29438" y="7301"/>
                  </a:cubicBezTo>
                  <a:cubicBezTo>
                    <a:pt x="30306" y="7084"/>
                    <a:pt x="31144" y="6774"/>
                    <a:pt x="31981" y="6494"/>
                  </a:cubicBezTo>
                  <a:cubicBezTo>
                    <a:pt x="32540" y="6277"/>
                    <a:pt x="33067" y="6091"/>
                    <a:pt x="33594" y="5905"/>
                  </a:cubicBezTo>
                  <a:cubicBezTo>
                    <a:pt x="34508" y="5609"/>
                    <a:pt x="35835" y="5194"/>
                    <a:pt x="36917" y="5194"/>
                  </a:cubicBezTo>
                  <a:cubicBezTo>
                    <a:pt x="37194" y="5194"/>
                    <a:pt x="37455" y="5222"/>
                    <a:pt x="37689" y="5285"/>
                  </a:cubicBezTo>
                  <a:cubicBezTo>
                    <a:pt x="39984" y="5874"/>
                    <a:pt x="39426" y="8883"/>
                    <a:pt x="38992" y="10496"/>
                  </a:cubicBezTo>
                  <a:cubicBezTo>
                    <a:pt x="38980" y="10541"/>
                    <a:pt x="39044" y="10562"/>
                    <a:pt x="39132" y="10562"/>
                  </a:cubicBezTo>
                  <a:cubicBezTo>
                    <a:pt x="39285" y="10562"/>
                    <a:pt x="39511" y="10501"/>
                    <a:pt x="39550" y="10403"/>
                  </a:cubicBezTo>
                  <a:cubicBezTo>
                    <a:pt x="39922" y="8914"/>
                    <a:pt x="40418" y="6743"/>
                    <a:pt x="39085" y="5564"/>
                  </a:cubicBezTo>
                  <a:cubicBezTo>
                    <a:pt x="38560" y="5096"/>
                    <a:pt x="37894" y="4939"/>
                    <a:pt x="37197" y="4939"/>
                  </a:cubicBezTo>
                  <a:cubicBezTo>
                    <a:pt x="36369" y="4939"/>
                    <a:pt x="35498" y="5161"/>
                    <a:pt x="34773" y="5347"/>
                  </a:cubicBezTo>
                  <a:cubicBezTo>
                    <a:pt x="31733" y="6153"/>
                    <a:pt x="28972" y="7487"/>
                    <a:pt x="25746" y="7704"/>
                  </a:cubicBezTo>
                  <a:cubicBezTo>
                    <a:pt x="25328" y="7727"/>
                    <a:pt x="24911" y="7738"/>
                    <a:pt x="24495" y="7738"/>
                  </a:cubicBezTo>
                  <a:cubicBezTo>
                    <a:pt x="22069" y="7738"/>
                    <a:pt x="19675" y="7351"/>
                    <a:pt x="17371" y="6557"/>
                  </a:cubicBezTo>
                  <a:cubicBezTo>
                    <a:pt x="14859" y="5688"/>
                    <a:pt x="12532" y="4354"/>
                    <a:pt x="10485" y="2617"/>
                  </a:cubicBezTo>
                  <a:cubicBezTo>
                    <a:pt x="9096" y="1435"/>
                    <a:pt x="7736" y="0"/>
                    <a:pt x="5814"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8" name="Google Shape;948;p7"/>
          <p:cNvGrpSpPr/>
          <p:nvPr/>
        </p:nvGrpSpPr>
        <p:grpSpPr>
          <a:xfrm rot="-2452161">
            <a:off x="5263268" y="4452240"/>
            <a:ext cx="1019006" cy="1634773"/>
            <a:chOff x="2402100" y="3854125"/>
            <a:chExt cx="435600" cy="698825"/>
          </a:xfrm>
        </p:grpSpPr>
        <p:sp>
          <p:nvSpPr>
            <p:cNvPr id="949" name="Google Shape;949;p7"/>
            <p:cNvSpPr/>
            <p:nvPr/>
          </p:nvSpPr>
          <p:spPr>
            <a:xfrm>
              <a:off x="2438150" y="3861725"/>
              <a:ext cx="380025" cy="675475"/>
            </a:xfrm>
            <a:custGeom>
              <a:avLst/>
              <a:gdLst/>
              <a:ahLst/>
              <a:cxnLst/>
              <a:rect l="l" t="t" r="r" b="b"/>
              <a:pathLst>
                <a:path w="15201" h="27019" extrusionOk="0">
                  <a:moveTo>
                    <a:pt x="6019" y="1"/>
                  </a:moveTo>
                  <a:cubicBezTo>
                    <a:pt x="3072" y="4437"/>
                    <a:pt x="1" y="9338"/>
                    <a:pt x="497" y="14642"/>
                  </a:cubicBezTo>
                  <a:cubicBezTo>
                    <a:pt x="652" y="15914"/>
                    <a:pt x="931" y="17154"/>
                    <a:pt x="1335" y="18364"/>
                  </a:cubicBezTo>
                  <a:cubicBezTo>
                    <a:pt x="1893" y="20194"/>
                    <a:pt x="2575" y="22024"/>
                    <a:pt x="3723" y="23606"/>
                  </a:cubicBezTo>
                  <a:cubicBezTo>
                    <a:pt x="4840" y="25157"/>
                    <a:pt x="6484" y="26429"/>
                    <a:pt x="8376" y="26770"/>
                  </a:cubicBezTo>
                  <a:lnTo>
                    <a:pt x="9338" y="26832"/>
                  </a:lnTo>
                  <a:lnTo>
                    <a:pt x="8872" y="27019"/>
                  </a:lnTo>
                  <a:cubicBezTo>
                    <a:pt x="10175" y="26957"/>
                    <a:pt x="11199" y="25933"/>
                    <a:pt x="11974" y="24878"/>
                  </a:cubicBezTo>
                  <a:cubicBezTo>
                    <a:pt x="14518" y="21218"/>
                    <a:pt x="15200" y="16596"/>
                    <a:pt x="13804" y="12346"/>
                  </a:cubicBezTo>
                  <a:cubicBezTo>
                    <a:pt x="12253" y="7725"/>
                    <a:pt x="8376" y="4282"/>
                    <a:pt x="60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7"/>
            <p:cNvSpPr/>
            <p:nvPr/>
          </p:nvSpPr>
          <p:spPr>
            <a:xfrm>
              <a:off x="2589375" y="3854125"/>
              <a:ext cx="98750" cy="698825"/>
            </a:xfrm>
            <a:custGeom>
              <a:avLst/>
              <a:gdLst/>
              <a:ahLst/>
              <a:cxnLst/>
              <a:rect l="l" t="t" r="r" b="b"/>
              <a:pathLst>
                <a:path w="3950" h="27953" extrusionOk="0">
                  <a:moveTo>
                    <a:pt x="452" y="0"/>
                  </a:moveTo>
                  <a:cubicBezTo>
                    <a:pt x="278" y="0"/>
                    <a:pt x="1" y="84"/>
                    <a:pt x="1" y="212"/>
                  </a:cubicBezTo>
                  <a:cubicBezTo>
                    <a:pt x="156" y="5454"/>
                    <a:pt x="249" y="10696"/>
                    <a:pt x="311" y="15939"/>
                  </a:cubicBezTo>
                  <a:cubicBezTo>
                    <a:pt x="342" y="20157"/>
                    <a:pt x="404" y="24593"/>
                    <a:pt x="3351" y="27912"/>
                  </a:cubicBezTo>
                  <a:cubicBezTo>
                    <a:pt x="3372" y="27941"/>
                    <a:pt x="3417" y="27953"/>
                    <a:pt x="3473" y="27953"/>
                  </a:cubicBezTo>
                  <a:cubicBezTo>
                    <a:pt x="3655" y="27953"/>
                    <a:pt x="3949" y="27821"/>
                    <a:pt x="3878" y="27726"/>
                  </a:cubicBezTo>
                  <a:cubicBezTo>
                    <a:pt x="776" y="24190"/>
                    <a:pt x="900" y="19444"/>
                    <a:pt x="869" y="15008"/>
                  </a:cubicBezTo>
                  <a:cubicBezTo>
                    <a:pt x="807" y="10014"/>
                    <a:pt x="714" y="5051"/>
                    <a:pt x="590" y="57"/>
                  </a:cubicBezTo>
                  <a:cubicBezTo>
                    <a:pt x="590" y="18"/>
                    <a:pt x="532" y="0"/>
                    <a:pt x="4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7"/>
            <p:cNvSpPr/>
            <p:nvPr/>
          </p:nvSpPr>
          <p:spPr>
            <a:xfrm>
              <a:off x="2594025" y="3930575"/>
              <a:ext cx="64850" cy="50600"/>
            </a:xfrm>
            <a:custGeom>
              <a:avLst/>
              <a:gdLst/>
              <a:ahLst/>
              <a:cxnLst/>
              <a:rect l="l" t="t" r="r" b="b"/>
              <a:pathLst>
                <a:path w="2594" h="2024" extrusionOk="0">
                  <a:moveTo>
                    <a:pt x="2450" y="0"/>
                  </a:moveTo>
                  <a:cubicBezTo>
                    <a:pt x="2316" y="0"/>
                    <a:pt x="2104" y="45"/>
                    <a:pt x="2048" y="101"/>
                  </a:cubicBezTo>
                  <a:cubicBezTo>
                    <a:pt x="1428" y="752"/>
                    <a:pt x="776" y="1372"/>
                    <a:pt x="125" y="1931"/>
                  </a:cubicBezTo>
                  <a:cubicBezTo>
                    <a:pt x="1" y="2024"/>
                    <a:pt x="187" y="2024"/>
                    <a:pt x="249" y="2024"/>
                  </a:cubicBezTo>
                  <a:cubicBezTo>
                    <a:pt x="373" y="1993"/>
                    <a:pt x="528" y="1962"/>
                    <a:pt x="621" y="1869"/>
                  </a:cubicBezTo>
                  <a:cubicBezTo>
                    <a:pt x="1304" y="1310"/>
                    <a:pt x="1955" y="690"/>
                    <a:pt x="2544" y="70"/>
                  </a:cubicBezTo>
                  <a:cubicBezTo>
                    <a:pt x="2594" y="20"/>
                    <a:pt x="2539" y="0"/>
                    <a:pt x="24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7"/>
            <p:cNvSpPr/>
            <p:nvPr/>
          </p:nvSpPr>
          <p:spPr>
            <a:xfrm>
              <a:off x="2596625" y="3995425"/>
              <a:ext cx="113900" cy="91325"/>
            </a:xfrm>
            <a:custGeom>
              <a:avLst/>
              <a:gdLst/>
              <a:ahLst/>
              <a:cxnLst/>
              <a:rect l="l" t="t" r="r" b="b"/>
              <a:pathLst>
                <a:path w="4556" h="3653" extrusionOk="0">
                  <a:moveTo>
                    <a:pt x="4248" y="1"/>
                  </a:moveTo>
                  <a:cubicBezTo>
                    <a:pt x="4157" y="1"/>
                    <a:pt x="4056" y="18"/>
                    <a:pt x="3991" y="50"/>
                  </a:cubicBezTo>
                  <a:cubicBezTo>
                    <a:pt x="2533" y="981"/>
                    <a:pt x="1355" y="2284"/>
                    <a:pt x="114" y="3493"/>
                  </a:cubicBezTo>
                  <a:cubicBezTo>
                    <a:pt x="0" y="3607"/>
                    <a:pt x="99" y="3653"/>
                    <a:pt x="236" y="3653"/>
                  </a:cubicBezTo>
                  <a:cubicBezTo>
                    <a:pt x="362" y="3653"/>
                    <a:pt x="520" y="3615"/>
                    <a:pt x="579" y="3555"/>
                  </a:cubicBezTo>
                  <a:cubicBezTo>
                    <a:pt x="1758" y="2377"/>
                    <a:pt x="2906" y="1105"/>
                    <a:pt x="4332" y="205"/>
                  </a:cubicBezTo>
                  <a:cubicBezTo>
                    <a:pt x="4556" y="63"/>
                    <a:pt x="4420" y="1"/>
                    <a:pt x="42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7"/>
            <p:cNvSpPr/>
            <p:nvPr/>
          </p:nvSpPr>
          <p:spPr>
            <a:xfrm>
              <a:off x="2596650" y="4053575"/>
              <a:ext cx="154425" cy="142975"/>
            </a:xfrm>
            <a:custGeom>
              <a:avLst/>
              <a:gdLst/>
              <a:ahLst/>
              <a:cxnLst/>
              <a:rect l="l" t="t" r="r" b="b"/>
              <a:pathLst>
                <a:path w="6177" h="5719" extrusionOk="0">
                  <a:moveTo>
                    <a:pt x="5832" y="1"/>
                  </a:moveTo>
                  <a:cubicBezTo>
                    <a:pt x="5732" y="1"/>
                    <a:pt x="5628" y="35"/>
                    <a:pt x="5572" y="113"/>
                  </a:cubicBezTo>
                  <a:cubicBezTo>
                    <a:pt x="3928" y="1881"/>
                    <a:pt x="2284" y="4114"/>
                    <a:pt x="237" y="5417"/>
                  </a:cubicBezTo>
                  <a:cubicBezTo>
                    <a:pt x="1" y="5559"/>
                    <a:pt x="214" y="5718"/>
                    <a:pt x="438" y="5718"/>
                  </a:cubicBezTo>
                  <a:cubicBezTo>
                    <a:pt x="509" y="5718"/>
                    <a:pt x="581" y="5702"/>
                    <a:pt x="640" y="5665"/>
                  </a:cubicBezTo>
                  <a:lnTo>
                    <a:pt x="609" y="5665"/>
                  </a:lnTo>
                  <a:cubicBezTo>
                    <a:pt x="2687" y="4331"/>
                    <a:pt x="4362" y="2098"/>
                    <a:pt x="6038" y="268"/>
                  </a:cubicBezTo>
                  <a:cubicBezTo>
                    <a:pt x="6177" y="109"/>
                    <a:pt x="6010" y="1"/>
                    <a:pt x="58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7"/>
            <p:cNvSpPr/>
            <p:nvPr/>
          </p:nvSpPr>
          <p:spPr>
            <a:xfrm>
              <a:off x="2602425" y="4133100"/>
              <a:ext cx="192625" cy="200200"/>
            </a:xfrm>
            <a:custGeom>
              <a:avLst/>
              <a:gdLst/>
              <a:ahLst/>
              <a:cxnLst/>
              <a:rect l="l" t="t" r="r" b="b"/>
              <a:pathLst>
                <a:path w="7705" h="8008" extrusionOk="0">
                  <a:moveTo>
                    <a:pt x="7405" y="1"/>
                  </a:moveTo>
                  <a:cubicBezTo>
                    <a:pt x="7295" y="1"/>
                    <a:pt x="7172" y="33"/>
                    <a:pt x="7109" y="96"/>
                  </a:cubicBezTo>
                  <a:cubicBezTo>
                    <a:pt x="4690" y="2577"/>
                    <a:pt x="2363" y="5152"/>
                    <a:pt x="130" y="7788"/>
                  </a:cubicBezTo>
                  <a:cubicBezTo>
                    <a:pt x="0" y="7937"/>
                    <a:pt x="136" y="8007"/>
                    <a:pt x="299" y="8007"/>
                  </a:cubicBezTo>
                  <a:cubicBezTo>
                    <a:pt x="410" y="8007"/>
                    <a:pt x="533" y="7975"/>
                    <a:pt x="595" y="7912"/>
                  </a:cubicBezTo>
                  <a:cubicBezTo>
                    <a:pt x="2829" y="5276"/>
                    <a:pt x="5155" y="2701"/>
                    <a:pt x="7575" y="220"/>
                  </a:cubicBezTo>
                  <a:cubicBezTo>
                    <a:pt x="7704" y="72"/>
                    <a:pt x="7569" y="1"/>
                    <a:pt x="74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7"/>
            <p:cNvSpPr/>
            <p:nvPr/>
          </p:nvSpPr>
          <p:spPr>
            <a:xfrm>
              <a:off x="2616775" y="4214150"/>
              <a:ext cx="220925" cy="236875"/>
            </a:xfrm>
            <a:custGeom>
              <a:avLst/>
              <a:gdLst/>
              <a:ahLst/>
              <a:cxnLst/>
              <a:rect l="l" t="t" r="r" b="b"/>
              <a:pathLst>
                <a:path w="8837" h="9475" extrusionOk="0">
                  <a:moveTo>
                    <a:pt x="8471" y="0"/>
                  </a:moveTo>
                  <a:cubicBezTo>
                    <a:pt x="8370" y="0"/>
                    <a:pt x="8265" y="34"/>
                    <a:pt x="8210" y="111"/>
                  </a:cubicBezTo>
                  <a:lnTo>
                    <a:pt x="145" y="9199"/>
                  </a:lnTo>
                  <a:cubicBezTo>
                    <a:pt x="1" y="9365"/>
                    <a:pt x="187" y="9475"/>
                    <a:pt x="382" y="9475"/>
                  </a:cubicBezTo>
                  <a:cubicBezTo>
                    <a:pt x="480" y="9475"/>
                    <a:pt x="580" y="9447"/>
                    <a:pt x="642" y="9385"/>
                  </a:cubicBezTo>
                  <a:lnTo>
                    <a:pt x="8676" y="297"/>
                  </a:lnTo>
                  <a:cubicBezTo>
                    <a:pt x="8836" y="116"/>
                    <a:pt x="8659" y="0"/>
                    <a:pt x="84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7"/>
            <p:cNvSpPr/>
            <p:nvPr/>
          </p:nvSpPr>
          <p:spPr>
            <a:xfrm>
              <a:off x="2529425" y="3901825"/>
              <a:ext cx="70050" cy="50450"/>
            </a:xfrm>
            <a:custGeom>
              <a:avLst/>
              <a:gdLst/>
              <a:ahLst/>
              <a:cxnLst/>
              <a:rect l="l" t="t" r="r" b="b"/>
              <a:pathLst>
                <a:path w="2802" h="2018" extrusionOk="0">
                  <a:moveTo>
                    <a:pt x="480" y="0"/>
                  </a:moveTo>
                  <a:cubicBezTo>
                    <a:pt x="298" y="0"/>
                    <a:pt x="0" y="138"/>
                    <a:pt x="72" y="258"/>
                  </a:cubicBezTo>
                  <a:cubicBezTo>
                    <a:pt x="630" y="971"/>
                    <a:pt x="1344" y="1592"/>
                    <a:pt x="2181" y="1995"/>
                  </a:cubicBezTo>
                  <a:cubicBezTo>
                    <a:pt x="2208" y="2011"/>
                    <a:pt x="2243" y="2018"/>
                    <a:pt x="2284" y="2018"/>
                  </a:cubicBezTo>
                  <a:cubicBezTo>
                    <a:pt x="2484" y="2018"/>
                    <a:pt x="2802" y="1850"/>
                    <a:pt x="2647" y="1747"/>
                  </a:cubicBezTo>
                  <a:cubicBezTo>
                    <a:pt x="1840" y="1344"/>
                    <a:pt x="1158" y="754"/>
                    <a:pt x="599" y="41"/>
                  </a:cubicBezTo>
                  <a:cubicBezTo>
                    <a:pt x="578" y="12"/>
                    <a:pt x="534" y="0"/>
                    <a:pt x="4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7"/>
            <p:cNvSpPr/>
            <p:nvPr/>
          </p:nvSpPr>
          <p:spPr>
            <a:xfrm>
              <a:off x="2466675" y="3969450"/>
              <a:ext cx="143525" cy="85975"/>
            </a:xfrm>
            <a:custGeom>
              <a:avLst/>
              <a:gdLst/>
              <a:ahLst/>
              <a:cxnLst/>
              <a:rect l="l" t="t" r="r" b="b"/>
              <a:pathLst>
                <a:path w="5741" h="3439" extrusionOk="0">
                  <a:moveTo>
                    <a:pt x="507" y="1"/>
                  </a:moveTo>
                  <a:cubicBezTo>
                    <a:pt x="304" y="1"/>
                    <a:pt x="0" y="177"/>
                    <a:pt x="101" y="252"/>
                  </a:cubicBezTo>
                  <a:cubicBezTo>
                    <a:pt x="1683" y="1461"/>
                    <a:pt x="3358" y="2516"/>
                    <a:pt x="5095" y="3416"/>
                  </a:cubicBezTo>
                  <a:cubicBezTo>
                    <a:pt x="5121" y="3431"/>
                    <a:pt x="5158" y="3438"/>
                    <a:pt x="5199" y="3438"/>
                  </a:cubicBezTo>
                  <a:cubicBezTo>
                    <a:pt x="5406" y="3438"/>
                    <a:pt x="5741" y="3271"/>
                    <a:pt x="5560" y="3167"/>
                  </a:cubicBezTo>
                  <a:cubicBezTo>
                    <a:pt x="3823" y="2268"/>
                    <a:pt x="2179" y="1213"/>
                    <a:pt x="628" y="35"/>
                  </a:cubicBezTo>
                  <a:cubicBezTo>
                    <a:pt x="598" y="11"/>
                    <a:pt x="555" y="1"/>
                    <a:pt x="5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7"/>
            <p:cNvSpPr/>
            <p:nvPr/>
          </p:nvSpPr>
          <p:spPr>
            <a:xfrm>
              <a:off x="2445125" y="4056150"/>
              <a:ext cx="161975" cy="95425"/>
            </a:xfrm>
            <a:custGeom>
              <a:avLst/>
              <a:gdLst/>
              <a:ahLst/>
              <a:cxnLst/>
              <a:rect l="l" t="t" r="r" b="b"/>
              <a:pathLst>
                <a:path w="6479" h="3817" extrusionOk="0">
                  <a:moveTo>
                    <a:pt x="560" y="1"/>
                  </a:moveTo>
                  <a:cubicBezTo>
                    <a:pt x="352" y="1"/>
                    <a:pt x="0" y="239"/>
                    <a:pt x="280" y="351"/>
                  </a:cubicBezTo>
                  <a:lnTo>
                    <a:pt x="280" y="320"/>
                  </a:lnTo>
                  <a:cubicBezTo>
                    <a:pt x="2389" y="1033"/>
                    <a:pt x="4034" y="2584"/>
                    <a:pt x="5833" y="3794"/>
                  </a:cubicBezTo>
                  <a:cubicBezTo>
                    <a:pt x="5864" y="3810"/>
                    <a:pt x="5903" y="3816"/>
                    <a:pt x="5947" y="3816"/>
                  </a:cubicBezTo>
                  <a:cubicBezTo>
                    <a:pt x="6164" y="3816"/>
                    <a:pt x="6479" y="3644"/>
                    <a:pt x="6298" y="3515"/>
                  </a:cubicBezTo>
                  <a:cubicBezTo>
                    <a:pt x="4437" y="2274"/>
                    <a:pt x="2793" y="723"/>
                    <a:pt x="621" y="10"/>
                  </a:cubicBezTo>
                  <a:cubicBezTo>
                    <a:pt x="603" y="4"/>
                    <a:pt x="582" y="1"/>
                    <a:pt x="5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7"/>
            <p:cNvSpPr/>
            <p:nvPr/>
          </p:nvSpPr>
          <p:spPr>
            <a:xfrm>
              <a:off x="2403925" y="4174100"/>
              <a:ext cx="206525" cy="108250"/>
            </a:xfrm>
            <a:custGeom>
              <a:avLst/>
              <a:gdLst/>
              <a:ahLst/>
              <a:cxnLst/>
              <a:rect l="l" t="t" r="r" b="b"/>
              <a:pathLst>
                <a:path w="8261" h="4330" extrusionOk="0">
                  <a:moveTo>
                    <a:pt x="489" y="0"/>
                  </a:moveTo>
                  <a:cubicBezTo>
                    <a:pt x="287" y="0"/>
                    <a:pt x="0" y="150"/>
                    <a:pt x="98" y="224"/>
                  </a:cubicBezTo>
                  <a:cubicBezTo>
                    <a:pt x="2424" y="1899"/>
                    <a:pt x="4937" y="3295"/>
                    <a:pt x="7605" y="4318"/>
                  </a:cubicBezTo>
                  <a:cubicBezTo>
                    <a:pt x="7624" y="4326"/>
                    <a:pt x="7648" y="4329"/>
                    <a:pt x="7676" y="4329"/>
                  </a:cubicBezTo>
                  <a:cubicBezTo>
                    <a:pt x="7877" y="4329"/>
                    <a:pt x="8261" y="4152"/>
                    <a:pt x="8070" y="4070"/>
                  </a:cubicBezTo>
                  <a:cubicBezTo>
                    <a:pt x="5433" y="3046"/>
                    <a:pt x="2921" y="1682"/>
                    <a:pt x="625" y="38"/>
                  </a:cubicBezTo>
                  <a:cubicBezTo>
                    <a:pt x="592" y="11"/>
                    <a:pt x="544" y="0"/>
                    <a:pt x="4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7"/>
            <p:cNvSpPr/>
            <p:nvPr/>
          </p:nvSpPr>
          <p:spPr>
            <a:xfrm>
              <a:off x="2402100" y="4291275"/>
              <a:ext cx="218100" cy="118400"/>
            </a:xfrm>
            <a:custGeom>
              <a:avLst/>
              <a:gdLst/>
              <a:ahLst/>
              <a:cxnLst/>
              <a:rect l="l" t="t" r="r" b="b"/>
              <a:pathLst>
                <a:path w="8724" h="4736" extrusionOk="0">
                  <a:moveTo>
                    <a:pt x="505" y="1"/>
                  </a:moveTo>
                  <a:cubicBezTo>
                    <a:pt x="289" y="1"/>
                    <a:pt x="1" y="188"/>
                    <a:pt x="202" y="314"/>
                  </a:cubicBezTo>
                  <a:cubicBezTo>
                    <a:pt x="2715" y="1865"/>
                    <a:pt x="5320" y="3695"/>
                    <a:pt x="8112" y="4718"/>
                  </a:cubicBezTo>
                  <a:cubicBezTo>
                    <a:pt x="8140" y="4730"/>
                    <a:pt x="8171" y="4736"/>
                    <a:pt x="8203" y="4736"/>
                  </a:cubicBezTo>
                  <a:cubicBezTo>
                    <a:pt x="8428" y="4736"/>
                    <a:pt x="8724" y="4485"/>
                    <a:pt x="8453" y="4377"/>
                  </a:cubicBezTo>
                  <a:cubicBezTo>
                    <a:pt x="5723" y="3385"/>
                    <a:pt x="3087" y="1554"/>
                    <a:pt x="636" y="35"/>
                  </a:cubicBezTo>
                  <a:cubicBezTo>
                    <a:pt x="601" y="11"/>
                    <a:pt x="555" y="1"/>
                    <a:pt x="5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7"/>
            <p:cNvSpPr/>
            <p:nvPr/>
          </p:nvSpPr>
          <p:spPr>
            <a:xfrm>
              <a:off x="2489225" y="4423675"/>
              <a:ext cx="159525" cy="73725"/>
            </a:xfrm>
            <a:custGeom>
              <a:avLst/>
              <a:gdLst/>
              <a:ahLst/>
              <a:cxnLst/>
              <a:rect l="l" t="t" r="r" b="b"/>
              <a:pathLst>
                <a:path w="6381" h="2949" extrusionOk="0">
                  <a:moveTo>
                    <a:pt x="564" y="1"/>
                  </a:moveTo>
                  <a:cubicBezTo>
                    <a:pt x="384" y="1"/>
                    <a:pt x="1" y="178"/>
                    <a:pt x="191" y="260"/>
                  </a:cubicBezTo>
                  <a:cubicBezTo>
                    <a:pt x="2083" y="1066"/>
                    <a:pt x="3945" y="1935"/>
                    <a:pt x="5775" y="2928"/>
                  </a:cubicBezTo>
                  <a:cubicBezTo>
                    <a:pt x="5799" y="2942"/>
                    <a:pt x="5830" y="2948"/>
                    <a:pt x="5866" y="2948"/>
                  </a:cubicBezTo>
                  <a:cubicBezTo>
                    <a:pt x="6061" y="2948"/>
                    <a:pt x="6381" y="2763"/>
                    <a:pt x="6302" y="2710"/>
                  </a:cubicBezTo>
                  <a:cubicBezTo>
                    <a:pt x="4441" y="1718"/>
                    <a:pt x="2580" y="818"/>
                    <a:pt x="625" y="12"/>
                  </a:cubicBezTo>
                  <a:cubicBezTo>
                    <a:pt x="610" y="4"/>
                    <a:pt x="589" y="1"/>
                    <a:pt x="5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2" name="Google Shape;962;p7"/>
          <p:cNvGrpSpPr/>
          <p:nvPr/>
        </p:nvGrpSpPr>
        <p:grpSpPr>
          <a:xfrm rot="8607250">
            <a:off x="-672758" y="173948"/>
            <a:ext cx="1219989" cy="1925352"/>
            <a:chOff x="322650" y="2571325"/>
            <a:chExt cx="573100" cy="904450"/>
          </a:xfrm>
        </p:grpSpPr>
        <p:sp>
          <p:nvSpPr>
            <p:cNvPr id="963" name="Google Shape;963;p7"/>
            <p:cNvSpPr/>
            <p:nvPr/>
          </p:nvSpPr>
          <p:spPr>
            <a:xfrm>
              <a:off x="423450" y="2666625"/>
              <a:ext cx="95400" cy="131175"/>
            </a:xfrm>
            <a:custGeom>
              <a:avLst/>
              <a:gdLst/>
              <a:ahLst/>
              <a:cxnLst/>
              <a:rect l="l" t="t" r="r" b="b"/>
              <a:pathLst>
                <a:path w="3816" h="5247" extrusionOk="0">
                  <a:moveTo>
                    <a:pt x="199" y="1"/>
                  </a:moveTo>
                  <a:cubicBezTo>
                    <a:pt x="164" y="1"/>
                    <a:pt x="129" y="2"/>
                    <a:pt x="94" y="4"/>
                  </a:cubicBezTo>
                  <a:cubicBezTo>
                    <a:pt x="1" y="1059"/>
                    <a:pt x="745" y="1958"/>
                    <a:pt x="1521" y="2672"/>
                  </a:cubicBezTo>
                  <a:cubicBezTo>
                    <a:pt x="2327" y="3385"/>
                    <a:pt x="3227" y="4006"/>
                    <a:pt x="3692" y="4936"/>
                  </a:cubicBezTo>
                  <a:lnTo>
                    <a:pt x="3816" y="5247"/>
                  </a:lnTo>
                  <a:cubicBezTo>
                    <a:pt x="3537" y="3851"/>
                    <a:pt x="2978" y="2548"/>
                    <a:pt x="2172" y="1369"/>
                  </a:cubicBezTo>
                  <a:cubicBezTo>
                    <a:pt x="1696" y="685"/>
                    <a:pt x="1020" y="1"/>
                    <a:pt x="1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7"/>
            <p:cNvSpPr/>
            <p:nvPr/>
          </p:nvSpPr>
          <p:spPr>
            <a:xfrm>
              <a:off x="510300" y="2571325"/>
              <a:ext cx="155125" cy="237325"/>
            </a:xfrm>
            <a:custGeom>
              <a:avLst/>
              <a:gdLst/>
              <a:ahLst/>
              <a:cxnLst/>
              <a:rect l="l" t="t" r="r" b="b"/>
              <a:pathLst>
                <a:path w="6205" h="9493" extrusionOk="0">
                  <a:moveTo>
                    <a:pt x="6205" y="1"/>
                  </a:moveTo>
                  <a:lnTo>
                    <a:pt x="6205" y="1"/>
                  </a:lnTo>
                  <a:cubicBezTo>
                    <a:pt x="4343" y="435"/>
                    <a:pt x="3010" y="2048"/>
                    <a:pt x="2203" y="3754"/>
                  </a:cubicBezTo>
                  <a:cubicBezTo>
                    <a:pt x="1397" y="5460"/>
                    <a:pt x="931" y="7352"/>
                    <a:pt x="1" y="8996"/>
                  </a:cubicBezTo>
                  <a:lnTo>
                    <a:pt x="218" y="9493"/>
                  </a:lnTo>
                  <a:lnTo>
                    <a:pt x="2544" y="6639"/>
                  </a:lnTo>
                  <a:cubicBezTo>
                    <a:pt x="2917" y="6205"/>
                    <a:pt x="3258" y="5770"/>
                    <a:pt x="3537" y="5274"/>
                  </a:cubicBezTo>
                  <a:cubicBezTo>
                    <a:pt x="4530" y="3537"/>
                    <a:pt x="4592" y="1211"/>
                    <a:pt x="62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7"/>
            <p:cNvSpPr/>
            <p:nvPr/>
          </p:nvSpPr>
          <p:spPr>
            <a:xfrm>
              <a:off x="548300" y="2691425"/>
              <a:ext cx="236550" cy="266900"/>
            </a:xfrm>
            <a:custGeom>
              <a:avLst/>
              <a:gdLst/>
              <a:ahLst/>
              <a:cxnLst/>
              <a:rect l="l" t="t" r="r" b="b"/>
              <a:pathLst>
                <a:path w="9462" h="10676" extrusionOk="0">
                  <a:moveTo>
                    <a:pt x="9224" y="1"/>
                  </a:moveTo>
                  <a:cubicBezTo>
                    <a:pt x="7570" y="1"/>
                    <a:pt x="5960" y="617"/>
                    <a:pt x="4747" y="1742"/>
                  </a:cubicBezTo>
                  <a:cubicBezTo>
                    <a:pt x="2588" y="3791"/>
                    <a:pt x="2114" y="7045"/>
                    <a:pt x="654" y="9656"/>
                  </a:cubicBezTo>
                  <a:lnTo>
                    <a:pt x="654" y="9656"/>
                  </a:lnTo>
                  <a:cubicBezTo>
                    <a:pt x="1708" y="8788"/>
                    <a:pt x="3146" y="8364"/>
                    <a:pt x="4343" y="7636"/>
                  </a:cubicBezTo>
                  <a:cubicBezTo>
                    <a:pt x="7011" y="5992"/>
                    <a:pt x="8283" y="2890"/>
                    <a:pt x="9462" y="5"/>
                  </a:cubicBezTo>
                  <a:cubicBezTo>
                    <a:pt x="9382" y="2"/>
                    <a:pt x="9303" y="1"/>
                    <a:pt x="9224" y="1"/>
                  </a:cubicBezTo>
                  <a:close/>
                  <a:moveTo>
                    <a:pt x="654" y="9656"/>
                  </a:moveTo>
                  <a:cubicBezTo>
                    <a:pt x="451" y="9823"/>
                    <a:pt x="263" y="10006"/>
                    <a:pt x="94" y="10210"/>
                  </a:cubicBezTo>
                  <a:lnTo>
                    <a:pt x="1" y="10675"/>
                  </a:lnTo>
                  <a:cubicBezTo>
                    <a:pt x="241" y="10351"/>
                    <a:pt x="456" y="10009"/>
                    <a:pt x="654" y="965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7"/>
            <p:cNvSpPr/>
            <p:nvPr/>
          </p:nvSpPr>
          <p:spPr>
            <a:xfrm>
              <a:off x="322650" y="2792325"/>
              <a:ext cx="214050" cy="94475"/>
            </a:xfrm>
            <a:custGeom>
              <a:avLst/>
              <a:gdLst/>
              <a:ahLst/>
              <a:cxnLst/>
              <a:rect l="l" t="t" r="r" b="b"/>
              <a:pathLst>
                <a:path w="8562" h="3779" extrusionOk="0">
                  <a:moveTo>
                    <a:pt x="129" y="1"/>
                  </a:moveTo>
                  <a:cubicBezTo>
                    <a:pt x="86" y="1"/>
                    <a:pt x="43" y="1"/>
                    <a:pt x="0" y="1"/>
                  </a:cubicBezTo>
                  <a:cubicBezTo>
                    <a:pt x="652" y="374"/>
                    <a:pt x="1024" y="1056"/>
                    <a:pt x="1489" y="1645"/>
                  </a:cubicBezTo>
                  <a:cubicBezTo>
                    <a:pt x="2666" y="3032"/>
                    <a:pt x="4368" y="3778"/>
                    <a:pt x="6106" y="3778"/>
                  </a:cubicBezTo>
                  <a:cubicBezTo>
                    <a:pt x="6934" y="3778"/>
                    <a:pt x="7771" y="3609"/>
                    <a:pt x="8561" y="3258"/>
                  </a:cubicBezTo>
                  <a:lnTo>
                    <a:pt x="8158" y="2979"/>
                  </a:lnTo>
                  <a:cubicBezTo>
                    <a:pt x="5926" y="1053"/>
                    <a:pt x="3091" y="1"/>
                    <a:pt x="1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7"/>
            <p:cNvSpPr/>
            <p:nvPr/>
          </p:nvSpPr>
          <p:spPr>
            <a:xfrm>
              <a:off x="386225" y="2924175"/>
              <a:ext cx="215625" cy="317975"/>
            </a:xfrm>
            <a:custGeom>
              <a:avLst/>
              <a:gdLst/>
              <a:ahLst/>
              <a:cxnLst/>
              <a:rect l="l" t="t" r="r" b="b"/>
              <a:pathLst>
                <a:path w="8625" h="12719" extrusionOk="0">
                  <a:moveTo>
                    <a:pt x="63" y="1"/>
                  </a:moveTo>
                  <a:cubicBezTo>
                    <a:pt x="1" y="2606"/>
                    <a:pt x="94" y="5367"/>
                    <a:pt x="1459" y="7600"/>
                  </a:cubicBezTo>
                  <a:cubicBezTo>
                    <a:pt x="3010" y="10144"/>
                    <a:pt x="5894" y="11509"/>
                    <a:pt x="8593" y="12719"/>
                  </a:cubicBezTo>
                  <a:lnTo>
                    <a:pt x="8593" y="12563"/>
                  </a:lnTo>
                  <a:cubicBezTo>
                    <a:pt x="8624" y="10392"/>
                    <a:pt x="7942" y="8283"/>
                    <a:pt x="6639" y="6546"/>
                  </a:cubicBezTo>
                  <a:cubicBezTo>
                    <a:pt x="4778" y="4064"/>
                    <a:pt x="1831" y="2544"/>
                    <a:pt x="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7"/>
            <p:cNvSpPr/>
            <p:nvPr/>
          </p:nvSpPr>
          <p:spPr>
            <a:xfrm>
              <a:off x="579325" y="2835775"/>
              <a:ext cx="316425" cy="283075"/>
            </a:xfrm>
            <a:custGeom>
              <a:avLst/>
              <a:gdLst/>
              <a:ahLst/>
              <a:cxnLst/>
              <a:rect l="l" t="t" r="r" b="b"/>
              <a:pathLst>
                <a:path w="12657" h="11323" extrusionOk="0">
                  <a:moveTo>
                    <a:pt x="12656" y="0"/>
                  </a:moveTo>
                  <a:cubicBezTo>
                    <a:pt x="10175" y="94"/>
                    <a:pt x="7786" y="1055"/>
                    <a:pt x="5925" y="2730"/>
                  </a:cubicBezTo>
                  <a:cubicBezTo>
                    <a:pt x="4095" y="4374"/>
                    <a:pt x="2668" y="6421"/>
                    <a:pt x="1707" y="8717"/>
                  </a:cubicBezTo>
                  <a:cubicBezTo>
                    <a:pt x="1303" y="9616"/>
                    <a:pt x="869" y="10640"/>
                    <a:pt x="1" y="11105"/>
                  </a:cubicBezTo>
                  <a:lnTo>
                    <a:pt x="559" y="11322"/>
                  </a:lnTo>
                  <a:cubicBezTo>
                    <a:pt x="2606" y="8810"/>
                    <a:pt x="5770" y="7445"/>
                    <a:pt x="8035" y="5119"/>
                  </a:cubicBezTo>
                  <a:cubicBezTo>
                    <a:pt x="9648" y="3475"/>
                    <a:pt x="10795" y="1365"/>
                    <a:pt x="126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7"/>
            <p:cNvSpPr/>
            <p:nvPr/>
          </p:nvSpPr>
          <p:spPr>
            <a:xfrm>
              <a:off x="509000" y="2776025"/>
              <a:ext cx="101375" cy="699750"/>
            </a:xfrm>
            <a:custGeom>
              <a:avLst/>
              <a:gdLst/>
              <a:ahLst/>
              <a:cxnLst/>
              <a:rect l="l" t="t" r="r" b="b"/>
              <a:pathLst>
                <a:path w="4055" h="27990" extrusionOk="0">
                  <a:moveTo>
                    <a:pt x="520" y="0"/>
                  </a:moveTo>
                  <a:cubicBezTo>
                    <a:pt x="350" y="0"/>
                    <a:pt x="126" y="122"/>
                    <a:pt x="146" y="281"/>
                  </a:cubicBezTo>
                  <a:cubicBezTo>
                    <a:pt x="983" y="4965"/>
                    <a:pt x="1852" y="9618"/>
                    <a:pt x="2689" y="14302"/>
                  </a:cubicBezTo>
                  <a:cubicBezTo>
                    <a:pt x="3124" y="16628"/>
                    <a:pt x="3589" y="19017"/>
                    <a:pt x="3062" y="21343"/>
                  </a:cubicBezTo>
                  <a:cubicBezTo>
                    <a:pt x="2534" y="23701"/>
                    <a:pt x="1294" y="25748"/>
                    <a:pt x="84" y="27795"/>
                  </a:cubicBezTo>
                  <a:cubicBezTo>
                    <a:pt x="1" y="27928"/>
                    <a:pt x="122" y="27990"/>
                    <a:pt x="272" y="27990"/>
                  </a:cubicBezTo>
                  <a:cubicBezTo>
                    <a:pt x="402" y="27990"/>
                    <a:pt x="554" y="27944"/>
                    <a:pt x="611" y="27857"/>
                  </a:cubicBezTo>
                  <a:cubicBezTo>
                    <a:pt x="1666" y="26058"/>
                    <a:pt x="2751" y="24259"/>
                    <a:pt x="3372" y="22274"/>
                  </a:cubicBezTo>
                  <a:cubicBezTo>
                    <a:pt x="4054" y="20040"/>
                    <a:pt x="3899" y="17838"/>
                    <a:pt x="3527" y="15574"/>
                  </a:cubicBezTo>
                  <a:cubicBezTo>
                    <a:pt x="2658" y="10424"/>
                    <a:pt x="1666" y="5275"/>
                    <a:pt x="704" y="126"/>
                  </a:cubicBezTo>
                  <a:cubicBezTo>
                    <a:pt x="693" y="38"/>
                    <a:pt x="615" y="0"/>
                    <a:pt x="5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0" name="Google Shape;970;p7"/>
          <p:cNvGrpSpPr/>
          <p:nvPr/>
        </p:nvGrpSpPr>
        <p:grpSpPr>
          <a:xfrm rot="9764690">
            <a:off x="2589182" y="-1536019"/>
            <a:ext cx="1546779" cy="2481535"/>
            <a:chOff x="2402100" y="3854125"/>
            <a:chExt cx="435600" cy="698825"/>
          </a:xfrm>
        </p:grpSpPr>
        <p:sp>
          <p:nvSpPr>
            <p:cNvPr id="971" name="Google Shape;971;p7"/>
            <p:cNvSpPr/>
            <p:nvPr/>
          </p:nvSpPr>
          <p:spPr>
            <a:xfrm>
              <a:off x="2438150" y="3861725"/>
              <a:ext cx="380025" cy="675475"/>
            </a:xfrm>
            <a:custGeom>
              <a:avLst/>
              <a:gdLst/>
              <a:ahLst/>
              <a:cxnLst/>
              <a:rect l="l" t="t" r="r" b="b"/>
              <a:pathLst>
                <a:path w="15201" h="27019" extrusionOk="0">
                  <a:moveTo>
                    <a:pt x="6019" y="1"/>
                  </a:moveTo>
                  <a:cubicBezTo>
                    <a:pt x="3072" y="4437"/>
                    <a:pt x="1" y="9338"/>
                    <a:pt x="497" y="14642"/>
                  </a:cubicBezTo>
                  <a:cubicBezTo>
                    <a:pt x="652" y="15914"/>
                    <a:pt x="931" y="17154"/>
                    <a:pt x="1335" y="18364"/>
                  </a:cubicBezTo>
                  <a:cubicBezTo>
                    <a:pt x="1893" y="20194"/>
                    <a:pt x="2575" y="22024"/>
                    <a:pt x="3723" y="23606"/>
                  </a:cubicBezTo>
                  <a:cubicBezTo>
                    <a:pt x="4840" y="25157"/>
                    <a:pt x="6484" y="26429"/>
                    <a:pt x="8376" y="26770"/>
                  </a:cubicBezTo>
                  <a:lnTo>
                    <a:pt x="9338" y="26832"/>
                  </a:lnTo>
                  <a:lnTo>
                    <a:pt x="8872" y="27019"/>
                  </a:lnTo>
                  <a:cubicBezTo>
                    <a:pt x="10175" y="26957"/>
                    <a:pt x="11199" y="25933"/>
                    <a:pt x="11974" y="24878"/>
                  </a:cubicBezTo>
                  <a:cubicBezTo>
                    <a:pt x="14518" y="21218"/>
                    <a:pt x="15200" y="16596"/>
                    <a:pt x="13804" y="12346"/>
                  </a:cubicBezTo>
                  <a:cubicBezTo>
                    <a:pt x="12253" y="7725"/>
                    <a:pt x="8376" y="4282"/>
                    <a:pt x="60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7"/>
            <p:cNvSpPr/>
            <p:nvPr/>
          </p:nvSpPr>
          <p:spPr>
            <a:xfrm>
              <a:off x="2589375" y="3854125"/>
              <a:ext cx="98750" cy="698825"/>
            </a:xfrm>
            <a:custGeom>
              <a:avLst/>
              <a:gdLst/>
              <a:ahLst/>
              <a:cxnLst/>
              <a:rect l="l" t="t" r="r" b="b"/>
              <a:pathLst>
                <a:path w="3950" h="27953" extrusionOk="0">
                  <a:moveTo>
                    <a:pt x="452" y="0"/>
                  </a:moveTo>
                  <a:cubicBezTo>
                    <a:pt x="278" y="0"/>
                    <a:pt x="1" y="84"/>
                    <a:pt x="1" y="212"/>
                  </a:cubicBezTo>
                  <a:cubicBezTo>
                    <a:pt x="156" y="5454"/>
                    <a:pt x="249" y="10696"/>
                    <a:pt x="311" y="15939"/>
                  </a:cubicBezTo>
                  <a:cubicBezTo>
                    <a:pt x="342" y="20157"/>
                    <a:pt x="404" y="24593"/>
                    <a:pt x="3351" y="27912"/>
                  </a:cubicBezTo>
                  <a:cubicBezTo>
                    <a:pt x="3372" y="27941"/>
                    <a:pt x="3417" y="27953"/>
                    <a:pt x="3473" y="27953"/>
                  </a:cubicBezTo>
                  <a:cubicBezTo>
                    <a:pt x="3655" y="27953"/>
                    <a:pt x="3949" y="27821"/>
                    <a:pt x="3878" y="27726"/>
                  </a:cubicBezTo>
                  <a:cubicBezTo>
                    <a:pt x="776" y="24190"/>
                    <a:pt x="900" y="19444"/>
                    <a:pt x="869" y="15008"/>
                  </a:cubicBezTo>
                  <a:cubicBezTo>
                    <a:pt x="807" y="10014"/>
                    <a:pt x="714" y="5051"/>
                    <a:pt x="590" y="57"/>
                  </a:cubicBezTo>
                  <a:cubicBezTo>
                    <a:pt x="590" y="18"/>
                    <a:pt x="532" y="0"/>
                    <a:pt x="4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7"/>
            <p:cNvSpPr/>
            <p:nvPr/>
          </p:nvSpPr>
          <p:spPr>
            <a:xfrm>
              <a:off x="2594025" y="3930575"/>
              <a:ext cx="64850" cy="50600"/>
            </a:xfrm>
            <a:custGeom>
              <a:avLst/>
              <a:gdLst/>
              <a:ahLst/>
              <a:cxnLst/>
              <a:rect l="l" t="t" r="r" b="b"/>
              <a:pathLst>
                <a:path w="2594" h="2024" extrusionOk="0">
                  <a:moveTo>
                    <a:pt x="2450" y="0"/>
                  </a:moveTo>
                  <a:cubicBezTo>
                    <a:pt x="2316" y="0"/>
                    <a:pt x="2104" y="45"/>
                    <a:pt x="2048" y="101"/>
                  </a:cubicBezTo>
                  <a:cubicBezTo>
                    <a:pt x="1428" y="752"/>
                    <a:pt x="776" y="1372"/>
                    <a:pt x="125" y="1931"/>
                  </a:cubicBezTo>
                  <a:cubicBezTo>
                    <a:pt x="1" y="2024"/>
                    <a:pt x="187" y="2024"/>
                    <a:pt x="249" y="2024"/>
                  </a:cubicBezTo>
                  <a:cubicBezTo>
                    <a:pt x="373" y="1993"/>
                    <a:pt x="528" y="1962"/>
                    <a:pt x="621" y="1869"/>
                  </a:cubicBezTo>
                  <a:cubicBezTo>
                    <a:pt x="1304" y="1310"/>
                    <a:pt x="1955" y="690"/>
                    <a:pt x="2544" y="70"/>
                  </a:cubicBezTo>
                  <a:cubicBezTo>
                    <a:pt x="2594" y="20"/>
                    <a:pt x="2539" y="0"/>
                    <a:pt x="24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7"/>
            <p:cNvSpPr/>
            <p:nvPr/>
          </p:nvSpPr>
          <p:spPr>
            <a:xfrm>
              <a:off x="2596625" y="3995425"/>
              <a:ext cx="113900" cy="91325"/>
            </a:xfrm>
            <a:custGeom>
              <a:avLst/>
              <a:gdLst/>
              <a:ahLst/>
              <a:cxnLst/>
              <a:rect l="l" t="t" r="r" b="b"/>
              <a:pathLst>
                <a:path w="4556" h="3653" extrusionOk="0">
                  <a:moveTo>
                    <a:pt x="4248" y="1"/>
                  </a:moveTo>
                  <a:cubicBezTo>
                    <a:pt x="4157" y="1"/>
                    <a:pt x="4056" y="18"/>
                    <a:pt x="3991" y="50"/>
                  </a:cubicBezTo>
                  <a:cubicBezTo>
                    <a:pt x="2533" y="981"/>
                    <a:pt x="1355" y="2284"/>
                    <a:pt x="114" y="3493"/>
                  </a:cubicBezTo>
                  <a:cubicBezTo>
                    <a:pt x="0" y="3607"/>
                    <a:pt x="99" y="3653"/>
                    <a:pt x="236" y="3653"/>
                  </a:cubicBezTo>
                  <a:cubicBezTo>
                    <a:pt x="362" y="3653"/>
                    <a:pt x="520" y="3615"/>
                    <a:pt x="579" y="3555"/>
                  </a:cubicBezTo>
                  <a:cubicBezTo>
                    <a:pt x="1758" y="2377"/>
                    <a:pt x="2906" y="1105"/>
                    <a:pt x="4332" y="205"/>
                  </a:cubicBezTo>
                  <a:cubicBezTo>
                    <a:pt x="4556" y="63"/>
                    <a:pt x="4420" y="1"/>
                    <a:pt x="42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7"/>
            <p:cNvSpPr/>
            <p:nvPr/>
          </p:nvSpPr>
          <p:spPr>
            <a:xfrm>
              <a:off x="2596650" y="4053575"/>
              <a:ext cx="154425" cy="142975"/>
            </a:xfrm>
            <a:custGeom>
              <a:avLst/>
              <a:gdLst/>
              <a:ahLst/>
              <a:cxnLst/>
              <a:rect l="l" t="t" r="r" b="b"/>
              <a:pathLst>
                <a:path w="6177" h="5719" extrusionOk="0">
                  <a:moveTo>
                    <a:pt x="5832" y="1"/>
                  </a:moveTo>
                  <a:cubicBezTo>
                    <a:pt x="5732" y="1"/>
                    <a:pt x="5628" y="35"/>
                    <a:pt x="5572" y="113"/>
                  </a:cubicBezTo>
                  <a:cubicBezTo>
                    <a:pt x="3928" y="1881"/>
                    <a:pt x="2284" y="4114"/>
                    <a:pt x="237" y="5417"/>
                  </a:cubicBezTo>
                  <a:cubicBezTo>
                    <a:pt x="1" y="5559"/>
                    <a:pt x="214" y="5718"/>
                    <a:pt x="438" y="5718"/>
                  </a:cubicBezTo>
                  <a:cubicBezTo>
                    <a:pt x="509" y="5718"/>
                    <a:pt x="581" y="5702"/>
                    <a:pt x="640" y="5665"/>
                  </a:cubicBezTo>
                  <a:lnTo>
                    <a:pt x="609" y="5665"/>
                  </a:lnTo>
                  <a:cubicBezTo>
                    <a:pt x="2687" y="4331"/>
                    <a:pt x="4362" y="2098"/>
                    <a:pt x="6038" y="268"/>
                  </a:cubicBezTo>
                  <a:cubicBezTo>
                    <a:pt x="6177" y="109"/>
                    <a:pt x="6010" y="1"/>
                    <a:pt x="58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7"/>
            <p:cNvSpPr/>
            <p:nvPr/>
          </p:nvSpPr>
          <p:spPr>
            <a:xfrm>
              <a:off x="2602425" y="4133100"/>
              <a:ext cx="192625" cy="200200"/>
            </a:xfrm>
            <a:custGeom>
              <a:avLst/>
              <a:gdLst/>
              <a:ahLst/>
              <a:cxnLst/>
              <a:rect l="l" t="t" r="r" b="b"/>
              <a:pathLst>
                <a:path w="7705" h="8008" extrusionOk="0">
                  <a:moveTo>
                    <a:pt x="7405" y="1"/>
                  </a:moveTo>
                  <a:cubicBezTo>
                    <a:pt x="7295" y="1"/>
                    <a:pt x="7172" y="33"/>
                    <a:pt x="7109" y="96"/>
                  </a:cubicBezTo>
                  <a:cubicBezTo>
                    <a:pt x="4690" y="2577"/>
                    <a:pt x="2363" y="5152"/>
                    <a:pt x="130" y="7788"/>
                  </a:cubicBezTo>
                  <a:cubicBezTo>
                    <a:pt x="0" y="7937"/>
                    <a:pt x="136" y="8007"/>
                    <a:pt x="299" y="8007"/>
                  </a:cubicBezTo>
                  <a:cubicBezTo>
                    <a:pt x="410" y="8007"/>
                    <a:pt x="533" y="7975"/>
                    <a:pt x="595" y="7912"/>
                  </a:cubicBezTo>
                  <a:cubicBezTo>
                    <a:pt x="2829" y="5276"/>
                    <a:pt x="5155" y="2701"/>
                    <a:pt x="7575" y="220"/>
                  </a:cubicBezTo>
                  <a:cubicBezTo>
                    <a:pt x="7704" y="72"/>
                    <a:pt x="7569" y="1"/>
                    <a:pt x="74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7"/>
            <p:cNvSpPr/>
            <p:nvPr/>
          </p:nvSpPr>
          <p:spPr>
            <a:xfrm>
              <a:off x="2616775" y="4214150"/>
              <a:ext cx="220925" cy="236875"/>
            </a:xfrm>
            <a:custGeom>
              <a:avLst/>
              <a:gdLst/>
              <a:ahLst/>
              <a:cxnLst/>
              <a:rect l="l" t="t" r="r" b="b"/>
              <a:pathLst>
                <a:path w="8837" h="9475" extrusionOk="0">
                  <a:moveTo>
                    <a:pt x="8471" y="0"/>
                  </a:moveTo>
                  <a:cubicBezTo>
                    <a:pt x="8370" y="0"/>
                    <a:pt x="8265" y="34"/>
                    <a:pt x="8210" y="111"/>
                  </a:cubicBezTo>
                  <a:lnTo>
                    <a:pt x="145" y="9199"/>
                  </a:lnTo>
                  <a:cubicBezTo>
                    <a:pt x="1" y="9365"/>
                    <a:pt x="187" y="9475"/>
                    <a:pt x="382" y="9475"/>
                  </a:cubicBezTo>
                  <a:cubicBezTo>
                    <a:pt x="480" y="9475"/>
                    <a:pt x="580" y="9447"/>
                    <a:pt x="642" y="9385"/>
                  </a:cubicBezTo>
                  <a:lnTo>
                    <a:pt x="8676" y="297"/>
                  </a:lnTo>
                  <a:cubicBezTo>
                    <a:pt x="8836" y="116"/>
                    <a:pt x="8659" y="0"/>
                    <a:pt x="84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7"/>
            <p:cNvSpPr/>
            <p:nvPr/>
          </p:nvSpPr>
          <p:spPr>
            <a:xfrm>
              <a:off x="2529425" y="3901825"/>
              <a:ext cx="70050" cy="50450"/>
            </a:xfrm>
            <a:custGeom>
              <a:avLst/>
              <a:gdLst/>
              <a:ahLst/>
              <a:cxnLst/>
              <a:rect l="l" t="t" r="r" b="b"/>
              <a:pathLst>
                <a:path w="2802" h="2018" extrusionOk="0">
                  <a:moveTo>
                    <a:pt x="480" y="0"/>
                  </a:moveTo>
                  <a:cubicBezTo>
                    <a:pt x="298" y="0"/>
                    <a:pt x="0" y="138"/>
                    <a:pt x="72" y="258"/>
                  </a:cubicBezTo>
                  <a:cubicBezTo>
                    <a:pt x="630" y="971"/>
                    <a:pt x="1344" y="1592"/>
                    <a:pt x="2181" y="1995"/>
                  </a:cubicBezTo>
                  <a:cubicBezTo>
                    <a:pt x="2208" y="2011"/>
                    <a:pt x="2243" y="2018"/>
                    <a:pt x="2284" y="2018"/>
                  </a:cubicBezTo>
                  <a:cubicBezTo>
                    <a:pt x="2484" y="2018"/>
                    <a:pt x="2802" y="1850"/>
                    <a:pt x="2647" y="1747"/>
                  </a:cubicBezTo>
                  <a:cubicBezTo>
                    <a:pt x="1840" y="1344"/>
                    <a:pt x="1158" y="754"/>
                    <a:pt x="599" y="41"/>
                  </a:cubicBezTo>
                  <a:cubicBezTo>
                    <a:pt x="578" y="12"/>
                    <a:pt x="534" y="0"/>
                    <a:pt x="4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7"/>
            <p:cNvSpPr/>
            <p:nvPr/>
          </p:nvSpPr>
          <p:spPr>
            <a:xfrm>
              <a:off x="2466675" y="3969450"/>
              <a:ext cx="143525" cy="85975"/>
            </a:xfrm>
            <a:custGeom>
              <a:avLst/>
              <a:gdLst/>
              <a:ahLst/>
              <a:cxnLst/>
              <a:rect l="l" t="t" r="r" b="b"/>
              <a:pathLst>
                <a:path w="5741" h="3439" extrusionOk="0">
                  <a:moveTo>
                    <a:pt x="507" y="1"/>
                  </a:moveTo>
                  <a:cubicBezTo>
                    <a:pt x="304" y="1"/>
                    <a:pt x="0" y="177"/>
                    <a:pt x="101" y="252"/>
                  </a:cubicBezTo>
                  <a:cubicBezTo>
                    <a:pt x="1683" y="1461"/>
                    <a:pt x="3358" y="2516"/>
                    <a:pt x="5095" y="3416"/>
                  </a:cubicBezTo>
                  <a:cubicBezTo>
                    <a:pt x="5121" y="3431"/>
                    <a:pt x="5158" y="3438"/>
                    <a:pt x="5199" y="3438"/>
                  </a:cubicBezTo>
                  <a:cubicBezTo>
                    <a:pt x="5406" y="3438"/>
                    <a:pt x="5741" y="3271"/>
                    <a:pt x="5560" y="3167"/>
                  </a:cubicBezTo>
                  <a:cubicBezTo>
                    <a:pt x="3823" y="2268"/>
                    <a:pt x="2179" y="1213"/>
                    <a:pt x="628" y="35"/>
                  </a:cubicBezTo>
                  <a:cubicBezTo>
                    <a:pt x="598" y="11"/>
                    <a:pt x="555" y="1"/>
                    <a:pt x="5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7"/>
            <p:cNvSpPr/>
            <p:nvPr/>
          </p:nvSpPr>
          <p:spPr>
            <a:xfrm>
              <a:off x="2445125" y="4056150"/>
              <a:ext cx="161975" cy="95425"/>
            </a:xfrm>
            <a:custGeom>
              <a:avLst/>
              <a:gdLst/>
              <a:ahLst/>
              <a:cxnLst/>
              <a:rect l="l" t="t" r="r" b="b"/>
              <a:pathLst>
                <a:path w="6479" h="3817" extrusionOk="0">
                  <a:moveTo>
                    <a:pt x="560" y="1"/>
                  </a:moveTo>
                  <a:cubicBezTo>
                    <a:pt x="352" y="1"/>
                    <a:pt x="0" y="239"/>
                    <a:pt x="280" y="351"/>
                  </a:cubicBezTo>
                  <a:lnTo>
                    <a:pt x="280" y="320"/>
                  </a:lnTo>
                  <a:cubicBezTo>
                    <a:pt x="2389" y="1033"/>
                    <a:pt x="4034" y="2584"/>
                    <a:pt x="5833" y="3794"/>
                  </a:cubicBezTo>
                  <a:cubicBezTo>
                    <a:pt x="5864" y="3810"/>
                    <a:pt x="5903" y="3816"/>
                    <a:pt x="5947" y="3816"/>
                  </a:cubicBezTo>
                  <a:cubicBezTo>
                    <a:pt x="6164" y="3816"/>
                    <a:pt x="6479" y="3644"/>
                    <a:pt x="6298" y="3515"/>
                  </a:cubicBezTo>
                  <a:cubicBezTo>
                    <a:pt x="4437" y="2274"/>
                    <a:pt x="2793" y="723"/>
                    <a:pt x="621" y="10"/>
                  </a:cubicBezTo>
                  <a:cubicBezTo>
                    <a:pt x="603" y="4"/>
                    <a:pt x="582" y="1"/>
                    <a:pt x="5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7"/>
            <p:cNvSpPr/>
            <p:nvPr/>
          </p:nvSpPr>
          <p:spPr>
            <a:xfrm>
              <a:off x="2403925" y="4174100"/>
              <a:ext cx="206525" cy="108250"/>
            </a:xfrm>
            <a:custGeom>
              <a:avLst/>
              <a:gdLst/>
              <a:ahLst/>
              <a:cxnLst/>
              <a:rect l="l" t="t" r="r" b="b"/>
              <a:pathLst>
                <a:path w="8261" h="4330" extrusionOk="0">
                  <a:moveTo>
                    <a:pt x="489" y="0"/>
                  </a:moveTo>
                  <a:cubicBezTo>
                    <a:pt x="287" y="0"/>
                    <a:pt x="0" y="150"/>
                    <a:pt x="98" y="224"/>
                  </a:cubicBezTo>
                  <a:cubicBezTo>
                    <a:pt x="2424" y="1899"/>
                    <a:pt x="4937" y="3295"/>
                    <a:pt x="7605" y="4318"/>
                  </a:cubicBezTo>
                  <a:cubicBezTo>
                    <a:pt x="7624" y="4326"/>
                    <a:pt x="7648" y="4329"/>
                    <a:pt x="7676" y="4329"/>
                  </a:cubicBezTo>
                  <a:cubicBezTo>
                    <a:pt x="7877" y="4329"/>
                    <a:pt x="8261" y="4152"/>
                    <a:pt x="8070" y="4070"/>
                  </a:cubicBezTo>
                  <a:cubicBezTo>
                    <a:pt x="5433" y="3046"/>
                    <a:pt x="2921" y="1682"/>
                    <a:pt x="625" y="38"/>
                  </a:cubicBezTo>
                  <a:cubicBezTo>
                    <a:pt x="592" y="11"/>
                    <a:pt x="544" y="0"/>
                    <a:pt x="4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7"/>
            <p:cNvSpPr/>
            <p:nvPr/>
          </p:nvSpPr>
          <p:spPr>
            <a:xfrm>
              <a:off x="2402100" y="4291275"/>
              <a:ext cx="218100" cy="118400"/>
            </a:xfrm>
            <a:custGeom>
              <a:avLst/>
              <a:gdLst/>
              <a:ahLst/>
              <a:cxnLst/>
              <a:rect l="l" t="t" r="r" b="b"/>
              <a:pathLst>
                <a:path w="8724" h="4736" extrusionOk="0">
                  <a:moveTo>
                    <a:pt x="505" y="1"/>
                  </a:moveTo>
                  <a:cubicBezTo>
                    <a:pt x="289" y="1"/>
                    <a:pt x="1" y="188"/>
                    <a:pt x="202" y="314"/>
                  </a:cubicBezTo>
                  <a:cubicBezTo>
                    <a:pt x="2715" y="1865"/>
                    <a:pt x="5320" y="3695"/>
                    <a:pt x="8112" y="4718"/>
                  </a:cubicBezTo>
                  <a:cubicBezTo>
                    <a:pt x="8140" y="4730"/>
                    <a:pt x="8171" y="4736"/>
                    <a:pt x="8203" y="4736"/>
                  </a:cubicBezTo>
                  <a:cubicBezTo>
                    <a:pt x="8428" y="4736"/>
                    <a:pt x="8724" y="4485"/>
                    <a:pt x="8453" y="4377"/>
                  </a:cubicBezTo>
                  <a:cubicBezTo>
                    <a:pt x="5723" y="3385"/>
                    <a:pt x="3087" y="1554"/>
                    <a:pt x="636" y="35"/>
                  </a:cubicBezTo>
                  <a:cubicBezTo>
                    <a:pt x="601" y="11"/>
                    <a:pt x="555" y="1"/>
                    <a:pt x="5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7"/>
            <p:cNvSpPr/>
            <p:nvPr/>
          </p:nvSpPr>
          <p:spPr>
            <a:xfrm>
              <a:off x="2489225" y="4423675"/>
              <a:ext cx="159525" cy="73725"/>
            </a:xfrm>
            <a:custGeom>
              <a:avLst/>
              <a:gdLst/>
              <a:ahLst/>
              <a:cxnLst/>
              <a:rect l="l" t="t" r="r" b="b"/>
              <a:pathLst>
                <a:path w="6381" h="2949" extrusionOk="0">
                  <a:moveTo>
                    <a:pt x="564" y="1"/>
                  </a:moveTo>
                  <a:cubicBezTo>
                    <a:pt x="384" y="1"/>
                    <a:pt x="1" y="178"/>
                    <a:pt x="191" y="260"/>
                  </a:cubicBezTo>
                  <a:cubicBezTo>
                    <a:pt x="2083" y="1066"/>
                    <a:pt x="3945" y="1935"/>
                    <a:pt x="5775" y="2928"/>
                  </a:cubicBezTo>
                  <a:cubicBezTo>
                    <a:pt x="5799" y="2942"/>
                    <a:pt x="5830" y="2948"/>
                    <a:pt x="5866" y="2948"/>
                  </a:cubicBezTo>
                  <a:cubicBezTo>
                    <a:pt x="6061" y="2948"/>
                    <a:pt x="6381" y="2763"/>
                    <a:pt x="6302" y="2710"/>
                  </a:cubicBezTo>
                  <a:cubicBezTo>
                    <a:pt x="4441" y="1718"/>
                    <a:pt x="2580" y="818"/>
                    <a:pt x="625" y="12"/>
                  </a:cubicBezTo>
                  <a:cubicBezTo>
                    <a:pt x="610" y="4"/>
                    <a:pt x="589" y="1"/>
                    <a:pt x="5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4" name="Google Shape;984;p7"/>
          <p:cNvGrpSpPr/>
          <p:nvPr/>
        </p:nvGrpSpPr>
        <p:grpSpPr>
          <a:xfrm>
            <a:off x="952179" y="620766"/>
            <a:ext cx="548733" cy="498301"/>
            <a:chOff x="3652400" y="3788700"/>
            <a:chExt cx="700450" cy="636075"/>
          </a:xfrm>
        </p:grpSpPr>
        <p:sp>
          <p:nvSpPr>
            <p:cNvPr id="985" name="Google Shape;985;p7"/>
            <p:cNvSpPr/>
            <p:nvPr/>
          </p:nvSpPr>
          <p:spPr>
            <a:xfrm>
              <a:off x="3941050" y="3916900"/>
              <a:ext cx="65150" cy="72250"/>
            </a:xfrm>
            <a:custGeom>
              <a:avLst/>
              <a:gdLst/>
              <a:ahLst/>
              <a:cxnLst/>
              <a:rect l="l" t="t" r="r" b="b"/>
              <a:pathLst>
                <a:path w="2606" h="2890" extrusionOk="0">
                  <a:moveTo>
                    <a:pt x="1800" y="1"/>
                  </a:moveTo>
                  <a:cubicBezTo>
                    <a:pt x="1498" y="1"/>
                    <a:pt x="1118" y="159"/>
                    <a:pt x="1032" y="354"/>
                  </a:cubicBezTo>
                  <a:lnTo>
                    <a:pt x="1032" y="354"/>
                  </a:lnTo>
                  <a:cubicBezTo>
                    <a:pt x="780" y="380"/>
                    <a:pt x="506" y="491"/>
                    <a:pt x="435" y="648"/>
                  </a:cubicBezTo>
                  <a:cubicBezTo>
                    <a:pt x="124" y="1268"/>
                    <a:pt x="0" y="2012"/>
                    <a:pt x="93" y="2726"/>
                  </a:cubicBezTo>
                  <a:cubicBezTo>
                    <a:pt x="121" y="2853"/>
                    <a:pt x="258" y="2890"/>
                    <a:pt x="411" y="2890"/>
                  </a:cubicBezTo>
                  <a:cubicBezTo>
                    <a:pt x="594" y="2890"/>
                    <a:pt x="801" y="2836"/>
                    <a:pt x="869" y="2819"/>
                  </a:cubicBezTo>
                  <a:cubicBezTo>
                    <a:pt x="1892" y="2385"/>
                    <a:pt x="2606" y="1268"/>
                    <a:pt x="2172" y="182"/>
                  </a:cubicBezTo>
                  <a:cubicBezTo>
                    <a:pt x="2122" y="53"/>
                    <a:pt x="1974" y="1"/>
                    <a:pt x="18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7"/>
            <p:cNvSpPr/>
            <p:nvPr/>
          </p:nvSpPr>
          <p:spPr>
            <a:xfrm>
              <a:off x="4125850" y="3918850"/>
              <a:ext cx="58725" cy="76325"/>
            </a:xfrm>
            <a:custGeom>
              <a:avLst/>
              <a:gdLst/>
              <a:ahLst/>
              <a:cxnLst/>
              <a:rect l="l" t="t" r="r" b="b"/>
              <a:pathLst>
                <a:path w="2349" h="3053" extrusionOk="0">
                  <a:moveTo>
                    <a:pt x="1488" y="1"/>
                  </a:moveTo>
                  <a:cubicBezTo>
                    <a:pt x="1165" y="1"/>
                    <a:pt x="767" y="244"/>
                    <a:pt x="783" y="561"/>
                  </a:cubicBezTo>
                  <a:lnTo>
                    <a:pt x="783" y="561"/>
                  </a:lnTo>
                  <a:cubicBezTo>
                    <a:pt x="491" y="578"/>
                    <a:pt x="178" y="750"/>
                    <a:pt x="146" y="1035"/>
                  </a:cubicBezTo>
                  <a:cubicBezTo>
                    <a:pt x="115" y="1562"/>
                    <a:pt x="53" y="2121"/>
                    <a:pt x="22" y="2648"/>
                  </a:cubicBezTo>
                  <a:cubicBezTo>
                    <a:pt x="1" y="2944"/>
                    <a:pt x="268" y="3052"/>
                    <a:pt x="528" y="3052"/>
                  </a:cubicBezTo>
                  <a:cubicBezTo>
                    <a:pt x="650" y="3052"/>
                    <a:pt x="770" y="3029"/>
                    <a:pt x="859" y="2989"/>
                  </a:cubicBezTo>
                  <a:cubicBezTo>
                    <a:pt x="1914" y="2493"/>
                    <a:pt x="2348" y="1252"/>
                    <a:pt x="1852" y="197"/>
                  </a:cubicBezTo>
                  <a:cubicBezTo>
                    <a:pt x="1788" y="59"/>
                    <a:pt x="1647" y="1"/>
                    <a:pt x="14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7"/>
            <p:cNvSpPr/>
            <p:nvPr/>
          </p:nvSpPr>
          <p:spPr>
            <a:xfrm>
              <a:off x="4000750" y="4053225"/>
              <a:ext cx="75575" cy="74650"/>
            </a:xfrm>
            <a:custGeom>
              <a:avLst/>
              <a:gdLst/>
              <a:ahLst/>
              <a:cxnLst/>
              <a:rect l="l" t="t" r="r" b="b"/>
              <a:pathLst>
                <a:path w="3023" h="2986" extrusionOk="0">
                  <a:moveTo>
                    <a:pt x="2768" y="0"/>
                  </a:moveTo>
                  <a:cubicBezTo>
                    <a:pt x="2724" y="0"/>
                    <a:pt x="2686" y="3"/>
                    <a:pt x="2668" y="3"/>
                  </a:cubicBezTo>
                  <a:cubicBezTo>
                    <a:pt x="2062" y="55"/>
                    <a:pt x="1321" y="287"/>
                    <a:pt x="1113" y="870"/>
                  </a:cubicBezTo>
                  <a:lnTo>
                    <a:pt x="1113" y="870"/>
                  </a:lnTo>
                  <a:cubicBezTo>
                    <a:pt x="756" y="892"/>
                    <a:pt x="213" y="1132"/>
                    <a:pt x="280" y="1243"/>
                  </a:cubicBezTo>
                  <a:cubicBezTo>
                    <a:pt x="528" y="1740"/>
                    <a:pt x="1" y="2174"/>
                    <a:pt x="187" y="2639"/>
                  </a:cubicBezTo>
                  <a:cubicBezTo>
                    <a:pt x="282" y="2906"/>
                    <a:pt x="483" y="2986"/>
                    <a:pt x="710" y="2986"/>
                  </a:cubicBezTo>
                  <a:cubicBezTo>
                    <a:pt x="852" y="2986"/>
                    <a:pt x="1005" y="2954"/>
                    <a:pt x="1148" y="2918"/>
                  </a:cubicBezTo>
                  <a:cubicBezTo>
                    <a:pt x="1707" y="2763"/>
                    <a:pt x="1924" y="2391"/>
                    <a:pt x="2172" y="1926"/>
                  </a:cubicBezTo>
                  <a:cubicBezTo>
                    <a:pt x="2482" y="1336"/>
                    <a:pt x="2730" y="747"/>
                    <a:pt x="2979" y="127"/>
                  </a:cubicBezTo>
                  <a:cubicBezTo>
                    <a:pt x="3023" y="16"/>
                    <a:pt x="2877" y="0"/>
                    <a:pt x="27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7"/>
            <p:cNvSpPr/>
            <p:nvPr/>
          </p:nvSpPr>
          <p:spPr>
            <a:xfrm>
              <a:off x="3800675" y="4048800"/>
              <a:ext cx="69825" cy="77400"/>
            </a:xfrm>
            <a:custGeom>
              <a:avLst/>
              <a:gdLst/>
              <a:ahLst/>
              <a:cxnLst/>
              <a:rect l="l" t="t" r="r" b="b"/>
              <a:pathLst>
                <a:path w="2793" h="3096" extrusionOk="0">
                  <a:moveTo>
                    <a:pt x="1487" y="1268"/>
                  </a:moveTo>
                  <a:cubicBezTo>
                    <a:pt x="1435" y="1475"/>
                    <a:pt x="1348" y="1672"/>
                    <a:pt x="1231" y="1852"/>
                  </a:cubicBezTo>
                  <a:lnTo>
                    <a:pt x="1231" y="1852"/>
                  </a:lnTo>
                  <a:cubicBezTo>
                    <a:pt x="1267" y="1652"/>
                    <a:pt x="1345" y="1458"/>
                    <a:pt x="1462" y="1284"/>
                  </a:cubicBezTo>
                  <a:lnTo>
                    <a:pt x="1462" y="1284"/>
                  </a:lnTo>
                  <a:cubicBezTo>
                    <a:pt x="1471" y="1279"/>
                    <a:pt x="1479" y="1273"/>
                    <a:pt x="1487" y="1268"/>
                  </a:cubicBezTo>
                  <a:close/>
                  <a:moveTo>
                    <a:pt x="2313" y="1"/>
                  </a:moveTo>
                  <a:cubicBezTo>
                    <a:pt x="2085" y="1"/>
                    <a:pt x="1809" y="95"/>
                    <a:pt x="1738" y="149"/>
                  </a:cubicBezTo>
                  <a:lnTo>
                    <a:pt x="776" y="862"/>
                  </a:lnTo>
                  <a:cubicBezTo>
                    <a:pt x="690" y="927"/>
                    <a:pt x="634" y="987"/>
                    <a:pt x="603" y="1041"/>
                  </a:cubicBezTo>
                  <a:lnTo>
                    <a:pt x="603" y="1041"/>
                  </a:lnTo>
                  <a:cubicBezTo>
                    <a:pt x="554" y="1080"/>
                    <a:pt x="508" y="1124"/>
                    <a:pt x="466" y="1172"/>
                  </a:cubicBezTo>
                  <a:lnTo>
                    <a:pt x="528" y="1172"/>
                  </a:lnTo>
                  <a:cubicBezTo>
                    <a:pt x="94" y="1637"/>
                    <a:pt x="1" y="2320"/>
                    <a:pt x="218" y="2909"/>
                  </a:cubicBezTo>
                  <a:cubicBezTo>
                    <a:pt x="264" y="3049"/>
                    <a:pt x="412" y="3095"/>
                    <a:pt x="571" y="3095"/>
                  </a:cubicBezTo>
                  <a:cubicBezTo>
                    <a:pt x="730" y="3095"/>
                    <a:pt x="900" y="3049"/>
                    <a:pt x="993" y="3002"/>
                  </a:cubicBezTo>
                  <a:cubicBezTo>
                    <a:pt x="2110" y="2537"/>
                    <a:pt x="2793" y="1389"/>
                    <a:pt x="2637" y="211"/>
                  </a:cubicBezTo>
                  <a:cubicBezTo>
                    <a:pt x="2624" y="52"/>
                    <a:pt x="2482" y="1"/>
                    <a:pt x="23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7"/>
            <p:cNvSpPr/>
            <p:nvPr/>
          </p:nvSpPr>
          <p:spPr>
            <a:xfrm>
              <a:off x="3854875" y="4183625"/>
              <a:ext cx="67575" cy="96850"/>
            </a:xfrm>
            <a:custGeom>
              <a:avLst/>
              <a:gdLst/>
              <a:ahLst/>
              <a:cxnLst/>
              <a:rect l="l" t="t" r="r" b="b"/>
              <a:pathLst>
                <a:path w="2703" h="3874" extrusionOk="0">
                  <a:moveTo>
                    <a:pt x="2290" y="0"/>
                  </a:moveTo>
                  <a:cubicBezTo>
                    <a:pt x="2053" y="0"/>
                    <a:pt x="1727" y="114"/>
                    <a:pt x="1648" y="153"/>
                  </a:cubicBezTo>
                  <a:lnTo>
                    <a:pt x="1090" y="494"/>
                  </a:lnTo>
                  <a:cubicBezTo>
                    <a:pt x="771" y="717"/>
                    <a:pt x="878" y="850"/>
                    <a:pt x="1104" y="898"/>
                  </a:cubicBezTo>
                  <a:lnTo>
                    <a:pt x="1104" y="898"/>
                  </a:lnTo>
                  <a:cubicBezTo>
                    <a:pt x="1055" y="935"/>
                    <a:pt x="1017" y="976"/>
                    <a:pt x="997" y="1021"/>
                  </a:cubicBezTo>
                  <a:cubicBezTo>
                    <a:pt x="593" y="1859"/>
                    <a:pt x="283" y="2759"/>
                    <a:pt x="35" y="3658"/>
                  </a:cubicBezTo>
                  <a:cubicBezTo>
                    <a:pt x="1" y="3819"/>
                    <a:pt x="115" y="3873"/>
                    <a:pt x="280" y="3873"/>
                  </a:cubicBezTo>
                  <a:cubicBezTo>
                    <a:pt x="559" y="3873"/>
                    <a:pt x="981" y="3717"/>
                    <a:pt x="1059" y="3658"/>
                  </a:cubicBezTo>
                  <a:cubicBezTo>
                    <a:pt x="2144" y="2852"/>
                    <a:pt x="2703" y="1518"/>
                    <a:pt x="2548" y="153"/>
                  </a:cubicBezTo>
                  <a:cubicBezTo>
                    <a:pt x="2536" y="39"/>
                    <a:pt x="2428" y="0"/>
                    <a:pt x="2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7"/>
            <p:cNvSpPr/>
            <p:nvPr/>
          </p:nvSpPr>
          <p:spPr>
            <a:xfrm>
              <a:off x="4105450" y="4181350"/>
              <a:ext cx="54300" cy="88550"/>
            </a:xfrm>
            <a:custGeom>
              <a:avLst/>
              <a:gdLst/>
              <a:ahLst/>
              <a:cxnLst/>
              <a:rect l="l" t="t" r="r" b="b"/>
              <a:pathLst>
                <a:path w="2172" h="3542" extrusionOk="0">
                  <a:moveTo>
                    <a:pt x="1674" y="0"/>
                  </a:moveTo>
                  <a:cubicBezTo>
                    <a:pt x="1331" y="0"/>
                    <a:pt x="859" y="206"/>
                    <a:pt x="900" y="492"/>
                  </a:cubicBezTo>
                  <a:cubicBezTo>
                    <a:pt x="908" y="555"/>
                    <a:pt x="914" y="617"/>
                    <a:pt x="919" y="680"/>
                  </a:cubicBezTo>
                  <a:lnTo>
                    <a:pt x="919" y="680"/>
                  </a:lnTo>
                  <a:cubicBezTo>
                    <a:pt x="635" y="711"/>
                    <a:pt x="312" y="844"/>
                    <a:pt x="249" y="1050"/>
                  </a:cubicBezTo>
                  <a:lnTo>
                    <a:pt x="280" y="1050"/>
                  </a:lnTo>
                  <a:cubicBezTo>
                    <a:pt x="62" y="1795"/>
                    <a:pt x="0" y="2570"/>
                    <a:pt x="93" y="3346"/>
                  </a:cubicBezTo>
                  <a:cubicBezTo>
                    <a:pt x="104" y="3489"/>
                    <a:pt x="208" y="3541"/>
                    <a:pt x="350" y="3541"/>
                  </a:cubicBezTo>
                  <a:cubicBezTo>
                    <a:pt x="637" y="3541"/>
                    <a:pt x="1075" y="3326"/>
                    <a:pt x="1179" y="3222"/>
                  </a:cubicBezTo>
                  <a:cubicBezTo>
                    <a:pt x="1862" y="2353"/>
                    <a:pt x="2172" y="1268"/>
                    <a:pt x="2017" y="182"/>
                  </a:cubicBezTo>
                  <a:cubicBezTo>
                    <a:pt x="1995" y="55"/>
                    <a:pt x="1852" y="0"/>
                    <a:pt x="16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7"/>
            <p:cNvSpPr/>
            <p:nvPr/>
          </p:nvSpPr>
          <p:spPr>
            <a:xfrm>
              <a:off x="4174475" y="4054800"/>
              <a:ext cx="64375" cy="71425"/>
            </a:xfrm>
            <a:custGeom>
              <a:avLst/>
              <a:gdLst/>
              <a:ahLst/>
              <a:cxnLst/>
              <a:rect l="l" t="t" r="r" b="b"/>
              <a:pathLst>
                <a:path w="2575" h="2857" extrusionOk="0">
                  <a:moveTo>
                    <a:pt x="1318" y="917"/>
                  </a:moveTo>
                  <a:cubicBezTo>
                    <a:pt x="1374" y="1076"/>
                    <a:pt x="1390" y="1252"/>
                    <a:pt x="1365" y="1429"/>
                  </a:cubicBezTo>
                  <a:cubicBezTo>
                    <a:pt x="1342" y="1557"/>
                    <a:pt x="1297" y="1677"/>
                    <a:pt x="1236" y="1788"/>
                  </a:cubicBezTo>
                  <a:lnTo>
                    <a:pt x="1236" y="1788"/>
                  </a:lnTo>
                  <a:cubicBezTo>
                    <a:pt x="1212" y="1495"/>
                    <a:pt x="1240" y="1202"/>
                    <a:pt x="1318" y="917"/>
                  </a:cubicBezTo>
                  <a:close/>
                  <a:moveTo>
                    <a:pt x="1451" y="0"/>
                  </a:moveTo>
                  <a:cubicBezTo>
                    <a:pt x="1341" y="0"/>
                    <a:pt x="1229" y="11"/>
                    <a:pt x="1117" y="33"/>
                  </a:cubicBezTo>
                  <a:cubicBezTo>
                    <a:pt x="993" y="33"/>
                    <a:pt x="465" y="157"/>
                    <a:pt x="465" y="312"/>
                  </a:cubicBezTo>
                  <a:cubicBezTo>
                    <a:pt x="465" y="428"/>
                    <a:pt x="597" y="459"/>
                    <a:pt x="727" y="459"/>
                  </a:cubicBezTo>
                  <a:cubicBezTo>
                    <a:pt x="806" y="459"/>
                    <a:pt x="884" y="448"/>
                    <a:pt x="931" y="436"/>
                  </a:cubicBezTo>
                  <a:cubicBezTo>
                    <a:pt x="936" y="436"/>
                    <a:pt x="950" y="446"/>
                    <a:pt x="968" y="462"/>
                  </a:cubicBezTo>
                  <a:lnTo>
                    <a:pt x="968" y="462"/>
                  </a:lnTo>
                  <a:cubicBezTo>
                    <a:pt x="703" y="495"/>
                    <a:pt x="416" y="580"/>
                    <a:pt x="341" y="715"/>
                  </a:cubicBezTo>
                  <a:cubicBezTo>
                    <a:pt x="31" y="1366"/>
                    <a:pt x="0" y="2080"/>
                    <a:pt x="248" y="2762"/>
                  </a:cubicBezTo>
                  <a:cubicBezTo>
                    <a:pt x="274" y="2830"/>
                    <a:pt x="351" y="2857"/>
                    <a:pt x="452" y="2857"/>
                  </a:cubicBezTo>
                  <a:cubicBezTo>
                    <a:pt x="718" y="2857"/>
                    <a:pt x="1151" y="2675"/>
                    <a:pt x="1241" y="2607"/>
                  </a:cubicBezTo>
                  <a:cubicBezTo>
                    <a:pt x="1830" y="2235"/>
                    <a:pt x="2575" y="1677"/>
                    <a:pt x="2513" y="901"/>
                  </a:cubicBezTo>
                  <a:cubicBezTo>
                    <a:pt x="2436" y="259"/>
                    <a:pt x="1976" y="0"/>
                    <a:pt x="14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7"/>
            <p:cNvSpPr/>
            <p:nvPr/>
          </p:nvSpPr>
          <p:spPr>
            <a:xfrm>
              <a:off x="4066675" y="3788700"/>
              <a:ext cx="50425" cy="73275"/>
            </a:xfrm>
            <a:custGeom>
              <a:avLst/>
              <a:gdLst/>
              <a:ahLst/>
              <a:cxnLst/>
              <a:rect l="l" t="t" r="r" b="b"/>
              <a:pathLst>
                <a:path w="2017" h="2931" extrusionOk="0">
                  <a:moveTo>
                    <a:pt x="1370" y="0"/>
                  </a:moveTo>
                  <a:cubicBezTo>
                    <a:pt x="1012" y="0"/>
                    <a:pt x="641" y="99"/>
                    <a:pt x="342" y="316"/>
                  </a:cubicBezTo>
                  <a:cubicBezTo>
                    <a:pt x="210" y="426"/>
                    <a:pt x="202" y="489"/>
                    <a:pt x="286" y="528"/>
                  </a:cubicBezTo>
                  <a:lnTo>
                    <a:pt x="286" y="528"/>
                  </a:lnTo>
                  <a:cubicBezTo>
                    <a:pt x="250" y="558"/>
                    <a:pt x="225" y="591"/>
                    <a:pt x="218" y="626"/>
                  </a:cubicBezTo>
                  <a:cubicBezTo>
                    <a:pt x="62" y="1340"/>
                    <a:pt x="0" y="2084"/>
                    <a:pt x="62" y="2829"/>
                  </a:cubicBezTo>
                  <a:cubicBezTo>
                    <a:pt x="62" y="2903"/>
                    <a:pt x="130" y="2931"/>
                    <a:pt x="230" y="2931"/>
                  </a:cubicBezTo>
                  <a:cubicBezTo>
                    <a:pt x="510" y="2931"/>
                    <a:pt x="1049" y="2711"/>
                    <a:pt x="1117" y="2643"/>
                  </a:cubicBezTo>
                  <a:cubicBezTo>
                    <a:pt x="1706" y="2146"/>
                    <a:pt x="2017" y="1433"/>
                    <a:pt x="1986" y="657"/>
                  </a:cubicBezTo>
                  <a:cubicBezTo>
                    <a:pt x="1955" y="285"/>
                    <a:pt x="1924" y="37"/>
                    <a:pt x="1520" y="6"/>
                  </a:cubicBezTo>
                  <a:cubicBezTo>
                    <a:pt x="1471" y="2"/>
                    <a:pt x="1421" y="0"/>
                    <a:pt x="13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7"/>
            <p:cNvSpPr/>
            <p:nvPr/>
          </p:nvSpPr>
          <p:spPr>
            <a:xfrm>
              <a:off x="3819300" y="3848450"/>
              <a:ext cx="66700" cy="75350"/>
            </a:xfrm>
            <a:custGeom>
              <a:avLst/>
              <a:gdLst/>
              <a:ahLst/>
              <a:cxnLst/>
              <a:rect l="l" t="t" r="r" b="b"/>
              <a:pathLst>
                <a:path w="2668" h="3014" extrusionOk="0">
                  <a:moveTo>
                    <a:pt x="1789" y="0"/>
                  </a:moveTo>
                  <a:cubicBezTo>
                    <a:pt x="1481" y="0"/>
                    <a:pt x="1020" y="189"/>
                    <a:pt x="931" y="346"/>
                  </a:cubicBezTo>
                  <a:lnTo>
                    <a:pt x="466" y="1183"/>
                  </a:lnTo>
                  <a:cubicBezTo>
                    <a:pt x="403" y="1276"/>
                    <a:pt x="497" y="1300"/>
                    <a:pt x="613" y="1300"/>
                  </a:cubicBezTo>
                  <a:cubicBezTo>
                    <a:pt x="698" y="1300"/>
                    <a:pt x="796" y="1287"/>
                    <a:pt x="854" y="1280"/>
                  </a:cubicBezTo>
                  <a:lnTo>
                    <a:pt x="854" y="1280"/>
                  </a:lnTo>
                  <a:cubicBezTo>
                    <a:pt x="806" y="1307"/>
                    <a:pt x="759" y="1337"/>
                    <a:pt x="714" y="1369"/>
                  </a:cubicBezTo>
                  <a:lnTo>
                    <a:pt x="745" y="1369"/>
                  </a:lnTo>
                  <a:cubicBezTo>
                    <a:pt x="435" y="1711"/>
                    <a:pt x="0" y="2207"/>
                    <a:pt x="310" y="2703"/>
                  </a:cubicBezTo>
                  <a:cubicBezTo>
                    <a:pt x="466" y="2936"/>
                    <a:pt x="683" y="3013"/>
                    <a:pt x="911" y="3013"/>
                  </a:cubicBezTo>
                  <a:cubicBezTo>
                    <a:pt x="1140" y="3013"/>
                    <a:pt x="1381" y="2936"/>
                    <a:pt x="1582" y="2858"/>
                  </a:cubicBezTo>
                  <a:cubicBezTo>
                    <a:pt x="2668" y="2455"/>
                    <a:pt x="2606" y="935"/>
                    <a:pt x="2048" y="98"/>
                  </a:cubicBezTo>
                  <a:cubicBezTo>
                    <a:pt x="2004" y="28"/>
                    <a:pt x="1908" y="0"/>
                    <a:pt x="17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7"/>
            <p:cNvSpPr/>
            <p:nvPr/>
          </p:nvSpPr>
          <p:spPr>
            <a:xfrm>
              <a:off x="4278375" y="3872450"/>
              <a:ext cx="63625" cy="77775"/>
            </a:xfrm>
            <a:custGeom>
              <a:avLst/>
              <a:gdLst/>
              <a:ahLst/>
              <a:cxnLst/>
              <a:rect l="l" t="t" r="r" b="b"/>
              <a:pathLst>
                <a:path w="2545" h="3111" extrusionOk="0">
                  <a:moveTo>
                    <a:pt x="1622" y="1"/>
                  </a:moveTo>
                  <a:cubicBezTo>
                    <a:pt x="1248" y="1"/>
                    <a:pt x="675" y="269"/>
                    <a:pt x="838" y="502"/>
                  </a:cubicBezTo>
                  <a:cubicBezTo>
                    <a:pt x="908" y="589"/>
                    <a:pt x="967" y="684"/>
                    <a:pt x="1017" y="782"/>
                  </a:cubicBezTo>
                  <a:lnTo>
                    <a:pt x="1017" y="782"/>
                  </a:lnTo>
                  <a:cubicBezTo>
                    <a:pt x="835" y="828"/>
                    <a:pt x="673" y="905"/>
                    <a:pt x="621" y="999"/>
                  </a:cubicBezTo>
                  <a:cubicBezTo>
                    <a:pt x="342" y="1464"/>
                    <a:pt x="1" y="2146"/>
                    <a:pt x="156" y="2705"/>
                  </a:cubicBezTo>
                  <a:cubicBezTo>
                    <a:pt x="223" y="3008"/>
                    <a:pt x="464" y="3110"/>
                    <a:pt x="731" y="3110"/>
                  </a:cubicBezTo>
                  <a:cubicBezTo>
                    <a:pt x="954" y="3110"/>
                    <a:pt x="1196" y="3038"/>
                    <a:pt x="1366" y="2953"/>
                  </a:cubicBezTo>
                  <a:cubicBezTo>
                    <a:pt x="2451" y="2457"/>
                    <a:pt x="2544" y="937"/>
                    <a:pt x="1893" y="99"/>
                  </a:cubicBezTo>
                  <a:cubicBezTo>
                    <a:pt x="1847" y="30"/>
                    <a:pt x="1745" y="1"/>
                    <a:pt x="16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7"/>
            <p:cNvSpPr/>
            <p:nvPr/>
          </p:nvSpPr>
          <p:spPr>
            <a:xfrm>
              <a:off x="4287675" y="4167850"/>
              <a:ext cx="65175" cy="79700"/>
            </a:xfrm>
            <a:custGeom>
              <a:avLst/>
              <a:gdLst/>
              <a:ahLst/>
              <a:cxnLst/>
              <a:rect l="l" t="t" r="r" b="b"/>
              <a:pathLst>
                <a:path w="2607" h="3188" extrusionOk="0">
                  <a:moveTo>
                    <a:pt x="1441" y="1215"/>
                  </a:moveTo>
                  <a:cubicBezTo>
                    <a:pt x="1414" y="1383"/>
                    <a:pt x="1379" y="1539"/>
                    <a:pt x="1304" y="1714"/>
                  </a:cubicBezTo>
                  <a:cubicBezTo>
                    <a:pt x="1284" y="1777"/>
                    <a:pt x="1261" y="1838"/>
                    <a:pt x="1234" y="1897"/>
                  </a:cubicBezTo>
                  <a:lnTo>
                    <a:pt x="1234" y="1897"/>
                  </a:lnTo>
                  <a:cubicBezTo>
                    <a:pt x="1283" y="1663"/>
                    <a:pt x="1351" y="1435"/>
                    <a:pt x="1441" y="1215"/>
                  </a:cubicBezTo>
                  <a:close/>
                  <a:moveTo>
                    <a:pt x="2001" y="1"/>
                  </a:moveTo>
                  <a:cubicBezTo>
                    <a:pt x="1965" y="1"/>
                    <a:pt x="1929" y="3"/>
                    <a:pt x="1893" y="8"/>
                  </a:cubicBezTo>
                  <a:cubicBezTo>
                    <a:pt x="1869" y="7"/>
                    <a:pt x="1845" y="6"/>
                    <a:pt x="1821" y="6"/>
                  </a:cubicBezTo>
                  <a:cubicBezTo>
                    <a:pt x="1324" y="6"/>
                    <a:pt x="890" y="310"/>
                    <a:pt x="683" y="784"/>
                  </a:cubicBezTo>
                  <a:cubicBezTo>
                    <a:pt x="664" y="856"/>
                    <a:pt x="698" y="906"/>
                    <a:pt x="765" y="937"/>
                  </a:cubicBezTo>
                  <a:lnTo>
                    <a:pt x="765" y="937"/>
                  </a:lnTo>
                  <a:cubicBezTo>
                    <a:pt x="596" y="994"/>
                    <a:pt x="453" y="1080"/>
                    <a:pt x="404" y="1187"/>
                  </a:cubicBezTo>
                  <a:cubicBezTo>
                    <a:pt x="156" y="1777"/>
                    <a:pt x="1" y="2397"/>
                    <a:pt x="1" y="3048"/>
                  </a:cubicBezTo>
                  <a:cubicBezTo>
                    <a:pt x="1" y="3157"/>
                    <a:pt x="140" y="3188"/>
                    <a:pt x="292" y="3188"/>
                  </a:cubicBezTo>
                  <a:cubicBezTo>
                    <a:pt x="443" y="3188"/>
                    <a:pt x="606" y="3157"/>
                    <a:pt x="652" y="3141"/>
                  </a:cubicBezTo>
                  <a:cubicBezTo>
                    <a:pt x="1645" y="2800"/>
                    <a:pt x="2513" y="2025"/>
                    <a:pt x="2576" y="908"/>
                  </a:cubicBezTo>
                  <a:cubicBezTo>
                    <a:pt x="2607" y="660"/>
                    <a:pt x="2576" y="412"/>
                    <a:pt x="2482" y="195"/>
                  </a:cubicBezTo>
                  <a:cubicBezTo>
                    <a:pt x="2353" y="65"/>
                    <a:pt x="2181" y="1"/>
                    <a:pt x="20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7"/>
            <p:cNvSpPr/>
            <p:nvPr/>
          </p:nvSpPr>
          <p:spPr>
            <a:xfrm>
              <a:off x="3652400" y="4192450"/>
              <a:ext cx="73850" cy="83825"/>
            </a:xfrm>
            <a:custGeom>
              <a:avLst/>
              <a:gdLst/>
              <a:ahLst/>
              <a:cxnLst/>
              <a:rect l="l" t="t" r="r" b="b"/>
              <a:pathLst>
                <a:path w="2954" h="3353" extrusionOk="0">
                  <a:moveTo>
                    <a:pt x="1620" y="1597"/>
                  </a:moveTo>
                  <a:lnTo>
                    <a:pt x="1620" y="1597"/>
                  </a:lnTo>
                  <a:cubicBezTo>
                    <a:pt x="1611" y="1650"/>
                    <a:pt x="1600" y="1702"/>
                    <a:pt x="1589" y="1754"/>
                  </a:cubicBezTo>
                  <a:cubicBezTo>
                    <a:pt x="1567" y="1889"/>
                    <a:pt x="1528" y="2007"/>
                    <a:pt x="1473" y="2132"/>
                  </a:cubicBezTo>
                  <a:lnTo>
                    <a:pt x="1473" y="2132"/>
                  </a:lnTo>
                  <a:cubicBezTo>
                    <a:pt x="1486" y="1925"/>
                    <a:pt x="1537" y="1720"/>
                    <a:pt x="1620" y="1597"/>
                  </a:cubicBezTo>
                  <a:close/>
                  <a:moveTo>
                    <a:pt x="2436" y="1"/>
                  </a:moveTo>
                  <a:cubicBezTo>
                    <a:pt x="2170" y="1"/>
                    <a:pt x="1811" y="136"/>
                    <a:pt x="1713" y="234"/>
                  </a:cubicBezTo>
                  <a:cubicBezTo>
                    <a:pt x="1589" y="389"/>
                    <a:pt x="1465" y="513"/>
                    <a:pt x="1341" y="668"/>
                  </a:cubicBezTo>
                  <a:cubicBezTo>
                    <a:pt x="1170" y="851"/>
                    <a:pt x="1234" y="962"/>
                    <a:pt x="1390" y="1013"/>
                  </a:cubicBezTo>
                  <a:lnTo>
                    <a:pt x="1390" y="1013"/>
                  </a:lnTo>
                  <a:cubicBezTo>
                    <a:pt x="1247" y="1044"/>
                    <a:pt x="1105" y="1105"/>
                    <a:pt x="1000" y="1165"/>
                  </a:cubicBezTo>
                  <a:cubicBezTo>
                    <a:pt x="235" y="1576"/>
                    <a:pt x="0" y="3353"/>
                    <a:pt x="1087" y="3353"/>
                  </a:cubicBezTo>
                  <a:cubicBezTo>
                    <a:pt x="1147" y="3353"/>
                    <a:pt x="1211" y="3347"/>
                    <a:pt x="1279" y="3336"/>
                  </a:cubicBezTo>
                  <a:cubicBezTo>
                    <a:pt x="2551" y="3119"/>
                    <a:pt x="2954" y="1258"/>
                    <a:pt x="2737" y="172"/>
                  </a:cubicBezTo>
                  <a:cubicBezTo>
                    <a:pt x="2714" y="47"/>
                    <a:pt x="2590" y="1"/>
                    <a:pt x="24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7"/>
            <p:cNvSpPr/>
            <p:nvPr/>
          </p:nvSpPr>
          <p:spPr>
            <a:xfrm>
              <a:off x="3725450" y="4337000"/>
              <a:ext cx="71150" cy="87775"/>
            </a:xfrm>
            <a:custGeom>
              <a:avLst/>
              <a:gdLst/>
              <a:ahLst/>
              <a:cxnLst/>
              <a:rect l="l" t="t" r="r" b="b"/>
              <a:pathLst>
                <a:path w="2846" h="3511" extrusionOk="0">
                  <a:moveTo>
                    <a:pt x="2581" y="1"/>
                  </a:moveTo>
                  <a:cubicBezTo>
                    <a:pt x="2286" y="1"/>
                    <a:pt x="1819" y="182"/>
                    <a:pt x="1738" y="284"/>
                  </a:cubicBezTo>
                  <a:cubicBezTo>
                    <a:pt x="1421" y="691"/>
                    <a:pt x="1170" y="1148"/>
                    <a:pt x="1022" y="1643"/>
                  </a:cubicBezTo>
                  <a:lnTo>
                    <a:pt x="1022" y="1643"/>
                  </a:lnTo>
                  <a:cubicBezTo>
                    <a:pt x="991" y="1663"/>
                    <a:pt x="960" y="1686"/>
                    <a:pt x="931" y="1711"/>
                  </a:cubicBezTo>
                  <a:lnTo>
                    <a:pt x="900" y="1680"/>
                  </a:lnTo>
                  <a:cubicBezTo>
                    <a:pt x="559" y="1959"/>
                    <a:pt x="1" y="2393"/>
                    <a:pt x="125" y="2920"/>
                  </a:cubicBezTo>
                  <a:cubicBezTo>
                    <a:pt x="253" y="3279"/>
                    <a:pt x="593" y="3511"/>
                    <a:pt x="952" y="3511"/>
                  </a:cubicBezTo>
                  <a:cubicBezTo>
                    <a:pt x="1027" y="3511"/>
                    <a:pt x="1104" y="3500"/>
                    <a:pt x="1180" y="3479"/>
                  </a:cubicBezTo>
                  <a:cubicBezTo>
                    <a:pt x="1831" y="3355"/>
                    <a:pt x="2079" y="2951"/>
                    <a:pt x="2265" y="2362"/>
                  </a:cubicBezTo>
                  <a:cubicBezTo>
                    <a:pt x="2513" y="1649"/>
                    <a:pt x="2700" y="935"/>
                    <a:pt x="2824" y="191"/>
                  </a:cubicBezTo>
                  <a:cubicBezTo>
                    <a:pt x="2845" y="51"/>
                    <a:pt x="2737" y="1"/>
                    <a:pt x="25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7"/>
            <p:cNvSpPr/>
            <p:nvPr/>
          </p:nvSpPr>
          <p:spPr>
            <a:xfrm>
              <a:off x="3960575" y="4329600"/>
              <a:ext cx="56500" cy="67600"/>
            </a:xfrm>
            <a:custGeom>
              <a:avLst/>
              <a:gdLst/>
              <a:ahLst/>
              <a:cxnLst/>
              <a:rect l="l" t="t" r="r" b="b"/>
              <a:pathLst>
                <a:path w="2260" h="2704" extrusionOk="0">
                  <a:moveTo>
                    <a:pt x="1231" y="0"/>
                  </a:moveTo>
                  <a:cubicBezTo>
                    <a:pt x="1161" y="0"/>
                    <a:pt x="1090" y="7"/>
                    <a:pt x="1018" y="21"/>
                  </a:cubicBezTo>
                  <a:cubicBezTo>
                    <a:pt x="832" y="52"/>
                    <a:pt x="429" y="177"/>
                    <a:pt x="398" y="394"/>
                  </a:cubicBezTo>
                  <a:cubicBezTo>
                    <a:pt x="387" y="481"/>
                    <a:pt x="422" y="542"/>
                    <a:pt x="480" y="582"/>
                  </a:cubicBezTo>
                  <a:lnTo>
                    <a:pt x="480" y="582"/>
                  </a:lnTo>
                  <a:cubicBezTo>
                    <a:pt x="110" y="1159"/>
                    <a:pt x="0" y="1846"/>
                    <a:pt x="150" y="2534"/>
                  </a:cubicBezTo>
                  <a:cubicBezTo>
                    <a:pt x="175" y="2659"/>
                    <a:pt x="302" y="2704"/>
                    <a:pt x="454" y="2704"/>
                  </a:cubicBezTo>
                  <a:cubicBezTo>
                    <a:pt x="678" y="2704"/>
                    <a:pt x="957" y="2608"/>
                    <a:pt x="1049" y="2534"/>
                  </a:cubicBezTo>
                  <a:cubicBezTo>
                    <a:pt x="1577" y="2162"/>
                    <a:pt x="2259" y="1665"/>
                    <a:pt x="2259" y="983"/>
                  </a:cubicBezTo>
                  <a:cubicBezTo>
                    <a:pt x="2232" y="407"/>
                    <a:pt x="1767" y="0"/>
                    <a:pt x="12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7"/>
            <p:cNvSpPr/>
            <p:nvPr/>
          </p:nvSpPr>
          <p:spPr>
            <a:xfrm>
              <a:off x="4174850" y="4333225"/>
              <a:ext cx="77200" cy="87325"/>
            </a:xfrm>
            <a:custGeom>
              <a:avLst/>
              <a:gdLst/>
              <a:ahLst/>
              <a:cxnLst/>
              <a:rect l="l" t="t" r="r" b="b"/>
              <a:pathLst>
                <a:path w="3088" h="3493" extrusionOk="0">
                  <a:moveTo>
                    <a:pt x="1720" y="1468"/>
                  </a:moveTo>
                  <a:cubicBezTo>
                    <a:pt x="1652" y="1832"/>
                    <a:pt x="1506" y="2180"/>
                    <a:pt x="1288" y="2482"/>
                  </a:cubicBezTo>
                  <a:cubicBezTo>
                    <a:pt x="1203" y="2595"/>
                    <a:pt x="1163" y="2650"/>
                    <a:pt x="1157" y="2650"/>
                  </a:cubicBezTo>
                  <a:cubicBezTo>
                    <a:pt x="1149" y="2650"/>
                    <a:pt x="1189" y="2572"/>
                    <a:pt x="1257" y="2420"/>
                  </a:cubicBezTo>
                  <a:cubicBezTo>
                    <a:pt x="1319" y="2265"/>
                    <a:pt x="1350" y="2110"/>
                    <a:pt x="1443" y="1955"/>
                  </a:cubicBezTo>
                  <a:cubicBezTo>
                    <a:pt x="1521" y="1783"/>
                    <a:pt x="1615" y="1620"/>
                    <a:pt x="1720" y="1468"/>
                  </a:cubicBezTo>
                  <a:close/>
                  <a:moveTo>
                    <a:pt x="2343" y="1"/>
                  </a:moveTo>
                  <a:cubicBezTo>
                    <a:pt x="1838" y="26"/>
                    <a:pt x="1272" y="318"/>
                    <a:pt x="1145" y="793"/>
                  </a:cubicBezTo>
                  <a:lnTo>
                    <a:pt x="1145" y="793"/>
                  </a:lnTo>
                  <a:cubicBezTo>
                    <a:pt x="598" y="1287"/>
                    <a:pt x="262" y="1932"/>
                    <a:pt x="109" y="2637"/>
                  </a:cubicBezTo>
                  <a:cubicBezTo>
                    <a:pt x="1" y="3207"/>
                    <a:pt x="438" y="3492"/>
                    <a:pt x="944" y="3492"/>
                  </a:cubicBezTo>
                  <a:cubicBezTo>
                    <a:pt x="1016" y="3492"/>
                    <a:pt x="1090" y="3486"/>
                    <a:pt x="1164" y="3475"/>
                  </a:cubicBezTo>
                  <a:cubicBezTo>
                    <a:pt x="2529" y="3195"/>
                    <a:pt x="3087" y="1458"/>
                    <a:pt x="2839" y="249"/>
                  </a:cubicBezTo>
                  <a:cubicBezTo>
                    <a:pt x="2808" y="32"/>
                    <a:pt x="2498" y="1"/>
                    <a:pt x="23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70"/>
        <p:cNvGrpSpPr/>
        <p:nvPr/>
      </p:nvGrpSpPr>
      <p:grpSpPr>
        <a:xfrm>
          <a:off x="0" y="0"/>
          <a:ext cx="0" cy="0"/>
          <a:chOff x="0" y="0"/>
          <a:chExt cx="0" cy="0"/>
        </a:xfrm>
      </p:grpSpPr>
      <p:sp>
        <p:nvSpPr>
          <p:cNvPr id="1571" name="Google Shape;1571;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solidFill>
                <a:schemeClr val="dk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572"/>
        <p:cNvGrpSpPr/>
        <p:nvPr/>
      </p:nvGrpSpPr>
      <p:grpSpPr>
        <a:xfrm>
          <a:off x="0" y="0"/>
          <a:ext cx="0" cy="0"/>
          <a:chOff x="0" y="0"/>
          <a:chExt cx="0" cy="0"/>
        </a:xfrm>
      </p:grpSpPr>
      <p:sp>
        <p:nvSpPr>
          <p:cNvPr id="1573" name="Google Shape;1573;p13"/>
          <p:cNvSpPr txBox="1">
            <a:spLocks noGrp="1"/>
          </p:cNvSpPr>
          <p:nvPr>
            <p:ph type="title"/>
          </p:nvPr>
        </p:nvSpPr>
        <p:spPr>
          <a:xfrm>
            <a:off x="1126050" y="1239475"/>
            <a:ext cx="29865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1700"/>
              <a:buNone/>
              <a:defRPr sz="1700" b="1"/>
            </a:lvl1pPr>
            <a:lvl2pPr lvl="1" algn="ctr">
              <a:spcBef>
                <a:spcPts val="0"/>
              </a:spcBef>
              <a:spcAft>
                <a:spcPts val="0"/>
              </a:spcAft>
              <a:buSzPts val="2400"/>
              <a:buNone/>
              <a:defRPr sz="2400"/>
            </a:lvl2pPr>
            <a:lvl3pPr lvl="2" algn="ctr">
              <a:spcBef>
                <a:spcPts val="0"/>
              </a:spcBef>
              <a:spcAft>
                <a:spcPts val="0"/>
              </a:spcAft>
              <a:buSzPts val="2400"/>
              <a:buNone/>
              <a:defRPr sz="2400"/>
            </a:lvl3pPr>
            <a:lvl4pPr lvl="3" algn="ctr">
              <a:spcBef>
                <a:spcPts val="0"/>
              </a:spcBef>
              <a:spcAft>
                <a:spcPts val="0"/>
              </a:spcAft>
              <a:buSzPts val="2400"/>
              <a:buNone/>
              <a:defRPr sz="2400"/>
            </a:lvl4pPr>
            <a:lvl5pPr lvl="4" algn="ctr">
              <a:spcBef>
                <a:spcPts val="0"/>
              </a:spcBef>
              <a:spcAft>
                <a:spcPts val="0"/>
              </a:spcAft>
              <a:buSzPts val="2400"/>
              <a:buNone/>
              <a:defRPr sz="2400"/>
            </a:lvl5pPr>
            <a:lvl6pPr lvl="5" algn="ctr">
              <a:spcBef>
                <a:spcPts val="0"/>
              </a:spcBef>
              <a:spcAft>
                <a:spcPts val="0"/>
              </a:spcAft>
              <a:buSzPts val="2400"/>
              <a:buNone/>
              <a:defRPr sz="2400"/>
            </a:lvl6pPr>
            <a:lvl7pPr lvl="6" algn="ctr">
              <a:spcBef>
                <a:spcPts val="0"/>
              </a:spcBef>
              <a:spcAft>
                <a:spcPts val="0"/>
              </a:spcAft>
              <a:buSzPts val="2400"/>
              <a:buNone/>
              <a:defRPr sz="2400"/>
            </a:lvl7pPr>
            <a:lvl8pPr lvl="7" algn="ctr">
              <a:spcBef>
                <a:spcPts val="0"/>
              </a:spcBef>
              <a:spcAft>
                <a:spcPts val="0"/>
              </a:spcAft>
              <a:buSzPts val="2400"/>
              <a:buNone/>
              <a:defRPr sz="2400"/>
            </a:lvl8pPr>
            <a:lvl9pPr lvl="8" algn="ctr">
              <a:spcBef>
                <a:spcPts val="0"/>
              </a:spcBef>
              <a:spcAft>
                <a:spcPts val="0"/>
              </a:spcAft>
              <a:buSzPts val="2400"/>
              <a:buNone/>
              <a:defRPr sz="2400"/>
            </a:lvl9pPr>
          </a:lstStyle>
          <a:p>
            <a:endParaRPr/>
          </a:p>
        </p:txBody>
      </p:sp>
      <p:sp>
        <p:nvSpPr>
          <p:cNvPr id="1574" name="Google Shape;1574;p13"/>
          <p:cNvSpPr txBox="1">
            <a:spLocks noGrp="1"/>
          </p:cNvSpPr>
          <p:nvPr>
            <p:ph type="title" idx="2" hasCustomPrompt="1"/>
          </p:nvPr>
        </p:nvSpPr>
        <p:spPr>
          <a:xfrm>
            <a:off x="1314300" y="409575"/>
            <a:ext cx="2610000" cy="983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b="1"/>
            </a:lvl1pPr>
            <a:lvl2pPr lvl="1" algn="ctr" rtl="0">
              <a:spcBef>
                <a:spcPts val="0"/>
              </a:spcBef>
              <a:spcAft>
                <a:spcPts val="0"/>
              </a:spcAft>
              <a:buSzPts val="11000"/>
              <a:buFont typeface="Poppins"/>
              <a:buNone/>
              <a:defRPr sz="11000" b="1">
                <a:latin typeface="Poppins"/>
                <a:ea typeface="Poppins"/>
                <a:cs typeface="Poppins"/>
                <a:sym typeface="Poppins"/>
              </a:defRPr>
            </a:lvl2pPr>
            <a:lvl3pPr lvl="2" algn="ctr" rtl="0">
              <a:spcBef>
                <a:spcPts val="0"/>
              </a:spcBef>
              <a:spcAft>
                <a:spcPts val="0"/>
              </a:spcAft>
              <a:buSzPts val="11000"/>
              <a:buFont typeface="Poppins"/>
              <a:buNone/>
              <a:defRPr sz="11000" b="1">
                <a:latin typeface="Poppins"/>
                <a:ea typeface="Poppins"/>
                <a:cs typeface="Poppins"/>
                <a:sym typeface="Poppins"/>
              </a:defRPr>
            </a:lvl3pPr>
            <a:lvl4pPr lvl="3" algn="ctr" rtl="0">
              <a:spcBef>
                <a:spcPts val="0"/>
              </a:spcBef>
              <a:spcAft>
                <a:spcPts val="0"/>
              </a:spcAft>
              <a:buSzPts val="11000"/>
              <a:buFont typeface="Poppins"/>
              <a:buNone/>
              <a:defRPr sz="11000" b="1">
                <a:latin typeface="Poppins"/>
                <a:ea typeface="Poppins"/>
                <a:cs typeface="Poppins"/>
                <a:sym typeface="Poppins"/>
              </a:defRPr>
            </a:lvl4pPr>
            <a:lvl5pPr lvl="4" algn="ctr" rtl="0">
              <a:spcBef>
                <a:spcPts val="0"/>
              </a:spcBef>
              <a:spcAft>
                <a:spcPts val="0"/>
              </a:spcAft>
              <a:buSzPts val="11000"/>
              <a:buFont typeface="Poppins"/>
              <a:buNone/>
              <a:defRPr sz="11000" b="1">
                <a:latin typeface="Poppins"/>
                <a:ea typeface="Poppins"/>
                <a:cs typeface="Poppins"/>
                <a:sym typeface="Poppins"/>
              </a:defRPr>
            </a:lvl5pPr>
            <a:lvl6pPr lvl="5" algn="ctr" rtl="0">
              <a:spcBef>
                <a:spcPts val="0"/>
              </a:spcBef>
              <a:spcAft>
                <a:spcPts val="0"/>
              </a:spcAft>
              <a:buSzPts val="11000"/>
              <a:buFont typeface="Poppins"/>
              <a:buNone/>
              <a:defRPr sz="11000" b="1">
                <a:latin typeface="Poppins"/>
                <a:ea typeface="Poppins"/>
                <a:cs typeface="Poppins"/>
                <a:sym typeface="Poppins"/>
              </a:defRPr>
            </a:lvl6pPr>
            <a:lvl7pPr lvl="6" algn="ctr" rtl="0">
              <a:spcBef>
                <a:spcPts val="0"/>
              </a:spcBef>
              <a:spcAft>
                <a:spcPts val="0"/>
              </a:spcAft>
              <a:buSzPts val="11000"/>
              <a:buFont typeface="Poppins"/>
              <a:buNone/>
              <a:defRPr sz="11000" b="1">
                <a:latin typeface="Poppins"/>
                <a:ea typeface="Poppins"/>
                <a:cs typeface="Poppins"/>
                <a:sym typeface="Poppins"/>
              </a:defRPr>
            </a:lvl7pPr>
            <a:lvl8pPr lvl="7" algn="ctr" rtl="0">
              <a:spcBef>
                <a:spcPts val="0"/>
              </a:spcBef>
              <a:spcAft>
                <a:spcPts val="0"/>
              </a:spcAft>
              <a:buSzPts val="11000"/>
              <a:buFont typeface="Poppins"/>
              <a:buNone/>
              <a:defRPr sz="11000" b="1">
                <a:latin typeface="Poppins"/>
                <a:ea typeface="Poppins"/>
                <a:cs typeface="Poppins"/>
                <a:sym typeface="Poppins"/>
              </a:defRPr>
            </a:lvl8pPr>
            <a:lvl9pPr lvl="8" algn="ctr" rtl="0">
              <a:spcBef>
                <a:spcPts val="0"/>
              </a:spcBef>
              <a:spcAft>
                <a:spcPts val="0"/>
              </a:spcAft>
              <a:buSzPts val="11000"/>
              <a:buFont typeface="Poppins"/>
              <a:buNone/>
              <a:defRPr sz="11000" b="1">
                <a:latin typeface="Poppins"/>
                <a:ea typeface="Poppins"/>
                <a:cs typeface="Poppins"/>
                <a:sym typeface="Poppins"/>
              </a:defRPr>
            </a:lvl9pPr>
          </a:lstStyle>
          <a:p>
            <a:r>
              <a:t>xx%</a:t>
            </a:r>
          </a:p>
        </p:txBody>
      </p:sp>
      <p:sp>
        <p:nvSpPr>
          <p:cNvPr id="1575" name="Google Shape;1575;p13"/>
          <p:cNvSpPr txBox="1">
            <a:spLocks noGrp="1"/>
          </p:cNvSpPr>
          <p:nvPr>
            <p:ph type="subTitle" idx="1"/>
          </p:nvPr>
        </p:nvSpPr>
        <p:spPr>
          <a:xfrm>
            <a:off x="1370850" y="1676400"/>
            <a:ext cx="2496900" cy="7389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576" name="Google Shape;1576;p13"/>
          <p:cNvSpPr txBox="1">
            <a:spLocks noGrp="1"/>
          </p:cNvSpPr>
          <p:nvPr>
            <p:ph type="title" idx="3"/>
          </p:nvPr>
        </p:nvSpPr>
        <p:spPr>
          <a:xfrm>
            <a:off x="5012250" y="1239475"/>
            <a:ext cx="2986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700"/>
              <a:buNone/>
              <a:defRPr sz="17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577" name="Google Shape;1577;p13"/>
          <p:cNvSpPr txBox="1">
            <a:spLocks noGrp="1"/>
          </p:cNvSpPr>
          <p:nvPr>
            <p:ph type="title" idx="4" hasCustomPrompt="1"/>
          </p:nvPr>
        </p:nvSpPr>
        <p:spPr>
          <a:xfrm>
            <a:off x="5200500" y="409575"/>
            <a:ext cx="2610000" cy="983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b="1"/>
            </a:lvl1pPr>
            <a:lvl2pPr lvl="1" algn="ctr" rtl="0">
              <a:spcBef>
                <a:spcPts val="0"/>
              </a:spcBef>
              <a:spcAft>
                <a:spcPts val="0"/>
              </a:spcAft>
              <a:buSzPts val="11000"/>
              <a:buFont typeface="Poppins"/>
              <a:buNone/>
              <a:defRPr sz="11000" b="1">
                <a:latin typeface="Poppins"/>
                <a:ea typeface="Poppins"/>
                <a:cs typeface="Poppins"/>
                <a:sym typeface="Poppins"/>
              </a:defRPr>
            </a:lvl2pPr>
            <a:lvl3pPr lvl="2" algn="ctr" rtl="0">
              <a:spcBef>
                <a:spcPts val="0"/>
              </a:spcBef>
              <a:spcAft>
                <a:spcPts val="0"/>
              </a:spcAft>
              <a:buSzPts val="11000"/>
              <a:buFont typeface="Poppins"/>
              <a:buNone/>
              <a:defRPr sz="11000" b="1">
                <a:latin typeface="Poppins"/>
                <a:ea typeface="Poppins"/>
                <a:cs typeface="Poppins"/>
                <a:sym typeface="Poppins"/>
              </a:defRPr>
            </a:lvl3pPr>
            <a:lvl4pPr lvl="3" algn="ctr" rtl="0">
              <a:spcBef>
                <a:spcPts val="0"/>
              </a:spcBef>
              <a:spcAft>
                <a:spcPts val="0"/>
              </a:spcAft>
              <a:buSzPts val="11000"/>
              <a:buFont typeface="Poppins"/>
              <a:buNone/>
              <a:defRPr sz="11000" b="1">
                <a:latin typeface="Poppins"/>
                <a:ea typeface="Poppins"/>
                <a:cs typeface="Poppins"/>
                <a:sym typeface="Poppins"/>
              </a:defRPr>
            </a:lvl4pPr>
            <a:lvl5pPr lvl="4" algn="ctr" rtl="0">
              <a:spcBef>
                <a:spcPts val="0"/>
              </a:spcBef>
              <a:spcAft>
                <a:spcPts val="0"/>
              </a:spcAft>
              <a:buSzPts val="11000"/>
              <a:buFont typeface="Poppins"/>
              <a:buNone/>
              <a:defRPr sz="11000" b="1">
                <a:latin typeface="Poppins"/>
                <a:ea typeface="Poppins"/>
                <a:cs typeface="Poppins"/>
                <a:sym typeface="Poppins"/>
              </a:defRPr>
            </a:lvl5pPr>
            <a:lvl6pPr lvl="5" algn="ctr" rtl="0">
              <a:spcBef>
                <a:spcPts val="0"/>
              </a:spcBef>
              <a:spcAft>
                <a:spcPts val="0"/>
              </a:spcAft>
              <a:buSzPts val="11000"/>
              <a:buFont typeface="Poppins"/>
              <a:buNone/>
              <a:defRPr sz="11000" b="1">
                <a:latin typeface="Poppins"/>
                <a:ea typeface="Poppins"/>
                <a:cs typeface="Poppins"/>
                <a:sym typeface="Poppins"/>
              </a:defRPr>
            </a:lvl6pPr>
            <a:lvl7pPr lvl="6" algn="ctr" rtl="0">
              <a:spcBef>
                <a:spcPts val="0"/>
              </a:spcBef>
              <a:spcAft>
                <a:spcPts val="0"/>
              </a:spcAft>
              <a:buSzPts val="11000"/>
              <a:buFont typeface="Poppins"/>
              <a:buNone/>
              <a:defRPr sz="11000" b="1">
                <a:latin typeface="Poppins"/>
                <a:ea typeface="Poppins"/>
                <a:cs typeface="Poppins"/>
                <a:sym typeface="Poppins"/>
              </a:defRPr>
            </a:lvl7pPr>
            <a:lvl8pPr lvl="7" algn="ctr" rtl="0">
              <a:spcBef>
                <a:spcPts val="0"/>
              </a:spcBef>
              <a:spcAft>
                <a:spcPts val="0"/>
              </a:spcAft>
              <a:buSzPts val="11000"/>
              <a:buFont typeface="Poppins"/>
              <a:buNone/>
              <a:defRPr sz="11000" b="1">
                <a:latin typeface="Poppins"/>
                <a:ea typeface="Poppins"/>
                <a:cs typeface="Poppins"/>
                <a:sym typeface="Poppins"/>
              </a:defRPr>
            </a:lvl8pPr>
            <a:lvl9pPr lvl="8" algn="ctr" rtl="0">
              <a:spcBef>
                <a:spcPts val="0"/>
              </a:spcBef>
              <a:spcAft>
                <a:spcPts val="0"/>
              </a:spcAft>
              <a:buSzPts val="11000"/>
              <a:buFont typeface="Poppins"/>
              <a:buNone/>
              <a:defRPr sz="11000" b="1">
                <a:latin typeface="Poppins"/>
                <a:ea typeface="Poppins"/>
                <a:cs typeface="Poppins"/>
                <a:sym typeface="Poppins"/>
              </a:defRPr>
            </a:lvl9pPr>
          </a:lstStyle>
          <a:p>
            <a:r>
              <a:t>xx%</a:t>
            </a:r>
          </a:p>
        </p:txBody>
      </p:sp>
      <p:sp>
        <p:nvSpPr>
          <p:cNvPr id="1578" name="Google Shape;1578;p13"/>
          <p:cNvSpPr txBox="1">
            <a:spLocks noGrp="1"/>
          </p:cNvSpPr>
          <p:nvPr>
            <p:ph type="subTitle" idx="5"/>
          </p:nvPr>
        </p:nvSpPr>
        <p:spPr>
          <a:xfrm>
            <a:off x="5257050" y="1676400"/>
            <a:ext cx="2496900" cy="73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579" name="Google Shape;1579;p13"/>
          <p:cNvSpPr txBox="1">
            <a:spLocks noGrp="1"/>
          </p:cNvSpPr>
          <p:nvPr>
            <p:ph type="title" idx="6"/>
          </p:nvPr>
        </p:nvSpPr>
        <p:spPr>
          <a:xfrm>
            <a:off x="1126050" y="3274675"/>
            <a:ext cx="2986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700"/>
              <a:buNone/>
              <a:defRPr sz="17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580" name="Google Shape;1580;p13"/>
          <p:cNvSpPr txBox="1">
            <a:spLocks noGrp="1"/>
          </p:cNvSpPr>
          <p:nvPr>
            <p:ph type="title" idx="7" hasCustomPrompt="1"/>
          </p:nvPr>
        </p:nvSpPr>
        <p:spPr>
          <a:xfrm>
            <a:off x="1314300" y="2444775"/>
            <a:ext cx="2610000" cy="983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b="1"/>
            </a:lvl1pPr>
            <a:lvl2pPr lvl="1" algn="ctr" rtl="0">
              <a:spcBef>
                <a:spcPts val="0"/>
              </a:spcBef>
              <a:spcAft>
                <a:spcPts val="0"/>
              </a:spcAft>
              <a:buSzPts val="11000"/>
              <a:buFont typeface="Poppins"/>
              <a:buNone/>
              <a:defRPr sz="11000" b="1">
                <a:latin typeface="Poppins"/>
                <a:ea typeface="Poppins"/>
                <a:cs typeface="Poppins"/>
                <a:sym typeface="Poppins"/>
              </a:defRPr>
            </a:lvl2pPr>
            <a:lvl3pPr lvl="2" algn="ctr" rtl="0">
              <a:spcBef>
                <a:spcPts val="0"/>
              </a:spcBef>
              <a:spcAft>
                <a:spcPts val="0"/>
              </a:spcAft>
              <a:buSzPts val="11000"/>
              <a:buFont typeface="Poppins"/>
              <a:buNone/>
              <a:defRPr sz="11000" b="1">
                <a:latin typeface="Poppins"/>
                <a:ea typeface="Poppins"/>
                <a:cs typeface="Poppins"/>
                <a:sym typeface="Poppins"/>
              </a:defRPr>
            </a:lvl3pPr>
            <a:lvl4pPr lvl="3" algn="ctr" rtl="0">
              <a:spcBef>
                <a:spcPts val="0"/>
              </a:spcBef>
              <a:spcAft>
                <a:spcPts val="0"/>
              </a:spcAft>
              <a:buSzPts val="11000"/>
              <a:buFont typeface="Poppins"/>
              <a:buNone/>
              <a:defRPr sz="11000" b="1">
                <a:latin typeface="Poppins"/>
                <a:ea typeface="Poppins"/>
                <a:cs typeface="Poppins"/>
                <a:sym typeface="Poppins"/>
              </a:defRPr>
            </a:lvl4pPr>
            <a:lvl5pPr lvl="4" algn="ctr" rtl="0">
              <a:spcBef>
                <a:spcPts val="0"/>
              </a:spcBef>
              <a:spcAft>
                <a:spcPts val="0"/>
              </a:spcAft>
              <a:buSzPts val="11000"/>
              <a:buFont typeface="Poppins"/>
              <a:buNone/>
              <a:defRPr sz="11000" b="1">
                <a:latin typeface="Poppins"/>
                <a:ea typeface="Poppins"/>
                <a:cs typeface="Poppins"/>
                <a:sym typeface="Poppins"/>
              </a:defRPr>
            </a:lvl5pPr>
            <a:lvl6pPr lvl="5" algn="ctr" rtl="0">
              <a:spcBef>
                <a:spcPts val="0"/>
              </a:spcBef>
              <a:spcAft>
                <a:spcPts val="0"/>
              </a:spcAft>
              <a:buSzPts val="11000"/>
              <a:buFont typeface="Poppins"/>
              <a:buNone/>
              <a:defRPr sz="11000" b="1">
                <a:latin typeface="Poppins"/>
                <a:ea typeface="Poppins"/>
                <a:cs typeface="Poppins"/>
                <a:sym typeface="Poppins"/>
              </a:defRPr>
            </a:lvl6pPr>
            <a:lvl7pPr lvl="6" algn="ctr" rtl="0">
              <a:spcBef>
                <a:spcPts val="0"/>
              </a:spcBef>
              <a:spcAft>
                <a:spcPts val="0"/>
              </a:spcAft>
              <a:buSzPts val="11000"/>
              <a:buFont typeface="Poppins"/>
              <a:buNone/>
              <a:defRPr sz="11000" b="1">
                <a:latin typeface="Poppins"/>
                <a:ea typeface="Poppins"/>
                <a:cs typeface="Poppins"/>
                <a:sym typeface="Poppins"/>
              </a:defRPr>
            </a:lvl7pPr>
            <a:lvl8pPr lvl="7" algn="ctr" rtl="0">
              <a:spcBef>
                <a:spcPts val="0"/>
              </a:spcBef>
              <a:spcAft>
                <a:spcPts val="0"/>
              </a:spcAft>
              <a:buSzPts val="11000"/>
              <a:buFont typeface="Poppins"/>
              <a:buNone/>
              <a:defRPr sz="11000" b="1">
                <a:latin typeface="Poppins"/>
                <a:ea typeface="Poppins"/>
                <a:cs typeface="Poppins"/>
                <a:sym typeface="Poppins"/>
              </a:defRPr>
            </a:lvl8pPr>
            <a:lvl9pPr lvl="8" algn="ctr" rtl="0">
              <a:spcBef>
                <a:spcPts val="0"/>
              </a:spcBef>
              <a:spcAft>
                <a:spcPts val="0"/>
              </a:spcAft>
              <a:buSzPts val="11000"/>
              <a:buFont typeface="Poppins"/>
              <a:buNone/>
              <a:defRPr sz="11000" b="1">
                <a:latin typeface="Poppins"/>
                <a:ea typeface="Poppins"/>
                <a:cs typeface="Poppins"/>
                <a:sym typeface="Poppins"/>
              </a:defRPr>
            </a:lvl9pPr>
          </a:lstStyle>
          <a:p>
            <a:r>
              <a:t>xx%</a:t>
            </a:r>
          </a:p>
        </p:txBody>
      </p:sp>
      <p:sp>
        <p:nvSpPr>
          <p:cNvPr id="1581" name="Google Shape;1581;p13"/>
          <p:cNvSpPr txBox="1">
            <a:spLocks noGrp="1"/>
          </p:cNvSpPr>
          <p:nvPr>
            <p:ph type="subTitle" idx="8"/>
          </p:nvPr>
        </p:nvSpPr>
        <p:spPr>
          <a:xfrm>
            <a:off x="1370850" y="3711600"/>
            <a:ext cx="2496900" cy="73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582" name="Google Shape;1582;p13"/>
          <p:cNvSpPr txBox="1">
            <a:spLocks noGrp="1"/>
          </p:cNvSpPr>
          <p:nvPr>
            <p:ph type="title" idx="9"/>
          </p:nvPr>
        </p:nvSpPr>
        <p:spPr>
          <a:xfrm>
            <a:off x="5012250" y="3274675"/>
            <a:ext cx="2986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700"/>
              <a:buNone/>
              <a:defRPr sz="17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583" name="Google Shape;1583;p13"/>
          <p:cNvSpPr txBox="1">
            <a:spLocks noGrp="1"/>
          </p:cNvSpPr>
          <p:nvPr>
            <p:ph type="title" idx="13" hasCustomPrompt="1"/>
          </p:nvPr>
        </p:nvSpPr>
        <p:spPr>
          <a:xfrm>
            <a:off x="5200500" y="2444775"/>
            <a:ext cx="2610000" cy="983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b="1"/>
            </a:lvl1pPr>
            <a:lvl2pPr lvl="1" algn="ctr" rtl="0">
              <a:spcBef>
                <a:spcPts val="0"/>
              </a:spcBef>
              <a:spcAft>
                <a:spcPts val="0"/>
              </a:spcAft>
              <a:buSzPts val="11000"/>
              <a:buFont typeface="Poppins"/>
              <a:buNone/>
              <a:defRPr sz="11000" b="1">
                <a:latin typeface="Poppins"/>
                <a:ea typeface="Poppins"/>
                <a:cs typeface="Poppins"/>
                <a:sym typeface="Poppins"/>
              </a:defRPr>
            </a:lvl2pPr>
            <a:lvl3pPr lvl="2" algn="ctr" rtl="0">
              <a:spcBef>
                <a:spcPts val="0"/>
              </a:spcBef>
              <a:spcAft>
                <a:spcPts val="0"/>
              </a:spcAft>
              <a:buSzPts val="11000"/>
              <a:buFont typeface="Poppins"/>
              <a:buNone/>
              <a:defRPr sz="11000" b="1">
                <a:latin typeface="Poppins"/>
                <a:ea typeface="Poppins"/>
                <a:cs typeface="Poppins"/>
                <a:sym typeface="Poppins"/>
              </a:defRPr>
            </a:lvl3pPr>
            <a:lvl4pPr lvl="3" algn="ctr" rtl="0">
              <a:spcBef>
                <a:spcPts val="0"/>
              </a:spcBef>
              <a:spcAft>
                <a:spcPts val="0"/>
              </a:spcAft>
              <a:buSzPts val="11000"/>
              <a:buFont typeface="Poppins"/>
              <a:buNone/>
              <a:defRPr sz="11000" b="1">
                <a:latin typeface="Poppins"/>
                <a:ea typeface="Poppins"/>
                <a:cs typeface="Poppins"/>
                <a:sym typeface="Poppins"/>
              </a:defRPr>
            </a:lvl4pPr>
            <a:lvl5pPr lvl="4" algn="ctr" rtl="0">
              <a:spcBef>
                <a:spcPts val="0"/>
              </a:spcBef>
              <a:spcAft>
                <a:spcPts val="0"/>
              </a:spcAft>
              <a:buSzPts val="11000"/>
              <a:buFont typeface="Poppins"/>
              <a:buNone/>
              <a:defRPr sz="11000" b="1">
                <a:latin typeface="Poppins"/>
                <a:ea typeface="Poppins"/>
                <a:cs typeface="Poppins"/>
                <a:sym typeface="Poppins"/>
              </a:defRPr>
            </a:lvl5pPr>
            <a:lvl6pPr lvl="5" algn="ctr" rtl="0">
              <a:spcBef>
                <a:spcPts val="0"/>
              </a:spcBef>
              <a:spcAft>
                <a:spcPts val="0"/>
              </a:spcAft>
              <a:buSzPts val="11000"/>
              <a:buFont typeface="Poppins"/>
              <a:buNone/>
              <a:defRPr sz="11000" b="1">
                <a:latin typeface="Poppins"/>
                <a:ea typeface="Poppins"/>
                <a:cs typeface="Poppins"/>
                <a:sym typeface="Poppins"/>
              </a:defRPr>
            </a:lvl6pPr>
            <a:lvl7pPr lvl="6" algn="ctr" rtl="0">
              <a:spcBef>
                <a:spcPts val="0"/>
              </a:spcBef>
              <a:spcAft>
                <a:spcPts val="0"/>
              </a:spcAft>
              <a:buSzPts val="11000"/>
              <a:buFont typeface="Poppins"/>
              <a:buNone/>
              <a:defRPr sz="11000" b="1">
                <a:latin typeface="Poppins"/>
                <a:ea typeface="Poppins"/>
                <a:cs typeface="Poppins"/>
                <a:sym typeface="Poppins"/>
              </a:defRPr>
            </a:lvl7pPr>
            <a:lvl8pPr lvl="7" algn="ctr" rtl="0">
              <a:spcBef>
                <a:spcPts val="0"/>
              </a:spcBef>
              <a:spcAft>
                <a:spcPts val="0"/>
              </a:spcAft>
              <a:buSzPts val="11000"/>
              <a:buFont typeface="Poppins"/>
              <a:buNone/>
              <a:defRPr sz="11000" b="1">
                <a:latin typeface="Poppins"/>
                <a:ea typeface="Poppins"/>
                <a:cs typeface="Poppins"/>
                <a:sym typeface="Poppins"/>
              </a:defRPr>
            </a:lvl8pPr>
            <a:lvl9pPr lvl="8" algn="ctr" rtl="0">
              <a:spcBef>
                <a:spcPts val="0"/>
              </a:spcBef>
              <a:spcAft>
                <a:spcPts val="0"/>
              </a:spcAft>
              <a:buSzPts val="11000"/>
              <a:buFont typeface="Poppins"/>
              <a:buNone/>
              <a:defRPr sz="11000" b="1">
                <a:latin typeface="Poppins"/>
                <a:ea typeface="Poppins"/>
                <a:cs typeface="Poppins"/>
                <a:sym typeface="Poppins"/>
              </a:defRPr>
            </a:lvl9pPr>
          </a:lstStyle>
          <a:p>
            <a:r>
              <a:t>xx%</a:t>
            </a:r>
          </a:p>
        </p:txBody>
      </p:sp>
      <p:sp>
        <p:nvSpPr>
          <p:cNvPr id="1584" name="Google Shape;1584;p13"/>
          <p:cNvSpPr txBox="1">
            <a:spLocks noGrp="1"/>
          </p:cNvSpPr>
          <p:nvPr>
            <p:ph type="subTitle" idx="14"/>
          </p:nvPr>
        </p:nvSpPr>
        <p:spPr>
          <a:xfrm>
            <a:off x="5257050" y="3711600"/>
            <a:ext cx="2496900" cy="73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grpSp>
        <p:nvGrpSpPr>
          <p:cNvPr id="1585" name="Google Shape;1585;p13"/>
          <p:cNvGrpSpPr/>
          <p:nvPr/>
        </p:nvGrpSpPr>
        <p:grpSpPr>
          <a:xfrm>
            <a:off x="-1289914" y="3847378"/>
            <a:ext cx="5081458" cy="2291921"/>
            <a:chOff x="5619200" y="4458200"/>
            <a:chExt cx="1647150" cy="742900"/>
          </a:xfrm>
        </p:grpSpPr>
        <p:sp>
          <p:nvSpPr>
            <p:cNvPr id="1586" name="Google Shape;1586;p13"/>
            <p:cNvSpPr/>
            <p:nvPr/>
          </p:nvSpPr>
          <p:spPr>
            <a:xfrm>
              <a:off x="5619200" y="4458200"/>
              <a:ext cx="1647150" cy="690850"/>
            </a:xfrm>
            <a:custGeom>
              <a:avLst/>
              <a:gdLst/>
              <a:ahLst/>
              <a:cxnLst/>
              <a:rect l="l" t="t" r="r" b="b"/>
              <a:pathLst>
                <a:path w="65886" h="27634" extrusionOk="0">
                  <a:moveTo>
                    <a:pt x="22214" y="1"/>
                  </a:moveTo>
                  <a:cubicBezTo>
                    <a:pt x="20532" y="1"/>
                    <a:pt x="18847" y="281"/>
                    <a:pt x="17278" y="833"/>
                  </a:cubicBezTo>
                  <a:cubicBezTo>
                    <a:pt x="12222" y="2632"/>
                    <a:pt x="8251" y="6758"/>
                    <a:pt x="5677" y="11442"/>
                  </a:cubicBezTo>
                  <a:cubicBezTo>
                    <a:pt x="3071" y="16126"/>
                    <a:pt x="1706" y="21399"/>
                    <a:pt x="465" y="26610"/>
                  </a:cubicBezTo>
                  <a:lnTo>
                    <a:pt x="0" y="26951"/>
                  </a:lnTo>
                  <a:cubicBezTo>
                    <a:pt x="5568" y="25612"/>
                    <a:pt x="11272" y="25199"/>
                    <a:pt x="17004" y="25199"/>
                  </a:cubicBezTo>
                  <a:cubicBezTo>
                    <a:pt x="21491" y="25199"/>
                    <a:pt x="25994" y="25452"/>
                    <a:pt x="30461" y="25711"/>
                  </a:cubicBezTo>
                  <a:lnTo>
                    <a:pt x="65079" y="27634"/>
                  </a:lnTo>
                  <a:cubicBezTo>
                    <a:pt x="65513" y="23291"/>
                    <a:pt x="65885" y="18762"/>
                    <a:pt x="64179" y="14730"/>
                  </a:cubicBezTo>
                  <a:cubicBezTo>
                    <a:pt x="62763" y="11347"/>
                    <a:pt x="59330" y="8541"/>
                    <a:pt x="55791" y="8541"/>
                  </a:cubicBezTo>
                  <a:cubicBezTo>
                    <a:pt x="55143" y="8541"/>
                    <a:pt x="54492" y="8635"/>
                    <a:pt x="53850" y="8836"/>
                  </a:cubicBezTo>
                  <a:cubicBezTo>
                    <a:pt x="50810" y="9798"/>
                    <a:pt x="48793" y="12807"/>
                    <a:pt x="45847" y="14016"/>
                  </a:cubicBezTo>
                  <a:cubicBezTo>
                    <a:pt x="44931" y="14378"/>
                    <a:pt x="43968" y="14557"/>
                    <a:pt x="43010" y="14557"/>
                  </a:cubicBezTo>
                  <a:cubicBezTo>
                    <a:pt x="41501" y="14557"/>
                    <a:pt x="40002" y="14113"/>
                    <a:pt x="38712" y="13241"/>
                  </a:cubicBezTo>
                  <a:cubicBezTo>
                    <a:pt x="35579" y="11131"/>
                    <a:pt x="34525" y="7006"/>
                    <a:pt x="32043" y="4152"/>
                  </a:cubicBezTo>
                  <a:cubicBezTo>
                    <a:pt x="29611" y="1358"/>
                    <a:pt x="25918" y="1"/>
                    <a:pt x="222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13"/>
            <p:cNvSpPr/>
            <p:nvPr/>
          </p:nvSpPr>
          <p:spPr>
            <a:xfrm>
              <a:off x="5706150" y="4536325"/>
              <a:ext cx="1477225" cy="645250"/>
            </a:xfrm>
            <a:custGeom>
              <a:avLst/>
              <a:gdLst/>
              <a:ahLst/>
              <a:cxnLst/>
              <a:rect l="l" t="t" r="r" b="b"/>
              <a:pathLst>
                <a:path w="59089" h="25810" extrusionOk="0">
                  <a:moveTo>
                    <a:pt x="17943" y="1"/>
                  </a:moveTo>
                  <a:cubicBezTo>
                    <a:pt x="14845" y="1"/>
                    <a:pt x="11730" y="1372"/>
                    <a:pt x="9457" y="3416"/>
                  </a:cubicBezTo>
                  <a:cubicBezTo>
                    <a:pt x="3905" y="8441"/>
                    <a:pt x="1454" y="16847"/>
                    <a:pt x="27" y="23919"/>
                  </a:cubicBezTo>
                  <a:cubicBezTo>
                    <a:pt x="0" y="24028"/>
                    <a:pt x="98" y="24077"/>
                    <a:pt x="219" y="24077"/>
                  </a:cubicBezTo>
                  <a:cubicBezTo>
                    <a:pt x="375" y="24077"/>
                    <a:pt x="568" y="23997"/>
                    <a:pt x="586" y="23857"/>
                  </a:cubicBezTo>
                  <a:lnTo>
                    <a:pt x="586" y="23888"/>
                  </a:lnTo>
                  <a:cubicBezTo>
                    <a:pt x="1857" y="17684"/>
                    <a:pt x="3874" y="10891"/>
                    <a:pt x="7875" y="5804"/>
                  </a:cubicBezTo>
                  <a:cubicBezTo>
                    <a:pt x="10223" y="2806"/>
                    <a:pt x="14226" y="397"/>
                    <a:pt x="18067" y="397"/>
                  </a:cubicBezTo>
                  <a:cubicBezTo>
                    <a:pt x="20265" y="397"/>
                    <a:pt x="22410" y="1186"/>
                    <a:pt x="24160" y="3105"/>
                  </a:cubicBezTo>
                  <a:cubicBezTo>
                    <a:pt x="27014" y="6238"/>
                    <a:pt x="27293" y="11574"/>
                    <a:pt x="31388" y="13652"/>
                  </a:cubicBezTo>
                  <a:cubicBezTo>
                    <a:pt x="32890" y="14422"/>
                    <a:pt x="34450" y="14733"/>
                    <a:pt x="36021" y="14733"/>
                  </a:cubicBezTo>
                  <a:cubicBezTo>
                    <a:pt x="39447" y="14733"/>
                    <a:pt x="42926" y="13256"/>
                    <a:pt x="45967" y="11853"/>
                  </a:cubicBezTo>
                  <a:cubicBezTo>
                    <a:pt x="47522" y="11132"/>
                    <a:pt x="49125" y="10690"/>
                    <a:pt x="50634" y="10690"/>
                  </a:cubicBezTo>
                  <a:cubicBezTo>
                    <a:pt x="52827" y="10690"/>
                    <a:pt x="54825" y="11623"/>
                    <a:pt x="56203" y="13993"/>
                  </a:cubicBezTo>
                  <a:cubicBezTo>
                    <a:pt x="58251" y="17591"/>
                    <a:pt x="57537" y="21810"/>
                    <a:pt x="56855" y="25625"/>
                  </a:cubicBezTo>
                  <a:cubicBezTo>
                    <a:pt x="56826" y="25753"/>
                    <a:pt x="56934" y="25809"/>
                    <a:pt x="57062" y="25809"/>
                  </a:cubicBezTo>
                  <a:cubicBezTo>
                    <a:pt x="57214" y="25809"/>
                    <a:pt x="57396" y="25729"/>
                    <a:pt x="57413" y="25594"/>
                  </a:cubicBezTo>
                  <a:cubicBezTo>
                    <a:pt x="58344" y="20445"/>
                    <a:pt x="59088" y="12039"/>
                    <a:pt x="52419" y="10302"/>
                  </a:cubicBezTo>
                  <a:cubicBezTo>
                    <a:pt x="51875" y="10154"/>
                    <a:pt x="51331" y="10089"/>
                    <a:pt x="50790" y="10089"/>
                  </a:cubicBezTo>
                  <a:cubicBezTo>
                    <a:pt x="48831" y="10089"/>
                    <a:pt x="46904" y="10940"/>
                    <a:pt x="45129" y="11791"/>
                  </a:cubicBezTo>
                  <a:cubicBezTo>
                    <a:pt x="42363" y="13107"/>
                    <a:pt x="39371" y="14279"/>
                    <a:pt x="36316" y="14279"/>
                  </a:cubicBezTo>
                  <a:cubicBezTo>
                    <a:pt x="35125" y="14279"/>
                    <a:pt x="33923" y="14101"/>
                    <a:pt x="32722" y="13683"/>
                  </a:cubicBezTo>
                  <a:cubicBezTo>
                    <a:pt x="26983" y="11729"/>
                    <a:pt x="27572" y="3757"/>
                    <a:pt x="22361" y="1058"/>
                  </a:cubicBezTo>
                  <a:cubicBezTo>
                    <a:pt x="20959" y="326"/>
                    <a:pt x="19453" y="1"/>
                    <a:pt x="17943"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13"/>
            <p:cNvSpPr/>
            <p:nvPr/>
          </p:nvSpPr>
          <p:spPr>
            <a:xfrm>
              <a:off x="5813125" y="4656950"/>
              <a:ext cx="1320600" cy="525400"/>
            </a:xfrm>
            <a:custGeom>
              <a:avLst/>
              <a:gdLst/>
              <a:ahLst/>
              <a:cxnLst/>
              <a:rect l="l" t="t" r="r" b="b"/>
              <a:pathLst>
                <a:path w="52824" h="21016" extrusionOk="0">
                  <a:moveTo>
                    <a:pt x="12103" y="0"/>
                  </a:moveTo>
                  <a:cubicBezTo>
                    <a:pt x="10659" y="0"/>
                    <a:pt x="9171" y="529"/>
                    <a:pt x="7753" y="1693"/>
                  </a:cubicBezTo>
                  <a:cubicBezTo>
                    <a:pt x="5488" y="3523"/>
                    <a:pt x="4279" y="6407"/>
                    <a:pt x="3193" y="9044"/>
                  </a:cubicBezTo>
                  <a:cubicBezTo>
                    <a:pt x="1859" y="12394"/>
                    <a:pt x="804" y="15868"/>
                    <a:pt x="29" y="19405"/>
                  </a:cubicBezTo>
                  <a:cubicBezTo>
                    <a:pt x="1" y="19532"/>
                    <a:pt x="108" y="19588"/>
                    <a:pt x="236" y="19588"/>
                  </a:cubicBezTo>
                  <a:cubicBezTo>
                    <a:pt x="389" y="19588"/>
                    <a:pt x="570" y="19508"/>
                    <a:pt x="587" y="19374"/>
                  </a:cubicBezTo>
                  <a:cubicBezTo>
                    <a:pt x="1394" y="15620"/>
                    <a:pt x="2542" y="11991"/>
                    <a:pt x="4030" y="8455"/>
                  </a:cubicBezTo>
                  <a:cubicBezTo>
                    <a:pt x="5457" y="5043"/>
                    <a:pt x="7536" y="762"/>
                    <a:pt x="11723" y="359"/>
                  </a:cubicBezTo>
                  <a:cubicBezTo>
                    <a:pt x="11913" y="339"/>
                    <a:pt x="12099" y="330"/>
                    <a:pt x="12280" y="330"/>
                  </a:cubicBezTo>
                  <a:cubicBezTo>
                    <a:pt x="15886" y="330"/>
                    <a:pt x="17796" y="4030"/>
                    <a:pt x="19509" y="6718"/>
                  </a:cubicBezTo>
                  <a:cubicBezTo>
                    <a:pt x="20905" y="8920"/>
                    <a:pt x="22487" y="10595"/>
                    <a:pt x="24937" y="11557"/>
                  </a:cubicBezTo>
                  <a:cubicBezTo>
                    <a:pt x="26989" y="12342"/>
                    <a:pt x="29212" y="12714"/>
                    <a:pt x="31449" y="12714"/>
                  </a:cubicBezTo>
                  <a:cubicBezTo>
                    <a:pt x="34690" y="12714"/>
                    <a:pt x="37962" y="11934"/>
                    <a:pt x="40788" y="10502"/>
                  </a:cubicBezTo>
                  <a:cubicBezTo>
                    <a:pt x="42308" y="9727"/>
                    <a:pt x="43735" y="8610"/>
                    <a:pt x="45441" y="8238"/>
                  </a:cubicBezTo>
                  <a:cubicBezTo>
                    <a:pt x="45768" y="8169"/>
                    <a:pt x="46083" y="8136"/>
                    <a:pt x="46386" y="8136"/>
                  </a:cubicBezTo>
                  <a:cubicBezTo>
                    <a:pt x="48126" y="8136"/>
                    <a:pt x="49471" y="9218"/>
                    <a:pt x="50342" y="10750"/>
                  </a:cubicBezTo>
                  <a:cubicBezTo>
                    <a:pt x="52017" y="13759"/>
                    <a:pt x="51862" y="17605"/>
                    <a:pt x="51025" y="20831"/>
                  </a:cubicBezTo>
                  <a:cubicBezTo>
                    <a:pt x="50996" y="20959"/>
                    <a:pt x="51104" y="21015"/>
                    <a:pt x="51235" y="21015"/>
                  </a:cubicBezTo>
                  <a:cubicBezTo>
                    <a:pt x="51391" y="21015"/>
                    <a:pt x="51580" y="20935"/>
                    <a:pt x="51614" y="20800"/>
                  </a:cubicBezTo>
                  <a:cubicBezTo>
                    <a:pt x="52576" y="16985"/>
                    <a:pt x="52824" y="10037"/>
                    <a:pt x="48388" y="8083"/>
                  </a:cubicBezTo>
                  <a:cubicBezTo>
                    <a:pt x="47798" y="7821"/>
                    <a:pt x="47205" y="7711"/>
                    <a:pt x="46617" y="7711"/>
                  </a:cubicBezTo>
                  <a:cubicBezTo>
                    <a:pt x="45318" y="7711"/>
                    <a:pt x="44041" y="8249"/>
                    <a:pt x="42867" y="8889"/>
                  </a:cubicBezTo>
                  <a:cubicBezTo>
                    <a:pt x="39858" y="10471"/>
                    <a:pt x="37035" y="11836"/>
                    <a:pt x="33623" y="12177"/>
                  </a:cubicBezTo>
                  <a:cubicBezTo>
                    <a:pt x="32943" y="12241"/>
                    <a:pt x="32241" y="12276"/>
                    <a:pt x="31531" y="12276"/>
                  </a:cubicBezTo>
                  <a:cubicBezTo>
                    <a:pt x="28808" y="12276"/>
                    <a:pt x="25954" y="11762"/>
                    <a:pt x="23666" y="10409"/>
                  </a:cubicBezTo>
                  <a:cubicBezTo>
                    <a:pt x="20967" y="8796"/>
                    <a:pt x="19850" y="5880"/>
                    <a:pt x="18082" y="3461"/>
                  </a:cubicBezTo>
                  <a:cubicBezTo>
                    <a:pt x="16494" y="1287"/>
                    <a:pt x="14354" y="0"/>
                    <a:pt x="12103"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13"/>
            <p:cNvSpPr/>
            <p:nvPr/>
          </p:nvSpPr>
          <p:spPr>
            <a:xfrm>
              <a:off x="5873650" y="4751150"/>
              <a:ext cx="1188750" cy="437925"/>
            </a:xfrm>
            <a:custGeom>
              <a:avLst/>
              <a:gdLst/>
              <a:ahLst/>
              <a:cxnLst/>
              <a:rect l="l" t="t" r="r" b="b"/>
              <a:pathLst>
                <a:path w="47550" h="17517" extrusionOk="0">
                  <a:moveTo>
                    <a:pt x="9521" y="1"/>
                  </a:moveTo>
                  <a:cubicBezTo>
                    <a:pt x="9160" y="1"/>
                    <a:pt x="8777" y="70"/>
                    <a:pt x="8372" y="220"/>
                  </a:cubicBezTo>
                  <a:cubicBezTo>
                    <a:pt x="6107" y="1089"/>
                    <a:pt x="4556" y="3911"/>
                    <a:pt x="3440" y="5897"/>
                  </a:cubicBezTo>
                  <a:cubicBezTo>
                    <a:pt x="1796" y="8812"/>
                    <a:pt x="648" y="12007"/>
                    <a:pt x="27" y="15326"/>
                  </a:cubicBezTo>
                  <a:cubicBezTo>
                    <a:pt x="0" y="15449"/>
                    <a:pt x="99" y="15500"/>
                    <a:pt x="220" y="15500"/>
                  </a:cubicBezTo>
                  <a:cubicBezTo>
                    <a:pt x="375" y="15500"/>
                    <a:pt x="568" y="15417"/>
                    <a:pt x="586" y="15295"/>
                  </a:cubicBezTo>
                  <a:cubicBezTo>
                    <a:pt x="1175" y="12224"/>
                    <a:pt x="2199" y="9278"/>
                    <a:pt x="3657" y="6517"/>
                  </a:cubicBezTo>
                  <a:cubicBezTo>
                    <a:pt x="4685" y="4624"/>
                    <a:pt x="7191" y="497"/>
                    <a:pt x="9585" y="497"/>
                  </a:cubicBezTo>
                  <a:cubicBezTo>
                    <a:pt x="10369" y="497"/>
                    <a:pt x="11142" y="940"/>
                    <a:pt x="11846" y="2050"/>
                  </a:cubicBezTo>
                  <a:cubicBezTo>
                    <a:pt x="13118" y="4035"/>
                    <a:pt x="13645" y="6176"/>
                    <a:pt x="15382" y="7913"/>
                  </a:cubicBezTo>
                  <a:cubicBezTo>
                    <a:pt x="16809" y="9278"/>
                    <a:pt x="18484" y="10363"/>
                    <a:pt x="20345" y="11077"/>
                  </a:cubicBezTo>
                  <a:cubicBezTo>
                    <a:pt x="22756" y="12044"/>
                    <a:pt x="25362" y="12482"/>
                    <a:pt x="27974" y="12482"/>
                  </a:cubicBezTo>
                  <a:cubicBezTo>
                    <a:pt x="30136" y="12482"/>
                    <a:pt x="32302" y="12183"/>
                    <a:pt x="34366" y="11635"/>
                  </a:cubicBezTo>
                  <a:cubicBezTo>
                    <a:pt x="35483" y="11356"/>
                    <a:pt x="36568" y="10984"/>
                    <a:pt x="37654" y="10549"/>
                  </a:cubicBezTo>
                  <a:cubicBezTo>
                    <a:pt x="38998" y="9989"/>
                    <a:pt x="41480" y="8317"/>
                    <a:pt x="43091" y="8317"/>
                  </a:cubicBezTo>
                  <a:cubicBezTo>
                    <a:pt x="43265" y="8317"/>
                    <a:pt x="43428" y="8336"/>
                    <a:pt x="43579" y="8378"/>
                  </a:cubicBezTo>
                  <a:cubicBezTo>
                    <a:pt x="47115" y="9464"/>
                    <a:pt x="46556" y="14613"/>
                    <a:pt x="46091" y="17343"/>
                  </a:cubicBezTo>
                  <a:cubicBezTo>
                    <a:pt x="46078" y="17465"/>
                    <a:pt x="46178" y="17516"/>
                    <a:pt x="46297" y="17516"/>
                  </a:cubicBezTo>
                  <a:cubicBezTo>
                    <a:pt x="46449" y="17516"/>
                    <a:pt x="46632" y="17433"/>
                    <a:pt x="46649" y="17312"/>
                  </a:cubicBezTo>
                  <a:cubicBezTo>
                    <a:pt x="47115" y="14675"/>
                    <a:pt x="47549" y="10953"/>
                    <a:pt x="45378" y="8936"/>
                  </a:cubicBezTo>
                  <a:cubicBezTo>
                    <a:pt x="44616" y="8219"/>
                    <a:pt x="43841" y="7937"/>
                    <a:pt x="43056" y="7937"/>
                  </a:cubicBezTo>
                  <a:cubicBezTo>
                    <a:pt x="42177" y="7937"/>
                    <a:pt x="41284" y="8290"/>
                    <a:pt x="40384" y="8781"/>
                  </a:cubicBezTo>
                  <a:cubicBezTo>
                    <a:pt x="36658" y="10818"/>
                    <a:pt x="32257" y="12103"/>
                    <a:pt x="27923" y="12103"/>
                  </a:cubicBezTo>
                  <a:cubicBezTo>
                    <a:pt x="24536" y="12103"/>
                    <a:pt x="21189" y="11318"/>
                    <a:pt x="18236" y="9495"/>
                  </a:cubicBezTo>
                  <a:cubicBezTo>
                    <a:pt x="16933" y="8688"/>
                    <a:pt x="15754" y="7665"/>
                    <a:pt x="14824" y="6424"/>
                  </a:cubicBezTo>
                  <a:cubicBezTo>
                    <a:pt x="13862" y="5152"/>
                    <a:pt x="13397" y="3663"/>
                    <a:pt x="12621" y="2267"/>
                  </a:cubicBezTo>
                  <a:cubicBezTo>
                    <a:pt x="11911" y="970"/>
                    <a:pt x="10873" y="1"/>
                    <a:pt x="9521"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13"/>
            <p:cNvSpPr/>
            <p:nvPr/>
          </p:nvSpPr>
          <p:spPr>
            <a:xfrm>
              <a:off x="5987550" y="4937050"/>
              <a:ext cx="1010475" cy="264050"/>
            </a:xfrm>
            <a:custGeom>
              <a:avLst/>
              <a:gdLst/>
              <a:ahLst/>
              <a:cxnLst/>
              <a:rect l="l" t="t" r="r" b="b"/>
              <a:pathLst>
                <a:path w="40419" h="10562" extrusionOk="0">
                  <a:moveTo>
                    <a:pt x="5814" y="0"/>
                  </a:moveTo>
                  <a:cubicBezTo>
                    <a:pt x="5718" y="0"/>
                    <a:pt x="5621" y="4"/>
                    <a:pt x="5522" y="11"/>
                  </a:cubicBezTo>
                  <a:cubicBezTo>
                    <a:pt x="1396" y="291"/>
                    <a:pt x="217" y="4695"/>
                    <a:pt x="0" y="8107"/>
                  </a:cubicBezTo>
                  <a:cubicBezTo>
                    <a:pt x="0" y="8136"/>
                    <a:pt x="54" y="8150"/>
                    <a:pt x="128" y="8150"/>
                  </a:cubicBezTo>
                  <a:cubicBezTo>
                    <a:pt x="292" y="8150"/>
                    <a:pt x="559" y="8081"/>
                    <a:pt x="559" y="7952"/>
                  </a:cubicBezTo>
                  <a:cubicBezTo>
                    <a:pt x="714" y="5781"/>
                    <a:pt x="993" y="3113"/>
                    <a:pt x="2699" y="1531"/>
                  </a:cubicBezTo>
                  <a:cubicBezTo>
                    <a:pt x="3123" y="1083"/>
                    <a:pt x="3706" y="835"/>
                    <a:pt x="4305" y="835"/>
                  </a:cubicBezTo>
                  <a:cubicBezTo>
                    <a:pt x="4452" y="835"/>
                    <a:pt x="4600" y="849"/>
                    <a:pt x="4746" y="880"/>
                  </a:cubicBezTo>
                  <a:cubicBezTo>
                    <a:pt x="5252" y="543"/>
                    <a:pt x="5736" y="372"/>
                    <a:pt x="6204" y="372"/>
                  </a:cubicBezTo>
                  <a:cubicBezTo>
                    <a:pt x="6683" y="372"/>
                    <a:pt x="7145" y="550"/>
                    <a:pt x="7600" y="911"/>
                  </a:cubicBezTo>
                  <a:cubicBezTo>
                    <a:pt x="7941" y="1097"/>
                    <a:pt x="8282" y="1345"/>
                    <a:pt x="8593" y="1624"/>
                  </a:cubicBezTo>
                  <a:cubicBezTo>
                    <a:pt x="9368" y="2245"/>
                    <a:pt x="10082" y="2958"/>
                    <a:pt x="10888" y="3579"/>
                  </a:cubicBezTo>
                  <a:cubicBezTo>
                    <a:pt x="14727" y="6452"/>
                    <a:pt x="19362" y="7977"/>
                    <a:pt x="24064" y="7977"/>
                  </a:cubicBezTo>
                  <a:cubicBezTo>
                    <a:pt x="25859" y="7977"/>
                    <a:pt x="27664" y="7755"/>
                    <a:pt x="29438" y="7301"/>
                  </a:cubicBezTo>
                  <a:cubicBezTo>
                    <a:pt x="30306" y="7084"/>
                    <a:pt x="31144" y="6774"/>
                    <a:pt x="31981" y="6494"/>
                  </a:cubicBezTo>
                  <a:cubicBezTo>
                    <a:pt x="32540" y="6277"/>
                    <a:pt x="33067" y="6091"/>
                    <a:pt x="33594" y="5905"/>
                  </a:cubicBezTo>
                  <a:cubicBezTo>
                    <a:pt x="34508" y="5609"/>
                    <a:pt x="35835" y="5194"/>
                    <a:pt x="36917" y="5194"/>
                  </a:cubicBezTo>
                  <a:cubicBezTo>
                    <a:pt x="37194" y="5194"/>
                    <a:pt x="37455" y="5222"/>
                    <a:pt x="37689" y="5285"/>
                  </a:cubicBezTo>
                  <a:cubicBezTo>
                    <a:pt x="39984" y="5874"/>
                    <a:pt x="39426" y="8883"/>
                    <a:pt x="38992" y="10496"/>
                  </a:cubicBezTo>
                  <a:cubicBezTo>
                    <a:pt x="38980" y="10541"/>
                    <a:pt x="39044" y="10562"/>
                    <a:pt x="39132" y="10562"/>
                  </a:cubicBezTo>
                  <a:cubicBezTo>
                    <a:pt x="39285" y="10562"/>
                    <a:pt x="39511" y="10501"/>
                    <a:pt x="39550" y="10403"/>
                  </a:cubicBezTo>
                  <a:cubicBezTo>
                    <a:pt x="39922" y="8914"/>
                    <a:pt x="40418" y="6743"/>
                    <a:pt x="39085" y="5564"/>
                  </a:cubicBezTo>
                  <a:cubicBezTo>
                    <a:pt x="38560" y="5096"/>
                    <a:pt x="37894" y="4939"/>
                    <a:pt x="37197" y="4939"/>
                  </a:cubicBezTo>
                  <a:cubicBezTo>
                    <a:pt x="36369" y="4939"/>
                    <a:pt x="35498" y="5161"/>
                    <a:pt x="34773" y="5347"/>
                  </a:cubicBezTo>
                  <a:cubicBezTo>
                    <a:pt x="31733" y="6153"/>
                    <a:pt x="28972" y="7487"/>
                    <a:pt x="25746" y="7704"/>
                  </a:cubicBezTo>
                  <a:cubicBezTo>
                    <a:pt x="25328" y="7727"/>
                    <a:pt x="24911" y="7738"/>
                    <a:pt x="24495" y="7738"/>
                  </a:cubicBezTo>
                  <a:cubicBezTo>
                    <a:pt x="22069" y="7738"/>
                    <a:pt x="19675" y="7351"/>
                    <a:pt x="17371" y="6557"/>
                  </a:cubicBezTo>
                  <a:cubicBezTo>
                    <a:pt x="14859" y="5688"/>
                    <a:pt x="12532" y="4354"/>
                    <a:pt x="10485" y="2617"/>
                  </a:cubicBezTo>
                  <a:cubicBezTo>
                    <a:pt x="9096" y="1435"/>
                    <a:pt x="7736" y="0"/>
                    <a:pt x="5814"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1" name="Google Shape;1591;p13"/>
          <p:cNvGrpSpPr/>
          <p:nvPr/>
        </p:nvGrpSpPr>
        <p:grpSpPr>
          <a:xfrm rot="10800000" flipH="1">
            <a:off x="6148690" y="-1042184"/>
            <a:ext cx="4256731" cy="2205454"/>
            <a:chOff x="4178350" y="2375050"/>
            <a:chExt cx="938350" cy="515775"/>
          </a:xfrm>
        </p:grpSpPr>
        <p:sp>
          <p:nvSpPr>
            <p:cNvPr id="1592" name="Google Shape;1592;p13"/>
            <p:cNvSpPr/>
            <p:nvPr/>
          </p:nvSpPr>
          <p:spPr>
            <a:xfrm>
              <a:off x="4178350" y="2375050"/>
              <a:ext cx="938350" cy="470050"/>
            </a:xfrm>
            <a:custGeom>
              <a:avLst/>
              <a:gdLst/>
              <a:ahLst/>
              <a:cxnLst/>
              <a:rect l="l" t="t" r="r" b="b"/>
              <a:pathLst>
                <a:path w="37534" h="18802" extrusionOk="0">
                  <a:moveTo>
                    <a:pt x="19941" y="1"/>
                  </a:moveTo>
                  <a:cubicBezTo>
                    <a:pt x="19829" y="1"/>
                    <a:pt x="19717" y="2"/>
                    <a:pt x="19604" y="4"/>
                  </a:cubicBezTo>
                  <a:cubicBezTo>
                    <a:pt x="17557" y="35"/>
                    <a:pt x="15789" y="780"/>
                    <a:pt x="13804" y="1121"/>
                  </a:cubicBezTo>
                  <a:cubicBezTo>
                    <a:pt x="11260" y="1617"/>
                    <a:pt x="8903" y="2765"/>
                    <a:pt x="6949" y="4440"/>
                  </a:cubicBezTo>
                  <a:cubicBezTo>
                    <a:pt x="2792" y="7914"/>
                    <a:pt x="248" y="12970"/>
                    <a:pt x="0" y="18367"/>
                  </a:cubicBezTo>
                  <a:lnTo>
                    <a:pt x="714" y="18802"/>
                  </a:lnTo>
                  <a:lnTo>
                    <a:pt x="36913" y="18678"/>
                  </a:lnTo>
                  <a:cubicBezTo>
                    <a:pt x="37534" y="16816"/>
                    <a:pt x="36727" y="14800"/>
                    <a:pt x="35952" y="12970"/>
                  </a:cubicBezTo>
                  <a:cubicBezTo>
                    <a:pt x="34711" y="10147"/>
                    <a:pt x="33377" y="7263"/>
                    <a:pt x="31392" y="4998"/>
                  </a:cubicBezTo>
                  <a:cubicBezTo>
                    <a:pt x="28520" y="1733"/>
                    <a:pt x="24234" y="1"/>
                    <a:pt x="199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13"/>
            <p:cNvSpPr/>
            <p:nvPr/>
          </p:nvSpPr>
          <p:spPr>
            <a:xfrm>
              <a:off x="4192225" y="2449850"/>
              <a:ext cx="867875" cy="411650"/>
            </a:xfrm>
            <a:custGeom>
              <a:avLst/>
              <a:gdLst/>
              <a:ahLst/>
              <a:cxnLst/>
              <a:rect l="l" t="t" r="r" b="b"/>
              <a:pathLst>
                <a:path w="34715" h="16466" extrusionOk="0">
                  <a:moveTo>
                    <a:pt x="18380" y="0"/>
                  </a:moveTo>
                  <a:cubicBezTo>
                    <a:pt x="17829" y="0"/>
                    <a:pt x="17276" y="28"/>
                    <a:pt x="16723" y="83"/>
                  </a:cubicBezTo>
                  <a:cubicBezTo>
                    <a:pt x="13063" y="455"/>
                    <a:pt x="9589" y="1944"/>
                    <a:pt x="6766" y="4302"/>
                  </a:cubicBezTo>
                  <a:cubicBezTo>
                    <a:pt x="3105" y="7403"/>
                    <a:pt x="1492" y="11839"/>
                    <a:pt x="35" y="16275"/>
                  </a:cubicBezTo>
                  <a:cubicBezTo>
                    <a:pt x="1" y="16377"/>
                    <a:pt x="123" y="16421"/>
                    <a:pt x="298" y="16421"/>
                  </a:cubicBezTo>
                  <a:cubicBezTo>
                    <a:pt x="604" y="16421"/>
                    <a:pt x="1072" y="16286"/>
                    <a:pt x="1151" y="16089"/>
                  </a:cubicBezTo>
                  <a:lnTo>
                    <a:pt x="1120" y="16089"/>
                  </a:lnTo>
                  <a:cubicBezTo>
                    <a:pt x="2299" y="12491"/>
                    <a:pt x="3540" y="8768"/>
                    <a:pt x="6083" y="5884"/>
                  </a:cubicBezTo>
                  <a:cubicBezTo>
                    <a:pt x="8906" y="2689"/>
                    <a:pt x="12908" y="765"/>
                    <a:pt x="17188" y="548"/>
                  </a:cubicBezTo>
                  <a:cubicBezTo>
                    <a:pt x="17428" y="536"/>
                    <a:pt x="17667" y="530"/>
                    <a:pt x="17906" y="530"/>
                  </a:cubicBezTo>
                  <a:cubicBezTo>
                    <a:pt x="21865" y="530"/>
                    <a:pt x="25631" y="2217"/>
                    <a:pt x="28293" y="5201"/>
                  </a:cubicBezTo>
                  <a:cubicBezTo>
                    <a:pt x="31023" y="8241"/>
                    <a:pt x="33566" y="11994"/>
                    <a:pt x="32946" y="16306"/>
                  </a:cubicBezTo>
                  <a:cubicBezTo>
                    <a:pt x="32924" y="16418"/>
                    <a:pt x="33055" y="16465"/>
                    <a:pt x="33235" y="16465"/>
                  </a:cubicBezTo>
                  <a:cubicBezTo>
                    <a:pt x="33554" y="16465"/>
                    <a:pt x="34023" y="16318"/>
                    <a:pt x="34063" y="16120"/>
                  </a:cubicBezTo>
                  <a:cubicBezTo>
                    <a:pt x="34714" y="11436"/>
                    <a:pt x="31798" y="7217"/>
                    <a:pt x="28634" y="4053"/>
                  </a:cubicBezTo>
                  <a:cubicBezTo>
                    <a:pt x="25844" y="1317"/>
                    <a:pt x="22177" y="0"/>
                    <a:pt x="18380"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13"/>
            <p:cNvSpPr/>
            <p:nvPr/>
          </p:nvSpPr>
          <p:spPr>
            <a:xfrm>
              <a:off x="4252800" y="2496850"/>
              <a:ext cx="761025" cy="376950"/>
            </a:xfrm>
            <a:custGeom>
              <a:avLst/>
              <a:gdLst/>
              <a:ahLst/>
              <a:cxnLst/>
              <a:rect l="l" t="t" r="r" b="b"/>
              <a:pathLst>
                <a:path w="30441" h="15078" extrusionOk="0">
                  <a:moveTo>
                    <a:pt x="13814" y="1"/>
                  </a:moveTo>
                  <a:cubicBezTo>
                    <a:pt x="10218" y="1"/>
                    <a:pt x="7746" y="1872"/>
                    <a:pt x="5273" y="4345"/>
                  </a:cubicBezTo>
                  <a:cubicBezTo>
                    <a:pt x="2575" y="7074"/>
                    <a:pt x="62" y="10952"/>
                    <a:pt x="0" y="14922"/>
                  </a:cubicBezTo>
                  <a:cubicBezTo>
                    <a:pt x="0" y="15030"/>
                    <a:pt x="134" y="15078"/>
                    <a:pt x="309" y="15078"/>
                  </a:cubicBezTo>
                  <a:cubicBezTo>
                    <a:pt x="639" y="15078"/>
                    <a:pt x="1117" y="14907"/>
                    <a:pt x="1117" y="14643"/>
                  </a:cubicBezTo>
                  <a:cubicBezTo>
                    <a:pt x="1179" y="10890"/>
                    <a:pt x="3629" y="7074"/>
                    <a:pt x="6173" y="4500"/>
                  </a:cubicBezTo>
                  <a:cubicBezTo>
                    <a:pt x="7414" y="3259"/>
                    <a:pt x="8716" y="1863"/>
                    <a:pt x="10392" y="1150"/>
                  </a:cubicBezTo>
                  <a:cubicBezTo>
                    <a:pt x="11295" y="765"/>
                    <a:pt x="12261" y="601"/>
                    <a:pt x="13235" y="601"/>
                  </a:cubicBezTo>
                  <a:cubicBezTo>
                    <a:pt x="14537" y="601"/>
                    <a:pt x="15855" y="893"/>
                    <a:pt x="17061" y="1336"/>
                  </a:cubicBezTo>
                  <a:cubicBezTo>
                    <a:pt x="23047" y="3507"/>
                    <a:pt x="28104" y="8346"/>
                    <a:pt x="29282" y="14736"/>
                  </a:cubicBezTo>
                  <a:cubicBezTo>
                    <a:pt x="29303" y="14849"/>
                    <a:pt x="29438" y="14897"/>
                    <a:pt x="29607" y="14897"/>
                  </a:cubicBezTo>
                  <a:cubicBezTo>
                    <a:pt x="29952" y="14897"/>
                    <a:pt x="30441" y="14696"/>
                    <a:pt x="30399" y="14426"/>
                  </a:cubicBezTo>
                  <a:cubicBezTo>
                    <a:pt x="29717" y="10549"/>
                    <a:pt x="27638" y="7074"/>
                    <a:pt x="24536" y="4655"/>
                  </a:cubicBezTo>
                  <a:cubicBezTo>
                    <a:pt x="21558" y="2329"/>
                    <a:pt x="17898" y="95"/>
                    <a:pt x="13990" y="2"/>
                  </a:cubicBezTo>
                  <a:cubicBezTo>
                    <a:pt x="13931" y="1"/>
                    <a:pt x="13872" y="1"/>
                    <a:pt x="13814" y="1"/>
                  </a:cubicBezTo>
                  <a:close/>
                </a:path>
              </a:pathLst>
            </a:custGeom>
            <a:no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13"/>
            <p:cNvSpPr/>
            <p:nvPr/>
          </p:nvSpPr>
          <p:spPr>
            <a:xfrm>
              <a:off x="4311275" y="2568125"/>
              <a:ext cx="619300" cy="306050"/>
            </a:xfrm>
            <a:custGeom>
              <a:avLst/>
              <a:gdLst/>
              <a:ahLst/>
              <a:cxnLst/>
              <a:rect l="l" t="t" r="r" b="b"/>
              <a:pathLst>
                <a:path w="24772" h="12242" extrusionOk="0">
                  <a:moveTo>
                    <a:pt x="11588" y="1"/>
                  </a:moveTo>
                  <a:cubicBezTo>
                    <a:pt x="5191" y="1"/>
                    <a:pt x="1980" y="5894"/>
                    <a:pt x="50" y="11389"/>
                  </a:cubicBezTo>
                  <a:cubicBezTo>
                    <a:pt x="1" y="11523"/>
                    <a:pt x="143" y="11580"/>
                    <a:pt x="341" y="11580"/>
                  </a:cubicBezTo>
                  <a:cubicBezTo>
                    <a:pt x="648" y="11580"/>
                    <a:pt x="1091" y="11441"/>
                    <a:pt x="1166" y="11234"/>
                  </a:cubicBezTo>
                  <a:lnTo>
                    <a:pt x="1197" y="11234"/>
                  </a:lnTo>
                  <a:cubicBezTo>
                    <a:pt x="2977" y="6003"/>
                    <a:pt x="5858" y="679"/>
                    <a:pt x="11490" y="679"/>
                  </a:cubicBezTo>
                  <a:cubicBezTo>
                    <a:pt x="12337" y="679"/>
                    <a:pt x="13247" y="800"/>
                    <a:pt x="14225" y="1059"/>
                  </a:cubicBezTo>
                  <a:cubicBezTo>
                    <a:pt x="19282" y="2424"/>
                    <a:pt x="23593" y="6488"/>
                    <a:pt x="23531" y="12009"/>
                  </a:cubicBezTo>
                  <a:cubicBezTo>
                    <a:pt x="23531" y="12175"/>
                    <a:pt x="23689" y="12241"/>
                    <a:pt x="23885" y="12241"/>
                  </a:cubicBezTo>
                  <a:cubicBezTo>
                    <a:pt x="24205" y="12241"/>
                    <a:pt x="24629" y="12065"/>
                    <a:pt x="24648" y="11854"/>
                  </a:cubicBezTo>
                  <a:cubicBezTo>
                    <a:pt x="24772" y="5216"/>
                    <a:pt x="18723" y="532"/>
                    <a:pt x="12457" y="36"/>
                  </a:cubicBezTo>
                  <a:cubicBezTo>
                    <a:pt x="12161" y="12"/>
                    <a:pt x="11871" y="1"/>
                    <a:pt x="11588"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13"/>
            <p:cNvSpPr/>
            <p:nvPr/>
          </p:nvSpPr>
          <p:spPr>
            <a:xfrm>
              <a:off x="4374000" y="2647325"/>
              <a:ext cx="513325" cy="228750"/>
            </a:xfrm>
            <a:custGeom>
              <a:avLst/>
              <a:gdLst/>
              <a:ahLst/>
              <a:cxnLst/>
              <a:rect l="l" t="t" r="r" b="b"/>
              <a:pathLst>
                <a:path w="20533" h="9150" extrusionOk="0">
                  <a:moveTo>
                    <a:pt x="9607" y="1"/>
                  </a:moveTo>
                  <a:cubicBezTo>
                    <a:pt x="5109" y="1"/>
                    <a:pt x="1077" y="4840"/>
                    <a:pt x="22" y="8841"/>
                  </a:cubicBezTo>
                  <a:cubicBezTo>
                    <a:pt x="0" y="8928"/>
                    <a:pt x="119" y="8966"/>
                    <a:pt x="287" y="8966"/>
                  </a:cubicBezTo>
                  <a:cubicBezTo>
                    <a:pt x="599" y="8966"/>
                    <a:pt x="1078" y="8837"/>
                    <a:pt x="1139" y="8655"/>
                  </a:cubicBezTo>
                  <a:cubicBezTo>
                    <a:pt x="1697" y="6546"/>
                    <a:pt x="2845" y="4654"/>
                    <a:pt x="4427" y="3165"/>
                  </a:cubicBezTo>
                  <a:cubicBezTo>
                    <a:pt x="5078" y="2451"/>
                    <a:pt x="5823" y="1831"/>
                    <a:pt x="6629" y="1273"/>
                  </a:cubicBezTo>
                  <a:cubicBezTo>
                    <a:pt x="7450" y="714"/>
                    <a:pt x="8375" y="495"/>
                    <a:pt x="9317" y="495"/>
                  </a:cubicBezTo>
                  <a:cubicBezTo>
                    <a:pt x="10155" y="495"/>
                    <a:pt x="11006" y="669"/>
                    <a:pt x="11809" y="931"/>
                  </a:cubicBezTo>
                  <a:cubicBezTo>
                    <a:pt x="15532" y="2172"/>
                    <a:pt x="18386" y="5212"/>
                    <a:pt x="19347" y="9058"/>
                  </a:cubicBezTo>
                  <a:cubicBezTo>
                    <a:pt x="19363" y="9123"/>
                    <a:pt x="19453" y="9150"/>
                    <a:pt x="19574" y="9150"/>
                  </a:cubicBezTo>
                  <a:cubicBezTo>
                    <a:pt x="19922" y="9150"/>
                    <a:pt x="20533" y="8932"/>
                    <a:pt x="20464" y="8748"/>
                  </a:cubicBezTo>
                  <a:cubicBezTo>
                    <a:pt x="19254" y="3878"/>
                    <a:pt x="14756" y="1"/>
                    <a:pt x="9607"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13"/>
            <p:cNvSpPr/>
            <p:nvPr/>
          </p:nvSpPr>
          <p:spPr>
            <a:xfrm>
              <a:off x="4437575" y="2724875"/>
              <a:ext cx="345675" cy="156550"/>
            </a:xfrm>
            <a:custGeom>
              <a:avLst/>
              <a:gdLst/>
              <a:ahLst/>
              <a:cxnLst/>
              <a:rect l="l" t="t" r="r" b="b"/>
              <a:pathLst>
                <a:path w="13827" h="6262" extrusionOk="0">
                  <a:moveTo>
                    <a:pt x="7587" y="0"/>
                  </a:moveTo>
                  <a:cubicBezTo>
                    <a:pt x="4082" y="0"/>
                    <a:pt x="1318" y="2440"/>
                    <a:pt x="116" y="5615"/>
                  </a:cubicBezTo>
                  <a:cubicBezTo>
                    <a:pt x="1" y="5927"/>
                    <a:pt x="260" y="6074"/>
                    <a:pt x="557" y="6074"/>
                  </a:cubicBezTo>
                  <a:cubicBezTo>
                    <a:pt x="820" y="6074"/>
                    <a:pt x="1114" y="5958"/>
                    <a:pt x="1201" y="5739"/>
                  </a:cubicBezTo>
                  <a:cubicBezTo>
                    <a:pt x="2132" y="3258"/>
                    <a:pt x="4148" y="1024"/>
                    <a:pt x="6971" y="838"/>
                  </a:cubicBezTo>
                  <a:cubicBezTo>
                    <a:pt x="7119" y="826"/>
                    <a:pt x="7266" y="820"/>
                    <a:pt x="7412" y="820"/>
                  </a:cubicBezTo>
                  <a:cubicBezTo>
                    <a:pt x="10202" y="820"/>
                    <a:pt x="12561" y="3035"/>
                    <a:pt x="12679" y="5894"/>
                  </a:cubicBezTo>
                  <a:cubicBezTo>
                    <a:pt x="12692" y="6152"/>
                    <a:pt x="12913" y="6262"/>
                    <a:pt x="13158" y="6262"/>
                  </a:cubicBezTo>
                  <a:cubicBezTo>
                    <a:pt x="13473" y="6262"/>
                    <a:pt x="13826" y="6081"/>
                    <a:pt x="13826" y="5801"/>
                  </a:cubicBezTo>
                  <a:cubicBezTo>
                    <a:pt x="13671" y="2451"/>
                    <a:pt x="11003" y="32"/>
                    <a:pt x="7653" y="1"/>
                  </a:cubicBezTo>
                  <a:cubicBezTo>
                    <a:pt x="7631" y="1"/>
                    <a:pt x="7609" y="0"/>
                    <a:pt x="7587"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13"/>
            <p:cNvSpPr/>
            <p:nvPr/>
          </p:nvSpPr>
          <p:spPr>
            <a:xfrm>
              <a:off x="4481575" y="2799000"/>
              <a:ext cx="244675" cy="91825"/>
            </a:xfrm>
            <a:custGeom>
              <a:avLst/>
              <a:gdLst/>
              <a:ahLst/>
              <a:cxnLst/>
              <a:rect l="l" t="t" r="r" b="b"/>
              <a:pathLst>
                <a:path w="9787" h="3673" extrusionOk="0">
                  <a:moveTo>
                    <a:pt x="5465" y="1"/>
                  </a:moveTo>
                  <a:cubicBezTo>
                    <a:pt x="5004" y="1"/>
                    <a:pt x="4566" y="48"/>
                    <a:pt x="4187" y="138"/>
                  </a:cubicBezTo>
                  <a:cubicBezTo>
                    <a:pt x="3350" y="324"/>
                    <a:pt x="2512" y="634"/>
                    <a:pt x="1768" y="1068"/>
                  </a:cubicBezTo>
                  <a:cubicBezTo>
                    <a:pt x="868" y="1627"/>
                    <a:pt x="496" y="2681"/>
                    <a:pt x="31" y="3612"/>
                  </a:cubicBezTo>
                  <a:cubicBezTo>
                    <a:pt x="1" y="3652"/>
                    <a:pt x="91" y="3673"/>
                    <a:pt x="233" y="3673"/>
                  </a:cubicBezTo>
                  <a:cubicBezTo>
                    <a:pt x="528" y="3673"/>
                    <a:pt x="1043" y="3583"/>
                    <a:pt x="1147" y="3395"/>
                  </a:cubicBezTo>
                  <a:cubicBezTo>
                    <a:pt x="1972" y="1802"/>
                    <a:pt x="2823" y="444"/>
                    <a:pt x="4823" y="444"/>
                  </a:cubicBezTo>
                  <a:cubicBezTo>
                    <a:pt x="5004" y="444"/>
                    <a:pt x="5196" y="456"/>
                    <a:pt x="5397" y="479"/>
                  </a:cubicBezTo>
                  <a:cubicBezTo>
                    <a:pt x="6700" y="665"/>
                    <a:pt x="8282" y="1316"/>
                    <a:pt x="8592" y="2681"/>
                  </a:cubicBezTo>
                  <a:cubicBezTo>
                    <a:pt x="8608" y="2736"/>
                    <a:pt x="8693" y="2759"/>
                    <a:pt x="8810" y="2759"/>
                  </a:cubicBezTo>
                  <a:cubicBezTo>
                    <a:pt x="9157" y="2759"/>
                    <a:pt x="9786" y="2556"/>
                    <a:pt x="9740" y="2371"/>
                  </a:cubicBezTo>
                  <a:cubicBezTo>
                    <a:pt x="9346" y="698"/>
                    <a:pt x="7235" y="1"/>
                    <a:pt x="5465"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9" name="Google Shape;1599;p13"/>
          <p:cNvGrpSpPr/>
          <p:nvPr/>
        </p:nvGrpSpPr>
        <p:grpSpPr>
          <a:xfrm>
            <a:off x="111850" y="1207775"/>
            <a:ext cx="700450" cy="636075"/>
            <a:chOff x="3652400" y="3788700"/>
            <a:chExt cx="700450" cy="636075"/>
          </a:xfrm>
        </p:grpSpPr>
        <p:sp>
          <p:nvSpPr>
            <p:cNvPr id="1600" name="Google Shape;1600;p13"/>
            <p:cNvSpPr/>
            <p:nvPr/>
          </p:nvSpPr>
          <p:spPr>
            <a:xfrm>
              <a:off x="3941050" y="3916900"/>
              <a:ext cx="65150" cy="72250"/>
            </a:xfrm>
            <a:custGeom>
              <a:avLst/>
              <a:gdLst/>
              <a:ahLst/>
              <a:cxnLst/>
              <a:rect l="l" t="t" r="r" b="b"/>
              <a:pathLst>
                <a:path w="2606" h="2890" extrusionOk="0">
                  <a:moveTo>
                    <a:pt x="1800" y="1"/>
                  </a:moveTo>
                  <a:cubicBezTo>
                    <a:pt x="1498" y="1"/>
                    <a:pt x="1118" y="159"/>
                    <a:pt x="1032" y="354"/>
                  </a:cubicBezTo>
                  <a:lnTo>
                    <a:pt x="1032" y="354"/>
                  </a:lnTo>
                  <a:cubicBezTo>
                    <a:pt x="780" y="380"/>
                    <a:pt x="506" y="491"/>
                    <a:pt x="435" y="648"/>
                  </a:cubicBezTo>
                  <a:cubicBezTo>
                    <a:pt x="124" y="1268"/>
                    <a:pt x="0" y="2012"/>
                    <a:pt x="93" y="2726"/>
                  </a:cubicBezTo>
                  <a:cubicBezTo>
                    <a:pt x="121" y="2853"/>
                    <a:pt x="258" y="2890"/>
                    <a:pt x="411" y="2890"/>
                  </a:cubicBezTo>
                  <a:cubicBezTo>
                    <a:pt x="594" y="2890"/>
                    <a:pt x="801" y="2836"/>
                    <a:pt x="869" y="2819"/>
                  </a:cubicBezTo>
                  <a:cubicBezTo>
                    <a:pt x="1892" y="2385"/>
                    <a:pt x="2606" y="1268"/>
                    <a:pt x="2172" y="182"/>
                  </a:cubicBezTo>
                  <a:cubicBezTo>
                    <a:pt x="2122" y="53"/>
                    <a:pt x="1974" y="1"/>
                    <a:pt x="18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13"/>
            <p:cNvSpPr/>
            <p:nvPr/>
          </p:nvSpPr>
          <p:spPr>
            <a:xfrm>
              <a:off x="4125850" y="3918850"/>
              <a:ext cx="58725" cy="76325"/>
            </a:xfrm>
            <a:custGeom>
              <a:avLst/>
              <a:gdLst/>
              <a:ahLst/>
              <a:cxnLst/>
              <a:rect l="l" t="t" r="r" b="b"/>
              <a:pathLst>
                <a:path w="2349" h="3053" extrusionOk="0">
                  <a:moveTo>
                    <a:pt x="1488" y="1"/>
                  </a:moveTo>
                  <a:cubicBezTo>
                    <a:pt x="1165" y="1"/>
                    <a:pt x="767" y="244"/>
                    <a:pt x="783" y="561"/>
                  </a:cubicBezTo>
                  <a:lnTo>
                    <a:pt x="783" y="561"/>
                  </a:lnTo>
                  <a:cubicBezTo>
                    <a:pt x="491" y="578"/>
                    <a:pt x="178" y="750"/>
                    <a:pt x="146" y="1035"/>
                  </a:cubicBezTo>
                  <a:cubicBezTo>
                    <a:pt x="115" y="1562"/>
                    <a:pt x="53" y="2121"/>
                    <a:pt x="22" y="2648"/>
                  </a:cubicBezTo>
                  <a:cubicBezTo>
                    <a:pt x="1" y="2944"/>
                    <a:pt x="268" y="3052"/>
                    <a:pt x="528" y="3052"/>
                  </a:cubicBezTo>
                  <a:cubicBezTo>
                    <a:pt x="650" y="3052"/>
                    <a:pt x="770" y="3029"/>
                    <a:pt x="859" y="2989"/>
                  </a:cubicBezTo>
                  <a:cubicBezTo>
                    <a:pt x="1914" y="2493"/>
                    <a:pt x="2348" y="1252"/>
                    <a:pt x="1852" y="197"/>
                  </a:cubicBezTo>
                  <a:cubicBezTo>
                    <a:pt x="1788" y="59"/>
                    <a:pt x="1647" y="1"/>
                    <a:pt x="14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13"/>
            <p:cNvSpPr/>
            <p:nvPr/>
          </p:nvSpPr>
          <p:spPr>
            <a:xfrm>
              <a:off x="4000750" y="4053225"/>
              <a:ext cx="75575" cy="74650"/>
            </a:xfrm>
            <a:custGeom>
              <a:avLst/>
              <a:gdLst/>
              <a:ahLst/>
              <a:cxnLst/>
              <a:rect l="l" t="t" r="r" b="b"/>
              <a:pathLst>
                <a:path w="3023" h="2986" extrusionOk="0">
                  <a:moveTo>
                    <a:pt x="2768" y="0"/>
                  </a:moveTo>
                  <a:cubicBezTo>
                    <a:pt x="2724" y="0"/>
                    <a:pt x="2686" y="3"/>
                    <a:pt x="2668" y="3"/>
                  </a:cubicBezTo>
                  <a:cubicBezTo>
                    <a:pt x="2062" y="55"/>
                    <a:pt x="1321" y="287"/>
                    <a:pt x="1113" y="870"/>
                  </a:cubicBezTo>
                  <a:lnTo>
                    <a:pt x="1113" y="870"/>
                  </a:lnTo>
                  <a:cubicBezTo>
                    <a:pt x="756" y="892"/>
                    <a:pt x="213" y="1132"/>
                    <a:pt x="280" y="1243"/>
                  </a:cubicBezTo>
                  <a:cubicBezTo>
                    <a:pt x="528" y="1740"/>
                    <a:pt x="1" y="2174"/>
                    <a:pt x="187" y="2639"/>
                  </a:cubicBezTo>
                  <a:cubicBezTo>
                    <a:pt x="282" y="2906"/>
                    <a:pt x="483" y="2986"/>
                    <a:pt x="710" y="2986"/>
                  </a:cubicBezTo>
                  <a:cubicBezTo>
                    <a:pt x="852" y="2986"/>
                    <a:pt x="1005" y="2954"/>
                    <a:pt x="1148" y="2918"/>
                  </a:cubicBezTo>
                  <a:cubicBezTo>
                    <a:pt x="1707" y="2763"/>
                    <a:pt x="1924" y="2391"/>
                    <a:pt x="2172" y="1926"/>
                  </a:cubicBezTo>
                  <a:cubicBezTo>
                    <a:pt x="2482" y="1336"/>
                    <a:pt x="2730" y="747"/>
                    <a:pt x="2979" y="127"/>
                  </a:cubicBezTo>
                  <a:cubicBezTo>
                    <a:pt x="3023" y="16"/>
                    <a:pt x="2877" y="0"/>
                    <a:pt x="27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13"/>
            <p:cNvSpPr/>
            <p:nvPr/>
          </p:nvSpPr>
          <p:spPr>
            <a:xfrm>
              <a:off x="3800675" y="4048800"/>
              <a:ext cx="69825" cy="77400"/>
            </a:xfrm>
            <a:custGeom>
              <a:avLst/>
              <a:gdLst/>
              <a:ahLst/>
              <a:cxnLst/>
              <a:rect l="l" t="t" r="r" b="b"/>
              <a:pathLst>
                <a:path w="2793" h="3096" extrusionOk="0">
                  <a:moveTo>
                    <a:pt x="1487" y="1268"/>
                  </a:moveTo>
                  <a:cubicBezTo>
                    <a:pt x="1435" y="1475"/>
                    <a:pt x="1348" y="1672"/>
                    <a:pt x="1231" y="1852"/>
                  </a:cubicBezTo>
                  <a:lnTo>
                    <a:pt x="1231" y="1852"/>
                  </a:lnTo>
                  <a:cubicBezTo>
                    <a:pt x="1267" y="1652"/>
                    <a:pt x="1345" y="1458"/>
                    <a:pt x="1462" y="1284"/>
                  </a:cubicBezTo>
                  <a:lnTo>
                    <a:pt x="1462" y="1284"/>
                  </a:lnTo>
                  <a:cubicBezTo>
                    <a:pt x="1471" y="1279"/>
                    <a:pt x="1479" y="1273"/>
                    <a:pt x="1487" y="1268"/>
                  </a:cubicBezTo>
                  <a:close/>
                  <a:moveTo>
                    <a:pt x="2313" y="1"/>
                  </a:moveTo>
                  <a:cubicBezTo>
                    <a:pt x="2085" y="1"/>
                    <a:pt x="1809" y="95"/>
                    <a:pt x="1738" y="149"/>
                  </a:cubicBezTo>
                  <a:lnTo>
                    <a:pt x="776" y="862"/>
                  </a:lnTo>
                  <a:cubicBezTo>
                    <a:pt x="690" y="927"/>
                    <a:pt x="634" y="987"/>
                    <a:pt x="603" y="1041"/>
                  </a:cubicBezTo>
                  <a:lnTo>
                    <a:pt x="603" y="1041"/>
                  </a:lnTo>
                  <a:cubicBezTo>
                    <a:pt x="554" y="1080"/>
                    <a:pt x="508" y="1124"/>
                    <a:pt x="466" y="1172"/>
                  </a:cubicBezTo>
                  <a:lnTo>
                    <a:pt x="528" y="1172"/>
                  </a:lnTo>
                  <a:cubicBezTo>
                    <a:pt x="94" y="1637"/>
                    <a:pt x="1" y="2320"/>
                    <a:pt x="218" y="2909"/>
                  </a:cubicBezTo>
                  <a:cubicBezTo>
                    <a:pt x="264" y="3049"/>
                    <a:pt x="412" y="3095"/>
                    <a:pt x="571" y="3095"/>
                  </a:cubicBezTo>
                  <a:cubicBezTo>
                    <a:pt x="730" y="3095"/>
                    <a:pt x="900" y="3049"/>
                    <a:pt x="993" y="3002"/>
                  </a:cubicBezTo>
                  <a:cubicBezTo>
                    <a:pt x="2110" y="2537"/>
                    <a:pt x="2793" y="1389"/>
                    <a:pt x="2637" y="211"/>
                  </a:cubicBezTo>
                  <a:cubicBezTo>
                    <a:pt x="2624" y="52"/>
                    <a:pt x="2482" y="1"/>
                    <a:pt x="23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13"/>
            <p:cNvSpPr/>
            <p:nvPr/>
          </p:nvSpPr>
          <p:spPr>
            <a:xfrm>
              <a:off x="3854875" y="4183625"/>
              <a:ext cx="67575" cy="96850"/>
            </a:xfrm>
            <a:custGeom>
              <a:avLst/>
              <a:gdLst/>
              <a:ahLst/>
              <a:cxnLst/>
              <a:rect l="l" t="t" r="r" b="b"/>
              <a:pathLst>
                <a:path w="2703" h="3874" extrusionOk="0">
                  <a:moveTo>
                    <a:pt x="2290" y="0"/>
                  </a:moveTo>
                  <a:cubicBezTo>
                    <a:pt x="2053" y="0"/>
                    <a:pt x="1727" y="114"/>
                    <a:pt x="1648" y="153"/>
                  </a:cubicBezTo>
                  <a:lnTo>
                    <a:pt x="1090" y="494"/>
                  </a:lnTo>
                  <a:cubicBezTo>
                    <a:pt x="771" y="717"/>
                    <a:pt x="878" y="850"/>
                    <a:pt x="1104" y="898"/>
                  </a:cubicBezTo>
                  <a:lnTo>
                    <a:pt x="1104" y="898"/>
                  </a:lnTo>
                  <a:cubicBezTo>
                    <a:pt x="1055" y="935"/>
                    <a:pt x="1017" y="976"/>
                    <a:pt x="997" y="1021"/>
                  </a:cubicBezTo>
                  <a:cubicBezTo>
                    <a:pt x="593" y="1859"/>
                    <a:pt x="283" y="2759"/>
                    <a:pt x="35" y="3658"/>
                  </a:cubicBezTo>
                  <a:cubicBezTo>
                    <a:pt x="1" y="3819"/>
                    <a:pt x="115" y="3873"/>
                    <a:pt x="280" y="3873"/>
                  </a:cubicBezTo>
                  <a:cubicBezTo>
                    <a:pt x="559" y="3873"/>
                    <a:pt x="981" y="3717"/>
                    <a:pt x="1059" y="3658"/>
                  </a:cubicBezTo>
                  <a:cubicBezTo>
                    <a:pt x="2144" y="2852"/>
                    <a:pt x="2703" y="1518"/>
                    <a:pt x="2548" y="153"/>
                  </a:cubicBezTo>
                  <a:cubicBezTo>
                    <a:pt x="2536" y="39"/>
                    <a:pt x="2428" y="0"/>
                    <a:pt x="22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13"/>
            <p:cNvSpPr/>
            <p:nvPr/>
          </p:nvSpPr>
          <p:spPr>
            <a:xfrm>
              <a:off x="4105450" y="4181350"/>
              <a:ext cx="54300" cy="88550"/>
            </a:xfrm>
            <a:custGeom>
              <a:avLst/>
              <a:gdLst/>
              <a:ahLst/>
              <a:cxnLst/>
              <a:rect l="l" t="t" r="r" b="b"/>
              <a:pathLst>
                <a:path w="2172" h="3542" extrusionOk="0">
                  <a:moveTo>
                    <a:pt x="1674" y="0"/>
                  </a:moveTo>
                  <a:cubicBezTo>
                    <a:pt x="1331" y="0"/>
                    <a:pt x="859" y="206"/>
                    <a:pt x="900" y="492"/>
                  </a:cubicBezTo>
                  <a:cubicBezTo>
                    <a:pt x="908" y="555"/>
                    <a:pt x="914" y="617"/>
                    <a:pt x="919" y="680"/>
                  </a:cubicBezTo>
                  <a:lnTo>
                    <a:pt x="919" y="680"/>
                  </a:lnTo>
                  <a:cubicBezTo>
                    <a:pt x="635" y="711"/>
                    <a:pt x="312" y="844"/>
                    <a:pt x="249" y="1050"/>
                  </a:cubicBezTo>
                  <a:lnTo>
                    <a:pt x="280" y="1050"/>
                  </a:lnTo>
                  <a:cubicBezTo>
                    <a:pt x="62" y="1795"/>
                    <a:pt x="0" y="2570"/>
                    <a:pt x="93" y="3346"/>
                  </a:cubicBezTo>
                  <a:cubicBezTo>
                    <a:pt x="104" y="3489"/>
                    <a:pt x="208" y="3541"/>
                    <a:pt x="350" y="3541"/>
                  </a:cubicBezTo>
                  <a:cubicBezTo>
                    <a:pt x="637" y="3541"/>
                    <a:pt x="1075" y="3326"/>
                    <a:pt x="1179" y="3222"/>
                  </a:cubicBezTo>
                  <a:cubicBezTo>
                    <a:pt x="1862" y="2353"/>
                    <a:pt x="2172" y="1268"/>
                    <a:pt x="2017" y="182"/>
                  </a:cubicBezTo>
                  <a:cubicBezTo>
                    <a:pt x="1995" y="55"/>
                    <a:pt x="1852" y="0"/>
                    <a:pt x="16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13"/>
            <p:cNvSpPr/>
            <p:nvPr/>
          </p:nvSpPr>
          <p:spPr>
            <a:xfrm>
              <a:off x="4174475" y="4054800"/>
              <a:ext cx="64375" cy="71425"/>
            </a:xfrm>
            <a:custGeom>
              <a:avLst/>
              <a:gdLst/>
              <a:ahLst/>
              <a:cxnLst/>
              <a:rect l="l" t="t" r="r" b="b"/>
              <a:pathLst>
                <a:path w="2575" h="2857" extrusionOk="0">
                  <a:moveTo>
                    <a:pt x="1318" y="917"/>
                  </a:moveTo>
                  <a:cubicBezTo>
                    <a:pt x="1374" y="1076"/>
                    <a:pt x="1390" y="1252"/>
                    <a:pt x="1365" y="1429"/>
                  </a:cubicBezTo>
                  <a:cubicBezTo>
                    <a:pt x="1342" y="1557"/>
                    <a:pt x="1297" y="1677"/>
                    <a:pt x="1236" y="1788"/>
                  </a:cubicBezTo>
                  <a:lnTo>
                    <a:pt x="1236" y="1788"/>
                  </a:lnTo>
                  <a:cubicBezTo>
                    <a:pt x="1212" y="1495"/>
                    <a:pt x="1240" y="1202"/>
                    <a:pt x="1318" y="917"/>
                  </a:cubicBezTo>
                  <a:close/>
                  <a:moveTo>
                    <a:pt x="1451" y="0"/>
                  </a:moveTo>
                  <a:cubicBezTo>
                    <a:pt x="1341" y="0"/>
                    <a:pt x="1229" y="11"/>
                    <a:pt x="1117" y="33"/>
                  </a:cubicBezTo>
                  <a:cubicBezTo>
                    <a:pt x="993" y="33"/>
                    <a:pt x="465" y="157"/>
                    <a:pt x="465" y="312"/>
                  </a:cubicBezTo>
                  <a:cubicBezTo>
                    <a:pt x="465" y="428"/>
                    <a:pt x="597" y="459"/>
                    <a:pt x="727" y="459"/>
                  </a:cubicBezTo>
                  <a:cubicBezTo>
                    <a:pt x="806" y="459"/>
                    <a:pt x="884" y="448"/>
                    <a:pt x="931" y="436"/>
                  </a:cubicBezTo>
                  <a:cubicBezTo>
                    <a:pt x="936" y="436"/>
                    <a:pt x="950" y="446"/>
                    <a:pt x="968" y="462"/>
                  </a:cubicBezTo>
                  <a:lnTo>
                    <a:pt x="968" y="462"/>
                  </a:lnTo>
                  <a:cubicBezTo>
                    <a:pt x="703" y="495"/>
                    <a:pt x="416" y="580"/>
                    <a:pt x="341" y="715"/>
                  </a:cubicBezTo>
                  <a:cubicBezTo>
                    <a:pt x="31" y="1366"/>
                    <a:pt x="0" y="2080"/>
                    <a:pt x="248" y="2762"/>
                  </a:cubicBezTo>
                  <a:cubicBezTo>
                    <a:pt x="274" y="2830"/>
                    <a:pt x="351" y="2857"/>
                    <a:pt x="452" y="2857"/>
                  </a:cubicBezTo>
                  <a:cubicBezTo>
                    <a:pt x="718" y="2857"/>
                    <a:pt x="1151" y="2675"/>
                    <a:pt x="1241" y="2607"/>
                  </a:cubicBezTo>
                  <a:cubicBezTo>
                    <a:pt x="1830" y="2235"/>
                    <a:pt x="2575" y="1677"/>
                    <a:pt x="2513" y="901"/>
                  </a:cubicBezTo>
                  <a:cubicBezTo>
                    <a:pt x="2436" y="259"/>
                    <a:pt x="1976" y="0"/>
                    <a:pt x="14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13"/>
            <p:cNvSpPr/>
            <p:nvPr/>
          </p:nvSpPr>
          <p:spPr>
            <a:xfrm>
              <a:off x="4066675" y="3788700"/>
              <a:ext cx="50425" cy="73275"/>
            </a:xfrm>
            <a:custGeom>
              <a:avLst/>
              <a:gdLst/>
              <a:ahLst/>
              <a:cxnLst/>
              <a:rect l="l" t="t" r="r" b="b"/>
              <a:pathLst>
                <a:path w="2017" h="2931" extrusionOk="0">
                  <a:moveTo>
                    <a:pt x="1370" y="0"/>
                  </a:moveTo>
                  <a:cubicBezTo>
                    <a:pt x="1012" y="0"/>
                    <a:pt x="641" y="99"/>
                    <a:pt x="342" y="316"/>
                  </a:cubicBezTo>
                  <a:cubicBezTo>
                    <a:pt x="210" y="426"/>
                    <a:pt x="202" y="489"/>
                    <a:pt x="286" y="528"/>
                  </a:cubicBezTo>
                  <a:lnTo>
                    <a:pt x="286" y="528"/>
                  </a:lnTo>
                  <a:cubicBezTo>
                    <a:pt x="250" y="558"/>
                    <a:pt x="225" y="591"/>
                    <a:pt x="218" y="626"/>
                  </a:cubicBezTo>
                  <a:cubicBezTo>
                    <a:pt x="62" y="1340"/>
                    <a:pt x="0" y="2084"/>
                    <a:pt x="62" y="2829"/>
                  </a:cubicBezTo>
                  <a:cubicBezTo>
                    <a:pt x="62" y="2903"/>
                    <a:pt x="130" y="2931"/>
                    <a:pt x="230" y="2931"/>
                  </a:cubicBezTo>
                  <a:cubicBezTo>
                    <a:pt x="510" y="2931"/>
                    <a:pt x="1049" y="2711"/>
                    <a:pt x="1117" y="2643"/>
                  </a:cubicBezTo>
                  <a:cubicBezTo>
                    <a:pt x="1706" y="2146"/>
                    <a:pt x="2017" y="1433"/>
                    <a:pt x="1986" y="657"/>
                  </a:cubicBezTo>
                  <a:cubicBezTo>
                    <a:pt x="1955" y="285"/>
                    <a:pt x="1924" y="37"/>
                    <a:pt x="1520" y="6"/>
                  </a:cubicBezTo>
                  <a:cubicBezTo>
                    <a:pt x="1471" y="2"/>
                    <a:pt x="1421" y="0"/>
                    <a:pt x="13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13"/>
            <p:cNvSpPr/>
            <p:nvPr/>
          </p:nvSpPr>
          <p:spPr>
            <a:xfrm>
              <a:off x="3819300" y="3848450"/>
              <a:ext cx="66700" cy="75350"/>
            </a:xfrm>
            <a:custGeom>
              <a:avLst/>
              <a:gdLst/>
              <a:ahLst/>
              <a:cxnLst/>
              <a:rect l="l" t="t" r="r" b="b"/>
              <a:pathLst>
                <a:path w="2668" h="3014" extrusionOk="0">
                  <a:moveTo>
                    <a:pt x="1789" y="0"/>
                  </a:moveTo>
                  <a:cubicBezTo>
                    <a:pt x="1481" y="0"/>
                    <a:pt x="1020" y="189"/>
                    <a:pt x="931" y="346"/>
                  </a:cubicBezTo>
                  <a:lnTo>
                    <a:pt x="466" y="1183"/>
                  </a:lnTo>
                  <a:cubicBezTo>
                    <a:pt x="403" y="1276"/>
                    <a:pt x="497" y="1300"/>
                    <a:pt x="613" y="1300"/>
                  </a:cubicBezTo>
                  <a:cubicBezTo>
                    <a:pt x="698" y="1300"/>
                    <a:pt x="796" y="1287"/>
                    <a:pt x="854" y="1280"/>
                  </a:cubicBezTo>
                  <a:lnTo>
                    <a:pt x="854" y="1280"/>
                  </a:lnTo>
                  <a:cubicBezTo>
                    <a:pt x="806" y="1307"/>
                    <a:pt x="759" y="1337"/>
                    <a:pt x="714" y="1369"/>
                  </a:cubicBezTo>
                  <a:lnTo>
                    <a:pt x="745" y="1369"/>
                  </a:lnTo>
                  <a:cubicBezTo>
                    <a:pt x="435" y="1711"/>
                    <a:pt x="0" y="2207"/>
                    <a:pt x="310" y="2703"/>
                  </a:cubicBezTo>
                  <a:cubicBezTo>
                    <a:pt x="466" y="2936"/>
                    <a:pt x="683" y="3013"/>
                    <a:pt x="911" y="3013"/>
                  </a:cubicBezTo>
                  <a:cubicBezTo>
                    <a:pt x="1140" y="3013"/>
                    <a:pt x="1381" y="2936"/>
                    <a:pt x="1582" y="2858"/>
                  </a:cubicBezTo>
                  <a:cubicBezTo>
                    <a:pt x="2668" y="2455"/>
                    <a:pt x="2606" y="935"/>
                    <a:pt x="2048" y="98"/>
                  </a:cubicBezTo>
                  <a:cubicBezTo>
                    <a:pt x="2004" y="28"/>
                    <a:pt x="1908" y="0"/>
                    <a:pt x="17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13"/>
            <p:cNvSpPr/>
            <p:nvPr/>
          </p:nvSpPr>
          <p:spPr>
            <a:xfrm>
              <a:off x="4278375" y="3872450"/>
              <a:ext cx="63625" cy="77775"/>
            </a:xfrm>
            <a:custGeom>
              <a:avLst/>
              <a:gdLst/>
              <a:ahLst/>
              <a:cxnLst/>
              <a:rect l="l" t="t" r="r" b="b"/>
              <a:pathLst>
                <a:path w="2545" h="3111" extrusionOk="0">
                  <a:moveTo>
                    <a:pt x="1622" y="1"/>
                  </a:moveTo>
                  <a:cubicBezTo>
                    <a:pt x="1248" y="1"/>
                    <a:pt x="675" y="269"/>
                    <a:pt x="838" y="502"/>
                  </a:cubicBezTo>
                  <a:cubicBezTo>
                    <a:pt x="908" y="589"/>
                    <a:pt x="967" y="684"/>
                    <a:pt x="1017" y="782"/>
                  </a:cubicBezTo>
                  <a:lnTo>
                    <a:pt x="1017" y="782"/>
                  </a:lnTo>
                  <a:cubicBezTo>
                    <a:pt x="835" y="828"/>
                    <a:pt x="673" y="905"/>
                    <a:pt x="621" y="999"/>
                  </a:cubicBezTo>
                  <a:cubicBezTo>
                    <a:pt x="342" y="1464"/>
                    <a:pt x="1" y="2146"/>
                    <a:pt x="156" y="2705"/>
                  </a:cubicBezTo>
                  <a:cubicBezTo>
                    <a:pt x="223" y="3008"/>
                    <a:pt x="464" y="3110"/>
                    <a:pt x="731" y="3110"/>
                  </a:cubicBezTo>
                  <a:cubicBezTo>
                    <a:pt x="954" y="3110"/>
                    <a:pt x="1196" y="3038"/>
                    <a:pt x="1366" y="2953"/>
                  </a:cubicBezTo>
                  <a:cubicBezTo>
                    <a:pt x="2451" y="2457"/>
                    <a:pt x="2544" y="937"/>
                    <a:pt x="1893" y="99"/>
                  </a:cubicBezTo>
                  <a:cubicBezTo>
                    <a:pt x="1847" y="30"/>
                    <a:pt x="1745" y="1"/>
                    <a:pt x="16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13"/>
            <p:cNvSpPr/>
            <p:nvPr/>
          </p:nvSpPr>
          <p:spPr>
            <a:xfrm>
              <a:off x="4287675" y="4167850"/>
              <a:ext cx="65175" cy="79700"/>
            </a:xfrm>
            <a:custGeom>
              <a:avLst/>
              <a:gdLst/>
              <a:ahLst/>
              <a:cxnLst/>
              <a:rect l="l" t="t" r="r" b="b"/>
              <a:pathLst>
                <a:path w="2607" h="3188" extrusionOk="0">
                  <a:moveTo>
                    <a:pt x="1441" y="1215"/>
                  </a:moveTo>
                  <a:cubicBezTo>
                    <a:pt x="1414" y="1383"/>
                    <a:pt x="1379" y="1539"/>
                    <a:pt x="1304" y="1714"/>
                  </a:cubicBezTo>
                  <a:cubicBezTo>
                    <a:pt x="1284" y="1777"/>
                    <a:pt x="1261" y="1838"/>
                    <a:pt x="1234" y="1897"/>
                  </a:cubicBezTo>
                  <a:lnTo>
                    <a:pt x="1234" y="1897"/>
                  </a:lnTo>
                  <a:cubicBezTo>
                    <a:pt x="1283" y="1663"/>
                    <a:pt x="1351" y="1435"/>
                    <a:pt x="1441" y="1215"/>
                  </a:cubicBezTo>
                  <a:close/>
                  <a:moveTo>
                    <a:pt x="2001" y="1"/>
                  </a:moveTo>
                  <a:cubicBezTo>
                    <a:pt x="1965" y="1"/>
                    <a:pt x="1929" y="3"/>
                    <a:pt x="1893" y="8"/>
                  </a:cubicBezTo>
                  <a:cubicBezTo>
                    <a:pt x="1869" y="7"/>
                    <a:pt x="1845" y="6"/>
                    <a:pt x="1821" y="6"/>
                  </a:cubicBezTo>
                  <a:cubicBezTo>
                    <a:pt x="1324" y="6"/>
                    <a:pt x="890" y="310"/>
                    <a:pt x="683" y="784"/>
                  </a:cubicBezTo>
                  <a:cubicBezTo>
                    <a:pt x="664" y="856"/>
                    <a:pt x="698" y="906"/>
                    <a:pt x="765" y="937"/>
                  </a:cubicBezTo>
                  <a:lnTo>
                    <a:pt x="765" y="937"/>
                  </a:lnTo>
                  <a:cubicBezTo>
                    <a:pt x="596" y="994"/>
                    <a:pt x="453" y="1080"/>
                    <a:pt x="404" y="1187"/>
                  </a:cubicBezTo>
                  <a:cubicBezTo>
                    <a:pt x="156" y="1777"/>
                    <a:pt x="1" y="2397"/>
                    <a:pt x="1" y="3048"/>
                  </a:cubicBezTo>
                  <a:cubicBezTo>
                    <a:pt x="1" y="3157"/>
                    <a:pt x="140" y="3188"/>
                    <a:pt x="292" y="3188"/>
                  </a:cubicBezTo>
                  <a:cubicBezTo>
                    <a:pt x="443" y="3188"/>
                    <a:pt x="606" y="3157"/>
                    <a:pt x="652" y="3141"/>
                  </a:cubicBezTo>
                  <a:cubicBezTo>
                    <a:pt x="1645" y="2800"/>
                    <a:pt x="2513" y="2025"/>
                    <a:pt x="2576" y="908"/>
                  </a:cubicBezTo>
                  <a:cubicBezTo>
                    <a:pt x="2607" y="660"/>
                    <a:pt x="2576" y="412"/>
                    <a:pt x="2482" y="195"/>
                  </a:cubicBezTo>
                  <a:cubicBezTo>
                    <a:pt x="2353" y="65"/>
                    <a:pt x="2181" y="1"/>
                    <a:pt x="20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13"/>
            <p:cNvSpPr/>
            <p:nvPr/>
          </p:nvSpPr>
          <p:spPr>
            <a:xfrm>
              <a:off x="3652400" y="4192450"/>
              <a:ext cx="73850" cy="83825"/>
            </a:xfrm>
            <a:custGeom>
              <a:avLst/>
              <a:gdLst/>
              <a:ahLst/>
              <a:cxnLst/>
              <a:rect l="l" t="t" r="r" b="b"/>
              <a:pathLst>
                <a:path w="2954" h="3353" extrusionOk="0">
                  <a:moveTo>
                    <a:pt x="1620" y="1597"/>
                  </a:moveTo>
                  <a:lnTo>
                    <a:pt x="1620" y="1597"/>
                  </a:lnTo>
                  <a:cubicBezTo>
                    <a:pt x="1611" y="1650"/>
                    <a:pt x="1600" y="1702"/>
                    <a:pt x="1589" y="1754"/>
                  </a:cubicBezTo>
                  <a:cubicBezTo>
                    <a:pt x="1567" y="1889"/>
                    <a:pt x="1528" y="2007"/>
                    <a:pt x="1473" y="2132"/>
                  </a:cubicBezTo>
                  <a:lnTo>
                    <a:pt x="1473" y="2132"/>
                  </a:lnTo>
                  <a:cubicBezTo>
                    <a:pt x="1486" y="1925"/>
                    <a:pt x="1537" y="1720"/>
                    <a:pt x="1620" y="1597"/>
                  </a:cubicBezTo>
                  <a:close/>
                  <a:moveTo>
                    <a:pt x="2436" y="1"/>
                  </a:moveTo>
                  <a:cubicBezTo>
                    <a:pt x="2170" y="1"/>
                    <a:pt x="1811" y="136"/>
                    <a:pt x="1713" y="234"/>
                  </a:cubicBezTo>
                  <a:cubicBezTo>
                    <a:pt x="1589" y="389"/>
                    <a:pt x="1465" y="513"/>
                    <a:pt x="1341" y="668"/>
                  </a:cubicBezTo>
                  <a:cubicBezTo>
                    <a:pt x="1170" y="851"/>
                    <a:pt x="1234" y="962"/>
                    <a:pt x="1390" y="1013"/>
                  </a:cubicBezTo>
                  <a:lnTo>
                    <a:pt x="1390" y="1013"/>
                  </a:lnTo>
                  <a:cubicBezTo>
                    <a:pt x="1247" y="1044"/>
                    <a:pt x="1105" y="1105"/>
                    <a:pt x="1000" y="1165"/>
                  </a:cubicBezTo>
                  <a:cubicBezTo>
                    <a:pt x="235" y="1576"/>
                    <a:pt x="0" y="3353"/>
                    <a:pt x="1087" y="3353"/>
                  </a:cubicBezTo>
                  <a:cubicBezTo>
                    <a:pt x="1147" y="3353"/>
                    <a:pt x="1211" y="3347"/>
                    <a:pt x="1279" y="3336"/>
                  </a:cubicBezTo>
                  <a:cubicBezTo>
                    <a:pt x="2551" y="3119"/>
                    <a:pt x="2954" y="1258"/>
                    <a:pt x="2737" y="172"/>
                  </a:cubicBezTo>
                  <a:cubicBezTo>
                    <a:pt x="2714" y="47"/>
                    <a:pt x="2590" y="1"/>
                    <a:pt x="24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13"/>
            <p:cNvSpPr/>
            <p:nvPr/>
          </p:nvSpPr>
          <p:spPr>
            <a:xfrm>
              <a:off x="3725450" y="4337000"/>
              <a:ext cx="71150" cy="87775"/>
            </a:xfrm>
            <a:custGeom>
              <a:avLst/>
              <a:gdLst/>
              <a:ahLst/>
              <a:cxnLst/>
              <a:rect l="l" t="t" r="r" b="b"/>
              <a:pathLst>
                <a:path w="2846" h="3511" extrusionOk="0">
                  <a:moveTo>
                    <a:pt x="2581" y="1"/>
                  </a:moveTo>
                  <a:cubicBezTo>
                    <a:pt x="2286" y="1"/>
                    <a:pt x="1819" y="182"/>
                    <a:pt x="1738" y="284"/>
                  </a:cubicBezTo>
                  <a:cubicBezTo>
                    <a:pt x="1421" y="691"/>
                    <a:pt x="1170" y="1148"/>
                    <a:pt x="1022" y="1643"/>
                  </a:cubicBezTo>
                  <a:lnTo>
                    <a:pt x="1022" y="1643"/>
                  </a:lnTo>
                  <a:cubicBezTo>
                    <a:pt x="991" y="1663"/>
                    <a:pt x="960" y="1686"/>
                    <a:pt x="931" y="1711"/>
                  </a:cubicBezTo>
                  <a:lnTo>
                    <a:pt x="900" y="1680"/>
                  </a:lnTo>
                  <a:cubicBezTo>
                    <a:pt x="559" y="1959"/>
                    <a:pt x="1" y="2393"/>
                    <a:pt x="125" y="2920"/>
                  </a:cubicBezTo>
                  <a:cubicBezTo>
                    <a:pt x="253" y="3279"/>
                    <a:pt x="593" y="3511"/>
                    <a:pt x="952" y="3511"/>
                  </a:cubicBezTo>
                  <a:cubicBezTo>
                    <a:pt x="1027" y="3511"/>
                    <a:pt x="1104" y="3500"/>
                    <a:pt x="1180" y="3479"/>
                  </a:cubicBezTo>
                  <a:cubicBezTo>
                    <a:pt x="1831" y="3355"/>
                    <a:pt x="2079" y="2951"/>
                    <a:pt x="2265" y="2362"/>
                  </a:cubicBezTo>
                  <a:cubicBezTo>
                    <a:pt x="2513" y="1649"/>
                    <a:pt x="2700" y="935"/>
                    <a:pt x="2824" y="191"/>
                  </a:cubicBezTo>
                  <a:cubicBezTo>
                    <a:pt x="2845" y="51"/>
                    <a:pt x="2737" y="1"/>
                    <a:pt x="25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13"/>
            <p:cNvSpPr/>
            <p:nvPr/>
          </p:nvSpPr>
          <p:spPr>
            <a:xfrm>
              <a:off x="3960575" y="4329600"/>
              <a:ext cx="56500" cy="67600"/>
            </a:xfrm>
            <a:custGeom>
              <a:avLst/>
              <a:gdLst/>
              <a:ahLst/>
              <a:cxnLst/>
              <a:rect l="l" t="t" r="r" b="b"/>
              <a:pathLst>
                <a:path w="2260" h="2704" extrusionOk="0">
                  <a:moveTo>
                    <a:pt x="1231" y="0"/>
                  </a:moveTo>
                  <a:cubicBezTo>
                    <a:pt x="1161" y="0"/>
                    <a:pt x="1090" y="7"/>
                    <a:pt x="1018" y="21"/>
                  </a:cubicBezTo>
                  <a:cubicBezTo>
                    <a:pt x="832" y="52"/>
                    <a:pt x="429" y="177"/>
                    <a:pt x="398" y="394"/>
                  </a:cubicBezTo>
                  <a:cubicBezTo>
                    <a:pt x="387" y="481"/>
                    <a:pt x="422" y="542"/>
                    <a:pt x="480" y="582"/>
                  </a:cubicBezTo>
                  <a:lnTo>
                    <a:pt x="480" y="582"/>
                  </a:lnTo>
                  <a:cubicBezTo>
                    <a:pt x="110" y="1159"/>
                    <a:pt x="0" y="1846"/>
                    <a:pt x="150" y="2534"/>
                  </a:cubicBezTo>
                  <a:cubicBezTo>
                    <a:pt x="175" y="2659"/>
                    <a:pt x="302" y="2704"/>
                    <a:pt x="454" y="2704"/>
                  </a:cubicBezTo>
                  <a:cubicBezTo>
                    <a:pt x="678" y="2704"/>
                    <a:pt x="957" y="2608"/>
                    <a:pt x="1049" y="2534"/>
                  </a:cubicBezTo>
                  <a:cubicBezTo>
                    <a:pt x="1577" y="2162"/>
                    <a:pt x="2259" y="1665"/>
                    <a:pt x="2259" y="983"/>
                  </a:cubicBezTo>
                  <a:cubicBezTo>
                    <a:pt x="2232" y="407"/>
                    <a:pt x="1767" y="0"/>
                    <a:pt x="12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13"/>
            <p:cNvSpPr/>
            <p:nvPr/>
          </p:nvSpPr>
          <p:spPr>
            <a:xfrm>
              <a:off x="4174850" y="4333225"/>
              <a:ext cx="77200" cy="87325"/>
            </a:xfrm>
            <a:custGeom>
              <a:avLst/>
              <a:gdLst/>
              <a:ahLst/>
              <a:cxnLst/>
              <a:rect l="l" t="t" r="r" b="b"/>
              <a:pathLst>
                <a:path w="3088" h="3493" extrusionOk="0">
                  <a:moveTo>
                    <a:pt x="1720" y="1468"/>
                  </a:moveTo>
                  <a:cubicBezTo>
                    <a:pt x="1652" y="1832"/>
                    <a:pt x="1506" y="2180"/>
                    <a:pt x="1288" y="2482"/>
                  </a:cubicBezTo>
                  <a:cubicBezTo>
                    <a:pt x="1203" y="2595"/>
                    <a:pt x="1163" y="2650"/>
                    <a:pt x="1157" y="2650"/>
                  </a:cubicBezTo>
                  <a:cubicBezTo>
                    <a:pt x="1149" y="2650"/>
                    <a:pt x="1189" y="2572"/>
                    <a:pt x="1257" y="2420"/>
                  </a:cubicBezTo>
                  <a:cubicBezTo>
                    <a:pt x="1319" y="2265"/>
                    <a:pt x="1350" y="2110"/>
                    <a:pt x="1443" y="1955"/>
                  </a:cubicBezTo>
                  <a:cubicBezTo>
                    <a:pt x="1521" y="1783"/>
                    <a:pt x="1615" y="1620"/>
                    <a:pt x="1720" y="1468"/>
                  </a:cubicBezTo>
                  <a:close/>
                  <a:moveTo>
                    <a:pt x="2343" y="1"/>
                  </a:moveTo>
                  <a:cubicBezTo>
                    <a:pt x="1838" y="26"/>
                    <a:pt x="1272" y="318"/>
                    <a:pt x="1145" y="793"/>
                  </a:cubicBezTo>
                  <a:lnTo>
                    <a:pt x="1145" y="793"/>
                  </a:lnTo>
                  <a:cubicBezTo>
                    <a:pt x="598" y="1287"/>
                    <a:pt x="262" y="1932"/>
                    <a:pt x="109" y="2637"/>
                  </a:cubicBezTo>
                  <a:cubicBezTo>
                    <a:pt x="1" y="3207"/>
                    <a:pt x="438" y="3492"/>
                    <a:pt x="944" y="3492"/>
                  </a:cubicBezTo>
                  <a:cubicBezTo>
                    <a:pt x="1016" y="3492"/>
                    <a:pt x="1090" y="3486"/>
                    <a:pt x="1164" y="3475"/>
                  </a:cubicBezTo>
                  <a:cubicBezTo>
                    <a:pt x="2529" y="3195"/>
                    <a:pt x="3087" y="1458"/>
                    <a:pt x="2839" y="249"/>
                  </a:cubicBezTo>
                  <a:cubicBezTo>
                    <a:pt x="2808" y="32"/>
                    <a:pt x="2498" y="1"/>
                    <a:pt x="23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5" name="Google Shape;1615;p13"/>
          <p:cNvGrpSpPr/>
          <p:nvPr/>
        </p:nvGrpSpPr>
        <p:grpSpPr>
          <a:xfrm rot="-2328237">
            <a:off x="8085383" y="4198637"/>
            <a:ext cx="1546773" cy="2481612"/>
            <a:chOff x="2402100" y="3854125"/>
            <a:chExt cx="435600" cy="698825"/>
          </a:xfrm>
        </p:grpSpPr>
        <p:sp>
          <p:nvSpPr>
            <p:cNvPr id="1616" name="Google Shape;1616;p13"/>
            <p:cNvSpPr/>
            <p:nvPr/>
          </p:nvSpPr>
          <p:spPr>
            <a:xfrm>
              <a:off x="2438150" y="3861725"/>
              <a:ext cx="380025" cy="675475"/>
            </a:xfrm>
            <a:custGeom>
              <a:avLst/>
              <a:gdLst/>
              <a:ahLst/>
              <a:cxnLst/>
              <a:rect l="l" t="t" r="r" b="b"/>
              <a:pathLst>
                <a:path w="15201" h="27019" extrusionOk="0">
                  <a:moveTo>
                    <a:pt x="6019" y="1"/>
                  </a:moveTo>
                  <a:cubicBezTo>
                    <a:pt x="3072" y="4437"/>
                    <a:pt x="1" y="9338"/>
                    <a:pt x="497" y="14642"/>
                  </a:cubicBezTo>
                  <a:cubicBezTo>
                    <a:pt x="652" y="15914"/>
                    <a:pt x="931" y="17154"/>
                    <a:pt x="1335" y="18364"/>
                  </a:cubicBezTo>
                  <a:cubicBezTo>
                    <a:pt x="1893" y="20194"/>
                    <a:pt x="2575" y="22024"/>
                    <a:pt x="3723" y="23606"/>
                  </a:cubicBezTo>
                  <a:cubicBezTo>
                    <a:pt x="4840" y="25157"/>
                    <a:pt x="6484" y="26429"/>
                    <a:pt x="8376" y="26770"/>
                  </a:cubicBezTo>
                  <a:lnTo>
                    <a:pt x="9338" y="26832"/>
                  </a:lnTo>
                  <a:lnTo>
                    <a:pt x="8872" y="27019"/>
                  </a:lnTo>
                  <a:cubicBezTo>
                    <a:pt x="10175" y="26957"/>
                    <a:pt x="11199" y="25933"/>
                    <a:pt x="11974" y="24878"/>
                  </a:cubicBezTo>
                  <a:cubicBezTo>
                    <a:pt x="14518" y="21218"/>
                    <a:pt x="15200" y="16596"/>
                    <a:pt x="13804" y="12346"/>
                  </a:cubicBezTo>
                  <a:cubicBezTo>
                    <a:pt x="12253" y="7725"/>
                    <a:pt x="8376" y="4282"/>
                    <a:pt x="60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13"/>
            <p:cNvSpPr/>
            <p:nvPr/>
          </p:nvSpPr>
          <p:spPr>
            <a:xfrm>
              <a:off x="2589375" y="3854125"/>
              <a:ext cx="98750" cy="698825"/>
            </a:xfrm>
            <a:custGeom>
              <a:avLst/>
              <a:gdLst/>
              <a:ahLst/>
              <a:cxnLst/>
              <a:rect l="l" t="t" r="r" b="b"/>
              <a:pathLst>
                <a:path w="3950" h="27953" extrusionOk="0">
                  <a:moveTo>
                    <a:pt x="452" y="0"/>
                  </a:moveTo>
                  <a:cubicBezTo>
                    <a:pt x="278" y="0"/>
                    <a:pt x="1" y="84"/>
                    <a:pt x="1" y="212"/>
                  </a:cubicBezTo>
                  <a:cubicBezTo>
                    <a:pt x="156" y="5454"/>
                    <a:pt x="249" y="10696"/>
                    <a:pt x="311" y="15939"/>
                  </a:cubicBezTo>
                  <a:cubicBezTo>
                    <a:pt x="342" y="20157"/>
                    <a:pt x="404" y="24593"/>
                    <a:pt x="3351" y="27912"/>
                  </a:cubicBezTo>
                  <a:cubicBezTo>
                    <a:pt x="3372" y="27941"/>
                    <a:pt x="3417" y="27953"/>
                    <a:pt x="3473" y="27953"/>
                  </a:cubicBezTo>
                  <a:cubicBezTo>
                    <a:pt x="3655" y="27953"/>
                    <a:pt x="3949" y="27821"/>
                    <a:pt x="3878" y="27726"/>
                  </a:cubicBezTo>
                  <a:cubicBezTo>
                    <a:pt x="776" y="24190"/>
                    <a:pt x="900" y="19444"/>
                    <a:pt x="869" y="15008"/>
                  </a:cubicBezTo>
                  <a:cubicBezTo>
                    <a:pt x="807" y="10014"/>
                    <a:pt x="714" y="5051"/>
                    <a:pt x="590" y="57"/>
                  </a:cubicBezTo>
                  <a:cubicBezTo>
                    <a:pt x="590" y="18"/>
                    <a:pt x="532" y="0"/>
                    <a:pt x="4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13"/>
            <p:cNvSpPr/>
            <p:nvPr/>
          </p:nvSpPr>
          <p:spPr>
            <a:xfrm>
              <a:off x="2594025" y="3930575"/>
              <a:ext cx="64850" cy="50600"/>
            </a:xfrm>
            <a:custGeom>
              <a:avLst/>
              <a:gdLst/>
              <a:ahLst/>
              <a:cxnLst/>
              <a:rect l="l" t="t" r="r" b="b"/>
              <a:pathLst>
                <a:path w="2594" h="2024" extrusionOk="0">
                  <a:moveTo>
                    <a:pt x="2450" y="0"/>
                  </a:moveTo>
                  <a:cubicBezTo>
                    <a:pt x="2316" y="0"/>
                    <a:pt x="2104" y="45"/>
                    <a:pt x="2048" y="101"/>
                  </a:cubicBezTo>
                  <a:cubicBezTo>
                    <a:pt x="1428" y="752"/>
                    <a:pt x="776" y="1372"/>
                    <a:pt x="125" y="1931"/>
                  </a:cubicBezTo>
                  <a:cubicBezTo>
                    <a:pt x="1" y="2024"/>
                    <a:pt x="187" y="2024"/>
                    <a:pt x="249" y="2024"/>
                  </a:cubicBezTo>
                  <a:cubicBezTo>
                    <a:pt x="373" y="1993"/>
                    <a:pt x="528" y="1962"/>
                    <a:pt x="621" y="1869"/>
                  </a:cubicBezTo>
                  <a:cubicBezTo>
                    <a:pt x="1304" y="1310"/>
                    <a:pt x="1955" y="690"/>
                    <a:pt x="2544" y="70"/>
                  </a:cubicBezTo>
                  <a:cubicBezTo>
                    <a:pt x="2594" y="20"/>
                    <a:pt x="2539" y="0"/>
                    <a:pt x="24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13"/>
            <p:cNvSpPr/>
            <p:nvPr/>
          </p:nvSpPr>
          <p:spPr>
            <a:xfrm>
              <a:off x="2596625" y="3995425"/>
              <a:ext cx="113900" cy="91325"/>
            </a:xfrm>
            <a:custGeom>
              <a:avLst/>
              <a:gdLst/>
              <a:ahLst/>
              <a:cxnLst/>
              <a:rect l="l" t="t" r="r" b="b"/>
              <a:pathLst>
                <a:path w="4556" h="3653" extrusionOk="0">
                  <a:moveTo>
                    <a:pt x="4248" y="1"/>
                  </a:moveTo>
                  <a:cubicBezTo>
                    <a:pt x="4157" y="1"/>
                    <a:pt x="4056" y="18"/>
                    <a:pt x="3991" y="50"/>
                  </a:cubicBezTo>
                  <a:cubicBezTo>
                    <a:pt x="2533" y="981"/>
                    <a:pt x="1355" y="2284"/>
                    <a:pt x="114" y="3493"/>
                  </a:cubicBezTo>
                  <a:cubicBezTo>
                    <a:pt x="0" y="3607"/>
                    <a:pt x="99" y="3653"/>
                    <a:pt x="236" y="3653"/>
                  </a:cubicBezTo>
                  <a:cubicBezTo>
                    <a:pt x="362" y="3653"/>
                    <a:pt x="520" y="3615"/>
                    <a:pt x="579" y="3555"/>
                  </a:cubicBezTo>
                  <a:cubicBezTo>
                    <a:pt x="1758" y="2377"/>
                    <a:pt x="2906" y="1105"/>
                    <a:pt x="4332" y="205"/>
                  </a:cubicBezTo>
                  <a:cubicBezTo>
                    <a:pt x="4556" y="63"/>
                    <a:pt x="4420" y="1"/>
                    <a:pt x="42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13"/>
            <p:cNvSpPr/>
            <p:nvPr/>
          </p:nvSpPr>
          <p:spPr>
            <a:xfrm>
              <a:off x="2596650" y="4053575"/>
              <a:ext cx="154425" cy="142975"/>
            </a:xfrm>
            <a:custGeom>
              <a:avLst/>
              <a:gdLst/>
              <a:ahLst/>
              <a:cxnLst/>
              <a:rect l="l" t="t" r="r" b="b"/>
              <a:pathLst>
                <a:path w="6177" h="5719" extrusionOk="0">
                  <a:moveTo>
                    <a:pt x="5832" y="1"/>
                  </a:moveTo>
                  <a:cubicBezTo>
                    <a:pt x="5732" y="1"/>
                    <a:pt x="5628" y="35"/>
                    <a:pt x="5572" y="113"/>
                  </a:cubicBezTo>
                  <a:cubicBezTo>
                    <a:pt x="3928" y="1881"/>
                    <a:pt x="2284" y="4114"/>
                    <a:pt x="237" y="5417"/>
                  </a:cubicBezTo>
                  <a:cubicBezTo>
                    <a:pt x="1" y="5559"/>
                    <a:pt x="214" y="5718"/>
                    <a:pt x="438" y="5718"/>
                  </a:cubicBezTo>
                  <a:cubicBezTo>
                    <a:pt x="509" y="5718"/>
                    <a:pt x="581" y="5702"/>
                    <a:pt x="640" y="5665"/>
                  </a:cubicBezTo>
                  <a:lnTo>
                    <a:pt x="609" y="5665"/>
                  </a:lnTo>
                  <a:cubicBezTo>
                    <a:pt x="2687" y="4331"/>
                    <a:pt x="4362" y="2098"/>
                    <a:pt x="6038" y="268"/>
                  </a:cubicBezTo>
                  <a:cubicBezTo>
                    <a:pt x="6177" y="109"/>
                    <a:pt x="6010" y="1"/>
                    <a:pt x="58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13"/>
            <p:cNvSpPr/>
            <p:nvPr/>
          </p:nvSpPr>
          <p:spPr>
            <a:xfrm>
              <a:off x="2602425" y="4133100"/>
              <a:ext cx="192625" cy="200200"/>
            </a:xfrm>
            <a:custGeom>
              <a:avLst/>
              <a:gdLst/>
              <a:ahLst/>
              <a:cxnLst/>
              <a:rect l="l" t="t" r="r" b="b"/>
              <a:pathLst>
                <a:path w="7705" h="8008" extrusionOk="0">
                  <a:moveTo>
                    <a:pt x="7405" y="1"/>
                  </a:moveTo>
                  <a:cubicBezTo>
                    <a:pt x="7295" y="1"/>
                    <a:pt x="7172" y="33"/>
                    <a:pt x="7109" y="96"/>
                  </a:cubicBezTo>
                  <a:cubicBezTo>
                    <a:pt x="4690" y="2577"/>
                    <a:pt x="2363" y="5152"/>
                    <a:pt x="130" y="7788"/>
                  </a:cubicBezTo>
                  <a:cubicBezTo>
                    <a:pt x="0" y="7937"/>
                    <a:pt x="136" y="8007"/>
                    <a:pt x="299" y="8007"/>
                  </a:cubicBezTo>
                  <a:cubicBezTo>
                    <a:pt x="410" y="8007"/>
                    <a:pt x="533" y="7975"/>
                    <a:pt x="595" y="7912"/>
                  </a:cubicBezTo>
                  <a:cubicBezTo>
                    <a:pt x="2829" y="5276"/>
                    <a:pt x="5155" y="2701"/>
                    <a:pt x="7575" y="220"/>
                  </a:cubicBezTo>
                  <a:cubicBezTo>
                    <a:pt x="7704" y="72"/>
                    <a:pt x="7569" y="1"/>
                    <a:pt x="74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13"/>
            <p:cNvSpPr/>
            <p:nvPr/>
          </p:nvSpPr>
          <p:spPr>
            <a:xfrm>
              <a:off x="2616775" y="4214150"/>
              <a:ext cx="220925" cy="236875"/>
            </a:xfrm>
            <a:custGeom>
              <a:avLst/>
              <a:gdLst/>
              <a:ahLst/>
              <a:cxnLst/>
              <a:rect l="l" t="t" r="r" b="b"/>
              <a:pathLst>
                <a:path w="8837" h="9475" extrusionOk="0">
                  <a:moveTo>
                    <a:pt x="8471" y="0"/>
                  </a:moveTo>
                  <a:cubicBezTo>
                    <a:pt x="8370" y="0"/>
                    <a:pt x="8265" y="34"/>
                    <a:pt x="8210" y="111"/>
                  </a:cubicBezTo>
                  <a:lnTo>
                    <a:pt x="145" y="9199"/>
                  </a:lnTo>
                  <a:cubicBezTo>
                    <a:pt x="1" y="9365"/>
                    <a:pt x="187" y="9475"/>
                    <a:pt x="382" y="9475"/>
                  </a:cubicBezTo>
                  <a:cubicBezTo>
                    <a:pt x="480" y="9475"/>
                    <a:pt x="580" y="9447"/>
                    <a:pt x="642" y="9385"/>
                  </a:cubicBezTo>
                  <a:lnTo>
                    <a:pt x="8676" y="297"/>
                  </a:lnTo>
                  <a:cubicBezTo>
                    <a:pt x="8836" y="116"/>
                    <a:pt x="8659" y="0"/>
                    <a:pt x="84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13"/>
            <p:cNvSpPr/>
            <p:nvPr/>
          </p:nvSpPr>
          <p:spPr>
            <a:xfrm>
              <a:off x="2529425" y="3901825"/>
              <a:ext cx="70050" cy="50450"/>
            </a:xfrm>
            <a:custGeom>
              <a:avLst/>
              <a:gdLst/>
              <a:ahLst/>
              <a:cxnLst/>
              <a:rect l="l" t="t" r="r" b="b"/>
              <a:pathLst>
                <a:path w="2802" h="2018" extrusionOk="0">
                  <a:moveTo>
                    <a:pt x="480" y="0"/>
                  </a:moveTo>
                  <a:cubicBezTo>
                    <a:pt x="298" y="0"/>
                    <a:pt x="0" y="138"/>
                    <a:pt x="72" y="258"/>
                  </a:cubicBezTo>
                  <a:cubicBezTo>
                    <a:pt x="630" y="971"/>
                    <a:pt x="1344" y="1592"/>
                    <a:pt x="2181" y="1995"/>
                  </a:cubicBezTo>
                  <a:cubicBezTo>
                    <a:pt x="2208" y="2011"/>
                    <a:pt x="2243" y="2018"/>
                    <a:pt x="2284" y="2018"/>
                  </a:cubicBezTo>
                  <a:cubicBezTo>
                    <a:pt x="2484" y="2018"/>
                    <a:pt x="2802" y="1850"/>
                    <a:pt x="2647" y="1747"/>
                  </a:cubicBezTo>
                  <a:cubicBezTo>
                    <a:pt x="1840" y="1344"/>
                    <a:pt x="1158" y="754"/>
                    <a:pt x="599" y="41"/>
                  </a:cubicBezTo>
                  <a:cubicBezTo>
                    <a:pt x="578" y="12"/>
                    <a:pt x="534" y="0"/>
                    <a:pt x="4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13"/>
            <p:cNvSpPr/>
            <p:nvPr/>
          </p:nvSpPr>
          <p:spPr>
            <a:xfrm>
              <a:off x="2466675" y="3969450"/>
              <a:ext cx="143525" cy="85975"/>
            </a:xfrm>
            <a:custGeom>
              <a:avLst/>
              <a:gdLst/>
              <a:ahLst/>
              <a:cxnLst/>
              <a:rect l="l" t="t" r="r" b="b"/>
              <a:pathLst>
                <a:path w="5741" h="3439" extrusionOk="0">
                  <a:moveTo>
                    <a:pt x="507" y="1"/>
                  </a:moveTo>
                  <a:cubicBezTo>
                    <a:pt x="304" y="1"/>
                    <a:pt x="0" y="177"/>
                    <a:pt x="101" y="252"/>
                  </a:cubicBezTo>
                  <a:cubicBezTo>
                    <a:pt x="1683" y="1461"/>
                    <a:pt x="3358" y="2516"/>
                    <a:pt x="5095" y="3416"/>
                  </a:cubicBezTo>
                  <a:cubicBezTo>
                    <a:pt x="5121" y="3431"/>
                    <a:pt x="5158" y="3438"/>
                    <a:pt x="5199" y="3438"/>
                  </a:cubicBezTo>
                  <a:cubicBezTo>
                    <a:pt x="5406" y="3438"/>
                    <a:pt x="5741" y="3271"/>
                    <a:pt x="5560" y="3167"/>
                  </a:cubicBezTo>
                  <a:cubicBezTo>
                    <a:pt x="3823" y="2268"/>
                    <a:pt x="2179" y="1213"/>
                    <a:pt x="628" y="35"/>
                  </a:cubicBezTo>
                  <a:cubicBezTo>
                    <a:pt x="598" y="11"/>
                    <a:pt x="555" y="1"/>
                    <a:pt x="5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13"/>
            <p:cNvSpPr/>
            <p:nvPr/>
          </p:nvSpPr>
          <p:spPr>
            <a:xfrm>
              <a:off x="2445125" y="4056150"/>
              <a:ext cx="161975" cy="95425"/>
            </a:xfrm>
            <a:custGeom>
              <a:avLst/>
              <a:gdLst/>
              <a:ahLst/>
              <a:cxnLst/>
              <a:rect l="l" t="t" r="r" b="b"/>
              <a:pathLst>
                <a:path w="6479" h="3817" extrusionOk="0">
                  <a:moveTo>
                    <a:pt x="560" y="1"/>
                  </a:moveTo>
                  <a:cubicBezTo>
                    <a:pt x="352" y="1"/>
                    <a:pt x="0" y="239"/>
                    <a:pt x="280" y="351"/>
                  </a:cubicBezTo>
                  <a:lnTo>
                    <a:pt x="280" y="320"/>
                  </a:lnTo>
                  <a:cubicBezTo>
                    <a:pt x="2389" y="1033"/>
                    <a:pt x="4034" y="2584"/>
                    <a:pt x="5833" y="3794"/>
                  </a:cubicBezTo>
                  <a:cubicBezTo>
                    <a:pt x="5864" y="3810"/>
                    <a:pt x="5903" y="3816"/>
                    <a:pt x="5947" y="3816"/>
                  </a:cubicBezTo>
                  <a:cubicBezTo>
                    <a:pt x="6164" y="3816"/>
                    <a:pt x="6479" y="3644"/>
                    <a:pt x="6298" y="3515"/>
                  </a:cubicBezTo>
                  <a:cubicBezTo>
                    <a:pt x="4437" y="2274"/>
                    <a:pt x="2793" y="723"/>
                    <a:pt x="621" y="10"/>
                  </a:cubicBezTo>
                  <a:cubicBezTo>
                    <a:pt x="603" y="4"/>
                    <a:pt x="582" y="1"/>
                    <a:pt x="5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13"/>
            <p:cNvSpPr/>
            <p:nvPr/>
          </p:nvSpPr>
          <p:spPr>
            <a:xfrm>
              <a:off x="2403925" y="4174100"/>
              <a:ext cx="206525" cy="108250"/>
            </a:xfrm>
            <a:custGeom>
              <a:avLst/>
              <a:gdLst/>
              <a:ahLst/>
              <a:cxnLst/>
              <a:rect l="l" t="t" r="r" b="b"/>
              <a:pathLst>
                <a:path w="8261" h="4330" extrusionOk="0">
                  <a:moveTo>
                    <a:pt x="489" y="0"/>
                  </a:moveTo>
                  <a:cubicBezTo>
                    <a:pt x="287" y="0"/>
                    <a:pt x="0" y="150"/>
                    <a:pt x="98" y="224"/>
                  </a:cubicBezTo>
                  <a:cubicBezTo>
                    <a:pt x="2424" y="1899"/>
                    <a:pt x="4937" y="3295"/>
                    <a:pt x="7605" y="4318"/>
                  </a:cubicBezTo>
                  <a:cubicBezTo>
                    <a:pt x="7624" y="4326"/>
                    <a:pt x="7648" y="4329"/>
                    <a:pt x="7676" y="4329"/>
                  </a:cubicBezTo>
                  <a:cubicBezTo>
                    <a:pt x="7877" y="4329"/>
                    <a:pt x="8261" y="4152"/>
                    <a:pt x="8070" y="4070"/>
                  </a:cubicBezTo>
                  <a:cubicBezTo>
                    <a:pt x="5433" y="3046"/>
                    <a:pt x="2921" y="1682"/>
                    <a:pt x="625" y="38"/>
                  </a:cubicBezTo>
                  <a:cubicBezTo>
                    <a:pt x="592" y="11"/>
                    <a:pt x="544" y="0"/>
                    <a:pt x="4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13"/>
            <p:cNvSpPr/>
            <p:nvPr/>
          </p:nvSpPr>
          <p:spPr>
            <a:xfrm>
              <a:off x="2402100" y="4291275"/>
              <a:ext cx="218100" cy="118400"/>
            </a:xfrm>
            <a:custGeom>
              <a:avLst/>
              <a:gdLst/>
              <a:ahLst/>
              <a:cxnLst/>
              <a:rect l="l" t="t" r="r" b="b"/>
              <a:pathLst>
                <a:path w="8724" h="4736" extrusionOk="0">
                  <a:moveTo>
                    <a:pt x="505" y="1"/>
                  </a:moveTo>
                  <a:cubicBezTo>
                    <a:pt x="289" y="1"/>
                    <a:pt x="1" y="188"/>
                    <a:pt x="202" y="314"/>
                  </a:cubicBezTo>
                  <a:cubicBezTo>
                    <a:pt x="2715" y="1865"/>
                    <a:pt x="5320" y="3695"/>
                    <a:pt x="8112" y="4718"/>
                  </a:cubicBezTo>
                  <a:cubicBezTo>
                    <a:pt x="8140" y="4730"/>
                    <a:pt x="8171" y="4736"/>
                    <a:pt x="8203" y="4736"/>
                  </a:cubicBezTo>
                  <a:cubicBezTo>
                    <a:pt x="8428" y="4736"/>
                    <a:pt x="8724" y="4485"/>
                    <a:pt x="8453" y="4377"/>
                  </a:cubicBezTo>
                  <a:cubicBezTo>
                    <a:pt x="5723" y="3385"/>
                    <a:pt x="3087" y="1554"/>
                    <a:pt x="636" y="35"/>
                  </a:cubicBezTo>
                  <a:cubicBezTo>
                    <a:pt x="601" y="11"/>
                    <a:pt x="555" y="1"/>
                    <a:pt x="5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13"/>
            <p:cNvSpPr/>
            <p:nvPr/>
          </p:nvSpPr>
          <p:spPr>
            <a:xfrm>
              <a:off x="2489225" y="4423675"/>
              <a:ext cx="159525" cy="73725"/>
            </a:xfrm>
            <a:custGeom>
              <a:avLst/>
              <a:gdLst/>
              <a:ahLst/>
              <a:cxnLst/>
              <a:rect l="l" t="t" r="r" b="b"/>
              <a:pathLst>
                <a:path w="6381" h="2949" extrusionOk="0">
                  <a:moveTo>
                    <a:pt x="564" y="1"/>
                  </a:moveTo>
                  <a:cubicBezTo>
                    <a:pt x="384" y="1"/>
                    <a:pt x="1" y="178"/>
                    <a:pt x="191" y="260"/>
                  </a:cubicBezTo>
                  <a:cubicBezTo>
                    <a:pt x="2083" y="1066"/>
                    <a:pt x="3945" y="1935"/>
                    <a:pt x="5775" y="2928"/>
                  </a:cubicBezTo>
                  <a:cubicBezTo>
                    <a:pt x="5799" y="2942"/>
                    <a:pt x="5830" y="2948"/>
                    <a:pt x="5866" y="2948"/>
                  </a:cubicBezTo>
                  <a:cubicBezTo>
                    <a:pt x="6061" y="2948"/>
                    <a:pt x="6381" y="2763"/>
                    <a:pt x="6302" y="2710"/>
                  </a:cubicBezTo>
                  <a:cubicBezTo>
                    <a:pt x="4441" y="1718"/>
                    <a:pt x="2580" y="818"/>
                    <a:pt x="625" y="12"/>
                  </a:cubicBezTo>
                  <a:cubicBezTo>
                    <a:pt x="610" y="4"/>
                    <a:pt x="589" y="1"/>
                    <a:pt x="5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29" name="Google Shape;1629;p13"/>
          <p:cNvSpPr/>
          <p:nvPr/>
        </p:nvSpPr>
        <p:spPr>
          <a:xfrm rot="10156090">
            <a:off x="-272109" y="-268359"/>
            <a:ext cx="1468398" cy="1313024"/>
          </a:xfrm>
          <a:custGeom>
            <a:avLst/>
            <a:gdLst/>
            <a:ahLst/>
            <a:cxnLst/>
            <a:rect l="l" t="t" r="r" b="b"/>
            <a:pathLst>
              <a:path w="44049" h="39391" extrusionOk="0">
                <a:moveTo>
                  <a:pt x="41815" y="18643"/>
                </a:moveTo>
                <a:lnTo>
                  <a:pt x="41815" y="18643"/>
                </a:lnTo>
                <a:cubicBezTo>
                  <a:pt x="36665" y="23993"/>
                  <a:pt x="31303" y="29104"/>
                  <a:pt x="25751" y="33974"/>
                </a:cubicBezTo>
                <a:lnTo>
                  <a:pt x="25751" y="33974"/>
                </a:lnTo>
                <a:cubicBezTo>
                  <a:pt x="31957" y="31422"/>
                  <a:pt x="37381" y="27268"/>
                  <a:pt x="41474" y="21931"/>
                </a:cubicBezTo>
                <a:cubicBezTo>
                  <a:pt x="42249" y="20969"/>
                  <a:pt x="42869" y="19356"/>
                  <a:pt x="41815" y="18643"/>
                </a:cubicBezTo>
                <a:close/>
                <a:moveTo>
                  <a:pt x="2792" y="17030"/>
                </a:moveTo>
                <a:lnTo>
                  <a:pt x="2792" y="17030"/>
                </a:lnTo>
                <a:cubicBezTo>
                  <a:pt x="6077" y="25551"/>
                  <a:pt x="13820" y="31335"/>
                  <a:pt x="21393" y="36562"/>
                </a:cubicBezTo>
                <a:lnTo>
                  <a:pt x="21393" y="36562"/>
                </a:lnTo>
                <a:cubicBezTo>
                  <a:pt x="18871" y="27306"/>
                  <a:pt x="11868" y="19972"/>
                  <a:pt x="2792" y="17030"/>
                </a:cubicBezTo>
                <a:close/>
                <a:moveTo>
                  <a:pt x="24847" y="0"/>
                </a:moveTo>
                <a:lnTo>
                  <a:pt x="24847" y="0"/>
                </a:lnTo>
                <a:cubicBezTo>
                  <a:pt x="20535" y="11105"/>
                  <a:pt x="25778" y="23916"/>
                  <a:pt x="22738" y="35424"/>
                </a:cubicBezTo>
                <a:cubicBezTo>
                  <a:pt x="22148" y="23544"/>
                  <a:pt x="19977" y="11787"/>
                  <a:pt x="16317" y="465"/>
                </a:cubicBezTo>
                <a:cubicBezTo>
                  <a:pt x="12719" y="5677"/>
                  <a:pt x="13525" y="12687"/>
                  <a:pt x="15541" y="18674"/>
                </a:cubicBezTo>
                <a:cubicBezTo>
                  <a:pt x="17554" y="24618"/>
                  <a:pt x="20678" y="30315"/>
                  <a:pt x="21400" y="36566"/>
                </a:cubicBezTo>
                <a:lnTo>
                  <a:pt x="21400" y="36566"/>
                </a:lnTo>
                <a:cubicBezTo>
                  <a:pt x="21398" y="36565"/>
                  <a:pt x="21395" y="36563"/>
                  <a:pt x="21393" y="36562"/>
                </a:cubicBezTo>
                <a:lnTo>
                  <a:pt x="21393" y="36562"/>
                </a:lnTo>
                <a:cubicBezTo>
                  <a:pt x="21397" y="36575"/>
                  <a:pt x="21400" y="36589"/>
                  <a:pt x="21404" y="36603"/>
                </a:cubicBezTo>
                <a:cubicBezTo>
                  <a:pt x="21403" y="36591"/>
                  <a:pt x="21401" y="36579"/>
                  <a:pt x="21400" y="36566"/>
                </a:cubicBezTo>
                <a:lnTo>
                  <a:pt x="21400" y="36566"/>
                </a:lnTo>
                <a:cubicBezTo>
                  <a:pt x="21764" y="36818"/>
                  <a:pt x="22127" y="37067"/>
                  <a:pt x="22490" y="37316"/>
                </a:cubicBezTo>
                <a:cubicBezTo>
                  <a:pt x="17961" y="35052"/>
                  <a:pt x="13215" y="33253"/>
                  <a:pt x="8314" y="31950"/>
                </a:cubicBezTo>
                <a:cubicBezTo>
                  <a:pt x="6992" y="31601"/>
                  <a:pt x="5548" y="31314"/>
                  <a:pt x="4169" y="31314"/>
                </a:cubicBezTo>
                <a:cubicBezTo>
                  <a:pt x="2603" y="31314"/>
                  <a:pt x="1122" y="31684"/>
                  <a:pt x="1" y="32756"/>
                </a:cubicBezTo>
                <a:cubicBezTo>
                  <a:pt x="5259" y="37064"/>
                  <a:pt x="11824" y="39390"/>
                  <a:pt x="18562" y="39390"/>
                </a:cubicBezTo>
                <a:cubicBezTo>
                  <a:pt x="19734" y="39390"/>
                  <a:pt x="20910" y="39320"/>
                  <a:pt x="22086" y="39177"/>
                </a:cubicBezTo>
                <a:cubicBezTo>
                  <a:pt x="22941" y="39305"/>
                  <a:pt x="23802" y="39364"/>
                  <a:pt x="24666" y="39364"/>
                </a:cubicBezTo>
                <a:cubicBezTo>
                  <a:pt x="31384" y="39364"/>
                  <a:pt x="38276" y="35758"/>
                  <a:pt x="44048" y="32322"/>
                </a:cubicBezTo>
                <a:cubicBezTo>
                  <a:pt x="42166" y="31703"/>
                  <a:pt x="40239" y="31445"/>
                  <a:pt x="38294" y="31445"/>
                </a:cubicBezTo>
                <a:cubicBezTo>
                  <a:pt x="34072" y="31445"/>
                  <a:pt x="29766" y="32665"/>
                  <a:pt x="25642" y="34070"/>
                </a:cubicBezTo>
                <a:lnTo>
                  <a:pt x="25642" y="34070"/>
                </a:lnTo>
                <a:cubicBezTo>
                  <a:pt x="25244" y="34419"/>
                  <a:pt x="24844" y="34767"/>
                  <a:pt x="24444" y="35114"/>
                </a:cubicBezTo>
                <a:cubicBezTo>
                  <a:pt x="24692" y="34819"/>
                  <a:pt x="24940" y="34523"/>
                  <a:pt x="25187" y="34226"/>
                </a:cubicBezTo>
                <a:lnTo>
                  <a:pt x="25187" y="34226"/>
                </a:lnTo>
                <a:cubicBezTo>
                  <a:pt x="24935" y="34313"/>
                  <a:pt x="24684" y="34400"/>
                  <a:pt x="24435" y="34488"/>
                </a:cubicBezTo>
                <a:lnTo>
                  <a:pt x="24435" y="34488"/>
                </a:lnTo>
                <a:cubicBezTo>
                  <a:pt x="24697" y="34391"/>
                  <a:pt x="24958" y="34292"/>
                  <a:pt x="25217" y="34189"/>
                </a:cubicBezTo>
                <a:lnTo>
                  <a:pt x="25217" y="34189"/>
                </a:lnTo>
                <a:cubicBezTo>
                  <a:pt x="25207" y="34202"/>
                  <a:pt x="25197" y="34214"/>
                  <a:pt x="25187" y="34226"/>
                </a:cubicBezTo>
                <a:lnTo>
                  <a:pt x="25187" y="34226"/>
                </a:lnTo>
                <a:cubicBezTo>
                  <a:pt x="25338" y="34174"/>
                  <a:pt x="25490" y="34122"/>
                  <a:pt x="25642" y="34070"/>
                </a:cubicBezTo>
                <a:lnTo>
                  <a:pt x="25642" y="34070"/>
                </a:lnTo>
                <a:cubicBezTo>
                  <a:pt x="25679" y="34038"/>
                  <a:pt x="25715" y="34006"/>
                  <a:pt x="25751" y="33974"/>
                </a:cubicBezTo>
                <a:lnTo>
                  <a:pt x="25751" y="33974"/>
                </a:lnTo>
                <a:cubicBezTo>
                  <a:pt x="25574" y="34047"/>
                  <a:pt x="25396" y="34119"/>
                  <a:pt x="25217" y="34189"/>
                </a:cubicBezTo>
                <a:lnTo>
                  <a:pt x="25217" y="34189"/>
                </a:lnTo>
                <a:cubicBezTo>
                  <a:pt x="28692" y="30012"/>
                  <a:pt x="32008" y="25700"/>
                  <a:pt x="34463" y="20876"/>
                </a:cubicBezTo>
                <a:cubicBezTo>
                  <a:pt x="37100" y="15665"/>
                  <a:pt x="38651" y="9771"/>
                  <a:pt x="37937" y="4002"/>
                </a:cubicBezTo>
                <a:lnTo>
                  <a:pt x="37937" y="4002"/>
                </a:lnTo>
                <a:cubicBezTo>
                  <a:pt x="29779" y="11012"/>
                  <a:pt x="31920" y="24722"/>
                  <a:pt x="25406" y="33315"/>
                </a:cubicBezTo>
                <a:cubicBezTo>
                  <a:pt x="30834" y="23047"/>
                  <a:pt x="30617" y="10050"/>
                  <a:pt x="248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0" name="Google Shape;1630;p13"/>
          <p:cNvGrpSpPr/>
          <p:nvPr/>
        </p:nvGrpSpPr>
        <p:grpSpPr>
          <a:xfrm rot="-1366232">
            <a:off x="8503460" y="3280683"/>
            <a:ext cx="1014294" cy="1600729"/>
            <a:chOff x="322650" y="2571325"/>
            <a:chExt cx="573100" cy="904450"/>
          </a:xfrm>
        </p:grpSpPr>
        <p:sp>
          <p:nvSpPr>
            <p:cNvPr id="1631" name="Google Shape;1631;p13"/>
            <p:cNvSpPr/>
            <p:nvPr/>
          </p:nvSpPr>
          <p:spPr>
            <a:xfrm>
              <a:off x="423450" y="2666625"/>
              <a:ext cx="95400" cy="131175"/>
            </a:xfrm>
            <a:custGeom>
              <a:avLst/>
              <a:gdLst/>
              <a:ahLst/>
              <a:cxnLst/>
              <a:rect l="l" t="t" r="r" b="b"/>
              <a:pathLst>
                <a:path w="3816" h="5247" extrusionOk="0">
                  <a:moveTo>
                    <a:pt x="199" y="1"/>
                  </a:moveTo>
                  <a:cubicBezTo>
                    <a:pt x="164" y="1"/>
                    <a:pt x="129" y="2"/>
                    <a:pt x="94" y="4"/>
                  </a:cubicBezTo>
                  <a:cubicBezTo>
                    <a:pt x="1" y="1059"/>
                    <a:pt x="745" y="1958"/>
                    <a:pt x="1521" y="2672"/>
                  </a:cubicBezTo>
                  <a:cubicBezTo>
                    <a:pt x="2327" y="3385"/>
                    <a:pt x="3227" y="4006"/>
                    <a:pt x="3692" y="4936"/>
                  </a:cubicBezTo>
                  <a:lnTo>
                    <a:pt x="3816" y="5247"/>
                  </a:lnTo>
                  <a:cubicBezTo>
                    <a:pt x="3537" y="3851"/>
                    <a:pt x="2978" y="2548"/>
                    <a:pt x="2172" y="1369"/>
                  </a:cubicBezTo>
                  <a:cubicBezTo>
                    <a:pt x="1696" y="685"/>
                    <a:pt x="1020" y="1"/>
                    <a:pt x="1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13"/>
            <p:cNvSpPr/>
            <p:nvPr/>
          </p:nvSpPr>
          <p:spPr>
            <a:xfrm>
              <a:off x="510300" y="2571325"/>
              <a:ext cx="155125" cy="237325"/>
            </a:xfrm>
            <a:custGeom>
              <a:avLst/>
              <a:gdLst/>
              <a:ahLst/>
              <a:cxnLst/>
              <a:rect l="l" t="t" r="r" b="b"/>
              <a:pathLst>
                <a:path w="6205" h="9493" extrusionOk="0">
                  <a:moveTo>
                    <a:pt x="6205" y="1"/>
                  </a:moveTo>
                  <a:lnTo>
                    <a:pt x="6205" y="1"/>
                  </a:lnTo>
                  <a:cubicBezTo>
                    <a:pt x="4343" y="435"/>
                    <a:pt x="3010" y="2048"/>
                    <a:pt x="2203" y="3754"/>
                  </a:cubicBezTo>
                  <a:cubicBezTo>
                    <a:pt x="1397" y="5460"/>
                    <a:pt x="931" y="7352"/>
                    <a:pt x="1" y="8996"/>
                  </a:cubicBezTo>
                  <a:lnTo>
                    <a:pt x="218" y="9493"/>
                  </a:lnTo>
                  <a:lnTo>
                    <a:pt x="2544" y="6639"/>
                  </a:lnTo>
                  <a:cubicBezTo>
                    <a:pt x="2917" y="6205"/>
                    <a:pt x="3258" y="5770"/>
                    <a:pt x="3537" y="5274"/>
                  </a:cubicBezTo>
                  <a:cubicBezTo>
                    <a:pt x="4530" y="3537"/>
                    <a:pt x="4592" y="1211"/>
                    <a:pt x="62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13"/>
            <p:cNvSpPr/>
            <p:nvPr/>
          </p:nvSpPr>
          <p:spPr>
            <a:xfrm>
              <a:off x="548300" y="2691425"/>
              <a:ext cx="236550" cy="266900"/>
            </a:xfrm>
            <a:custGeom>
              <a:avLst/>
              <a:gdLst/>
              <a:ahLst/>
              <a:cxnLst/>
              <a:rect l="l" t="t" r="r" b="b"/>
              <a:pathLst>
                <a:path w="9462" h="10676" extrusionOk="0">
                  <a:moveTo>
                    <a:pt x="9224" y="1"/>
                  </a:moveTo>
                  <a:cubicBezTo>
                    <a:pt x="7570" y="1"/>
                    <a:pt x="5960" y="617"/>
                    <a:pt x="4747" y="1742"/>
                  </a:cubicBezTo>
                  <a:cubicBezTo>
                    <a:pt x="2588" y="3791"/>
                    <a:pt x="2114" y="7045"/>
                    <a:pt x="654" y="9656"/>
                  </a:cubicBezTo>
                  <a:lnTo>
                    <a:pt x="654" y="9656"/>
                  </a:lnTo>
                  <a:cubicBezTo>
                    <a:pt x="1708" y="8788"/>
                    <a:pt x="3146" y="8364"/>
                    <a:pt x="4343" y="7636"/>
                  </a:cubicBezTo>
                  <a:cubicBezTo>
                    <a:pt x="7011" y="5992"/>
                    <a:pt x="8283" y="2890"/>
                    <a:pt x="9462" y="5"/>
                  </a:cubicBezTo>
                  <a:cubicBezTo>
                    <a:pt x="9382" y="2"/>
                    <a:pt x="9303" y="1"/>
                    <a:pt x="9224" y="1"/>
                  </a:cubicBezTo>
                  <a:close/>
                  <a:moveTo>
                    <a:pt x="654" y="9656"/>
                  </a:moveTo>
                  <a:cubicBezTo>
                    <a:pt x="451" y="9823"/>
                    <a:pt x="263" y="10006"/>
                    <a:pt x="94" y="10210"/>
                  </a:cubicBezTo>
                  <a:lnTo>
                    <a:pt x="1" y="10675"/>
                  </a:lnTo>
                  <a:cubicBezTo>
                    <a:pt x="241" y="10351"/>
                    <a:pt x="456" y="10009"/>
                    <a:pt x="654" y="965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13"/>
            <p:cNvSpPr/>
            <p:nvPr/>
          </p:nvSpPr>
          <p:spPr>
            <a:xfrm>
              <a:off x="322650" y="2792325"/>
              <a:ext cx="214050" cy="94475"/>
            </a:xfrm>
            <a:custGeom>
              <a:avLst/>
              <a:gdLst/>
              <a:ahLst/>
              <a:cxnLst/>
              <a:rect l="l" t="t" r="r" b="b"/>
              <a:pathLst>
                <a:path w="8562" h="3779" extrusionOk="0">
                  <a:moveTo>
                    <a:pt x="129" y="1"/>
                  </a:moveTo>
                  <a:cubicBezTo>
                    <a:pt x="86" y="1"/>
                    <a:pt x="43" y="1"/>
                    <a:pt x="0" y="1"/>
                  </a:cubicBezTo>
                  <a:cubicBezTo>
                    <a:pt x="652" y="374"/>
                    <a:pt x="1024" y="1056"/>
                    <a:pt x="1489" y="1645"/>
                  </a:cubicBezTo>
                  <a:cubicBezTo>
                    <a:pt x="2666" y="3032"/>
                    <a:pt x="4368" y="3778"/>
                    <a:pt x="6106" y="3778"/>
                  </a:cubicBezTo>
                  <a:cubicBezTo>
                    <a:pt x="6934" y="3778"/>
                    <a:pt x="7771" y="3609"/>
                    <a:pt x="8561" y="3258"/>
                  </a:cubicBezTo>
                  <a:lnTo>
                    <a:pt x="8158" y="2979"/>
                  </a:lnTo>
                  <a:cubicBezTo>
                    <a:pt x="5926" y="1053"/>
                    <a:pt x="3091" y="1"/>
                    <a:pt x="1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13"/>
            <p:cNvSpPr/>
            <p:nvPr/>
          </p:nvSpPr>
          <p:spPr>
            <a:xfrm>
              <a:off x="386225" y="2924175"/>
              <a:ext cx="215625" cy="317975"/>
            </a:xfrm>
            <a:custGeom>
              <a:avLst/>
              <a:gdLst/>
              <a:ahLst/>
              <a:cxnLst/>
              <a:rect l="l" t="t" r="r" b="b"/>
              <a:pathLst>
                <a:path w="8625" h="12719" extrusionOk="0">
                  <a:moveTo>
                    <a:pt x="63" y="1"/>
                  </a:moveTo>
                  <a:cubicBezTo>
                    <a:pt x="1" y="2606"/>
                    <a:pt x="94" y="5367"/>
                    <a:pt x="1459" y="7600"/>
                  </a:cubicBezTo>
                  <a:cubicBezTo>
                    <a:pt x="3010" y="10144"/>
                    <a:pt x="5894" y="11509"/>
                    <a:pt x="8593" y="12719"/>
                  </a:cubicBezTo>
                  <a:lnTo>
                    <a:pt x="8593" y="12563"/>
                  </a:lnTo>
                  <a:cubicBezTo>
                    <a:pt x="8624" y="10392"/>
                    <a:pt x="7942" y="8283"/>
                    <a:pt x="6639" y="6546"/>
                  </a:cubicBezTo>
                  <a:cubicBezTo>
                    <a:pt x="4778" y="4064"/>
                    <a:pt x="1831" y="2544"/>
                    <a:pt x="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13"/>
            <p:cNvSpPr/>
            <p:nvPr/>
          </p:nvSpPr>
          <p:spPr>
            <a:xfrm>
              <a:off x="579325" y="2835775"/>
              <a:ext cx="316425" cy="283075"/>
            </a:xfrm>
            <a:custGeom>
              <a:avLst/>
              <a:gdLst/>
              <a:ahLst/>
              <a:cxnLst/>
              <a:rect l="l" t="t" r="r" b="b"/>
              <a:pathLst>
                <a:path w="12657" h="11323" extrusionOk="0">
                  <a:moveTo>
                    <a:pt x="12656" y="0"/>
                  </a:moveTo>
                  <a:cubicBezTo>
                    <a:pt x="10175" y="94"/>
                    <a:pt x="7786" y="1055"/>
                    <a:pt x="5925" y="2730"/>
                  </a:cubicBezTo>
                  <a:cubicBezTo>
                    <a:pt x="4095" y="4374"/>
                    <a:pt x="2668" y="6421"/>
                    <a:pt x="1707" y="8717"/>
                  </a:cubicBezTo>
                  <a:cubicBezTo>
                    <a:pt x="1303" y="9616"/>
                    <a:pt x="869" y="10640"/>
                    <a:pt x="1" y="11105"/>
                  </a:cubicBezTo>
                  <a:lnTo>
                    <a:pt x="559" y="11322"/>
                  </a:lnTo>
                  <a:cubicBezTo>
                    <a:pt x="2606" y="8810"/>
                    <a:pt x="5770" y="7445"/>
                    <a:pt x="8035" y="5119"/>
                  </a:cubicBezTo>
                  <a:cubicBezTo>
                    <a:pt x="9648" y="3475"/>
                    <a:pt x="10795" y="1365"/>
                    <a:pt x="126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13"/>
            <p:cNvSpPr/>
            <p:nvPr/>
          </p:nvSpPr>
          <p:spPr>
            <a:xfrm>
              <a:off x="509000" y="2776025"/>
              <a:ext cx="101375" cy="699750"/>
            </a:xfrm>
            <a:custGeom>
              <a:avLst/>
              <a:gdLst/>
              <a:ahLst/>
              <a:cxnLst/>
              <a:rect l="l" t="t" r="r" b="b"/>
              <a:pathLst>
                <a:path w="4055" h="27990" extrusionOk="0">
                  <a:moveTo>
                    <a:pt x="520" y="0"/>
                  </a:moveTo>
                  <a:cubicBezTo>
                    <a:pt x="350" y="0"/>
                    <a:pt x="126" y="122"/>
                    <a:pt x="146" y="281"/>
                  </a:cubicBezTo>
                  <a:cubicBezTo>
                    <a:pt x="983" y="4965"/>
                    <a:pt x="1852" y="9618"/>
                    <a:pt x="2689" y="14302"/>
                  </a:cubicBezTo>
                  <a:cubicBezTo>
                    <a:pt x="3124" y="16628"/>
                    <a:pt x="3589" y="19017"/>
                    <a:pt x="3062" y="21343"/>
                  </a:cubicBezTo>
                  <a:cubicBezTo>
                    <a:pt x="2534" y="23701"/>
                    <a:pt x="1294" y="25748"/>
                    <a:pt x="84" y="27795"/>
                  </a:cubicBezTo>
                  <a:cubicBezTo>
                    <a:pt x="1" y="27928"/>
                    <a:pt x="122" y="27990"/>
                    <a:pt x="272" y="27990"/>
                  </a:cubicBezTo>
                  <a:cubicBezTo>
                    <a:pt x="402" y="27990"/>
                    <a:pt x="554" y="27944"/>
                    <a:pt x="611" y="27857"/>
                  </a:cubicBezTo>
                  <a:cubicBezTo>
                    <a:pt x="1666" y="26058"/>
                    <a:pt x="2751" y="24259"/>
                    <a:pt x="3372" y="22274"/>
                  </a:cubicBezTo>
                  <a:cubicBezTo>
                    <a:pt x="4054" y="20040"/>
                    <a:pt x="3899" y="17838"/>
                    <a:pt x="3527" y="15574"/>
                  </a:cubicBezTo>
                  <a:cubicBezTo>
                    <a:pt x="2658" y="10424"/>
                    <a:pt x="1666" y="5275"/>
                    <a:pt x="704" y="126"/>
                  </a:cubicBezTo>
                  <a:cubicBezTo>
                    <a:pt x="693" y="38"/>
                    <a:pt x="615" y="0"/>
                    <a:pt x="5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8" name="Google Shape;1638;p13"/>
          <p:cNvGrpSpPr/>
          <p:nvPr/>
        </p:nvGrpSpPr>
        <p:grpSpPr>
          <a:xfrm>
            <a:off x="8429688" y="975913"/>
            <a:ext cx="610325" cy="417350"/>
            <a:chOff x="364525" y="2023775"/>
            <a:chExt cx="610325" cy="417350"/>
          </a:xfrm>
        </p:grpSpPr>
        <p:sp>
          <p:nvSpPr>
            <p:cNvPr id="1639" name="Google Shape;1639;p13"/>
            <p:cNvSpPr/>
            <p:nvPr/>
          </p:nvSpPr>
          <p:spPr>
            <a:xfrm>
              <a:off x="739075" y="2213250"/>
              <a:ext cx="87825" cy="70625"/>
            </a:xfrm>
            <a:custGeom>
              <a:avLst/>
              <a:gdLst/>
              <a:ahLst/>
              <a:cxnLst/>
              <a:rect l="l" t="t" r="r" b="b"/>
              <a:pathLst>
                <a:path w="3513" h="2825" extrusionOk="0">
                  <a:moveTo>
                    <a:pt x="2208" y="836"/>
                  </a:moveTo>
                  <a:lnTo>
                    <a:pt x="2208" y="836"/>
                  </a:lnTo>
                  <a:cubicBezTo>
                    <a:pt x="2203" y="904"/>
                    <a:pt x="2191" y="972"/>
                    <a:pt x="2174" y="1040"/>
                  </a:cubicBezTo>
                  <a:lnTo>
                    <a:pt x="2174" y="1040"/>
                  </a:lnTo>
                  <a:cubicBezTo>
                    <a:pt x="2168" y="1040"/>
                    <a:pt x="2162" y="1040"/>
                    <a:pt x="2156" y="1040"/>
                  </a:cubicBezTo>
                  <a:cubicBezTo>
                    <a:pt x="1982" y="1040"/>
                    <a:pt x="1801" y="1092"/>
                    <a:pt x="1677" y="1184"/>
                  </a:cubicBezTo>
                  <a:lnTo>
                    <a:pt x="1677" y="1184"/>
                  </a:lnTo>
                  <a:cubicBezTo>
                    <a:pt x="1681" y="1171"/>
                    <a:pt x="1686" y="1157"/>
                    <a:pt x="1692" y="1142"/>
                  </a:cubicBezTo>
                  <a:lnTo>
                    <a:pt x="1692" y="1142"/>
                  </a:lnTo>
                  <a:cubicBezTo>
                    <a:pt x="1808" y="1029"/>
                    <a:pt x="1938" y="929"/>
                    <a:pt x="2080" y="847"/>
                  </a:cubicBezTo>
                  <a:lnTo>
                    <a:pt x="2080" y="847"/>
                  </a:lnTo>
                  <a:cubicBezTo>
                    <a:pt x="2121" y="840"/>
                    <a:pt x="2164" y="837"/>
                    <a:pt x="2208" y="836"/>
                  </a:cubicBezTo>
                  <a:close/>
                  <a:moveTo>
                    <a:pt x="2191" y="1"/>
                  </a:moveTo>
                  <a:cubicBezTo>
                    <a:pt x="2048" y="1"/>
                    <a:pt x="1893" y="40"/>
                    <a:pt x="1769" y="86"/>
                  </a:cubicBezTo>
                  <a:lnTo>
                    <a:pt x="1800" y="86"/>
                  </a:lnTo>
                  <a:cubicBezTo>
                    <a:pt x="1704" y="126"/>
                    <a:pt x="1612" y="171"/>
                    <a:pt x="1523" y="220"/>
                  </a:cubicBezTo>
                  <a:lnTo>
                    <a:pt x="1523" y="220"/>
                  </a:lnTo>
                  <a:cubicBezTo>
                    <a:pt x="1395" y="270"/>
                    <a:pt x="1270" y="329"/>
                    <a:pt x="1148" y="396"/>
                  </a:cubicBezTo>
                  <a:cubicBezTo>
                    <a:pt x="917" y="535"/>
                    <a:pt x="739" y="735"/>
                    <a:pt x="634" y="970"/>
                  </a:cubicBezTo>
                  <a:lnTo>
                    <a:pt x="634" y="970"/>
                  </a:lnTo>
                  <a:cubicBezTo>
                    <a:pt x="304" y="1382"/>
                    <a:pt x="81" y="1881"/>
                    <a:pt x="0" y="2413"/>
                  </a:cubicBezTo>
                  <a:cubicBezTo>
                    <a:pt x="0" y="2568"/>
                    <a:pt x="94" y="2723"/>
                    <a:pt x="249" y="2754"/>
                  </a:cubicBezTo>
                  <a:cubicBezTo>
                    <a:pt x="443" y="2801"/>
                    <a:pt x="641" y="2824"/>
                    <a:pt x="839" y="2824"/>
                  </a:cubicBezTo>
                  <a:cubicBezTo>
                    <a:pt x="2189" y="2824"/>
                    <a:pt x="3513" y="1764"/>
                    <a:pt x="3351" y="303"/>
                  </a:cubicBezTo>
                  <a:cubicBezTo>
                    <a:pt x="3351" y="148"/>
                    <a:pt x="3102" y="55"/>
                    <a:pt x="2978" y="55"/>
                  </a:cubicBezTo>
                  <a:cubicBezTo>
                    <a:pt x="2837" y="35"/>
                    <a:pt x="2696" y="25"/>
                    <a:pt x="2558" y="25"/>
                  </a:cubicBezTo>
                  <a:cubicBezTo>
                    <a:pt x="2499" y="25"/>
                    <a:pt x="2441" y="27"/>
                    <a:pt x="2383" y="30"/>
                  </a:cubicBezTo>
                  <a:lnTo>
                    <a:pt x="2383" y="30"/>
                  </a:lnTo>
                  <a:cubicBezTo>
                    <a:pt x="2325" y="10"/>
                    <a:pt x="2259" y="1"/>
                    <a:pt x="21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13"/>
            <p:cNvSpPr/>
            <p:nvPr/>
          </p:nvSpPr>
          <p:spPr>
            <a:xfrm>
              <a:off x="866250" y="2220425"/>
              <a:ext cx="108600" cy="75500"/>
            </a:xfrm>
            <a:custGeom>
              <a:avLst/>
              <a:gdLst/>
              <a:ahLst/>
              <a:cxnLst/>
              <a:rect l="l" t="t" r="r" b="b"/>
              <a:pathLst>
                <a:path w="4344" h="3020" extrusionOk="0">
                  <a:moveTo>
                    <a:pt x="2513" y="699"/>
                  </a:moveTo>
                  <a:cubicBezTo>
                    <a:pt x="2792" y="730"/>
                    <a:pt x="2823" y="1350"/>
                    <a:pt x="2730" y="1598"/>
                  </a:cubicBezTo>
                  <a:cubicBezTo>
                    <a:pt x="2634" y="1829"/>
                    <a:pt x="2395" y="2000"/>
                    <a:pt x="2131" y="2111"/>
                  </a:cubicBezTo>
                  <a:lnTo>
                    <a:pt x="2131" y="2111"/>
                  </a:lnTo>
                  <a:cubicBezTo>
                    <a:pt x="2398" y="1917"/>
                    <a:pt x="2620" y="1664"/>
                    <a:pt x="2730" y="1443"/>
                  </a:cubicBezTo>
                  <a:cubicBezTo>
                    <a:pt x="2854" y="1195"/>
                    <a:pt x="2637" y="1086"/>
                    <a:pt x="2366" y="1086"/>
                  </a:cubicBezTo>
                  <a:cubicBezTo>
                    <a:pt x="2239" y="1086"/>
                    <a:pt x="2100" y="1110"/>
                    <a:pt x="1978" y="1155"/>
                  </a:cubicBezTo>
                  <a:lnTo>
                    <a:pt x="1978" y="1155"/>
                  </a:lnTo>
                  <a:cubicBezTo>
                    <a:pt x="2152" y="913"/>
                    <a:pt x="2390" y="699"/>
                    <a:pt x="2513" y="699"/>
                  </a:cubicBezTo>
                  <a:close/>
                  <a:moveTo>
                    <a:pt x="2930" y="1"/>
                  </a:moveTo>
                  <a:cubicBezTo>
                    <a:pt x="2394" y="1"/>
                    <a:pt x="1757" y="323"/>
                    <a:pt x="1310" y="698"/>
                  </a:cubicBezTo>
                  <a:lnTo>
                    <a:pt x="1310" y="698"/>
                  </a:lnTo>
                  <a:cubicBezTo>
                    <a:pt x="1244" y="722"/>
                    <a:pt x="1180" y="753"/>
                    <a:pt x="1117" y="792"/>
                  </a:cubicBezTo>
                  <a:cubicBezTo>
                    <a:pt x="621" y="1164"/>
                    <a:pt x="1" y="1629"/>
                    <a:pt x="156" y="2343"/>
                  </a:cubicBezTo>
                  <a:cubicBezTo>
                    <a:pt x="246" y="2861"/>
                    <a:pt x="664" y="3019"/>
                    <a:pt x="1100" y="3019"/>
                  </a:cubicBezTo>
                  <a:cubicBezTo>
                    <a:pt x="1264" y="3019"/>
                    <a:pt x="1430" y="2997"/>
                    <a:pt x="1583" y="2963"/>
                  </a:cubicBezTo>
                  <a:cubicBezTo>
                    <a:pt x="2575" y="2715"/>
                    <a:pt x="4343" y="2032"/>
                    <a:pt x="3847" y="668"/>
                  </a:cubicBezTo>
                  <a:cubicBezTo>
                    <a:pt x="3682" y="184"/>
                    <a:pt x="3335" y="1"/>
                    <a:pt x="29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13"/>
            <p:cNvSpPr/>
            <p:nvPr/>
          </p:nvSpPr>
          <p:spPr>
            <a:xfrm>
              <a:off x="620425" y="2375175"/>
              <a:ext cx="91525" cy="65950"/>
            </a:xfrm>
            <a:custGeom>
              <a:avLst/>
              <a:gdLst/>
              <a:ahLst/>
              <a:cxnLst/>
              <a:rect l="l" t="t" r="r" b="b"/>
              <a:pathLst>
                <a:path w="3661" h="2638" extrusionOk="0">
                  <a:moveTo>
                    <a:pt x="2723" y="0"/>
                  </a:moveTo>
                  <a:cubicBezTo>
                    <a:pt x="2311" y="0"/>
                    <a:pt x="1906" y="96"/>
                    <a:pt x="1544" y="275"/>
                  </a:cubicBezTo>
                  <a:lnTo>
                    <a:pt x="1544" y="275"/>
                  </a:lnTo>
                  <a:cubicBezTo>
                    <a:pt x="1475" y="284"/>
                    <a:pt x="1404" y="305"/>
                    <a:pt x="1334" y="340"/>
                  </a:cubicBezTo>
                  <a:cubicBezTo>
                    <a:pt x="621" y="681"/>
                    <a:pt x="125" y="1364"/>
                    <a:pt x="1" y="2139"/>
                  </a:cubicBezTo>
                  <a:cubicBezTo>
                    <a:pt x="1" y="2294"/>
                    <a:pt x="94" y="2419"/>
                    <a:pt x="249" y="2481"/>
                  </a:cubicBezTo>
                  <a:cubicBezTo>
                    <a:pt x="521" y="2587"/>
                    <a:pt x="811" y="2637"/>
                    <a:pt x="1101" y="2637"/>
                  </a:cubicBezTo>
                  <a:cubicBezTo>
                    <a:pt x="2333" y="2637"/>
                    <a:pt x="3586" y="1738"/>
                    <a:pt x="3661" y="433"/>
                  </a:cubicBezTo>
                  <a:cubicBezTo>
                    <a:pt x="3661" y="216"/>
                    <a:pt x="3475" y="123"/>
                    <a:pt x="3289" y="61"/>
                  </a:cubicBezTo>
                  <a:cubicBezTo>
                    <a:pt x="3101" y="20"/>
                    <a:pt x="2911" y="0"/>
                    <a:pt x="27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13"/>
            <p:cNvSpPr/>
            <p:nvPr/>
          </p:nvSpPr>
          <p:spPr>
            <a:xfrm>
              <a:off x="571500" y="2185225"/>
              <a:ext cx="110225" cy="72125"/>
            </a:xfrm>
            <a:custGeom>
              <a:avLst/>
              <a:gdLst/>
              <a:ahLst/>
              <a:cxnLst/>
              <a:rect l="l" t="t" r="r" b="b"/>
              <a:pathLst>
                <a:path w="4409" h="2885" extrusionOk="0">
                  <a:moveTo>
                    <a:pt x="2634" y="609"/>
                  </a:moveTo>
                  <a:lnTo>
                    <a:pt x="2634" y="609"/>
                  </a:lnTo>
                  <a:cubicBezTo>
                    <a:pt x="2661" y="624"/>
                    <a:pt x="2693" y="648"/>
                    <a:pt x="2733" y="680"/>
                  </a:cubicBezTo>
                  <a:cubicBezTo>
                    <a:pt x="2857" y="742"/>
                    <a:pt x="2950" y="866"/>
                    <a:pt x="2981" y="1021"/>
                  </a:cubicBezTo>
                  <a:cubicBezTo>
                    <a:pt x="3061" y="1770"/>
                    <a:pt x="2058" y="2173"/>
                    <a:pt x="1382" y="2270"/>
                  </a:cubicBezTo>
                  <a:lnTo>
                    <a:pt x="1382" y="2270"/>
                  </a:lnTo>
                  <a:cubicBezTo>
                    <a:pt x="1364" y="2194"/>
                    <a:pt x="1356" y="2116"/>
                    <a:pt x="1356" y="2038"/>
                  </a:cubicBezTo>
                  <a:lnTo>
                    <a:pt x="1356" y="2038"/>
                  </a:lnTo>
                  <a:cubicBezTo>
                    <a:pt x="2128" y="1962"/>
                    <a:pt x="3118" y="1422"/>
                    <a:pt x="2640" y="618"/>
                  </a:cubicBezTo>
                  <a:cubicBezTo>
                    <a:pt x="2638" y="615"/>
                    <a:pt x="2636" y="612"/>
                    <a:pt x="2634" y="609"/>
                  </a:cubicBezTo>
                  <a:close/>
                  <a:moveTo>
                    <a:pt x="2955" y="0"/>
                  </a:moveTo>
                  <a:cubicBezTo>
                    <a:pt x="2698" y="0"/>
                    <a:pt x="2442" y="49"/>
                    <a:pt x="2237" y="121"/>
                  </a:cubicBezTo>
                  <a:cubicBezTo>
                    <a:pt x="1803" y="278"/>
                    <a:pt x="1486" y="570"/>
                    <a:pt x="1241" y="922"/>
                  </a:cubicBezTo>
                  <a:lnTo>
                    <a:pt x="1241" y="922"/>
                  </a:lnTo>
                  <a:cubicBezTo>
                    <a:pt x="546" y="1259"/>
                    <a:pt x="1" y="1909"/>
                    <a:pt x="314" y="2727"/>
                  </a:cubicBezTo>
                  <a:cubicBezTo>
                    <a:pt x="345" y="2851"/>
                    <a:pt x="531" y="2851"/>
                    <a:pt x="655" y="2882"/>
                  </a:cubicBezTo>
                  <a:cubicBezTo>
                    <a:pt x="702" y="2884"/>
                    <a:pt x="748" y="2885"/>
                    <a:pt x="795" y="2885"/>
                  </a:cubicBezTo>
                  <a:cubicBezTo>
                    <a:pt x="1589" y="2885"/>
                    <a:pt x="2401" y="2639"/>
                    <a:pt x="3074" y="2200"/>
                  </a:cubicBezTo>
                  <a:cubicBezTo>
                    <a:pt x="3571" y="1859"/>
                    <a:pt x="4408" y="1114"/>
                    <a:pt x="3974" y="463"/>
                  </a:cubicBezTo>
                  <a:cubicBezTo>
                    <a:pt x="3765" y="121"/>
                    <a:pt x="3359" y="0"/>
                    <a:pt x="29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13"/>
            <p:cNvSpPr/>
            <p:nvPr/>
          </p:nvSpPr>
          <p:spPr>
            <a:xfrm>
              <a:off x="758450" y="2059975"/>
              <a:ext cx="102400" cy="71400"/>
            </a:xfrm>
            <a:custGeom>
              <a:avLst/>
              <a:gdLst/>
              <a:ahLst/>
              <a:cxnLst/>
              <a:rect l="l" t="t" r="r" b="b"/>
              <a:pathLst>
                <a:path w="4096" h="2856" extrusionOk="0">
                  <a:moveTo>
                    <a:pt x="2303" y="689"/>
                  </a:moveTo>
                  <a:cubicBezTo>
                    <a:pt x="2370" y="689"/>
                    <a:pt x="2416" y="740"/>
                    <a:pt x="2451" y="882"/>
                  </a:cubicBezTo>
                  <a:cubicBezTo>
                    <a:pt x="2514" y="1068"/>
                    <a:pt x="2514" y="1285"/>
                    <a:pt x="2420" y="1471"/>
                  </a:cubicBezTo>
                  <a:cubicBezTo>
                    <a:pt x="2405" y="1551"/>
                    <a:pt x="2381" y="1624"/>
                    <a:pt x="2349" y="1692"/>
                  </a:cubicBezTo>
                  <a:lnTo>
                    <a:pt x="2349" y="1692"/>
                  </a:lnTo>
                  <a:cubicBezTo>
                    <a:pt x="2336" y="1658"/>
                    <a:pt x="2310" y="1625"/>
                    <a:pt x="2265" y="1595"/>
                  </a:cubicBezTo>
                  <a:cubicBezTo>
                    <a:pt x="2199" y="1548"/>
                    <a:pt x="2115" y="1529"/>
                    <a:pt x="2026" y="1529"/>
                  </a:cubicBezTo>
                  <a:cubicBezTo>
                    <a:pt x="1963" y="1529"/>
                    <a:pt x="1898" y="1539"/>
                    <a:pt x="1834" y="1553"/>
                  </a:cubicBezTo>
                  <a:lnTo>
                    <a:pt x="1834" y="1553"/>
                  </a:lnTo>
                  <a:lnTo>
                    <a:pt x="1800" y="1502"/>
                  </a:lnTo>
                  <a:cubicBezTo>
                    <a:pt x="1800" y="1440"/>
                    <a:pt x="1707" y="1378"/>
                    <a:pt x="1676" y="1285"/>
                  </a:cubicBezTo>
                  <a:cubicBezTo>
                    <a:pt x="1676" y="1198"/>
                    <a:pt x="1697" y="1124"/>
                    <a:pt x="1732" y="1059"/>
                  </a:cubicBezTo>
                  <a:lnTo>
                    <a:pt x="1732" y="1059"/>
                  </a:lnTo>
                  <a:cubicBezTo>
                    <a:pt x="1754" y="1051"/>
                    <a:pt x="1777" y="1043"/>
                    <a:pt x="1800" y="1037"/>
                  </a:cubicBezTo>
                  <a:cubicBezTo>
                    <a:pt x="1936" y="983"/>
                    <a:pt x="2262" y="881"/>
                    <a:pt x="2299" y="689"/>
                  </a:cubicBezTo>
                  <a:lnTo>
                    <a:pt x="2299" y="689"/>
                  </a:lnTo>
                  <a:cubicBezTo>
                    <a:pt x="2301" y="689"/>
                    <a:pt x="2302" y="689"/>
                    <a:pt x="2303" y="689"/>
                  </a:cubicBezTo>
                  <a:close/>
                  <a:moveTo>
                    <a:pt x="2014" y="2065"/>
                  </a:moveTo>
                  <a:lnTo>
                    <a:pt x="2014" y="2065"/>
                  </a:lnTo>
                  <a:cubicBezTo>
                    <a:pt x="1874" y="2152"/>
                    <a:pt x="1710" y="2201"/>
                    <a:pt x="1541" y="2206"/>
                  </a:cubicBezTo>
                  <a:lnTo>
                    <a:pt x="1541" y="2206"/>
                  </a:lnTo>
                  <a:cubicBezTo>
                    <a:pt x="1706" y="2186"/>
                    <a:pt x="1869" y="2134"/>
                    <a:pt x="2014" y="2065"/>
                  </a:cubicBezTo>
                  <a:close/>
                  <a:moveTo>
                    <a:pt x="2680" y="1"/>
                  </a:moveTo>
                  <a:cubicBezTo>
                    <a:pt x="1961" y="1"/>
                    <a:pt x="1078" y="536"/>
                    <a:pt x="754" y="964"/>
                  </a:cubicBezTo>
                  <a:lnTo>
                    <a:pt x="754" y="964"/>
                  </a:lnTo>
                  <a:cubicBezTo>
                    <a:pt x="311" y="1302"/>
                    <a:pt x="1" y="1786"/>
                    <a:pt x="1" y="2402"/>
                  </a:cubicBezTo>
                  <a:cubicBezTo>
                    <a:pt x="1" y="2495"/>
                    <a:pt x="1" y="2526"/>
                    <a:pt x="94" y="2588"/>
                  </a:cubicBezTo>
                  <a:cubicBezTo>
                    <a:pt x="403" y="2773"/>
                    <a:pt x="762" y="2855"/>
                    <a:pt x="1127" y="2855"/>
                  </a:cubicBezTo>
                  <a:cubicBezTo>
                    <a:pt x="1676" y="2855"/>
                    <a:pt x="2240" y="2669"/>
                    <a:pt x="2669" y="2371"/>
                  </a:cubicBezTo>
                  <a:cubicBezTo>
                    <a:pt x="3258" y="1999"/>
                    <a:pt x="4096" y="913"/>
                    <a:pt x="3382" y="261"/>
                  </a:cubicBezTo>
                  <a:cubicBezTo>
                    <a:pt x="3197" y="76"/>
                    <a:pt x="2950" y="1"/>
                    <a:pt x="26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13"/>
            <p:cNvSpPr/>
            <p:nvPr/>
          </p:nvSpPr>
          <p:spPr>
            <a:xfrm>
              <a:off x="474200" y="2335625"/>
              <a:ext cx="88100" cy="62525"/>
            </a:xfrm>
            <a:custGeom>
              <a:avLst/>
              <a:gdLst/>
              <a:ahLst/>
              <a:cxnLst/>
              <a:rect l="l" t="t" r="r" b="b"/>
              <a:pathLst>
                <a:path w="3524" h="2501" extrusionOk="0">
                  <a:moveTo>
                    <a:pt x="2252" y="519"/>
                  </a:moveTo>
                  <a:cubicBezTo>
                    <a:pt x="2279" y="519"/>
                    <a:pt x="2303" y="521"/>
                    <a:pt x="2323" y="525"/>
                  </a:cubicBezTo>
                  <a:lnTo>
                    <a:pt x="2323" y="525"/>
                  </a:lnTo>
                  <a:cubicBezTo>
                    <a:pt x="2304" y="526"/>
                    <a:pt x="2290" y="526"/>
                    <a:pt x="2282" y="526"/>
                  </a:cubicBezTo>
                  <a:cubicBezTo>
                    <a:pt x="2034" y="557"/>
                    <a:pt x="1786" y="650"/>
                    <a:pt x="1631" y="868"/>
                  </a:cubicBezTo>
                  <a:cubicBezTo>
                    <a:pt x="1606" y="886"/>
                    <a:pt x="1586" y="903"/>
                    <a:pt x="1571" y="916"/>
                  </a:cubicBezTo>
                  <a:lnTo>
                    <a:pt x="1571" y="916"/>
                  </a:lnTo>
                  <a:cubicBezTo>
                    <a:pt x="1551" y="909"/>
                    <a:pt x="1530" y="899"/>
                    <a:pt x="1510" y="888"/>
                  </a:cubicBezTo>
                  <a:lnTo>
                    <a:pt x="1510" y="888"/>
                  </a:lnTo>
                  <a:cubicBezTo>
                    <a:pt x="1682" y="717"/>
                    <a:pt x="1899" y="578"/>
                    <a:pt x="2158" y="526"/>
                  </a:cubicBezTo>
                  <a:cubicBezTo>
                    <a:pt x="2193" y="521"/>
                    <a:pt x="2224" y="519"/>
                    <a:pt x="2252" y="519"/>
                  </a:cubicBezTo>
                  <a:close/>
                  <a:moveTo>
                    <a:pt x="2346" y="1080"/>
                  </a:moveTo>
                  <a:cubicBezTo>
                    <a:pt x="2345" y="1082"/>
                    <a:pt x="2345" y="1083"/>
                    <a:pt x="2344" y="1085"/>
                  </a:cubicBezTo>
                  <a:cubicBezTo>
                    <a:pt x="2152" y="1525"/>
                    <a:pt x="1813" y="1941"/>
                    <a:pt x="1349" y="1986"/>
                  </a:cubicBezTo>
                  <a:lnTo>
                    <a:pt x="1349" y="1986"/>
                  </a:lnTo>
                  <a:cubicBezTo>
                    <a:pt x="1329" y="1936"/>
                    <a:pt x="1310" y="1889"/>
                    <a:pt x="1290" y="1829"/>
                  </a:cubicBezTo>
                  <a:cubicBezTo>
                    <a:pt x="1290" y="1798"/>
                    <a:pt x="1290" y="1767"/>
                    <a:pt x="1321" y="1736"/>
                  </a:cubicBezTo>
                  <a:cubicBezTo>
                    <a:pt x="1326" y="1726"/>
                    <a:pt x="1330" y="1716"/>
                    <a:pt x="1334" y="1707"/>
                  </a:cubicBezTo>
                  <a:lnTo>
                    <a:pt x="1334" y="1707"/>
                  </a:lnTo>
                  <a:cubicBezTo>
                    <a:pt x="1452" y="1672"/>
                    <a:pt x="1563" y="1620"/>
                    <a:pt x="1662" y="1550"/>
                  </a:cubicBezTo>
                  <a:cubicBezTo>
                    <a:pt x="1757" y="1487"/>
                    <a:pt x="1795" y="1416"/>
                    <a:pt x="1781" y="1357"/>
                  </a:cubicBezTo>
                  <a:lnTo>
                    <a:pt x="1781" y="1357"/>
                  </a:lnTo>
                  <a:cubicBezTo>
                    <a:pt x="1984" y="1293"/>
                    <a:pt x="2177" y="1198"/>
                    <a:pt x="2346" y="1080"/>
                  </a:cubicBezTo>
                  <a:close/>
                  <a:moveTo>
                    <a:pt x="2800" y="0"/>
                  </a:moveTo>
                  <a:cubicBezTo>
                    <a:pt x="1895" y="0"/>
                    <a:pt x="1020" y="374"/>
                    <a:pt x="390" y="1054"/>
                  </a:cubicBezTo>
                  <a:cubicBezTo>
                    <a:pt x="328" y="1116"/>
                    <a:pt x="297" y="1178"/>
                    <a:pt x="390" y="1240"/>
                  </a:cubicBezTo>
                  <a:cubicBezTo>
                    <a:pt x="484" y="1301"/>
                    <a:pt x="587" y="1349"/>
                    <a:pt x="694" y="1383"/>
                  </a:cubicBezTo>
                  <a:lnTo>
                    <a:pt x="694" y="1383"/>
                  </a:lnTo>
                  <a:cubicBezTo>
                    <a:pt x="435" y="1496"/>
                    <a:pt x="218" y="1680"/>
                    <a:pt x="142" y="1953"/>
                  </a:cubicBezTo>
                  <a:cubicBezTo>
                    <a:pt x="0" y="2398"/>
                    <a:pt x="347" y="2500"/>
                    <a:pt x="708" y="2500"/>
                  </a:cubicBezTo>
                  <a:cubicBezTo>
                    <a:pt x="901" y="2500"/>
                    <a:pt x="1098" y="2471"/>
                    <a:pt x="1228" y="2450"/>
                  </a:cubicBezTo>
                  <a:cubicBezTo>
                    <a:pt x="2406" y="2263"/>
                    <a:pt x="3523" y="1426"/>
                    <a:pt x="3523" y="154"/>
                  </a:cubicBezTo>
                  <a:cubicBezTo>
                    <a:pt x="3492" y="123"/>
                    <a:pt x="3461" y="92"/>
                    <a:pt x="3430" y="61"/>
                  </a:cubicBezTo>
                  <a:cubicBezTo>
                    <a:pt x="3220" y="20"/>
                    <a:pt x="3009" y="0"/>
                    <a:pt x="28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13"/>
            <p:cNvSpPr/>
            <p:nvPr/>
          </p:nvSpPr>
          <p:spPr>
            <a:xfrm>
              <a:off x="608800" y="2023775"/>
              <a:ext cx="93075" cy="63850"/>
            </a:xfrm>
            <a:custGeom>
              <a:avLst/>
              <a:gdLst/>
              <a:ahLst/>
              <a:cxnLst/>
              <a:rect l="l" t="t" r="r" b="b"/>
              <a:pathLst>
                <a:path w="3723" h="2554" extrusionOk="0">
                  <a:moveTo>
                    <a:pt x="2475" y="593"/>
                  </a:moveTo>
                  <a:cubicBezTo>
                    <a:pt x="2495" y="593"/>
                    <a:pt x="2514" y="593"/>
                    <a:pt x="2534" y="594"/>
                  </a:cubicBezTo>
                  <a:lnTo>
                    <a:pt x="2534" y="594"/>
                  </a:lnTo>
                  <a:cubicBezTo>
                    <a:pt x="2478" y="780"/>
                    <a:pt x="2398" y="959"/>
                    <a:pt x="2296" y="1122"/>
                  </a:cubicBezTo>
                  <a:lnTo>
                    <a:pt x="2296" y="1122"/>
                  </a:lnTo>
                  <a:cubicBezTo>
                    <a:pt x="2260" y="1063"/>
                    <a:pt x="2150" y="1034"/>
                    <a:pt x="2013" y="1030"/>
                  </a:cubicBezTo>
                  <a:lnTo>
                    <a:pt x="2013" y="1030"/>
                  </a:lnTo>
                  <a:cubicBezTo>
                    <a:pt x="1950" y="986"/>
                    <a:pt x="1856" y="965"/>
                    <a:pt x="1768" y="965"/>
                  </a:cubicBezTo>
                  <a:cubicBezTo>
                    <a:pt x="1679" y="965"/>
                    <a:pt x="1590" y="970"/>
                    <a:pt x="1501" y="981"/>
                  </a:cubicBezTo>
                  <a:lnTo>
                    <a:pt x="1501" y="981"/>
                  </a:lnTo>
                  <a:cubicBezTo>
                    <a:pt x="1593" y="864"/>
                    <a:pt x="1713" y="776"/>
                    <a:pt x="1861" y="717"/>
                  </a:cubicBezTo>
                  <a:cubicBezTo>
                    <a:pt x="2048" y="634"/>
                    <a:pt x="2261" y="593"/>
                    <a:pt x="2475" y="593"/>
                  </a:cubicBezTo>
                  <a:close/>
                  <a:moveTo>
                    <a:pt x="1817" y="1652"/>
                  </a:moveTo>
                  <a:cubicBezTo>
                    <a:pt x="1621" y="1799"/>
                    <a:pt x="1394" y="1902"/>
                    <a:pt x="1146" y="1942"/>
                  </a:cubicBezTo>
                  <a:lnTo>
                    <a:pt x="1146" y="1942"/>
                  </a:lnTo>
                  <a:cubicBezTo>
                    <a:pt x="1156" y="1900"/>
                    <a:pt x="1169" y="1856"/>
                    <a:pt x="1183" y="1813"/>
                  </a:cubicBezTo>
                  <a:lnTo>
                    <a:pt x="1183" y="1813"/>
                  </a:lnTo>
                  <a:cubicBezTo>
                    <a:pt x="1183" y="1813"/>
                    <a:pt x="1184" y="1813"/>
                    <a:pt x="1184" y="1813"/>
                  </a:cubicBezTo>
                  <a:cubicBezTo>
                    <a:pt x="1403" y="1813"/>
                    <a:pt x="1622" y="1755"/>
                    <a:pt x="1817" y="1652"/>
                  </a:cubicBezTo>
                  <a:close/>
                  <a:moveTo>
                    <a:pt x="2849" y="1"/>
                  </a:moveTo>
                  <a:cubicBezTo>
                    <a:pt x="2471" y="1"/>
                    <a:pt x="2098" y="69"/>
                    <a:pt x="1737" y="189"/>
                  </a:cubicBezTo>
                  <a:cubicBezTo>
                    <a:pt x="1303" y="345"/>
                    <a:pt x="497" y="686"/>
                    <a:pt x="310" y="1151"/>
                  </a:cubicBezTo>
                  <a:cubicBezTo>
                    <a:pt x="233" y="1305"/>
                    <a:pt x="258" y="1428"/>
                    <a:pt x="337" y="1524"/>
                  </a:cubicBezTo>
                  <a:lnTo>
                    <a:pt x="337" y="1524"/>
                  </a:lnTo>
                  <a:cubicBezTo>
                    <a:pt x="129" y="1749"/>
                    <a:pt x="0" y="2039"/>
                    <a:pt x="0" y="2392"/>
                  </a:cubicBezTo>
                  <a:cubicBezTo>
                    <a:pt x="0" y="2547"/>
                    <a:pt x="248" y="2547"/>
                    <a:pt x="341" y="2547"/>
                  </a:cubicBezTo>
                  <a:cubicBezTo>
                    <a:pt x="411" y="2551"/>
                    <a:pt x="480" y="2554"/>
                    <a:pt x="549" y="2554"/>
                  </a:cubicBezTo>
                  <a:cubicBezTo>
                    <a:pt x="1944" y="2554"/>
                    <a:pt x="3366" y="1671"/>
                    <a:pt x="3692" y="283"/>
                  </a:cubicBezTo>
                  <a:cubicBezTo>
                    <a:pt x="3723" y="127"/>
                    <a:pt x="3567" y="65"/>
                    <a:pt x="3474" y="65"/>
                  </a:cubicBezTo>
                  <a:cubicBezTo>
                    <a:pt x="3266" y="21"/>
                    <a:pt x="3057" y="1"/>
                    <a:pt x="28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13"/>
            <p:cNvSpPr/>
            <p:nvPr/>
          </p:nvSpPr>
          <p:spPr>
            <a:xfrm>
              <a:off x="364525" y="2209500"/>
              <a:ext cx="76800" cy="52900"/>
            </a:xfrm>
            <a:custGeom>
              <a:avLst/>
              <a:gdLst/>
              <a:ahLst/>
              <a:cxnLst/>
              <a:rect l="l" t="t" r="r" b="b"/>
              <a:pathLst>
                <a:path w="3072" h="2116" extrusionOk="0">
                  <a:moveTo>
                    <a:pt x="1846" y="949"/>
                  </a:moveTo>
                  <a:lnTo>
                    <a:pt x="1846" y="949"/>
                  </a:lnTo>
                  <a:cubicBezTo>
                    <a:pt x="1852" y="978"/>
                    <a:pt x="1858" y="1009"/>
                    <a:pt x="1861" y="1043"/>
                  </a:cubicBezTo>
                  <a:cubicBezTo>
                    <a:pt x="1861" y="1167"/>
                    <a:pt x="1830" y="1260"/>
                    <a:pt x="1799" y="1384"/>
                  </a:cubicBezTo>
                  <a:cubicBezTo>
                    <a:pt x="1771" y="1441"/>
                    <a:pt x="1635" y="1579"/>
                    <a:pt x="1616" y="1648"/>
                  </a:cubicBezTo>
                  <a:lnTo>
                    <a:pt x="1616" y="1648"/>
                  </a:lnTo>
                  <a:lnTo>
                    <a:pt x="1520" y="1632"/>
                  </a:lnTo>
                  <a:cubicBezTo>
                    <a:pt x="1385" y="1578"/>
                    <a:pt x="1250" y="1524"/>
                    <a:pt x="1156" y="1449"/>
                  </a:cubicBezTo>
                  <a:lnTo>
                    <a:pt x="1156" y="1449"/>
                  </a:lnTo>
                  <a:cubicBezTo>
                    <a:pt x="1217" y="1318"/>
                    <a:pt x="1294" y="1197"/>
                    <a:pt x="1384" y="1089"/>
                  </a:cubicBezTo>
                  <a:lnTo>
                    <a:pt x="1384" y="1089"/>
                  </a:lnTo>
                  <a:cubicBezTo>
                    <a:pt x="1543" y="1062"/>
                    <a:pt x="1700" y="1015"/>
                    <a:pt x="1846" y="949"/>
                  </a:cubicBezTo>
                  <a:close/>
                  <a:moveTo>
                    <a:pt x="1675" y="1628"/>
                  </a:moveTo>
                  <a:cubicBezTo>
                    <a:pt x="1686" y="1628"/>
                    <a:pt x="1697" y="1637"/>
                    <a:pt x="1706" y="1663"/>
                  </a:cubicBezTo>
                  <a:lnTo>
                    <a:pt x="1635" y="1651"/>
                  </a:lnTo>
                  <a:lnTo>
                    <a:pt x="1635" y="1651"/>
                  </a:lnTo>
                  <a:cubicBezTo>
                    <a:pt x="1647" y="1640"/>
                    <a:pt x="1661" y="1628"/>
                    <a:pt x="1675" y="1628"/>
                  </a:cubicBezTo>
                  <a:close/>
                  <a:moveTo>
                    <a:pt x="2053" y="0"/>
                  </a:moveTo>
                  <a:cubicBezTo>
                    <a:pt x="1957" y="0"/>
                    <a:pt x="1860" y="7"/>
                    <a:pt x="1768" y="19"/>
                  </a:cubicBezTo>
                  <a:cubicBezTo>
                    <a:pt x="1281" y="110"/>
                    <a:pt x="555" y="381"/>
                    <a:pt x="558" y="978"/>
                  </a:cubicBezTo>
                  <a:lnTo>
                    <a:pt x="558" y="978"/>
                  </a:lnTo>
                  <a:cubicBezTo>
                    <a:pt x="349" y="1187"/>
                    <a:pt x="170" y="1428"/>
                    <a:pt x="31" y="1694"/>
                  </a:cubicBezTo>
                  <a:cubicBezTo>
                    <a:pt x="0" y="1725"/>
                    <a:pt x="0" y="1787"/>
                    <a:pt x="62" y="1787"/>
                  </a:cubicBezTo>
                  <a:cubicBezTo>
                    <a:pt x="406" y="2004"/>
                    <a:pt x="802" y="2116"/>
                    <a:pt x="1202" y="2116"/>
                  </a:cubicBezTo>
                  <a:cubicBezTo>
                    <a:pt x="1488" y="2116"/>
                    <a:pt x="1776" y="2059"/>
                    <a:pt x="2047" y="1942"/>
                  </a:cubicBezTo>
                  <a:cubicBezTo>
                    <a:pt x="2575" y="1725"/>
                    <a:pt x="3071" y="1291"/>
                    <a:pt x="2978" y="670"/>
                  </a:cubicBezTo>
                  <a:cubicBezTo>
                    <a:pt x="2902" y="140"/>
                    <a:pt x="2477" y="0"/>
                    <a:pt x="20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ly Title">
  <p:cSld name="CUSTOM_9">
    <p:spTree>
      <p:nvGrpSpPr>
        <p:cNvPr id="1" name="Shape 1647"/>
        <p:cNvGrpSpPr/>
        <p:nvPr/>
      </p:nvGrpSpPr>
      <p:grpSpPr>
        <a:xfrm>
          <a:off x="0" y="0"/>
          <a:ext cx="0" cy="0"/>
          <a:chOff x="0" y="0"/>
          <a:chExt cx="0" cy="0"/>
        </a:xfrm>
      </p:grpSpPr>
      <p:grpSp>
        <p:nvGrpSpPr>
          <p:cNvPr id="1648" name="Google Shape;1648;p14"/>
          <p:cNvGrpSpPr/>
          <p:nvPr/>
        </p:nvGrpSpPr>
        <p:grpSpPr>
          <a:xfrm rot="10800000" flipH="1">
            <a:off x="-2094831" y="-848617"/>
            <a:ext cx="6467864" cy="2656239"/>
            <a:chOff x="5619200" y="4458200"/>
            <a:chExt cx="1647150" cy="742900"/>
          </a:xfrm>
        </p:grpSpPr>
        <p:sp>
          <p:nvSpPr>
            <p:cNvPr id="1649" name="Google Shape;1649;p14"/>
            <p:cNvSpPr/>
            <p:nvPr/>
          </p:nvSpPr>
          <p:spPr>
            <a:xfrm>
              <a:off x="5619200" y="4458200"/>
              <a:ext cx="1647150" cy="690850"/>
            </a:xfrm>
            <a:custGeom>
              <a:avLst/>
              <a:gdLst/>
              <a:ahLst/>
              <a:cxnLst/>
              <a:rect l="l" t="t" r="r" b="b"/>
              <a:pathLst>
                <a:path w="65886" h="27634" extrusionOk="0">
                  <a:moveTo>
                    <a:pt x="22214" y="1"/>
                  </a:moveTo>
                  <a:cubicBezTo>
                    <a:pt x="20532" y="1"/>
                    <a:pt x="18847" y="281"/>
                    <a:pt x="17278" y="833"/>
                  </a:cubicBezTo>
                  <a:cubicBezTo>
                    <a:pt x="12222" y="2632"/>
                    <a:pt x="8251" y="6758"/>
                    <a:pt x="5677" y="11442"/>
                  </a:cubicBezTo>
                  <a:cubicBezTo>
                    <a:pt x="3071" y="16126"/>
                    <a:pt x="1706" y="21399"/>
                    <a:pt x="465" y="26610"/>
                  </a:cubicBezTo>
                  <a:lnTo>
                    <a:pt x="0" y="26951"/>
                  </a:lnTo>
                  <a:cubicBezTo>
                    <a:pt x="5568" y="25612"/>
                    <a:pt x="11272" y="25199"/>
                    <a:pt x="17004" y="25199"/>
                  </a:cubicBezTo>
                  <a:cubicBezTo>
                    <a:pt x="21491" y="25199"/>
                    <a:pt x="25994" y="25452"/>
                    <a:pt x="30461" y="25711"/>
                  </a:cubicBezTo>
                  <a:lnTo>
                    <a:pt x="65079" y="27634"/>
                  </a:lnTo>
                  <a:cubicBezTo>
                    <a:pt x="65513" y="23291"/>
                    <a:pt x="65885" y="18762"/>
                    <a:pt x="64179" y="14730"/>
                  </a:cubicBezTo>
                  <a:cubicBezTo>
                    <a:pt x="62763" y="11347"/>
                    <a:pt x="59330" y="8541"/>
                    <a:pt x="55791" y="8541"/>
                  </a:cubicBezTo>
                  <a:cubicBezTo>
                    <a:pt x="55143" y="8541"/>
                    <a:pt x="54492" y="8635"/>
                    <a:pt x="53850" y="8836"/>
                  </a:cubicBezTo>
                  <a:cubicBezTo>
                    <a:pt x="50810" y="9798"/>
                    <a:pt x="48793" y="12807"/>
                    <a:pt x="45847" y="14016"/>
                  </a:cubicBezTo>
                  <a:cubicBezTo>
                    <a:pt x="44931" y="14378"/>
                    <a:pt x="43968" y="14557"/>
                    <a:pt x="43010" y="14557"/>
                  </a:cubicBezTo>
                  <a:cubicBezTo>
                    <a:pt x="41501" y="14557"/>
                    <a:pt x="40002" y="14113"/>
                    <a:pt x="38712" y="13241"/>
                  </a:cubicBezTo>
                  <a:cubicBezTo>
                    <a:pt x="35579" y="11131"/>
                    <a:pt x="34525" y="7006"/>
                    <a:pt x="32043" y="4152"/>
                  </a:cubicBezTo>
                  <a:cubicBezTo>
                    <a:pt x="29611" y="1358"/>
                    <a:pt x="25918" y="1"/>
                    <a:pt x="222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14"/>
            <p:cNvSpPr/>
            <p:nvPr/>
          </p:nvSpPr>
          <p:spPr>
            <a:xfrm>
              <a:off x="5706150" y="4536325"/>
              <a:ext cx="1477225" cy="645250"/>
            </a:xfrm>
            <a:custGeom>
              <a:avLst/>
              <a:gdLst/>
              <a:ahLst/>
              <a:cxnLst/>
              <a:rect l="l" t="t" r="r" b="b"/>
              <a:pathLst>
                <a:path w="59089" h="25810" extrusionOk="0">
                  <a:moveTo>
                    <a:pt x="17943" y="1"/>
                  </a:moveTo>
                  <a:cubicBezTo>
                    <a:pt x="14845" y="1"/>
                    <a:pt x="11730" y="1372"/>
                    <a:pt x="9457" y="3416"/>
                  </a:cubicBezTo>
                  <a:cubicBezTo>
                    <a:pt x="3905" y="8441"/>
                    <a:pt x="1454" y="16847"/>
                    <a:pt x="27" y="23919"/>
                  </a:cubicBezTo>
                  <a:cubicBezTo>
                    <a:pt x="0" y="24028"/>
                    <a:pt x="98" y="24077"/>
                    <a:pt x="219" y="24077"/>
                  </a:cubicBezTo>
                  <a:cubicBezTo>
                    <a:pt x="375" y="24077"/>
                    <a:pt x="568" y="23997"/>
                    <a:pt x="586" y="23857"/>
                  </a:cubicBezTo>
                  <a:lnTo>
                    <a:pt x="586" y="23888"/>
                  </a:lnTo>
                  <a:cubicBezTo>
                    <a:pt x="1857" y="17684"/>
                    <a:pt x="3874" y="10891"/>
                    <a:pt x="7875" y="5804"/>
                  </a:cubicBezTo>
                  <a:cubicBezTo>
                    <a:pt x="10223" y="2806"/>
                    <a:pt x="14226" y="397"/>
                    <a:pt x="18067" y="397"/>
                  </a:cubicBezTo>
                  <a:cubicBezTo>
                    <a:pt x="20265" y="397"/>
                    <a:pt x="22410" y="1186"/>
                    <a:pt x="24160" y="3105"/>
                  </a:cubicBezTo>
                  <a:cubicBezTo>
                    <a:pt x="27014" y="6238"/>
                    <a:pt x="27293" y="11574"/>
                    <a:pt x="31388" y="13652"/>
                  </a:cubicBezTo>
                  <a:cubicBezTo>
                    <a:pt x="32890" y="14422"/>
                    <a:pt x="34450" y="14733"/>
                    <a:pt x="36021" y="14733"/>
                  </a:cubicBezTo>
                  <a:cubicBezTo>
                    <a:pt x="39447" y="14733"/>
                    <a:pt x="42926" y="13256"/>
                    <a:pt x="45967" y="11853"/>
                  </a:cubicBezTo>
                  <a:cubicBezTo>
                    <a:pt x="47522" y="11132"/>
                    <a:pt x="49125" y="10690"/>
                    <a:pt x="50634" y="10690"/>
                  </a:cubicBezTo>
                  <a:cubicBezTo>
                    <a:pt x="52827" y="10690"/>
                    <a:pt x="54825" y="11623"/>
                    <a:pt x="56203" y="13993"/>
                  </a:cubicBezTo>
                  <a:cubicBezTo>
                    <a:pt x="58251" y="17591"/>
                    <a:pt x="57537" y="21810"/>
                    <a:pt x="56855" y="25625"/>
                  </a:cubicBezTo>
                  <a:cubicBezTo>
                    <a:pt x="56826" y="25753"/>
                    <a:pt x="56934" y="25809"/>
                    <a:pt x="57062" y="25809"/>
                  </a:cubicBezTo>
                  <a:cubicBezTo>
                    <a:pt x="57214" y="25809"/>
                    <a:pt x="57396" y="25729"/>
                    <a:pt x="57413" y="25594"/>
                  </a:cubicBezTo>
                  <a:cubicBezTo>
                    <a:pt x="58344" y="20445"/>
                    <a:pt x="59088" y="12039"/>
                    <a:pt x="52419" y="10302"/>
                  </a:cubicBezTo>
                  <a:cubicBezTo>
                    <a:pt x="51875" y="10154"/>
                    <a:pt x="51331" y="10089"/>
                    <a:pt x="50790" y="10089"/>
                  </a:cubicBezTo>
                  <a:cubicBezTo>
                    <a:pt x="48831" y="10089"/>
                    <a:pt x="46904" y="10940"/>
                    <a:pt x="45129" y="11791"/>
                  </a:cubicBezTo>
                  <a:cubicBezTo>
                    <a:pt x="42363" y="13107"/>
                    <a:pt x="39371" y="14279"/>
                    <a:pt x="36316" y="14279"/>
                  </a:cubicBezTo>
                  <a:cubicBezTo>
                    <a:pt x="35125" y="14279"/>
                    <a:pt x="33923" y="14101"/>
                    <a:pt x="32722" y="13683"/>
                  </a:cubicBezTo>
                  <a:cubicBezTo>
                    <a:pt x="26983" y="11729"/>
                    <a:pt x="27572" y="3757"/>
                    <a:pt x="22361" y="1058"/>
                  </a:cubicBezTo>
                  <a:cubicBezTo>
                    <a:pt x="20959" y="326"/>
                    <a:pt x="19453" y="1"/>
                    <a:pt x="17943"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14"/>
            <p:cNvSpPr/>
            <p:nvPr/>
          </p:nvSpPr>
          <p:spPr>
            <a:xfrm>
              <a:off x="5813125" y="4656950"/>
              <a:ext cx="1320600" cy="525400"/>
            </a:xfrm>
            <a:custGeom>
              <a:avLst/>
              <a:gdLst/>
              <a:ahLst/>
              <a:cxnLst/>
              <a:rect l="l" t="t" r="r" b="b"/>
              <a:pathLst>
                <a:path w="52824" h="21016" extrusionOk="0">
                  <a:moveTo>
                    <a:pt x="12103" y="0"/>
                  </a:moveTo>
                  <a:cubicBezTo>
                    <a:pt x="10659" y="0"/>
                    <a:pt x="9171" y="529"/>
                    <a:pt x="7753" y="1693"/>
                  </a:cubicBezTo>
                  <a:cubicBezTo>
                    <a:pt x="5488" y="3523"/>
                    <a:pt x="4279" y="6407"/>
                    <a:pt x="3193" y="9044"/>
                  </a:cubicBezTo>
                  <a:cubicBezTo>
                    <a:pt x="1859" y="12394"/>
                    <a:pt x="804" y="15868"/>
                    <a:pt x="29" y="19405"/>
                  </a:cubicBezTo>
                  <a:cubicBezTo>
                    <a:pt x="1" y="19532"/>
                    <a:pt x="108" y="19588"/>
                    <a:pt x="236" y="19588"/>
                  </a:cubicBezTo>
                  <a:cubicBezTo>
                    <a:pt x="389" y="19588"/>
                    <a:pt x="570" y="19508"/>
                    <a:pt x="587" y="19374"/>
                  </a:cubicBezTo>
                  <a:cubicBezTo>
                    <a:pt x="1394" y="15620"/>
                    <a:pt x="2542" y="11991"/>
                    <a:pt x="4030" y="8455"/>
                  </a:cubicBezTo>
                  <a:cubicBezTo>
                    <a:pt x="5457" y="5043"/>
                    <a:pt x="7536" y="762"/>
                    <a:pt x="11723" y="359"/>
                  </a:cubicBezTo>
                  <a:cubicBezTo>
                    <a:pt x="11913" y="339"/>
                    <a:pt x="12099" y="330"/>
                    <a:pt x="12280" y="330"/>
                  </a:cubicBezTo>
                  <a:cubicBezTo>
                    <a:pt x="15886" y="330"/>
                    <a:pt x="17796" y="4030"/>
                    <a:pt x="19509" y="6718"/>
                  </a:cubicBezTo>
                  <a:cubicBezTo>
                    <a:pt x="20905" y="8920"/>
                    <a:pt x="22487" y="10595"/>
                    <a:pt x="24937" y="11557"/>
                  </a:cubicBezTo>
                  <a:cubicBezTo>
                    <a:pt x="26989" y="12342"/>
                    <a:pt x="29212" y="12714"/>
                    <a:pt x="31449" y="12714"/>
                  </a:cubicBezTo>
                  <a:cubicBezTo>
                    <a:pt x="34690" y="12714"/>
                    <a:pt x="37962" y="11934"/>
                    <a:pt x="40788" y="10502"/>
                  </a:cubicBezTo>
                  <a:cubicBezTo>
                    <a:pt x="42308" y="9727"/>
                    <a:pt x="43735" y="8610"/>
                    <a:pt x="45441" y="8238"/>
                  </a:cubicBezTo>
                  <a:cubicBezTo>
                    <a:pt x="45768" y="8169"/>
                    <a:pt x="46083" y="8136"/>
                    <a:pt x="46386" y="8136"/>
                  </a:cubicBezTo>
                  <a:cubicBezTo>
                    <a:pt x="48126" y="8136"/>
                    <a:pt x="49471" y="9218"/>
                    <a:pt x="50342" y="10750"/>
                  </a:cubicBezTo>
                  <a:cubicBezTo>
                    <a:pt x="52017" y="13759"/>
                    <a:pt x="51862" y="17605"/>
                    <a:pt x="51025" y="20831"/>
                  </a:cubicBezTo>
                  <a:cubicBezTo>
                    <a:pt x="50996" y="20959"/>
                    <a:pt x="51104" y="21015"/>
                    <a:pt x="51235" y="21015"/>
                  </a:cubicBezTo>
                  <a:cubicBezTo>
                    <a:pt x="51391" y="21015"/>
                    <a:pt x="51580" y="20935"/>
                    <a:pt x="51614" y="20800"/>
                  </a:cubicBezTo>
                  <a:cubicBezTo>
                    <a:pt x="52576" y="16985"/>
                    <a:pt x="52824" y="10037"/>
                    <a:pt x="48388" y="8083"/>
                  </a:cubicBezTo>
                  <a:cubicBezTo>
                    <a:pt x="47798" y="7821"/>
                    <a:pt x="47205" y="7711"/>
                    <a:pt x="46617" y="7711"/>
                  </a:cubicBezTo>
                  <a:cubicBezTo>
                    <a:pt x="45318" y="7711"/>
                    <a:pt x="44041" y="8249"/>
                    <a:pt x="42867" y="8889"/>
                  </a:cubicBezTo>
                  <a:cubicBezTo>
                    <a:pt x="39858" y="10471"/>
                    <a:pt x="37035" y="11836"/>
                    <a:pt x="33623" y="12177"/>
                  </a:cubicBezTo>
                  <a:cubicBezTo>
                    <a:pt x="32943" y="12241"/>
                    <a:pt x="32241" y="12276"/>
                    <a:pt x="31531" y="12276"/>
                  </a:cubicBezTo>
                  <a:cubicBezTo>
                    <a:pt x="28808" y="12276"/>
                    <a:pt x="25954" y="11762"/>
                    <a:pt x="23666" y="10409"/>
                  </a:cubicBezTo>
                  <a:cubicBezTo>
                    <a:pt x="20967" y="8796"/>
                    <a:pt x="19850" y="5880"/>
                    <a:pt x="18082" y="3461"/>
                  </a:cubicBezTo>
                  <a:cubicBezTo>
                    <a:pt x="16494" y="1287"/>
                    <a:pt x="14354" y="0"/>
                    <a:pt x="12103"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14"/>
            <p:cNvSpPr/>
            <p:nvPr/>
          </p:nvSpPr>
          <p:spPr>
            <a:xfrm>
              <a:off x="5873650" y="4751150"/>
              <a:ext cx="1188750" cy="437925"/>
            </a:xfrm>
            <a:custGeom>
              <a:avLst/>
              <a:gdLst/>
              <a:ahLst/>
              <a:cxnLst/>
              <a:rect l="l" t="t" r="r" b="b"/>
              <a:pathLst>
                <a:path w="47550" h="17517" extrusionOk="0">
                  <a:moveTo>
                    <a:pt x="9521" y="1"/>
                  </a:moveTo>
                  <a:cubicBezTo>
                    <a:pt x="9160" y="1"/>
                    <a:pt x="8777" y="70"/>
                    <a:pt x="8372" y="220"/>
                  </a:cubicBezTo>
                  <a:cubicBezTo>
                    <a:pt x="6107" y="1089"/>
                    <a:pt x="4556" y="3911"/>
                    <a:pt x="3440" y="5897"/>
                  </a:cubicBezTo>
                  <a:cubicBezTo>
                    <a:pt x="1796" y="8812"/>
                    <a:pt x="648" y="12007"/>
                    <a:pt x="27" y="15326"/>
                  </a:cubicBezTo>
                  <a:cubicBezTo>
                    <a:pt x="0" y="15449"/>
                    <a:pt x="99" y="15500"/>
                    <a:pt x="220" y="15500"/>
                  </a:cubicBezTo>
                  <a:cubicBezTo>
                    <a:pt x="375" y="15500"/>
                    <a:pt x="568" y="15417"/>
                    <a:pt x="586" y="15295"/>
                  </a:cubicBezTo>
                  <a:cubicBezTo>
                    <a:pt x="1175" y="12224"/>
                    <a:pt x="2199" y="9278"/>
                    <a:pt x="3657" y="6517"/>
                  </a:cubicBezTo>
                  <a:cubicBezTo>
                    <a:pt x="4685" y="4624"/>
                    <a:pt x="7191" y="497"/>
                    <a:pt x="9585" y="497"/>
                  </a:cubicBezTo>
                  <a:cubicBezTo>
                    <a:pt x="10369" y="497"/>
                    <a:pt x="11142" y="940"/>
                    <a:pt x="11846" y="2050"/>
                  </a:cubicBezTo>
                  <a:cubicBezTo>
                    <a:pt x="13118" y="4035"/>
                    <a:pt x="13645" y="6176"/>
                    <a:pt x="15382" y="7913"/>
                  </a:cubicBezTo>
                  <a:cubicBezTo>
                    <a:pt x="16809" y="9278"/>
                    <a:pt x="18484" y="10363"/>
                    <a:pt x="20345" y="11077"/>
                  </a:cubicBezTo>
                  <a:cubicBezTo>
                    <a:pt x="22756" y="12044"/>
                    <a:pt x="25362" y="12482"/>
                    <a:pt x="27974" y="12482"/>
                  </a:cubicBezTo>
                  <a:cubicBezTo>
                    <a:pt x="30136" y="12482"/>
                    <a:pt x="32302" y="12183"/>
                    <a:pt x="34366" y="11635"/>
                  </a:cubicBezTo>
                  <a:cubicBezTo>
                    <a:pt x="35483" y="11356"/>
                    <a:pt x="36568" y="10984"/>
                    <a:pt x="37654" y="10549"/>
                  </a:cubicBezTo>
                  <a:cubicBezTo>
                    <a:pt x="38998" y="9989"/>
                    <a:pt x="41480" y="8317"/>
                    <a:pt x="43091" y="8317"/>
                  </a:cubicBezTo>
                  <a:cubicBezTo>
                    <a:pt x="43265" y="8317"/>
                    <a:pt x="43428" y="8336"/>
                    <a:pt x="43579" y="8378"/>
                  </a:cubicBezTo>
                  <a:cubicBezTo>
                    <a:pt x="47115" y="9464"/>
                    <a:pt x="46556" y="14613"/>
                    <a:pt x="46091" y="17343"/>
                  </a:cubicBezTo>
                  <a:cubicBezTo>
                    <a:pt x="46078" y="17465"/>
                    <a:pt x="46178" y="17516"/>
                    <a:pt x="46297" y="17516"/>
                  </a:cubicBezTo>
                  <a:cubicBezTo>
                    <a:pt x="46449" y="17516"/>
                    <a:pt x="46632" y="17433"/>
                    <a:pt x="46649" y="17312"/>
                  </a:cubicBezTo>
                  <a:cubicBezTo>
                    <a:pt x="47115" y="14675"/>
                    <a:pt x="47549" y="10953"/>
                    <a:pt x="45378" y="8936"/>
                  </a:cubicBezTo>
                  <a:cubicBezTo>
                    <a:pt x="44616" y="8219"/>
                    <a:pt x="43841" y="7937"/>
                    <a:pt x="43056" y="7937"/>
                  </a:cubicBezTo>
                  <a:cubicBezTo>
                    <a:pt x="42177" y="7937"/>
                    <a:pt x="41284" y="8290"/>
                    <a:pt x="40384" y="8781"/>
                  </a:cubicBezTo>
                  <a:cubicBezTo>
                    <a:pt x="36658" y="10818"/>
                    <a:pt x="32257" y="12103"/>
                    <a:pt x="27923" y="12103"/>
                  </a:cubicBezTo>
                  <a:cubicBezTo>
                    <a:pt x="24536" y="12103"/>
                    <a:pt x="21189" y="11318"/>
                    <a:pt x="18236" y="9495"/>
                  </a:cubicBezTo>
                  <a:cubicBezTo>
                    <a:pt x="16933" y="8688"/>
                    <a:pt x="15754" y="7665"/>
                    <a:pt x="14824" y="6424"/>
                  </a:cubicBezTo>
                  <a:cubicBezTo>
                    <a:pt x="13862" y="5152"/>
                    <a:pt x="13397" y="3663"/>
                    <a:pt x="12621" y="2267"/>
                  </a:cubicBezTo>
                  <a:cubicBezTo>
                    <a:pt x="11911" y="970"/>
                    <a:pt x="10873" y="1"/>
                    <a:pt x="9521"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14"/>
            <p:cNvSpPr/>
            <p:nvPr/>
          </p:nvSpPr>
          <p:spPr>
            <a:xfrm>
              <a:off x="5987550" y="4937050"/>
              <a:ext cx="1010475" cy="264050"/>
            </a:xfrm>
            <a:custGeom>
              <a:avLst/>
              <a:gdLst/>
              <a:ahLst/>
              <a:cxnLst/>
              <a:rect l="l" t="t" r="r" b="b"/>
              <a:pathLst>
                <a:path w="40419" h="10562" extrusionOk="0">
                  <a:moveTo>
                    <a:pt x="5814" y="0"/>
                  </a:moveTo>
                  <a:cubicBezTo>
                    <a:pt x="5718" y="0"/>
                    <a:pt x="5621" y="4"/>
                    <a:pt x="5522" y="11"/>
                  </a:cubicBezTo>
                  <a:cubicBezTo>
                    <a:pt x="1396" y="291"/>
                    <a:pt x="217" y="4695"/>
                    <a:pt x="0" y="8107"/>
                  </a:cubicBezTo>
                  <a:cubicBezTo>
                    <a:pt x="0" y="8136"/>
                    <a:pt x="54" y="8150"/>
                    <a:pt x="128" y="8150"/>
                  </a:cubicBezTo>
                  <a:cubicBezTo>
                    <a:pt x="292" y="8150"/>
                    <a:pt x="559" y="8081"/>
                    <a:pt x="559" y="7952"/>
                  </a:cubicBezTo>
                  <a:cubicBezTo>
                    <a:pt x="714" y="5781"/>
                    <a:pt x="993" y="3113"/>
                    <a:pt x="2699" y="1531"/>
                  </a:cubicBezTo>
                  <a:cubicBezTo>
                    <a:pt x="3123" y="1083"/>
                    <a:pt x="3706" y="835"/>
                    <a:pt x="4305" y="835"/>
                  </a:cubicBezTo>
                  <a:cubicBezTo>
                    <a:pt x="4452" y="835"/>
                    <a:pt x="4600" y="849"/>
                    <a:pt x="4746" y="880"/>
                  </a:cubicBezTo>
                  <a:cubicBezTo>
                    <a:pt x="5252" y="543"/>
                    <a:pt x="5736" y="372"/>
                    <a:pt x="6204" y="372"/>
                  </a:cubicBezTo>
                  <a:cubicBezTo>
                    <a:pt x="6683" y="372"/>
                    <a:pt x="7145" y="550"/>
                    <a:pt x="7600" y="911"/>
                  </a:cubicBezTo>
                  <a:cubicBezTo>
                    <a:pt x="7941" y="1097"/>
                    <a:pt x="8282" y="1345"/>
                    <a:pt x="8593" y="1624"/>
                  </a:cubicBezTo>
                  <a:cubicBezTo>
                    <a:pt x="9368" y="2245"/>
                    <a:pt x="10082" y="2958"/>
                    <a:pt x="10888" y="3579"/>
                  </a:cubicBezTo>
                  <a:cubicBezTo>
                    <a:pt x="14727" y="6452"/>
                    <a:pt x="19362" y="7977"/>
                    <a:pt x="24064" y="7977"/>
                  </a:cubicBezTo>
                  <a:cubicBezTo>
                    <a:pt x="25859" y="7977"/>
                    <a:pt x="27664" y="7755"/>
                    <a:pt x="29438" y="7301"/>
                  </a:cubicBezTo>
                  <a:cubicBezTo>
                    <a:pt x="30306" y="7084"/>
                    <a:pt x="31144" y="6774"/>
                    <a:pt x="31981" y="6494"/>
                  </a:cubicBezTo>
                  <a:cubicBezTo>
                    <a:pt x="32540" y="6277"/>
                    <a:pt x="33067" y="6091"/>
                    <a:pt x="33594" y="5905"/>
                  </a:cubicBezTo>
                  <a:cubicBezTo>
                    <a:pt x="34508" y="5609"/>
                    <a:pt x="35835" y="5194"/>
                    <a:pt x="36917" y="5194"/>
                  </a:cubicBezTo>
                  <a:cubicBezTo>
                    <a:pt x="37194" y="5194"/>
                    <a:pt x="37455" y="5222"/>
                    <a:pt x="37689" y="5285"/>
                  </a:cubicBezTo>
                  <a:cubicBezTo>
                    <a:pt x="39984" y="5874"/>
                    <a:pt x="39426" y="8883"/>
                    <a:pt x="38992" y="10496"/>
                  </a:cubicBezTo>
                  <a:cubicBezTo>
                    <a:pt x="38980" y="10541"/>
                    <a:pt x="39044" y="10562"/>
                    <a:pt x="39132" y="10562"/>
                  </a:cubicBezTo>
                  <a:cubicBezTo>
                    <a:pt x="39285" y="10562"/>
                    <a:pt x="39511" y="10501"/>
                    <a:pt x="39550" y="10403"/>
                  </a:cubicBezTo>
                  <a:cubicBezTo>
                    <a:pt x="39922" y="8914"/>
                    <a:pt x="40418" y="6743"/>
                    <a:pt x="39085" y="5564"/>
                  </a:cubicBezTo>
                  <a:cubicBezTo>
                    <a:pt x="38560" y="5096"/>
                    <a:pt x="37894" y="4939"/>
                    <a:pt x="37197" y="4939"/>
                  </a:cubicBezTo>
                  <a:cubicBezTo>
                    <a:pt x="36369" y="4939"/>
                    <a:pt x="35498" y="5161"/>
                    <a:pt x="34773" y="5347"/>
                  </a:cubicBezTo>
                  <a:cubicBezTo>
                    <a:pt x="31733" y="6153"/>
                    <a:pt x="28972" y="7487"/>
                    <a:pt x="25746" y="7704"/>
                  </a:cubicBezTo>
                  <a:cubicBezTo>
                    <a:pt x="25328" y="7727"/>
                    <a:pt x="24911" y="7738"/>
                    <a:pt x="24495" y="7738"/>
                  </a:cubicBezTo>
                  <a:cubicBezTo>
                    <a:pt x="22069" y="7738"/>
                    <a:pt x="19675" y="7351"/>
                    <a:pt x="17371" y="6557"/>
                  </a:cubicBezTo>
                  <a:cubicBezTo>
                    <a:pt x="14859" y="5688"/>
                    <a:pt x="12532" y="4354"/>
                    <a:pt x="10485" y="2617"/>
                  </a:cubicBezTo>
                  <a:cubicBezTo>
                    <a:pt x="9096" y="1435"/>
                    <a:pt x="7736" y="0"/>
                    <a:pt x="5814"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4" name="Google Shape;1654;p14"/>
          <p:cNvGrpSpPr/>
          <p:nvPr/>
        </p:nvGrpSpPr>
        <p:grpSpPr>
          <a:xfrm>
            <a:off x="170572" y="3531890"/>
            <a:ext cx="4519000" cy="2428630"/>
            <a:chOff x="4178350" y="2375050"/>
            <a:chExt cx="938350" cy="515775"/>
          </a:xfrm>
        </p:grpSpPr>
        <p:sp>
          <p:nvSpPr>
            <p:cNvPr id="1655" name="Google Shape;1655;p14"/>
            <p:cNvSpPr/>
            <p:nvPr/>
          </p:nvSpPr>
          <p:spPr>
            <a:xfrm>
              <a:off x="4178350" y="2375050"/>
              <a:ext cx="938350" cy="470050"/>
            </a:xfrm>
            <a:custGeom>
              <a:avLst/>
              <a:gdLst/>
              <a:ahLst/>
              <a:cxnLst/>
              <a:rect l="l" t="t" r="r" b="b"/>
              <a:pathLst>
                <a:path w="37534" h="18802" extrusionOk="0">
                  <a:moveTo>
                    <a:pt x="19941" y="1"/>
                  </a:moveTo>
                  <a:cubicBezTo>
                    <a:pt x="19829" y="1"/>
                    <a:pt x="19717" y="2"/>
                    <a:pt x="19604" y="4"/>
                  </a:cubicBezTo>
                  <a:cubicBezTo>
                    <a:pt x="17557" y="35"/>
                    <a:pt x="15789" y="780"/>
                    <a:pt x="13804" y="1121"/>
                  </a:cubicBezTo>
                  <a:cubicBezTo>
                    <a:pt x="11260" y="1617"/>
                    <a:pt x="8903" y="2765"/>
                    <a:pt x="6949" y="4440"/>
                  </a:cubicBezTo>
                  <a:cubicBezTo>
                    <a:pt x="2792" y="7914"/>
                    <a:pt x="248" y="12970"/>
                    <a:pt x="0" y="18367"/>
                  </a:cubicBezTo>
                  <a:lnTo>
                    <a:pt x="714" y="18802"/>
                  </a:lnTo>
                  <a:lnTo>
                    <a:pt x="36913" y="18678"/>
                  </a:lnTo>
                  <a:cubicBezTo>
                    <a:pt x="37534" y="16816"/>
                    <a:pt x="36727" y="14800"/>
                    <a:pt x="35952" y="12970"/>
                  </a:cubicBezTo>
                  <a:cubicBezTo>
                    <a:pt x="34711" y="10147"/>
                    <a:pt x="33377" y="7263"/>
                    <a:pt x="31392" y="4998"/>
                  </a:cubicBezTo>
                  <a:cubicBezTo>
                    <a:pt x="28520" y="1733"/>
                    <a:pt x="24234" y="1"/>
                    <a:pt x="199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14"/>
            <p:cNvSpPr/>
            <p:nvPr/>
          </p:nvSpPr>
          <p:spPr>
            <a:xfrm>
              <a:off x="4192225" y="2449850"/>
              <a:ext cx="867875" cy="411650"/>
            </a:xfrm>
            <a:custGeom>
              <a:avLst/>
              <a:gdLst/>
              <a:ahLst/>
              <a:cxnLst/>
              <a:rect l="l" t="t" r="r" b="b"/>
              <a:pathLst>
                <a:path w="34715" h="16466" extrusionOk="0">
                  <a:moveTo>
                    <a:pt x="18380" y="0"/>
                  </a:moveTo>
                  <a:cubicBezTo>
                    <a:pt x="17829" y="0"/>
                    <a:pt x="17276" y="28"/>
                    <a:pt x="16723" y="83"/>
                  </a:cubicBezTo>
                  <a:cubicBezTo>
                    <a:pt x="13063" y="455"/>
                    <a:pt x="9589" y="1944"/>
                    <a:pt x="6766" y="4302"/>
                  </a:cubicBezTo>
                  <a:cubicBezTo>
                    <a:pt x="3105" y="7403"/>
                    <a:pt x="1492" y="11839"/>
                    <a:pt x="35" y="16275"/>
                  </a:cubicBezTo>
                  <a:cubicBezTo>
                    <a:pt x="1" y="16377"/>
                    <a:pt x="123" y="16421"/>
                    <a:pt x="298" y="16421"/>
                  </a:cubicBezTo>
                  <a:cubicBezTo>
                    <a:pt x="604" y="16421"/>
                    <a:pt x="1072" y="16286"/>
                    <a:pt x="1151" y="16089"/>
                  </a:cubicBezTo>
                  <a:lnTo>
                    <a:pt x="1120" y="16089"/>
                  </a:lnTo>
                  <a:cubicBezTo>
                    <a:pt x="2299" y="12491"/>
                    <a:pt x="3540" y="8768"/>
                    <a:pt x="6083" y="5884"/>
                  </a:cubicBezTo>
                  <a:cubicBezTo>
                    <a:pt x="8906" y="2689"/>
                    <a:pt x="12908" y="765"/>
                    <a:pt x="17188" y="548"/>
                  </a:cubicBezTo>
                  <a:cubicBezTo>
                    <a:pt x="17428" y="536"/>
                    <a:pt x="17667" y="530"/>
                    <a:pt x="17906" y="530"/>
                  </a:cubicBezTo>
                  <a:cubicBezTo>
                    <a:pt x="21865" y="530"/>
                    <a:pt x="25631" y="2217"/>
                    <a:pt x="28293" y="5201"/>
                  </a:cubicBezTo>
                  <a:cubicBezTo>
                    <a:pt x="31023" y="8241"/>
                    <a:pt x="33566" y="11994"/>
                    <a:pt x="32946" y="16306"/>
                  </a:cubicBezTo>
                  <a:cubicBezTo>
                    <a:pt x="32924" y="16418"/>
                    <a:pt x="33055" y="16465"/>
                    <a:pt x="33235" y="16465"/>
                  </a:cubicBezTo>
                  <a:cubicBezTo>
                    <a:pt x="33554" y="16465"/>
                    <a:pt x="34023" y="16318"/>
                    <a:pt x="34063" y="16120"/>
                  </a:cubicBezTo>
                  <a:cubicBezTo>
                    <a:pt x="34714" y="11436"/>
                    <a:pt x="31798" y="7217"/>
                    <a:pt x="28634" y="4053"/>
                  </a:cubicBezTo>
                  <a:cubicBezTo>
                    <a:pt x="25844" y="1317"/>
                    <a:pt x="22177" y="0"/>
                    <a:pt x="18380"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14"/>
            <p:cNvSpPr/>
            <p:nvPr/>
          </p:nvSpPr>
          <p:spPr>
            <a:xfrm>
              <a:off x="4252800" y="2496850"/>
              <a:ext cx="761025" cy="376950"/>
            </a:xfrm>
            <a:custGeom>
              <a:avLst/>
              <a:gdLst/>
              <a:ahLst/>
              <a:cxnLst/>
              <a:rect l="l" t="t" r="r" b="b"/>
              <a:pathLst>
                <a:path w="30441" h="15078" extrusionOk="0">
                  <a:moveTo>
                    <a:pt x="13814" y="1"/>
                  </a:moveTo>
                  <a:cubicBezTo>
                    <a:pt x="10218" y="1"/>
                    <a:pt x="7746" y="1872"/>
                    <a:pt x="5273" y="4345"/>
                  </a:cubicBezTo>
                  <a:cubicBezTo>
                    <a:pt x="2575" y="7074"/>
                    <a:pt x="62" y="10952"/>
                    <a:pt x="0" y="14922"/>
                  </a:cubicBezTo>
                  <a:cubicBezTo>
                    <a:pt x="0" y="15030"/>
                    <a:pt x="134" y="15078"/>
                    <a:pt x="309" y="15078"/>
                  </a:cubicBezTo>
                  <a:cubicBezTo>
                    <a:pt x="639" y="15078"/>
                    <a:pt x="1117" y="14907"/>
                    <a:pt x="1117" y="14643"/>
                  </a:cubicBezTo>
                  <a:cubicBezTo>
                    <a:pt x="1179" y="10890"/>
                    <a:pt x="3629" y="7074"/>
                    <a:pt x="6173" y="4500"/>
                  </a:cubicBezTo>
                  <a:cubicBezTo>
                    <a:pt x="7414" y="3259"/>
                    <a:pt x="8716" y="1863"/>
                    <a:pt x="10392" y="1150"/>
                  </a:cubicBezTo>
                  <a:cubicBezTo>
                    <a:pt x="11295" y="765"/>
                    <a:pt x="12261" y="601"/>
                    <a:pt x="13235" y="601"/>
                  </a:cubicBezTo>
                  <a:cubicBezTo>
                    <a:pt x="14537" y="601"/>
                    <a:pt x="15855" y="893"/>
                    <a:pt x="17061" y="1336"/>
                  </a:cubicBezTo>
                  <a:cubicBezTo>
                    <a:pt x="23047" y="3507"/>
                    <a:pt x="28104" y="8346"/>
                    <a:pt x="29282" y="14736"/>
                  </a:cubicBezTo>
                  <a:cubicBezTo>
                    <a:pt x="29303" y="14849"/>
                    <a:pt x="29438" y="14897"/>
                    <a:pt x="29607" y="14897"/>
                  </a:cubicBezTo>
                  <a:cubicBezTo>
                    <a:pt x="29952" y="14897"/>
                    <a:pt x="30441" y="14696"/>
                    <a:pt x="30399" y="14426"/>
                  </a:cubicBezTo>
                  <a:cubicBezTo>
                    <a:pt x="29717" y="10549"/>
                    <a:pt x="27638" y="7074"/>
                    <a:pt x="24536" y="4655"/>
                  </a:cubicBezTo>
                  <a:cubicBezTo>
                    <a:pt x="21558" y="2329"/>
                    <a:pt x="17898" y="95"/>
                    <a:pt x="13990" y="2"/>
                  </a:cubicBezTo>
                  <a:cubicBezTo>
                    <a:pt x="13931" y="1"/>
                    <a:pt x="13872" y="1"/>
                    <a:pt x="13814" y="1"/>
                  </a:cubicBezTo>
                  <a:close/>
                </a:path>
              </a:pathLst>
            </a:custGeom>
            <a:no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14"/>
            <p:cNvSpPr/>
            <p:nvPr/>
          </p:nvSpPr>
          <p:spPr>
            <a:xfrm>
              <a:off x="4311275" y="2568125"/>
              <a:ext cx="619300" cy="306050"/>
            </a:xfrm>
            <a:custGeom>
              <a:avLst/>
              <a:gdLst/>
              <a:ahLst/>
              <a:cxnLst/>
              <a:rect l="l" t="t" r="r" b="b"/>
              <a:pathLst>
                <a:path w="24772" h="12242" extrusionOk="0">
                  <a:moveTo>
                    <a:pt x="11588" y="1"/>
                  </a:moveTo>
                  <a:cubicBezTo>
                    <a:pt x="5191" y="1"/>
                    <a:pt x="1980" y="5894"/>
                    <a:pt x="50" y="11389"/>
                  </a:cubicBezTo>
                  <a:cubicBezTo>
                    <a:pt x="1" y="11523"/>
                    <a:pt x="143" y="11580"/>
                    <a:pt x="341" y="11580"/>
                  </a:cubicBezTo>
                  <a:cubicBezTo>
                    <a:pt x="648" y="11580"/>
                    <a:pt x="1091" y="11441"/>
                    <a:pt x="1166" y="11234"/>
                  </a:cubicBezTo>
                  <a:lnTo>
                    <a:pt x="1197" y="11234"/>
                  </a:lnTo>
                  <a:cubicBezTo>
                    <a:pt x="2977" y="6003"/>
                    <a:pt x="5858" y="679"/>
                    <a:pt x="11490" y="679"/>
                  </a:cubicBezTo>
                  <a:cubicBezTo>
                    <a:pt x="12337" y="679"/>
                    <a:pt x="13247" y="800"/>
                    <a:pt x="14225" y="1059"/>
                  </a:cubicBezTo>
                  <a:cubicBezTo>
                    <a:pt x="19282" y="2424"/>
                    <a:pt x="23593" y="6488"/>
                    <a:pt x="23531" y="12009"/>
                  </a:cubicBezTo>
                  <a:cubicBezTo>
                    <a:pt x="23531" y="12175"/>
                    <a:pt x="23689" y="12241"/>
                    <a:pt x="23885" y="12241"/>
                  </a:cubicBezTo>
                  <a:cubicBezTo>
                    <a:pt x="24205" y="12241"/>
                    <a:pt x="24629" y="12065"/>
                    <a:pt x="24648" y="11854"/>
                  </a:cubicBezTo>
                  <a:cubicBezTo>
                    <a:pt x="24772" y="5216"/>
                    <a:pt x="18723" y="532"/>
                    <a:pt x="12457" y="36"/>
                  </a:cubicBezTo>
                  <a:cubicBezTo>
                    <a:pt x="12161" y="12"/>
                    <a:pt x="11871" y="1"/>
                    <a:pt x="11588"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14"/>
            <p:cNvSpPr/>
            <p:nvPr/>
          </p:nvSpPr>
          <p:spPr>
            <a:xfrm>
              <a:off x="4374000" y="2647325"/>
              <a:ext cx="513325" cy="228750"/>
            </a:xfrm>
            <a:custGeom>
              <a:avLst/>
              <a:gdLst/>
              <a:ahLst/>
              <a:cxnLst/>
              <a:rect l="l" t="t" r="r" b="b"/>
              <a:pathLst>
                <a:path w="20533" h="9150" extrusionOk="0">
                  <a:moveTo>
                    <a:pt x="9607" y="1"/>
                  </a:moveTo>
                  <a:cubicBezTo>
                    <a:pt x="5109" y="1"/>
                    <a:pt x="1077" y="4840"/>
                    <a:pt x="22" y="8841"/>
                  </a:cubicBezTo>
                  <a:cubicBezTo>
                    <a:pt x="0" y="8928"/>
                    <a:pt x="119" y="8966"/>
                    <a:pt x="287" y="8966"/>
                  </a:cubicBezTo>
                  <a:cubicBezTo>
                    <a:pt x="599" y="8966"/>
                    <a:pt x="1078" y="8837"/>
                    <a:pt x="1139" y="8655"/>
                  </a:cubicBezTo>
                  <a:cubicBezTo>
                    <a:pt x="1697" y="6546"/>
                    <a:pt x="2845" y="4654"/>
                    <a:pt x="4427" y="3165"/>
                  </a:cubicBezTo>
                  <a:cubicBezTo>
                    <a:pt x="5078" y="2451"/>
                    <a:pt x="5823" y="1831"/>
                    <a:pt x="6629" y="1273"/>
                  </a:cubicBezTo>
                  <a:cubicBezTo>
                    <a:pt x="7450" y="714"/>
                    <a:pt x="8375" y="495"/>
                    <a:pt x="9317" y="495"/>
                  </a:cubicBezTo>
                  <a:cubicBezTo>
                    <a:pt x="10155" y="495"/>
                    <a:pt x="11006" y="669"/>
                    <a:pt x="11809" y="931"/>
                  </a:cubicBezTo>
                  <a:cubicBezTo>
                    <a:pt x="15532" y="2172"/>
                    <a:pt x="18386" y="5212"/>
                    <a:pt x="19347" y="9058"/>
                  </a:cubicBezTo>
                  <a:cubicBezTo>
                    <a:pt x="19363" y="9123"/>
                    <a:pt x="19453" y="9150"/>
                    <a:pt x="19574" y="9150"/>
                  </a:cubicBezTo>
                  <a:cubicBezTo>
                    <a:pt x="19922" y="9150"/>
                    <a:pt x="20533" y="8932"/>
                    <a:pt x="20464" y="8748"/>
                  </a:cubicBezTo>
                  <a:cubicBezTo>
                    <a:pt x="19254" y="3878"/>
                    <a:pt x="14756" y="1"/>
                    <a:pt x="9607"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14"/>
            <p:cNvSpPr/>
            <p:nvPr/>
          </p:nvSpPr>
          <p:spPr>
            <a:xfrm>
              <a:off x="4437575" y="2724875"/>
              <a:ext cx="345675" cy="156550"/>
            </a:xfrm>
            <a:custGeom>
              <a:avLst/>
              <a:gdLst/>
              <a:ahLst/>
              <a:cxnLst/>
              <a:rect l="l" t="t" r="r" b="b"/>
              <a:pathLst>
                <a:path w="13827" h="6262" extrusionOk="0">
                  <a:moveTo>
                    <a:pt x="7587" y="0"/>
                  </a:moveTo>
                  <a:cubicBezTo>
                    <a:pt x="4082" y="0"/>
                    <a:pt x="1318" y="2440"/>
                    <a:pt x="116" y="5615"/>
                  </a:cubicBezTo>
                  <a:cubicBezTo>
                    <a:pt x="1" y="5927"/>
                    <a:pt x="260" y="6074"/>
                    <a:pt x="557" y="6074"/>
                  </a:cubicBezTo>
                  <a:cubicBezTo>
                    <a:pt x="820" y="6074"/>
                    <a:pt x="1114" y="5958"/>
                    <a:pt x="1201" y="5739"/>
                  </a:cubicBezTo>
                  <a:cubicBezTo>
                    <a:pt x="2132" y="3258"/>
                    <a:pt x="4148" y="1024"/>
                    <a:pt x="6971" y="838"/>
                  </a:cubicBezTo>
                  <a:cubicBezTo>
                    <a:pt x="7119" y="826"/>
                    <a:pt x="7266" y="820"/>
                    <a:pt x="7412" y="820"/>
                  </a:cubicBezTo>
                  <a:cubicBezTo>
                    <a:pt x="10202" y="820"/>
                    <a:pt x="12561" y="3035"/>
                    <a:pt x="12679" y="5894"/>
                  </a:cubicBezTo>
                  <a:cubicBezTo>
                    <a:pt x="12692" y="6152"/>
                    <a:pt x="12913" y="6262"/>
                    <a:pt x="13158" y="6262"/>
                  </a:cubicBezTo>
                  <a:cubicBezTo>
                    <a:pt x="13473" y="6262"/>
                    <a:pt x="13826" y="6081"/>
                    <a:pt x="13826" y="5801"/>
                  </a:cubicBezTo>
                  <a:cubicBezTo>
                    <a:pt x="13671" y="2451"/>
                    <a:pt x="11003" y="32"/>
                    <a:pt x="7653" y="1"/>
                  </a:cubicBezTo>
                  <a:cubicBezTo>
                    <a:pt x="7631" y="1"/>
                    <a:pt x="7609" y="0"/>
                    <a:pt x="7587"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14"/>
            <p:cNvSpPr/>
            <p:nvPr/>
          </p:nvSpPr>
          <p:spPr>
            <a:xfrm>
              <a:off x="4481575" y="2799000"/>
              <a:ext cx="244675" cy="91825"/>
            </a:xfrm>
            <a:custGeom>
              <a:avLst/>
              <a:gdLst/>
              <a:ahLst/>
              <a:cxnLst/>
              <a:rect l="l" t="t" r="r" b="b"/>
              <a:pathLst>
                <a:path w="9787" h="3673" extrusionOk="0">
                  <a:moveTo>
                    <a:pt x="5465" y="1"/>
                  </a:moveTo>
                  <a:cubicBezTo>
                    <a:pt x="5004" y="1"/>
                    <a:pt x="4566" y="48"/>
                    <a:pt x="4187" y="138"/>
                  </a:cubicBezTo>
                  <a:cubicBezTo>
                    <a:pt x="3350" y="324"/>
                    <a:pt x="2512" y="634"/>
                    <a:pt x="1768" y="1068"/>
                  </a:cubicBezTo>
                  <a:cubicBezTo>
                    <a:pt x="868" y="1627"/>
                    <a:pt x="496" y="2681"/>
                    <a:pt x="31" y="3612"/>
                  </a:cubicBezTo>
                  <a:cubicBezTo>
                    <a:pt x="1" y="3652"/>
                    <a:pt x="91" y="3673"/>
                    <a:pt x="233" y="3673"/>
                  </a:cubicBezTo>
                  <a:cubicBezTo>
                    <a:pt x="528" y="3673"/>
                    <a:pt x="1043" y="3583"/>
                    <a:pt x="1147" y="3395"/>
                  </a:cubicBezTo>
                  <a:cubicBezTo>
                    <a:pt x="1972" y="1802"/>
                    <a:pt x="2823" y="444"/>
                    <a:pt x="4823" y="444"/>
                  </a:cubicBezTo>
                  <a:cubicBezTo>
                    <a:pt x="5004" y="444"/>
                    <a:pt x="5196" y="456"/>
                    <a:pt x="5397" y="479"/>
                  </a:cubicBezTo>
                  <a:cubicBezTo>
                    <a:pt x="6700" y="665"/>
                    <a:pt x="8282" y="1316"/>
                    <a:pt x="8592" y="2681"/>
                  </a:cubicBezTo>
                  <a:cubicBezTo>
                    <a:pt x="8608" y="2736"/>
                    <a:pt x="8693" y="2759"/>
                    <a:pt x="8810" y="2759"/>
                  </a:cubicBezTo>
                  <a:cubicBezTo>
                    <a:pt x="9157" y="2759"/>
                    <a:pt x="9786" y="2556"/>
                    <a:pt x="9740" y="2371"/>
                  </a:cubicBezTo>
                  <a:cubicBezTo>
                    <a:pt x="9346" y="698"/>
                    <a:pt x="7235" y="1"/>
                    <a:pt x="5465"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2" name="Google Shape;1662;p14"/>
          <p:cNvGrpSpPr/>
          <p:nvPr/>
        </p:nvGrpSpPr>
        <p:grpSpPr>
          <a:xfrm rot="-423650">
            <a:off x="-1188125" y="3188595"/>
            <a:ext cx="2662512" cy="2828603"/>
            <a:chOff x="4159600" y="887163"/>
            <a:chExt cx="1265600" cy="1344550"/>
          </a:xfrm>
        </p:grpSpPr>
        <p:sp>
          <p:nvSpPr>
            <p:cNvPr id="1663" name="Google Shape;1663;p14"/>
            <p:cNvSpPr/>
            <p:nvPr/>
          </p:nvSpPr>
          <p:spPr>
            <a:xfrm>
              <a:off x="4159600" y="887163"/>
              <a:ext cx="1265600" cy="1344550"/>
            </a:xfrm>
            <a:custGeom>
              <a:avLst/>
              <a:gdLst/>
              <a:ahLst/>
              <a:cxnLst/>
              <a:rect l="l" t="t" r="r" b="b"/>
              <a:pathLst>
                <a:path w="50624" h="53782" extrusionOk="0">
                  <a:moveTo>
                    <a:pt x="24646" y="1"/>
                  </a:moveTo>
                  <a:cubicBezTo>
                    <a:pt x="24468" y="1"/>
                    <a:pt x="24287" y="13"/>
                    <a:pt x="24102" y="38"/>
                  </a:cubicBezTo>
                  <a:cubicBezTo>
                    <a:pt x="22706" y="224"/>
                    <a:pt x="21528" y="1123"/>
                    <a:pt x="20628" y="2178"/>
                  </a:cubicBezTo>
                  <a:cubicBezTo>
                    <a:pt x="17681" y="5714"/>
                    <a:pt x="17867" y="11391"/>
                    <a:pt x="21000" y="14741"/>
                  </a:cubicBezTo>
                  <a:cubicBezTo>
                    <a:pt x="22086" y="15857"/>
                    <a:pt x="23575" y="17067"/>
                    <a:pt x="23296" y="18618"/>
                  </a:cubicBezTo>
                  <a:cubicBezTo>
                    <a:pt x="23075" y="19846"/>
                    <a:pt x="21785" y="20490"/>
                    <a:pt x="20503" y="20490"/>
                  </a:cubicBezTo>
                  <a:cubicBezTo>
                    <a:pt x="20165" y="20490"/>
                    <a:pt x="19828" y="20446"/>
                    <a:pt x="19511" y="20355"/>
                  </a:cubicBezTo>
                  <a:cubicBezTo>
                    <a:pt x="18022" y="19952"/>
                    <a:pt x="16813" y="18866"/>
                    <a:pt x="15417" y="18091"/>
                  </a:cubicBezTo>
                  <a:cubicBezTo>
                    <a:pt x="13952" y="17299"/>
                    <a:pt x="12329" y="16903"/>
                    <a:pt x="10707" y="16903"/>
                  </a:cubicBezTo>
                  <a:cubicBezTo>
                    <a:pt x="8963" y="16903"/>
                    <a:pt x="7220" y="17361"/>
                    <a:pt x="5677" y="18277"/>
                  </a:cubicBezTo>
                  <a:cubicBezTo>
                    <a:pt x="5025" y="18649"/>
                    <a:pt x="4374" y="19176"/>
                    <a:pt x="4250" y="19921"/>
                  </a:cubicBezTo>
                  <a:cubicBezTo>
                    <a:pt x="4219" y="20479"/>
                    <a:pt x="4343" y="21007"/>
                    <a:pt x="4622" y="21472"/>
                  </a:cubicBezTo>
                  <a:cubicBezTo>
                    <a:pt x="6607" y="25504"/>
                    <a:pt x="10981" y="27893"/>
                    <a:pt x="15386" y="28730"/>
                  </a:cubicBezTo>
                  <a:cubicBezTo>
                    <a:pt x="16906" y="29009"/>
                    <a:pt x="18519" y="29196"/>
                    <a:pt x="19822" y="30064"/>
                  </a:cubicBezTo>
                  <a:cubicBezTo>
                    <a:pt x="21093" y="30933"/>
                    <a:pt x="21869" y="32825"/>
                    <a:pt x="20876" y="34066"/>
                  </a:cubicBezTo>
                  <a:cubicBezTo>
                    <a:pt x="20283" y="34807"/>
                    <a:pt x="19277" y="35036"/>
                    <a:pt x="18281" y="35036"/>
                  </a:cubicBezTo>
                  <a:cubicBezTo>
                    <a:pt x="18026" y="35036"/>
                    <a:pt x="17772" y="35021"/>
                    <a:pt x="17526" y="34996"/>
                  </a:cubicBezTo>
                  <a:cubicBezTo>
                    <a:pt x="14083" y="34655"/>
                    <a:pt x="10826" y="33166"/>
                    <a:pt x="7383" y="33135"/>
                  </a:cubicBezTo>
                  <a:cubicBezTo>
                    <a:pt x="3940" y="33135"/>
                    <a:pt x="0" y="35492"/>
                    <a:pt x="217" y="38936"/>
                  </a:cubicBezTo>
                  <a:cubicBezTo>
                    <a:pt x="404" y="42069"/>
                    <a:pt x="3909" y="43961"/>
                    <a:pt x="7011" y="44302"/>
                  </a:cubicBezTo>
                  <a:cubicBezTo>
                    <a:pt x="10144" y="44643"/>
                    <a:pt x="13432" y="44085"/>
                    <a:pt x="16409" y="45108"/>
                  </a:cubicBezTo>
                  <a:cubicBezTo>
                    <a:pt x="19387" y="46163"/>
                    <a:pt x="21838" y="49823"/>
                    <a:pt x="20039" y="52429"/>
                  </a:cubicBezTo>
                  <a:cubicBezTo>
                    <a:pt x="20039" y="52429"/>
                    <a:pt x="20984" y="53782"/>
                    <a:pt x="23076" y="53782"/>
                  </a:cubicBezTo>
                  <a:cubicBezTo>
                    <a:pt x="23870" y="53782"/>
                    <a:pt x="24828" y="53587"/>
                    <a:pt x="25963" y="53049"/>
                  </a:cubicBezTo>
                  <a:cubicBezTo>
                    <a:pt x="29329" y="51475"/>
                    <a:pt x="26087" y="44984"/>
                    <a:pt x="29757" y="44984"/>
                  </a:cubicBezTo>
                  <a:cubicBezTo>
                    <a:pt x="29775" y="44984"/>
                    <a:pt x="29792" y="44984"/>
                    <a:pt x="29810" y="44984"/>
                  </a:cubicBezTo>
                  <a:cubicBezTo>
                    <a:pt x="30958" y="44984"/>
                    <a:pt x="32105" y="45419"/>
                    <a:pt x="33222" y="45698"/>
                  </a:cubicBezTo>
                  <a:cubicBezTo>
                    <a:pt x="34398" y="46006"/>
                    <a:pt x="35607" y="46153"/>
                    <a:pt x="36817" y="46153"/>
                  </a:cubicBezTo>
                  <a:cubicBezTo>
                    <a:pt x="41703" y="46153"/>
                    <a:pt x="46605" y="43745"/>
                    <a:pt x="49414" y="39742"/>
                  </a:cubicBezTo>
                  <a:cubicBezTo>
                    <a:pt x="50065" y="38843"/>
                    <a:pt x="50624" y="37757"/>
                    <a:pt x="50469" y="36640"/>
                  </a:cubicBezTo>
                  <a:cubicBezTo>
                    <a:pt x="50252" y="35027"/>
                    <a:pt x="48483" y="34004"/>
                    <a:pt x="46839" y="33973"/>
                  </a:cubicBezTo>
                  <a:cubicBezTo>
                    <a:pt x="46804" y="33972"/>
                    <a:pt x="46769" y="33972"/>
                    <a:pt x="46734" y="33972"/>
                  </a:cubicBezTo>
                  <a:cubicBezTo>
                    <a:pt x="45100" y="33972"/>
                    <a:pt x="43612" y="34669"/>
                    <a:pt x="42125" y="35337"/>
                  </a:cubicBezTo>
                  <a:cubicBezTo>
                    <a:pt x="40127" y="36196"/>
                    <a:pt x="37937" y="36981"/>
                    <a:pt x="35810" y="36981"/>
                  </a:cubicBezTo>
                  <a:cubicBezTo>
                    <a:pt x="34865" y="36981"/>
                    <a:pt x="33933" y="36826"/>
                    <a:pt x="33036" y="36454"/>
                  </a:cubicBezTo>
                  <a:cubicBezTo>
                    <a:pt x="30151" y="35275"/>
                    <a:pt x="28724" y="30747"/>
                    <a:pt x="31330" y="28978"/>
                  </a:cubicBezTo>
                  <a:cubicBezTo>
                    <a:pt x="32167" y="28420"/>
                    <a:pt x="33222" y="28265"/>
                    <a:pt x="34215" y="28079"/>
                  </a:cubicBezTo>
                  <a:cubicBezTo>
                    <a:pt x="36944" y="27645"/>
                    <a:pt x="39736" y="26962"/>
                    <a:pt x="41938" y="25256"/>
                  </a:cubicBezTo>
                  <a:cubicBezTo>
                    <a:pt x="44110" y="23581"/>
                    <a:pt x="45537" y="20634"/>
                    <a:pt x="44761" y="17998"/>
                  </a:cubicBezTo>
                  <a:cubicBezTo>
                    <a:pt x="44175" y="16083"/>
                    <a:pt x="42149" y="14691"/>
                    <a:pt x="40229" y="14691"/>
                  </a:cubicBezTo>
                  <a:cubicBezTo>
                    <a:pt x="39505" y="14691"/>
                    <a:pt x="38796" y="14889"/>
                    <a:pt x="38185" y="15330"/>
                  </a:cubicBezTo>
                  <a:cubicBezTo>
                    <a:pt x="35808" y="17113"/>
                    <a:pt x="35224" y="21685"/>
                    <a:pt x="32480" y="21685"/>
                  </a:cubicBezTo>
                  <a:cubicBezTo>
                    <a:pt x="32359" y="21685"/>
                    <a:pt x="32235" y="21676"/>
                    <a:pt x="32105" y="21658"/>
                  </a:cubicBezTo>
                  <a:cubicBezTo>
                    <a:pt x="30864" y="21472"/>
                    <a:pt x="29996" y="20293"/>
                    <a:pt x="29562" y="19083"/>
                  </a:cubicBezTo>
                  <a:cubicBezTo>
                    <a:pt x="28321" y="15547"/>
                    <a:pt x="29748" y="11701"/>
                    <a:pt x="29934" y="7947"/>
                  </a:cubicBezTo>
                  <a:cubicBezTo>
                    <a:pt x="30140" y="4380"/>
                    <a:pt x="28049" y="1"/>
                    <a:pt x="24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14"/>
            <p:cNvSpPr/>
            <p:nvPr/>
          </p:nvSpPr>
          <p:spPr>
            <a:xfrm>
              <a:off x="4735775" y="978038"/>
              <a:ext cx="48875" cy="17100"/>
            </a:xfrm>
            <a:custGeom>
              <a:avLst/>
              <a:gdLst/>
              <a:ahLst/>
              <a:cxnLst/>
              <a:rect l="l" t="t" r="r" b="b"/>
              <a:pathLst>
                <a:path w="1955" h="684" extrusionOk="0">
                  <a:moveTo>
                    <a:pt x="1179" y="1"/>
                  </a:moveTo>
                  <a:cubicBezTo>
                    <a:pt x="745" y="1"/>
                    <a:pt x="1" y="683"/>
                    <a:pt x="776" y="683"/>
                  </a:cubicBezTo>
                  <a:cubicBezTo>
                    <a:pt x="1210" y="683"/>
                    <a:pt x="1955" y="1"/>
                    <a:pt x="11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14"/>
            <p:cNvSpPr/>
            <p:nvPr/>
          </p:nvSpPr>
          <p:spPr>
            <a:xfrm>
              <a:off x="4695450" y="1026888"/>
              <a:ext cx="48875" cy="14000"/>
            </a:xfrm>
            <a:custGeom>
              <a:avLst/>
              <a:gdLst/>
              <a:ahLst/>
              <a:cxnLst/>
              <a:rect l="l" t="t" r="r" b="b"/>
              <a:pathLst>
                <a:path w="1955" h="560" extrusionOk="0">
                  <a:moveTo>
                    <a:pt x="1210" y="1"/>
                  </a:moveTo>
                  <a:cubicBezTo>
                    <a:pt x="838" y="1"/>
                    <a:pt x="1" y="559"/>
                    <a:pt x="745" y="559"/>
                  </a:cubicBezTo>
                  <a:cubicBezTo>
                    <a:pt x="1117" y="559"/>
                    <a:pt x="1955" y="1"/>
                    <a:pt x="12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14"/>
            <p:cNvSpPr/>
            <p:nvPr/>
          </p:nvSpPr>
          <p:spPr>
            <a:xfrm>
              <a:off x="4665975" y="1081963"/>
              <a:ext cx="47350" cy="18625"/>
            </a:xfrm>
            <a:custGeom>
              <a:avLst/>
              <a:gdLst/>
              <a:ahLst/>
              <a:cxnLst/>
              <a:rect l="l" t="t" r="r" b="b"/>
              <a:pathLst>
                <a:path w="1894" h="745" extrusionOk="0">
                  <a:moveTo>
                    <a:pt x="1149" y="0"/>
                  </a:moveTo>
                  <a:cubicBezTo>
                    <a:pt x="652" y="0"/>
                    <a:pt x="1" y="745"/>
                    <a:pt x="745" y="745"/>
                  </a:cubicBezTo>
                  <a:cubicBezTo>
                    <a:pt x="1242" y="745"/>
                    <a:pt x="1893" y="0"/>
                    <a:pt x="11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14"/>
            <p:cNvSpPr/>
            <p:nvPr/>
          </p:nvSpPr>
          <p:spPr>
            <a:xfrm>
              <a:off x="4713300" y="1136238"/>
              <a:ext cx="47325" cy="17100"/>
            </a:xfrm>
            <a:custGeom>
              <a:avLst/>
              <a:gdLst/>
              <a:ahLst/>
              <a:cxnLst/>
              <a:rect l="l" t="t" r="r" b="b"/>
              <a:pathLst>
                <a:path w="1893" h="684" extrusionOk="0">
                  <a:moveTo>
                    <a:pt x="1148" y="1"/>
                  </a:moveTo>
                  <a:cubicBezTo>
                    <a:pt x="682" y="1"/>
                    <a:pt x="0" y="683"/>
                    <a:pt x="714" y="683"/>
                  </a:cubicBezTo>
                  <a:cubicBezTo>
                    <a:pt x="1179" y="683"/>
                    <a:pt x="1892" y="1"/>
                    <a:pt x="11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14"/>
            <p:cNvSpPr/>
            <p:nvPr/>
          </p:nvSpPr>
          <p:spPr>
            <a:xfrm>
              <a:off x="4745850" y="1218438"/>
              <a:ext cx="48900" cy="14775"/>
            </a:xfrm>
            <a:custGeom>
              <a:avLst/>
              <a:gdLst/>
              <a:ahLst/>
              <a:cxnLst/>
              <a:rect l="l" t="t" r="r" b="b"/>
              <a:pathLst>
                <a:path w="1956" h="591" extrusionOk="0">
                  <a:moveTo>
                    <a:pt x="1211" y="1"/>
                  </a:moveTo>
                  <a:cubicBezTo>
                    <a:pt x="807" y="1"/>
                    <a:pt x="1" y="590"/>
                    <a:pt x="745" y="590"/>
                  </a:cubicBezTo>
                  <a:cubicBezTo>
                    <a:pt x="1149" y="590"/>
                    <a:pt x="1955" y="1"/>
                    <a:pt x="12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14"/>
            <p:cNvSpPr/>
            <p:nvPr/>
          </p:nvSpPr>
          <p:spPr>
            <a:xfrm>
              <a:off x="4675300" y="1188963"/>
              <a:ext cx="48875" cy="13225"/>
            </a:xfrm>
            <a:custGeom>
              <a:avLst/>
              <a:gdLst/>
              <a:ahLst/>
              <a:cxnLst/>
              <a:rect l="l" t="t" r="r" b="b"/>
              <a:pathLst>
                <a:path w="1955" h="529" extrusionOk="0">
                  <a:moveTo>
                    <a:pt x="1210" y="1"/>
                  </a:moveTo>
                  <a:cubicBezTo>
                    <a:pt x="838" y="1"/>
                    <a:pt x="0" y="528"/>
                    <a:pt x="745" y="528"/>
                  </a:cubicBezTo>
                  <a:cubicBezTo>
                    <a:pt x="1117" y="528"/>
                    <a:pt x="1954" y="1"/>
                    <a:pt x="12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14"/>
            <p:cNvSpPr/>
            <p:nvPr/>
          </p:nvSpPr>
          <p:spPr>
            <a:xfrm>
              <a:off x="4790050" y="1182613"/>
              <a:ext cx="27950" cy="15700"/>
            </a:xfrm>
            <a:custGeom>
              <a:avLst/>
              <a:gdLst/>
              <a:ahLst/>
              <a:cxnLst/>
              <a:rect l="l" t="t" r="r" b="b"/>
              <a:pathLst>
                <a:path w="1118" h="628" extrusionOk="0">
                  <a:moveTo>
                    <a:pt x="859" y="1"/>
                  </a:moveTo>
                  <a:cubicBezTo>
                    <a:pt x="530" y="1"/>
                    <a:pt x="1" y="154"/>
                    <a:pt x="1" y="410"/>
                  </a:cubicBezTo>
                  <a:lnTo>
                    <a:pt x="1" y="534"/>
                  </a:lnTo>
                  <a:cubicBezTo>
                    <a:pt x="1" y="598"/>
                    <a:pt x="99" y="627"/>
                    <a:pt x="237" y="627"/>
                  </a:cubicBezTo>
                  <a:cubicBezTo>
                    <a:pt x="565" y="627"/>
                    <a:pt x="1118" y="464"/>
                    <a:pt x="1118" y="224"/>
                  </a:cubicBezTo>
                  <a:lnTo>
                    <a:pt x="1118" y="100"/>
                  </a:lnTo>
                  <a:cubicBezTo>
                    <a:pt x="1118" y="32"/>
                    <a:pt x="1009" y="1"/>
                    <a:pt x="8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14"/>
            <p:cNvSpPr/>
            <p:nvPr/>
          </p:nvSpPr>
          <p:spPr>
            <a:xfrm>
              <a:off x="4759825" y="1112213"/>
              <a:ext cx="48100" cy="17850"/>
            </a:xfrm>
            <a:custGeom>
              <a:avLst/>
              <a:gdLst/>
              <a:ahLst/>
              <a:cxnLst/>
              <a:rect l="l" t="t" r="r" b="b"/>
              <a:pathLst>
                <a:path w="1924" h="714" extrusionOk="0">
                  <a:moveTo>
                    <a:pt x="1179" y="0"/>
                  </a:moveTo>
                  <a:cubicBezTo>
                    <a:pt x="683" y="0"/>
                    <a:pt x="0" y="714"/>
                    <a:pt x="745" y="714"/>
                  </a:cubicBezTo>
                  <a:cubicBezTo>
                    <a:pt x="1241" y="714"/>
                    <a:pt x="1923" y="0"/>
                    <a:pt x="11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14"/>
            <p:cNvSpPr/>
            <p:nvPr/>
          </p:nvSpPr>
          <p:spPr>
            <a:xfrm>
              <a:off x="4745850" y="1033113"/>
              <a:ext cx="48900" cy="14750"/>
            </a:xfrm>
            <a:custGeom>
              <a:avLst/>
              <a:gdLst/>
              <a:ahLst/>
              <a:cxnLst/>
              <a:rect l="l" t="t" r="r" b="b"/>
              <a:pathLst>
                <a:path w="1956" h="590" extrusionOk="0">
                  <a:moveTo>
                    <a:pt x="1211" y="0"/>
                  </a:moveTo>
                  <a:cubicBezTo>
                    <a:pt x="807" y="0"/>
                    <a:pt x="1" y="590"/>
                    <a:pt x="745" y="590"/>
                  </a:cubicBezTo>
                  <a:cubicBezTo>
                    <a:pt x="1149" y="590"/>
                    <a:pt x="1955" y="0"/>
                    <a:pt x="12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14"/>
            <p:cNvSpPr/>
            <p:nvPr/>
          </p:nvSpPr>
          <p:spPr>
            <a:xfrm>
              <a:off x="4835825" y="1085838"/>
              <a:ext cx="44225" cy="10875"/>
            </a:xfrm>
            <a:custGeom>
              <a:avLst/>
              <a:gdLst/>
              <a:ahLst/>
              <a:cxnLst/>
              <a:rect l="l" t="t" r="r" b="b"/>
              <a:pathLst>
                <a:path w="1769" h="435" extrusionOk="0">
                  <a:moveTo>
                    <a:pt x="1241" y="0"/>
                  </a:moveTo>
                  <a:cubicBezTo>
                    <a:pt x="1024" y="0"/>
                    <a:pt x="0" y="435"/>
                    <a:pt x="527" y="435"/>
                  </a:cubicBezTo>
                  <a:cubicBezTo>
                    <a:pt x="745" y="435"/>
                    <a:pt x="1768" y="0"/>
                    <a:pt x="12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14"/>
            <p:cNvSpPr/>
            <p:nvPr/>
          </p:nvSpPr>
          <p:spPr>
            <a:xfrm>
              <a:off x="4823400" y="1141663"/>
              <a:ext cx="48900" cy="13225"/>
            </a:xfrm>
            <a:custGeom>
              <a:avLst/>
              <a:gdLst/>
              <a:ahLst/>
              <a:cxnLst/>
              <a:rect l="l" t="t" r="r" b="b"/>
              <a:pathLst>
                <a:path w="1956" h="529" extrusionOk="0">
                  <a:moveTo>
                    <a:pt x="1211" y="1"/>
                  </a:moveTo>
                  <a:cubicBezTo>
                    <a:pt x="869" y="1"/>
                    <a:pt x="1" y="528"/>
                    <a:pt x="745" y="528"/>
                  </a:cubicBezTo>
                  <a:cubicBezTo>
                    <a:pt x="1086" y="528"/>
                    <a:pt x="1955" y="1"/>
                    <a:pt x="12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14"/>
            <p:cNvSpPr/>
            <p:nvPr/>
          </p:nvSpPr>
          <p:spPr>
            <a:xfrm>
              <a:off x="4817200" y="1019913"/>
              <a:ext cx="41125" cy="20975"/>
            </a:xfrm>
            <a:custGeom>
              <a:avLst/>
              <a:gdLst/>
              <a:ahLst/>
              <a:cxnLst/>
              <a:rect l="l" t="t" r="r" b="b"/>
              <a:pathLst>
                <a:path w="1645" h="839" extrusionOk="0">
                  <a:moveTo>
                    <a:pt x="869" y="1"/>
                  </a:moveTo>
                  <a:cubicBezTo>
                    <a:pt x="218" y="1"/>
                    <a:pt x="1" y="838"/>
                    <a:pt x="776" y="838"/>
                  </a:cubicBezTo>
                  <a:cubicBezTo>
                    <a:pt x="1428" y="838"/>
                    <a:pt x="1645" y="1"/>
                    <a:pt x="8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14"/>
            <p:cNvSpPr/>
            <p:nvPr/>
          </p:nvSpPr>
          <p:spPr>
            <a:xfrm>
              <a:off x="4793950" y="941588"/>
              <a:ext cx="39575" cy="22525"/>
            </a:xfrm>
            <a:custGeom>
              <a:avLst/>
              <a:gdLst/>
              <a:ahLst/>
              <a:cxnLst/>
              <a:rect l="l" t="t" r="r" b="b"/>
              <a:pathLst>
                <a:path w="1583" h="901" extrusionOk="0">
                  <a:moveTo>
                    <a:pt x="838" y="1"/>
                  </a:moveTo>
                  <a:cubicBezTo>
                    <a:pt x="186" y="1"/>
                    <a:pt x="0" y="900"/>
                    <a:pt x="745" y="900"/>
                  </a:cubicBezTo>
                  <a:cubicBezTo>
                    <a:pt x="1427" y="900"/>
                    <a:pt x="1582" y="1"/>
                    <a:pt x="8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14"/>
            <p:cNvSpPr/>
            <p:nvPr/>
          </p:nvSpPr>
          <p:spPr>
            <a:xfrm>
              <a:off x="4736550" y="933063"/>
              <a:ext cx="48100" cy="19425"/>
            </a:xfrm>
            <a:custGeom>
              <a:avLst/>
              <a:gdLst/>
              <a:ahLst/>
              <a:cxnLst/>
              <a:rect l="l" t="t" r="r" b="b"/>
              <a:pathLst>
                <a:path w="1924" h="777" extrusionOk="0">
                  <a:moveTo>
                    <a:pt x="1148" y="1"/>
                  </a:moveTo>
                  <a:cubicBezTo>
                    <a:pt x="652" y="1"/>
                    <a:pt x="1" y="776"/>
                    <a:pt x="745" y="776"/>
                  </a:cubicBezTo>
                  <a:cubicBezTo>
                    <a:pt x="1241" y="776"/>
                    <a:pt x="1924" y="1"/>
                    <a:pt x="11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14"/>
            <p:cNvSpPr/>
            <p:nvPr/>
          </p:nvSpPr>
          <p:spPr>
            <a:xfrm>
              <a:off x="4797050" y="1301413"/>
              <a:ext cx="48100" cy="17100"/>
            </a:xfrm>
            <a:custGeom>
              <a:avLst/>
              <a:gdLst/>
              <a:ahLst/>
              <a:cxnLst/>
              <a:rect l="l" t="t" r="r" b="b"/>
              <a:pathLst>
                <a:path w="1924" h="684" extrusionOk="0">
                  <a:moveTo>
                    <a:pt x="1179" y="1"/>
                  </a:moveTo>
                  <a:cubicBezTo>
                    <a:pt x="714" y="1"/>
                    <a:pt x="0" y="683"/>
                    <a:pt x="745" y="683"/>
                  </a:cubicBezTo>
                  <a:cubicBezTo>
                    <a:pt x="1210" y="683"/>
                    <a:pt x="1923" y="1"/>
                    <a:pt x="11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14"/>
            <p:cNvSpPr/>
            <p:nvPr/>
          </p:nvSpPr>
          <p:spPr>
            <a:xfrm>
              <a:off x="4773000" y="1385938"/>
              <a:ext cx="48875" cy="16325"/>
            </a:xfrm>
            <a:custGeom>
              <a:avLst/>
              <a:gdLst/>
              <a:ahLst/>
              <a:cxnLst/>
              <a:rect l="l" t="t" r="r" b="b"/>
              <a:pathLst>
                <a:path w="1955" h="653" extrusionOk="0">
                  <a:moveTo>
                    <a:pt x="1179" y="1"/>
                  </a:moveTo>
                  <a:cubicBezTo>
                    <a:pt x="776" y="1"/>
                    <a:pt x="1" y="652"/>
                    <a:pt x="745" y="652"/>
                  </a:cubicBezTo>
                  <a:cubicBezTo>
                    <a:pt x="1179" y="652"/>
                    <a:pt x="1955" y="1"/>
                    <a:pt x="11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14"/>
            <p:cNvSpPr/>
            <p:nvPr/>
          </p:nvSpPr>
          <p:spPr>
            <a:xfrm>
              <a:off x="4849000" y="1418513"/>
              <a:ext cx="45000" cy="11650"/>
            </a:xfrm>
            <a:custGeom>
              <a:avLst/>
              <a:gdLst/>
              <a:ahLst/>
              <a:cxnLst/>
              <a:rect l="l" t="t" r="r" b="b"/>
              <a:pathLst>
                <a:path w="1800" h="466" extrusionOk="0">
                  <a:moveTo>
                    <a:pt x="1272" y="1"/>
                  </a:moveTo>
                  <a:cubicBezTo>
                    <a:pt x="1024" y="1"/>
                    <a:pt x="0" y="466"/>
                    <a:pt x="528" y="466"/>
                  </a:cubicBezTo>
                  <a:cubicBezTo>
                    <a:pt x="776" y="466"/>
                    <a:pt x="1800" y="1"/>
                    <a:pt x="12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14"/>
            <p:cNvSpPr/>
            <p:nvPr/>
          </p:nvSpPr>
          <p:spPr>
            <a:xfrm>
              <a:off x="4797050" y="1462713"/>
              <a:ext cx="48100" cy="17875"/>
            </a:xfrm>
            <a:custGeom>
              <a:avLst/>
              <a:gdLst/>
              <a:ahLst/>
              <a:cxnLst/>
              <a:rect l="l" t="t" r="r" b="b"/>
              <a:pathLst>
                <a:path w="1924" h="715" extrusionOk="0">
                  <a:moveTo>
                    <a:pt x="1148" y="1"/>
                  </a:moveTo>
                  <a:cubicBezTo>
                    <a:pt x="683" y="1"/>
                    <a:pt x="0" y="714"/>
                    <a:pt x="745" y="714"/>
                  </a:cubicBezTo>
                  <a:cubicBezTo>
                    <a:pt x="1241" y="714"/>
                    <a:pt x="1923" y="1"/>
                    <a:pt x="11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14"/>
            <p:cNvSpPr/>
            <p:nvPr/>
          </p:nvSpPr>
          <p:spPr>
            <a:xfrm>
              <a:off x="4666750" y="1428588"/>
              <a:ext cx="45800" cy="11675"/>
            </a:xfrm>
            <a:custGeom>
              <a:avLst/>
              <a:gdLst/>
              <a:ahLst/>
              <a:cxnLst/>
              <a:rect l="l" t="t" r="r" b="b"/>
              <a:pathLst>
                <a:path w="1832" h="467" extrusionOk="0">
                  <a:moveTo>
                    <a:pt x="1273" y="1"/>
                  </a:moveTo>
                  <a:cubicBezTo>
                    <a:pt x="1056" y="1"/>
                    <a:pt x="1" y="466"/>
                    <a:pt x="559" y="466"/>
                  </a:cubicBezTo>
                  <a:cubicBezTo>
                    <a:pt x="776" y="466"/>
                    <a:pt x="1831" y="1"/>
                    <a:pt x="12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14"/>
            <p:cNvSpPr/>
            <p:nvPr/>
          </p:nvSpPr>
          <p:spPr>
            <a:xfrm>
              <a:off x="4605500" y="1475138"/>
              <a:ext cx="40350" cy="20175"/>
            </a:xfrm>
            <a:custGeom>
              <a:avLst/>
              <a:gdLst/>
              <a:ahLst/>
              <a:cxnLst/>
              <a:rect l="l" t="t" r="r" b="b"/>
              <a:pathLst>
                <a:path w="1614" h="807" extrusionOk="0">
                  <a:moveTo>
                    <a:pt x="869" y="0"/>
                  </a:moveTo>
                  <a:cubicBezTo>
                    <a:pt x="218" y="0"/>
                    <a:pt x="0" y="807"/>
                    <a:pt x="745" y="807"/>
                  </a:cubicBezTo>
                  <a:cubicBezTo>
                    <a:pt x="1396" y="807"/>
                    <a:pt x="1613" y="0"/>
                    <a:pt x="8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14"/>
            <p:cNvSpPr/>
            <p:nvPr/>
          </p:nvSpPr>
          <p:spPr>
            <a:xfrm>
              <a:off x="4523300" y="1526313"/>
              <a:ext cx="49650" cy="12425"/>
            </a:xfrm>
            <a:custGeom>
              <a:avLst/>
              <a:gdLst/>
              <a:ahLst/>
              <a:cxnLst/>
              <a:rect l="l" t="t" r="r" b="b"/>
              <a:pathLst>
                <a:path w="1986" h="497" extrusionOk="0">
                  <a:moveTo>
                    <a:pt x="1241" y="0"/>
                  </a:moveTo>
                  <a:cubicBezTo>
                    <a:pt x="900" y="0"/>
                    <a:pt x="0" y="497"/>
                    <a:pt x="745" y="497"/>
                  </a:cubicBezTo>
                  <a:cubicBezTo>
                    <a:pt x="1086" y="497"/>
                    <a:pt x="1986" y="0"/>
                    <a:pt x="12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14"/>
            <p:cNvSpPr/>
            <p:nvPr/>
          </p:nvSpPr>
          <p:spPr>
            <a:xfrm>
              <a:off x="4420150" y="1491413"/>
              <a:ext cx="40350" cy="20950"/>
            </a:xfrm>
            <a:custGeom>
              <a:avLst/>
              <a:gdLst/>
              <a:ahLst/>
              <a:cxnLst/>
              <a:rect l="l" t="t" r="r" b="b"/>
              <a:pathLst>
                <a:path w="1614" h="838" extrusionOk="0">
                  <a:moveTo>
                    <a:pt x="869" y="0"/>
                  </a:moveTo>
                  <a:cubicBezTo>
                    <a:pt x="218" y="0"/>
                    <a:pt x="1" y="838"/>
                    <a:pt x="776" y="838"/>
                  </a:cubicBezTo>
                  <a:cubicBezTo>
                    <a:pt x="1397" y="838"/>
                    <a:pt x="1614" y="0"/>
                    <a:pt x="8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14"/>
            <p:cNvSpPr/>
            <p:nvPr/>
          </p:nvSpPr>
          <p:spPr>
            <a:xfrm>
              <a:off x="4325550" y="1385163"/>
              <a:ext cx="48100" cy="17875"/>
            </a:xfrm>
            <a:custGeom>
              <a:avLst/>
              <a:gdLst/>
              <a:ahLst/>
              <a:cxnLst/>
              <a:rect l="l" t="t" r="r" b="b"/>
              <a:pathLst>
                <a:path w="1924" h="715" extrusionOk="0">
                  <a:moveTo>
                    <a:pt x="1179" y="1"/>
                  </a:moveTo>
                  <a:cubicBezTo>
                    <a:pt x="683" y="1"/>
                    <a:pt x="0" y="714"/>
                    <a:pt x="745" y="714"/>
                  </a:cubicBezTo>
                  <a:cubicBezTo>
                    <a:pt x="1210" y="714"/>
                    <a:pt x="1924" y="1"/>
                    <a:pt x="11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14"/>
            <p:cNvSpPr/>
            <p:nvPr/>
          </p:nvSpPr>
          <p:spPr>
            <a:xfrm>
              <a:off x="4386800" y="1437913"/>
              <a:ext cx="40350" cy="20950"/>
            </a:xfrm>
            <a:custGeom>
              <a:avLst/>
              <a:gdLst/>
              <a:ahLst/>
              <a:cxnLst/>
              <a:rect l="l" t="t" r="r" b="b"/>
              <a:pathLst>
                <a:path w="1614" h="838" extrusionOk="0">
                  <a:moveTo>
                    <a:pt x="838" y="0"/>
                  </a:moveTo>
                  <a:cubicBezTo>
                    <a:pt x="187" y="0"/>
                    <a:pt x="1" y="838"/>
                    <a:pt x="745" y="838"/>
                  </a:cubicBezTo>
                  <a:cubicBezTo>
                    <a:pt x="1397" y="838"/>
                    <a:pt x="1614" y="0"/>
                    <a:pt x="8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14"/>
            <p:cNvSpPr/>
            <p:nvPr/>
          </p:nvSpPr>
          <p:spPr>
            <a:xfrm>
              <a:off x="4489950" y="1434813"/>
              <a:ext cx="48875" cy="19400"/>
            </a:xfrm>
            <a:custGeom>
              <a:avLst/>
              <a:gdLst/>
              <a:ahLst/>
              <a:cxnLst/>
              <a:rect l="l" t="t" r="r" b="b"/>
              <a:pathLst>
                <a:path w="1955" h="776" extrusionOk="0">
                  <a:moveTo>
                    <a:pt x="1179" y="0"/>
                  </a:moveTo>
                  <a:cubicBezTo>
                    <a:pt x="652" y="0"/>
                    <a:pt x="0" y="776"/>
                    <a:pt x="776" y="776"/>
                  </a:cubicBezTo>
                  <a:cubicBezTo>
                    <a:pt x="1272" y="776"/>
                    <a:pt x="1955" y="0"/>
                    <a:pt x="11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14"/>
            <p:cNvSpPr/>
            <p:nvPr/>
          </p:nvSpPr>
          <p:spPr>
            <a:xfrm>
              <a:off x="4412400" y="1385938"/>
              <a:ext cx="48875" cy="16325"/>
            </a:xfrm>
            <a:custGeom>
              <a:avLst/>
              <a:gdLst/>
              <a:ahLst/>
              <a:cxnLst/>
              <a:rect l="l" t="t" r="r" b="b"/>
              <a:pathLst>
                <a:path w="1955" h="653" extrusionOk="0">
                  <a:moveTo>
                    <a:pt x="1210" y="1"/>
                  </a:moveTo>
                  <a:cubicBezTo>
                    <a:pt x="776" y="1"/>
                    <a:pt x="1" y="652"/>
                    <a:pt x="776" y="652"/>
                  </a:cubicBezTo>
                  <a:cubicBezTo>
                    <a:pt x="1210" y="652"/>
                    <a:pt x="1955" y="1"/>
                    <a:pt x="12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14"/>
            <p:cNvSpPr/>
            <p:nvPr/>
          </p:nvSpPr>
          <p:spPr>
            <a:xfrm>
              <a:off x="4390700" y="1351063"/>
              <a:ext cx="45775" cy="11650"/>
            </a:xfrm>
            <a:custGeom>
              <a:avLst/>
              <a:gdLst/>
              <a:ahLst/>
              <a:cxnLst/>
              <a:rect l="l" t="t" r="r" b="b"/>
              <a:pathLst>
                <a:path w="1831" h="466" extrusionOk="0">
                  <a:moveTo>
                    <a:pt x="1272" y="0"/>
                  </a:moveTo>
                  <a:cubicBezTo>
                    <a:pt x="1024" y="0"/>
                    <a:pt x="0" y="465"/>
                    <a:pt x="558" y="465"/>
                  </a:cubicBezTo>
                  <a:cubicBezTo>
                    <a:pt x="807" y="465"/>
                    <a:pt x="1830" y="0"/>
                    <a:pt x="12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14"/>
            <p:cNvSpPr/>
            <p:nvPr/>
          </p:nvSpPr>
          <p:spPr>
            <a:xfrm>
              <a:off x="4480650" y="1385163"/>
              <a:ext cx="47325" cy="17875"/>
            </a:xfrm>
            <a:custGeom>
              <a:avLst/>
              <a:gdLst/>
              <a:ahLst/>
              <a:cxnLst/>
              <a:rect l="l" t="t" r="r" b="b"/>
              <a:pathLst>
                <a:path w="1893" h="715" extrusionOk="0">
                  <a:moveTo>
                    <a:pt x="1148" y="1"/>
                  </a:moveTo>
                  <a:cubicBezTo>
                    <a:pt x="683" y="1"/>
                    <a:pt x="0" y="714"/>
                    <a:pt x="745" y="714"/>
                  </a:cubicBezTo>
                  <a:cubicBezTo>
                    <a:pt x="1210" y="714"/>
                    <a:pt x="1892" y="1"/>
                    <a:pt x="11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14"/>
            <p:cNvSpPr/>
            <p:nvPr/>
          </p:nvSpPr>
          <p:spPr>
            <a:xfrm>
              <a:off x="4614800" y="1540263"/>
              <a:ext cx="48100" cy="17100"/>
            </a:xfrm>
            <a:custGeom>
              <a:avLst/>
              <a:gdLst/>
              <a:ahLst/>
              <a:cxnLst/>
              <a:rect l="l" t="t" r="r" b="b"/>
              <a:pathLst>
                <a:path w="1924" h="684" extrusionOk="0">
                  <a:moveTo>
                    <a:pt x="1179" y="1"/>
                  </a:moveTo>
                  <a:cubicBezTo>
                    <a:pt x="745" y="1"/>
                    <a:pt x="1" y="683"/>
                    <a:pt x="745" y="683"/>
                  </a:cubicBezTo>
                  <a:cubicBezTo>
                    <a:pt x="1210" y="683"/>
                    <a:pt x="1924" y="1"/>
                    <a:pt x="11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14"/>
            <p:cNvSpPr/>
            <p:nvPr/>
          </p:nvSpPr>
          <p:spPr>
            <a:xfrm>
              <a:off x="4665200" y="1595338"/>
              <a:ext cx="48900" cy="14750"/>
            </a:xfrm>
            <a:custGeom>
              <a:avLst/>
              <a:gdLst/>
              <a:ahLst/>
              <a:cxnLst/>
              <a:rect l="l" t="t" r="r" b="b"/>
              <a:pathLst>
                <a:path w="1956" h="590" extrusionOk="0">
                  <a:moveTo>
                    <a:pt x="1211" y="0"/>
                  </a:moveTo>
                  <a:cubicBezTo>
                    <a:pt x="807" y="0"/>
                    <a:pt x="1" y="589"/>
                    <a:pt x="745" y="589"/>
                  </a:cubicBezTo>
                  <a:cubicBezTo>
                    <a:pt x="1149" y="589"/>
                    <a:pt x="1955" y="0"/>
                    <a:pt x="12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14"/>
            <p:cNvSpPr/>
            <p:nvPr/>
          </p:nvSpPr>
          <p:spPr>
            <a:xfrm>
              <a:off x="4699325" y="1483663"/>
              <a:ext cx="48100" cy="16300"/>
            </a:xfrm>
            <a:custGeom>
              <a:avLst/>
              <a:gdLst/>
              <a:ahLst/>
              <a:cxnLst/>
              <a:rect l="l" t="t" r="r" b="b"/>
              <a:pathLst>
                <a:path w="1924" h="652" extrusionOk="0">
                  <a:moveTo>
                    <a:pt x="1179" y="0"/>
                  </a:moveTo>
                  <a:cubicBezTo>
                    <a:pt x="745" y="0"/>
                    <a:pt x="1" y="652"/>
                    <a:pt x="745" y="652"/>
                  </a:cubicBezTo>
                  <a:cubicBezTo>
                    <a:pt x="1179" y="652"/>
                    <a:pt x="1924" y="0"/>
                    <a:pt x="11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14"/>
            <p:cNvSpPr/>
            <p:nvPr/>
          </p:nvSpPr>
          <p:spPr>
            <a:xfrm>
              <a:off x="4773775" y="1538713"/>
              <a:ext cx="40350" cy="20200"/>
            </a:xfrm>
            <a:custGeom>
              <a:avLst/>
              <a:gdLst/>
              <a:ahLst/>
              <a:cxnLst/>
              <a:rect l="l" t="t" r="r" b="b"/>
              <a:pathLst>
                <a:path w="1614" h="808" extrusionOk="0">
                  <a:moveTo>
                    <a:pt x="869" y="1"/>
                  </a:moveTo>
                  <a:cubicBezTo>
                    <a:pt x="218" y="1"/>
                    <a:pt x="1" y="807"/>
                    <a:pt x="745" y="807"/>
                  </a:cubicBezTo>
                  <a:cubicBezTo>
                    <a:pt x="1396" y="807"/>
                    <a:pt x="1614" y="1"/>
                    <a:pt x="8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14"/>
            <p:cNvSpPr/>
            <p:nvPr/>
          </p:nvSpPr>
          <p:spPr>
            <a:xfrm>
              <a:off x="4708625" y="1531738"/>
              <a:ext cx="48900" cy="14750"/>
            </a:xfrm>
            <a:custGeom>
              <a:avLst/>
              <a:gdLst/>
              <a:ahLst/>
              <a:cxnLst/>
              <a:rect l="l" t="t" r="r" b="b"/>
              <a:pathLst>
                <a:path w="1956" h="590" extrusionOk="0">
                  <a:moveTo>
                    <a:pt x="1211" y="0"/>
                  </a:moveTo>
                  <a:cubicBezTo>
                    <a:pt x="838" y="0"/>
                    <a:pt x="1" y="590"/>
                    <a:pt x="776" y="590"/>
                  </a:cubicBezTo>
                  <a:cubicBezTo>
                    <a:pt x="1149" y="590"/>
                    <a:pt x="1955" y="0"/>
                    <a:pt x="12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14"/>
            <p:cNvSpPr/>
            <p:nvPr/>
          </p:nvSpPr>
          <p:spPr>
            <a:xfrm>
              <a:off x="4847450" y="1533288"/>
              <a:ext cx="48100" cy="17850"/>
            </a:xfrm>
            <a:custGeom>
              <a:avLst/>
              <a:gdLst/>
              <a:ahLst/>
              <a:cxnLst/>
              <a:rect l="l" t="t" r="r" b="b"/>
              <a:pathLst>
                <a:path w="1924" h="714" extrusionOk="0">
                  <a:moveTo>
                    <a:pt x="1148" y="1"/>
                  </a:moveTo>
                  <a:cubicBezTo>
                    <a:pt x="683" y="1"/>
                    <a:pt x="0" y="714"/>
                    <a:pt x="745" y="714"/>
                  </a:cubicBezTo>
                  <a:cubicBezTo>
                    <a:pt x="1241" y="714"/>
                    <a:pt x="1924" y="1"/>
                    <a:pt x="11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14"/>
            <p:cNvSpPr/>
            <p:nvPr/>
          </p:nvSpPr>
          <p:spPr>
            <a:xfrm>
              <a:off x="4893975" y="1486763"/>
              <a:ext cx="48875" cy="17075"/>
            </a:xfrm>
            <a:custGeom>
              <a:avLst/>
              <a:gdLst/>
              <a:ahLst/>
              <a:cxnLst/>
              <a:rect l="l" t="t" r="r" b="b"/>
              <a:pathLst>
                <a:path w="1955" h="683" extrusionOk="0">
                  <a:moveTo>
                    <a:pt x="1210" y="0"/>
                  </a:moveTo>
                  <a:cubicBezTo>
                    <a:pt x="745" y="0"/>
                    <a:pt x="1" y="683"/>
                    <a:pt x="776" y="683"/>
                  </a:cubicBezTo>
                  <a:cubicBezTo>
                    <a:pt x="1210" y="683"/>
                    <a:pt x="1955" y="0"/>
                    <a:pt x="12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14"/>
            <p:cNvSpPr/>
            <p:nvPr/>
          </p:nvSpPr>
          <p:spPr>
            <a:xfrm>
              <a:off x="4935075" y="1539488"/>
              <a:ext cx="41125" cy="19425"/>
            </a:xfrm>
            <a:custGeom>
              <a:avLst/>
              <a:gdLst/>
              <a:ahLst/>
              <a:cxnLst/>
              <a:rect l="l" t="t" r="r" b="b"/>
              <a:pathLst>
                <a:path w="1645" h="777" extrusionOk="0">
                  <a:moveTo>
                    <a:pt x="869" y="1"/>
                  </a:moveTo>
                  <a:cubicBezTo>
                    <a:pt x="249" y="1"/>
                    <a:pt x="1" y="776"/>
                    <a:pt x="776" y="776"/>
                  </a:cubicBezTo>
                  <a:cubicBezTo>
                    <a:pt x="1396" y="776"/>
                    <a:pt x="1645" y="1"/>
                    <a:pt x="8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14"/>
            <p:cNvSpPr/>
            <p:nvPr/>
          </p:nvSpPr>
          <p:spPr>
            <a:xfrm>
              <a:off x="5052175" y="1534063"/>
              <a:ext cx="48875" cy="16300"/>
            </a:xfrm>
            <a:custGeom>
              <a:avLst/>
              <a:gdLst/>
              <a:ahLst/>
              <a:cxnLst/>
              <a:rect l="l" t="t" r="r" b="b"/>
              <a:pathLst>
                <a:path w="1955" h="652" extrusionOk="0">
                  <a:moveTo>
                    <a:pt x="1210" y="1"/>
                  </a:moveTo>
                  <a:cubicBezTo>
                    <a:pt x="776" y="1"/>
                    <a:pt x="1" y="652"/>
                    <a:pt x="776" y="652"/>
                  </a:cubicBezTo>
                  <a:cubicBezTo>
                    <a:pt x="1179" y="652"/>
                    <a:pt x="1955" y="1"/>
                    <a:pt x="12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14"/>
            <p:cNvSpPr/>
            <p:nvPr/>
          </p:nvSpPr>
          <p:spPr>
            <a:xfrm>
              <a:off x="4990125" y="1492963"/>
              <a:ext cx="45800" cy="11650"/>
            </a:xfrm>
            <a:custGeom>
              <a:avLst/>
              <a:gdLst/>
              <a:ahLst/>
              <a:cxnLst/>
              <a:rect l="l" t="t" r="r" b="b"/>
              <a:pathLst>
                <a:path w="1832" h="466" extrusionOk="0">
                  <a:moveTo>
                    <a:pt x="1273" y="1"/>
                  </a:moveTo>
                  <a:cubicBezTo>
                    <a:pt x="1025" y="1"/>
                    <a:pt x="1" y="466"/>
                    <a:pt x="559" y="466"/>
                  </a:cubicBezTo>
                  <a:cubicBezTo>
                    <a:pt x="776" y="466"/>
                    <a:pt x="1831" y="1"/>
                    <a:pt x="12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14"/>
            <p:cNvSpPr/>
            <p:nvPr/>
          </p:nvSpPr>
          <p:spPr>
            <a:xfrm>
              <a:off x="5147550" y="1501488"/>
              <a:ext cx="40350" cy="20975"/>
            </a:xfrm>
            <a:custGeom>
              <a:avLst/>
              <a:gdLst/>
              <a:ahLst/>
              <a:cxnLst/>
              <a:rect l="l" t="t" r="r" b="b"/>
              <a:pathLst>
                <a:path w="1614" h="839" extrusionOk="0">
                  <a:moveTo>
                    <a:pt x="869" y="1"/>
                  </a:moveTo>
                  <a:cubicBezTo>
                    <a:pt x="218" y="1"/>
                    <a:pt x="1" y="838"/>
                    <a:pt x="745" y="838"/>
                  </a:cubicBezTo>
                  <a:cubicBezTo>
                    <a:pt x="1397" y="838"/>
                    <a:pt x="1614" y="1"/>
                    <a:pt x="8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14"/>
            <p:cNvSpPr/>
            <p:nvPr/>
          </p:nvSpPr>
          <p:spPr>
            <a:xfrm>
              <a:off x="5080100" y="1468138"/>
              <a:ext cx="40350" cy="20200"/>
            </a:xfrm>
            <a:custGeom>
              <a:avLst/>
              <a:gdLst/>
              <a:ahLst/>
              <a:cxnLst/>
              <a:rect l="l" t="t" r="r" b="b"/>
              <a:pathLst>
                <a:path w="1614" h="808" extrusionOk="0">
                  <a:moveTo>
                    <a:pt x="869" y="1"/>
                  </a:moveTo>
                  <a:cubicBezTo>
                    <a:pt x="217" y="1"/>
                    <a:pt x="0" y="807"/>
                    <a:pt x="745" y="807"/>
                  </a:cubicBezTo>
                  <a:cubicBezTo>
                    <a:pt x="1396" y="807"/>
                    <a:pt x="1613" y="1"/>
                    <a:pt x="8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14"/>
            <p:cNvSpPr/>
            <p:nvPr/>
          </p:nvSpPr>
          <p:spPr>
            <a:xfrm>
              <a:off x="5047525" y="1438688"/>
              <a:ext cx="45000" cy="11650"/>
            </a:xfrm>
            <a:custGeom>
              <a:avLst/>
              <a:gdLst/>
              <a:ahLst/>
              <a:cxnLst/>
              <a:rect l="l" t="t" r="r" b="b"/>
              <a:pathLst>
                <a:path w="1800" h="466" extrusionOk="0">
                  <a:moveTo>
                    <a:pt x="1272" y="0"/>
                  </a:moveTo>
                  <a:cubicBezTo>
                    <a:pt x="1024" y="0"/>
                    <a:pt x="0" y="465"/>
                    <a:pt x="528" y="465"/>
                  </a:cubicBezTo>
                  <a:cubicBezTo>
                    <a:pt x="776" y="465"/>
                    <a:pt x="1800" y="0"/>
                    <a:pt x="12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14"/>
            <p:cNvSpPr/>
            <p:nvPr/>
          </p:nvSpPr>
          <p:spPr>
            <a:xfrm>
              <a:off x="5082425" y="1343288"/>
              <a:ext cx="48875" cy="14000"/>
            </a:xfrm>
            <a:custGeom>
              <a:avLst/>
              <a:gdLst/>
              <a:ahLst/>
              <a:cxnLst/>
              <a:rect l="l" t="t" r="r" b="b"/>
              <a:pathLst>
                <a:path w="1955" h="560" extrusionOk="0">
                  <a:moveTo>
                    <a:pt x="1210" y="1"/>
                  </a:moveTo>
                  <a:cubicBezTo>
                    <a:pt x="838" y="1"/>
                    <a:pt x="0" y="559"/>
                    <a:pt x="745" y="559"/>
                  </a:cubicBezTo>
                  <a:cubicBezTo>
                    <a:pt x="1148" y="559"/>
                    <a:pt x="1954" y="1"/>
                    <a:pt x="12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14"/>
            <p:cNvSpPr/>
            <p:nvPr/>
          </p:nvSpPr>
          <p:spPr>
            <a:xfrm>
              <a:off x="5102575" y="1403788"/>
              <a:ext cx="49650" cy="13975"/>
            </a:xfrm>
            <a:custGeom>
              <a:avLst/>
              <a:gdLst/>
              <a:ahLst/>
              <a:cxnLst/>
              <a:rect l="l" t="t" r="r" b="b"/>
              <a:pathLst>
                <a:path w="1986" h="559" extrusionOk="0">
                  <a:moveTo>
                    <a:pt x="1211" y="0"/>
                  </a:moveTo>
                  <a:cubicBezTo>
                    <a:pt x="838" y="0"/>
                    <a:pt x="1" y="559"/>
                    <a:pt x="776" y="559"/>
                  </a:cubicBezTo>
                  <a:cubicBezTo>
                    <a:pt x="1148" y="559"/>
                    <a:pt x="1986" y="0"/>
                    <a:pt x="12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14"/>
            <p:cNvSpPr/>
            <p:nvPr/>
          </p:nvSpPr>
          <p:spPr>
            <a:xfrm>
              <a:off x="5170825" y="1422388"/>
              <a:ext cx="47325" cy="17100"/>
            </a:xfrm>
            <a:custGeom>
              <a:avLst/>
              <a:gdLst/>
              <a:ahLst/>
              <a:cxnLst/>
              <a:rect l="l" t="t" r="r" b="b"/>
              <a:pathLst>
                <a:path w="1893" h="684" extrusionOk="0">
                  <a:moveTo>
                    <a:pt x="1179" y="1"/>
                  </a:moveTo>
                  <a:cubicBezTo>
                    <a:pt x="714" y="1"/>
                    <a:pt x="0" y="683"/>
                    <a:pt x="745" y="683"/>
                  </a:cubicBezTo>
                  <a:cubicBezTo>
                    <a:pt x="1210" y="683"/>
                    <a:pt x="1893" y="1"/>
                    <a:pt x="11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14"/>
            <p:cNvSpPr/>
            <p:nvPr/>
          </p:nvSpPr>
          <p:spPr>
            <a:xfrm>
              <a:off x="5211150" y="1368113"/>
              <a:ext cx="47325" cy="17850"/>
            </a:xfrm>
            <a:custGeom>
              <a:avLst/>
              <a:gdLst/>
              <a:ahLst/>
              <a:cxnLst/>
              <a:rect l="l" t="t" r="r" b="b"/>
              <a:pathLst>
                <a:path w="1893" h="714" extrusionOk="0">
                  <a:moveTo>
                    <a:pt x="1148" y="0"/>
                  </a:moveTo>
                  <a:cubicBezTo>
                    <a:pt x="683" y="0"/>
                    <a:pt x="0" y="714"/>
                    <a:pt x="745" y="714"/>
                  </a:cubicBezTo>
                  <a:cubicBezTo>
                    <a:pt x="1210" y="714"/>
                    <a:pt x="1893" y="0"/>
                    <a:pt x="11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14"/>
            <p:cNvSpPr/>
            <p:nvPr/>
          </p:nvSpPr>
          <p:spPr>
            <a:xfrm>
              <a:off x="5144450" y="1343288"/>
              <a:ext cx="40350" cy="20975"/>
            </a:xfrm>
            <a:custGeom>
              <a:avLst/>
              <a:gdLst/>
              <a:ahLst/>
              <a:cxnLst/>
              <a:rect l="l" t="t" r="r" b="b"/>
              <a:pathLst>
                <a:path w="1614" h="839" extrusionOk="0">
                  <a:moveTo>
                    <a:pt x="838" y="1"/>
                  </a:moveTo>
                  <a:cubicBezTo>
                    <a:pt x="187" y="1"/>
                    <a:pt x="1" y="838"/>
                    <a:pt x="745" y="838"/>
                  </a:cubicBezTo>
                  <a:cubicBezTo>
                    <a:pt x="1397" y="838"/>
                    <a:pt x="1614" y="1"/>
                    <a:pt x="8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14"/>
            <p:cNvSpPr/>
            <p:nvPr/>
          </p:nvSpPr>
          <p:spPr>
            <a:xfrm>
              <a:off x="5170050" y="1309163"/>
              <a:ext cx="48875" cy="14775"/>
            </a:xfrm>
            <a:custGeom>
              <a:avLst/>
              <a:gdLst/>
              <a:ahLst/>
              <a:cxnLst/>
              <a:rect l="l" t="t" r="r" b="b"/>
              <a:pathLst>
                <a:path w="1955" h="591" extrusionOk="0">
                  <a:moveTo>
                    <a:pt x="1210" y="1"/>
                  </a:moveTo>
                  <a:cubicBezTo>
                    <a:pt x="807" y="1"/>
                    <a:pt x="0" y="590"/>
                    <a:pt x="776" y="590"/>
                  </a:cubicBezTo>
                  <a:cubicBezTo>
                    <a:pt x="1148" y="590"/>
                    <a:pt x="1955" y="1"/>
                    <a:pt x="12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14"/>
            <p:cNvSpPr/>
            <p:nvPr/>
          </p:nvSpPr>
          <p:spPr>
            <a:xfrm>
              <a:off x="4761375" y="1715538"/>
              <a:ext cx="45000" cy="10875"/>
            </a:xfrm>
            <a:custGeom>
              <a:avLst/>
              <a:gdLst/>
              <a:ahLst/>
              <a:cxnLst/>
              <a:rect l="l" t="t" r="r" b="b"/>
              <a:pathLst>
                <a:path w="1800" h="435" extrusionOk="0">
                  <a:moveTo>
                    <a:pt x="1272" y="0"/>
                  </a:moveTo>
                  <a:cubicBezTo>
                    <a:pt x="1024" y="0"/>
                    <a:pt x="0" y="434"/>
                    <a:pt x="528" y="434"/>
                  </a:cubicBezTo>
                  <a:cubicBezTo>
                    <a:pt x="776" y="434"/>
                    <a:pt x="1799" y="0"/>
                    <a:pt x="12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14"/>
            <p:cNvSpPr/>
            <p:nvPr/>
          </p:nvSpPr>
          <p:spPr>
            <a:xfrm>
              <a:off x="4726475" y="1661238"/>
              <a:ext cx="47325" cy="17875"/>
            </a:xfrm>
            <a:custGeom>
              <a:avLst/>
              <a:gdLst/>
              <a:ahLst/>
              <a:cxnLst/>
              <a:rect l="l" t="t" r="r" b="b"/>
              <a:pathLst>
                <a:path w="1893" h="715" extrusionOk="0">
                  <a:moveTo>
                    <a:pt x="1148" y="1"/>
                  </a:moveTo>
                  <a:cubicBezTo>
                    <a:pt x="683" y="1"/>
                    <a:pt x="0" y="714"/>
                    <a:pt x="745" y="714"/>
                  </a:cubicBezTo>
                  <a:cubicBezTo>
                    <a:pt x="1210" y="714"/>
                    <a:pt x="1893" y="1"/>
                    <a:pt x="11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14"/>
            <p:cNvSpPr/>
            <p:nvPr/>
          </p:nvSpPr>
          <p:spPr>
            <a:xfrm>
              <a:off x="4748950" y="1626338"/>
              <a:ext cx="49675" cy="14000"/>
            </a:xfrm>
            <a:custGeom>
              <a:avLst/>
              <a:gdLst/>
              <a:ahLst/>
              <a:cxnLst/>
              <a:rect l="l" t="t" r="r" b="b"/>
              <a:pathLst>
                <a:path w="1987" h="560" extrusionOk="0">
                  <a:moveTo>
                    <a:pt x="1211" y="1"/>
                  </a:moveTo>
                  <a:cubicBezTo>
                    <a:pt x="869" y="1"/>
                    <a:pt x="1" y="559"/>
                    <a:pt x="776" y="559"/>
                  </a:cubicBezTo>
                  <a:cubicBezTo>
                    <a:pt x="1118" y="559"/>
                    <a:pt x="1986" y="1"/>
                    <a:pt x="12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14"/>
            <p:cNvSpPr/>
            <p:nvPr/>
          </p:nvSpPr>
          <p:spPr>
            <a:xfrm>
              <a:off x="4823400" y="1627113"/>
              <a:ext cx="48900" cy="12450"/>
            </a:xfrm>
            <a:custGeom>
              <a:avLst/>
              <a:gdLst/>
              <a:ahLst/>
              <a:cxnLst/>
              <a:rect l="l" t="t" r="r" b="b"/>
              <a:pathLst>
                <a:path w="1956" h="498" extrusionOk="0">
                  <a:moveTo>
                    <a:pt x="1211" y="1"/>
                  </a:moveTo>
                  <a:cubicBezTo>
                    <a:pt x="869" y="1"/>
                    <a:pt x="1" y="497"/>
                    <a:pt x="745" y="497"/>
                  </a:cubicBezTo>
                  <a:cubicBezTo>
                    <a:pt x="1055" y="497"/>
                    <a:pt x="1955" y="1"/>
                    <a:pt x="12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14"/>
            <p:cNvSpPr/>
            <p:nvPr/>
          </p:nvSpPr>
          <p:spPr>
            <a:xfrm>
              <a:off x="4826500" y="1686063"/>
              <a:ext cx="48900" cy="15525"/>
            </a:xfrm>
            <a:custGeom>
              <a:avLst/>
              <a:gdLst/>
              <a:ahLst/>
              <a:cxnLst/>
              <a:rect l="l" t="t" r="r" b="b"/>
              <a:pathLst>
                <a:path w="1956" h="621" extrusionOk="0">
                  <a:moveTo>
                    <a:pt x="1211" y="0"/>
                  </a:moveTo>
                  <a:cubicBezTo>
                    <a:pt x="807" y="0"/>
                    <a:pt x="1" y="621"/>
                    <a:pt x="776" y="621"/>
                  </a:cubicBezTo>
                  <a:cubicBezTo>
                    <a:pt x="1180" y="621"/>
                    <a:pt x="1955" y="0"/>
                    <a:pt x="12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14"/>
            <p:cNvSpPr/>
            <p:nvPr/>
          </p:nvSpPr>
          <p:spPr>
            <a:xfrm>
              <a:off x="4853650" y="1797738"/>
              <a:ext cx="48875" cy="14750"/>
            </a:xfrm>
            <a:custGeom>
              <a:avLst/>
              <a:gdLst/>
              <a:ahLst/>
              <a:cxnLst/>
              <a:rect l="l" t="t" r="r" b="b"/>
              <a:pathLst>
                <a:path w="1955" h="590" extrusionOk="0">
                  <a:moveTo>
                    <a:pt x="1210" y="0"/>
                  </a:moveTo>
                  <a:cubicBezTo>
                    <a:pt x="807" y="0"/>
                    <a:pt x="1" y="589"/>
                    <a:pt x="745" y="589"/>
                  </a:cubicBezTo>
                  <a:cubicBezTo>
                    <a:pt x="1148" y="589"/>
                    <a:pt x="1955" y="0"/>
                    <a:pt x="12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14"/>
            <p:cNvSpPr/>
            <p:nvPr/>
          </p:nvSpPr>
          <p:spPr>
            <a:xfrm>
              <a:off x="4736550" y="1811688"/>
              <a:ext cx="48100" cy="19400"/>
            </a:xfrm>
            <a:custGeom>
              <a:avLst/>
              <a:gdLst/>
              <a:ahLst/>
              <a:cxnLst/>
              <a:rect l="l" t="t" r="r" b="b"/>
              <a:pathLst>
                <a:path w="1924" h="776" extrusionOk="0">
                  <a:moveTo>
                    <a:pt x="1148" y="0"/>
                  </a:moveTo>
                  <a:cubicBezTo>
                    <a:pt x="652" y="0"/>
                    <a:pt x="1" y="776"/>
                    <a:pt x="745" y="776"/>
                  </a:cubicBezTo>
                  <a:cubicBezTo>
                    <a:pt x="1241" y="776"/>
                    <a:pt x="1924" y="0"/>
                    <a:pt x="11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14"/>
            <p:cNvSpPr/>
            <p:nvPr/>
          </p:nvSpPr>
          <p:spPr>
            <a:xfrm>
              <a:off x="4709400" y="1769813"/>
              <a:ext cx="48125" cy="16300"/>
            </a:xfrm>
            <a:custGeom>
              <a:avLst/>
              <a:gdLst/>
              <a:ahLst/>
              <a:cxnLst/>
              <a:rect l="l" t="t" r="r" b="b"/>
              <a:pathLst>
                <a:path w="1925" h="652" extrusionOk="0">
                  <a:moveTo>
                    <a:pt x="1180" y="0"/>
                  </a:moveTo>
                  <a:cubicBezTo>
                    <a:pt x="745" y="0"/>
                    <a:pt x="1" y="652"/>
                    <a:pt x="745" y="652"/>
                  </a:cubicBezTo>
                  <a:cubicBezTo>
                    <a:pt x="1180" y="652"/>
                    <a:pt x="1924" y="0"/>
                    <a:pt x="11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14"/>
            <p:cNvSpPr/>
            <p:nvPr/>
          </p:nvSpPr>
          <p:spPr>
            <a:xfrm>
              <a:off x="4789275" y="1773688"/>
              <a:ext cx="48900" cy="14750"/>
            </a:xfrm>
            <a:custGeom>
              <a:avLst/>
              <a:gdLst/>
              <a:ahLst/>
              <a:cxnLst/>
              <a:rect l="l" t="t" r="r" b="b"/>
              <a:pathLst>
                <a:path w="1956" h="590" extrusionOk="0">
                  <a:moveTo>
                    <a:pt x="1211" y="0"/>
                  </a:moveTo>
                  <a:cubicBezTo>
                    <a:pt x="838" y="0"/>
                    <a:pt x="1" y="590"/>
                    <a:pt x="776" y="590"/>
                  </a:cubicBezTo>
                  <a:cubicBezTo>
                    <a:pt x="1149" y="590"/>
                    <a:pt x="1955" y="0"/>
                    <a:pt x="12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14"/>
            <p:cNvSpPr/>
            <p:nvPr/>
          </p:nvSpPr>
          <p:spPr>
            <a:xfrm>
              <a:off x="4614800" y="1852788"/>
              <a:ext cx="48100" cy="18625"/>
            </a:xfrm>
            <a:custGeom>
              <a:avLst/>
              <a:gdLst/>
              <a:ahLst/>
              <a:cxnLst/>
              <a:rect l="l" t="t" r="r" b="b"/>
              <a:pathLst>
                <a:path w="1924" h="745" extrusionOk="0">
                  <a:moveTo>
                    <a:pt x="1179" y="0"/>
                  </a:moveTo>
                  <a:cubicBezTo>
                    <a:pt x="683" y="0"/>
                    <a:pt x="1" y="745"/>
                    <a:pt x="776" y="745"/>
                  </a:cubicBezTo>
                  <a:cubicBezTo>
                    <a:pt x="1241" y="745"/>
                    <a:pt x="1924" y="0"/>
                    <a:pt x="11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14"/>
            <p:cNvSpPr/>
            <p:nvPr/>
          </p:nvSpPr>
          <p:spPr>
            <a:xfrm>
              <a:off x="4577575" y="1790738"/>
              <a:ext cx="48875" cy="15550"/>
            </a:xfrm>
            <a:custGeom>
              <a:avLst/>
              <a:gdLst/>
              <a:ahLst/>
              <a:cxnLst/>
              <a:rect l="l" t="t" r="r" b="b"/>
              <a:pathLst>
                <a:path w="1955" h="622" extrusionOk="0">
                  <a:moveTo>
                    <a:pt x="1210" y="1"/>
                  </a:moveTo>
                  <a:cubicBezTo>
                    <a:pt x="807" y="1"/>
                    <a:pt x="1" y="621"/>
                    <a:pt x="745" y="621"/>
                  </a:cubicBezTo>
                  <a:cubicBezTo>
                    <a:pt x="1148" y="621"/>
                    <a:pt x="1955" y="1"/>
                    <a:pt x="12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14"/>
            <p:cNvSpPr/>
            <p:nvPr/>
          </p:nvSpPr>
          <p:spPr>
            <a:xfrm>
              <a:off x="4478325" y="1836513"/>
              <a:ext cx="45000" cy="10875"/>
            </a:xfrm>
            <a:custGeom>
              <a:avLst/>
              <a:gdLst/>
              <a:ahLst/>
              <a:cxnLst/>
              <a:rect l="l" t="t" r="r" b="b"/>
              <a:pathLst>
                <a:path w="1800" h="435" extrusionOk="0">
                  <a:moveTo>
                    <a:pt x="1272" y="0"/>
                  </a:moveTo>
                  <a:cubicBezTo>
                    <a:pt x="1024" y="0"/>
                    <a:pt x="0" y="434"/>
                    <a:pt x="528" y="434"/>
                  </a:cubicBezTo>
                  <a:cubicBezTo>
                    <a:pt x="776" y="434"/>
                    <a:pt x="1799" y="0"/>
                    <a:pt x="12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14"/>
            <p:cNvSpPr/>
            <p:nvPr/>
          </p:nvSpPr>
          <p:spPr>
            <a:xfrm>
              <a:off x="4523300" y="1889238"/>
              <a:ext cx="49650" cy="13200"/>
            </a:xfrm>
            <a:custGeom>
              <a:avLst/>
              <a:gdLst/>
              <a:ahLst/>
              <a:cxnLst/>
              <a:rect l="l" t="t" r="r" b="b"/>
              <a:pathLst>
                <a:path w="1986" h="528" extrusionOk="0">
                  <a:moveTo>
                    <a:pt x="1241" y="0"/>
                  </a:moveTo>
                  <a:cubicBezTo>
                    <a:pt x="869" y="0"/>
                    <a:pt x="0" y="528"/>
                    <a:pt x="776" y="528"/>
                  </a:cubicBezTo>
                  <a:cubicBezTo>
                    <a:pt x="1117" y="528"/>
                    <a:pt x="1986" y="0"/>
                    <a:pt x="12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14"/>
            <p:cNvSpPr/>
            <p:nvPr/>
          </p:nvSpPr>
          <p:spPr>
            <a:xfrm>
              <a:off x="4406200" y="1883038"/>
              <a:ext cx="41125" cy="19400"/>
            </a:xfrm>
            <a:custGeom>
              <a:avLst/>
              <a:gdLst/>
              <a:ahLst/>
              <a:cxnLst/>
              <a:rect l="l" t="t" r="r" b="b"/>
              <a:pathLst>
                <a:path w="1645" h="776" extrusionOk="0">
                  <a:moveTo>
                    <a:pt x="869" y="0"/>
                  </a:moveTo>
                  <a:cubicBezTo>
                    <a:pt x="249" y="0"/>
                    <a:pt x="0" y="776"/>
                    <a:pt x="776" y="776"/>
                  </a:cubicBezTo>
                  <a:cubicBezTo>
                    <a:pt x="1396" y="776"/>
                    <a:pt x="1644" y="0"/>
                    <a:pt x="8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14"/>
            <p:cNvSpPr/>
            <p:nvPr/>
          </p:nvSpPr>
          <p:spPr>
            <a:xfrm>
              <a:off x="4296850" y="1914038"/>
              <a:ext cx="45000" cy="10900"/>
            </a:xfrm>
            <a:custGeom>
              <a:avLst/>
              <a:gdLst/>
              <a:ahLst/>
              <a:cxnLst/>
              <a:rect l="l" t="t" r="r" b="b"/>
              <a:pathLst>
                <a:path w="1800" h="436" extrusionOk="0">
                  <a:moveTo>
                    <a:pt x="1272" y="1"/>
                  </a:moveTo>
                  <a:cubicBezTo>
                    <a:pt x="1024" y="1"/>
                    <a:pt x="1" y="435"/>
                    <a:pt x="528" y="435"/>
                  </a:cubicBezTo>
                  <a:cubicBezTo>
                    <a:pt x="745" y="435"/>
                    <a:pt x="1800" y="1"/>
                    <a:pt x="12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14"/>
            <p:cNvSpPr/>
            <p:nvPr/>
          </p:nvSpPr>
          <p:spPr>
            <a:xfrm>
              <a:off x="4226275" y="1896988"/>
              <a:ext cx="45025" cy="10875"/>
            </a:xfrm>
            <a:custGeom>
              <a:avLst/>
              <a:gdLst/>
              <a:ahLst/>
              <a:cxnLst/>
              <a:rect l="l" t="t" r="r" b="b"/>
              <a:pathLst>
                <a:path w="1801" h="435" extrusionOk="0">
                  <a:moveTo>
                    <a:pt x="1242" y="1"/>
                  </a:moveTo>
                  <a:cubicBezTo>
                    <a:pt x="1025" y="1"/>
                    <a:pt x="1" y="435"/>
                    <a:pt x="528" y="435"/>
                  </a:cubicBezTo>
                  <a:cubicBezTo>
                    <a:pt x="745" y="435"/>
                    <a:pt x="1800" y="1"/>
                    <a:pt x="12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14"/>
            <p:cNvSpPr/>
            <p:nvPr/>
          </p:nvSpPr>
          <p:spPr>
            <a:xfrm>
              <a:off x="4203800" y="1841163"/>
              <a:ext cx="48875" cy="14750"/>
            </a:xfrm>
            <a:custGeom>
              <a:avLst/>
              <a:gdLst/>
              <a:ahLst/>
              <a:cxnLst/>
              <a:rect l="l" t="t" r="r" b="b"/>
              <a:pathLst>
                <a:path w="1955" h="590" extrusionOk="0">
                  <a:moveTo>
                    <a:pt x="1210" y="0"/>
                  </a:moveTo>
                  <a:cubicBezTo>
                    <a:pt x="807" y="0"/>
                    <a:pt x="0" y="590"/>
                    <a:pt x="745" y="590"/>
                  </a:cubicBezTo>
                  <a:cubicBezTo>
                    <a:pt x="1148" y="590"/>
                    <a:pt x="1955" y="0"/>
                    <a:pt x="12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14"/>
            <p:cNvSpPr/>
            <p:nvPr/>
          </p:nvSpPr>
          <p:spPr>
            <a:xfrm>
              <a:off x="4278250" y="1868288"/>
              <a:ext cx="41125" cy="20975"/>
            </a:xfrm>
            <a:custGeom>
              <a:avLst/>
              <a:gdLst/>
              <a:ahLst/>
              <a:cxnLst/>
              <a:rect l="l" t="t" r="r" b="b"/>
              <a:pathLst>
                <a:path w="1645" h="839" extrusionOk="0">
                  <a:moveTo>
                    <a:pt x="869" y="1"/>
                  </a:moveTo>
                  <a:cubicBezTo>
                    <a:pt x="217" y="1"/>
                    <a:pt x="0" y="838"/>
                    <a:pt x="776" y="838"/>
                  </a:cubicBezTo>
                  <a:cubicBezTo>
                    <a:pt x="1427" y="838"/>
                    <a:pt x="1644" y="1"/>
                    <a:pt x="8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14"/>
            <p:cNvSpPr/>
            <p:nvPr/>
          </p:nvSpPr>
          <p:spPr>
            <a:xfrm>
              <a:off x="4347250" y="1849688"/>
              <a:ext cx="45025" cy="11650"/>
            </a:xfrm>
            <a:custGeom>
              <a:avLst/>
              <a:gdLst/>
              <a:ahLst/>
              <a:cxnLst/>
              <a:rect l="l" t="t" r="r" b="b"/>
              <a:pathLst>
                <a:path w="1801" h="466" extrusionOk="0">
                  <a:moveTo>
                    <a:pt x="1273" y="0"/>
                  </a:moveTo>
                  <a:cubicBezTo>
                    <a:pt x="1025" y="0"/>
                    <a:pt x="1" y="466"/>
                    <a:pt x="528" y="466"/>
                  </a:cubicBezTo>
                  <a:cubicBezTo>
                    <a:pt x="776" y="466"/>
                    <a:pt x="1800" y="0"/>
                    <a:pt x="12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14"/>
            <p:cNvSpPr/>
            <p:nvPr/>
          </p:nvSpPr>
          <p:spPr>
            <a:xfrm>
              <a:off x="4279025" y="1821763"/>
              <a:ext cx="40350" cy="20975"/>
            </a:xfrm>
            <a:custGeom>
              <a:avLst/>
              <a:gdLst/>
              <a:ahLst/>
              <a:cxnLst/>
              <a:rect l="l" t="t" r="r" b="b"/>
              <a:pathLst>
                <a:path w="1614" h="839" extrusionOk="0">
                  <a:moveTo>
                    <a:pt x="838" y="1"/>
                  </a:moveTo>
                  <a:cubicBezTo>
                    <a:pt x="186" y="1"/>
                    <a:pt x="0" y="838"/>
                    <a:pt x="745" y="838"/>
                  </a:cubicBezTo>
                  <a:cubicBezTo>
                    <a:pt x="1396" y="838"/>
                    <a:pt x="1613" y="1"/>
                    <a:pt x="8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14"/>
            <p:cNvSpPr/>
            <p:nvPr/>
          </p:nvSpPr>
          <p:spPr>
            <a:xfrm>
              <a:off x="4267375" y="1777563"/>
              <a:ext cx="49675" cy="13975"/>
            </a:xfrm>
            <a:custGeom>
              <a:avLst/>
              <a:gdLst/>
              <a:ahLst/>
              <a:cxnLst/>
              <a:rect l="l" t="t" r="r" b="b"/>
              <a:pathLst>
                <a:path w="1987" h="559" extrusionOk="0">
                  <a:moveTo>
                    <a:pt x="1211" y="1"/>
                  </a:moveTo>
                  <a:cubicBezTo>
                    <a:pt x="869" y="1"/>
                    <a:pt x="1" y="559"/>
                    <a:pt x="776" y="559"/>
                  </a:cubicBezTo>
                  <a:cubicBezTo>
                    <a:pt x="1149" y="559"/>
                    <a:pt x="1986" y="1"/>
                    <a:pt x="12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14"/>
            <p:cNvSpPr/>
            <p:nvPr/>
          </p:nvSpPr>
          <p:spPr>
            <a:xfrm>
              <a:off x="4380600" y="1779113"/>
              <a:ext cx="45775" cy="11650"/>
            </a:xfrm>
            <a:custGeom>
              <a:avLst/>
              <a:gdLst/>
              <a:ahLst/>
              <a:cxnLst/>
              <a:rect l="l" t="t" r="r" b="b"/>
              <a:pathLst>
                <a:path w="1831" h="466" extrusionOk="0">
                  <a:moveTo>
                    <a:pt x="1273" y="1"/>
                  </a:moveTo>
                  <a:cubicBezTo>
                    <a:pt x="1024" y="1"/>
                    <a:pt x="1" y="466"/>
                    <a:pt x="559" y="466"/>
                  </a:cubicBezTo>
                  <a:cubicBezTo>
                    <a:pt x="776" y="466"/>
                    <a:pt x="1831" y="1"/>
                    <a:pt x="12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14"/>
            <p:cNvSpPr/>
            <p:nvPr/>
          </p:nvSpPr>
          <p:spPr>
            <a:xfrm>
              <a:off x="4466675" y="1789188"/>
              <a:ext cx="48900" cy="17100"/>
            </a:xfrm>
            <a:custGeom>
              <a:avLst/>
              <a:gdLst/>
              <a:ahLst/>
              <a:cxnLst/>
              <a:rect l="l" t="t" r="r" b="b"/>
              <a:pathLst>
                <a:path w="1956" h="684" extrusionOk="0">
                  <a:moveTo>
                    <a:pt x="1180" y="1"/>
                  </a:moveTo>
                  <a:cubicBezTo>
                    <a:pt x="745" y="1"/>
                    <a:pt x="1" y="683"/>
                    <a:pt x="745" y="683"/>
                  </a:cubicBezTo>
                  <a:cubicBezTo>
                    <a:pt x="1211" y="683"/>
                    <a:pt x="1955" y="1"/>
                    <a:pt x="1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14"/>
            <p:cNvSpPr/>
            <p:nvPr/>
          </p:nvSpPr>
          <p:spPr>
            <a:xfrm>
              <a:off x="4412400" y="1831063"/>
              <a:ext cx="48875" cy="14775"/>
            </a:xfrm>
            <a:custGeom>
              <a:avLst/>
              <a:gdLst/>
              <a:ahLst/>
              <a:cxnLst/>
              <a:rect l="l" t="t" r="r" b="b"/>
              <a:pathLst>
                <a:path w="1955" h="591" extrusionOk="0">
                  <a:moveTo>
                    <a:pt x="1210" y="1"/>
                  </a:moveTo>
                  <a:cubicBezTo>
                    <a:pt x="807" y="1"/>
                    <a:pt x="1" y="590"/>
                    <a:pt x="776" y="590"/>
                  </a:cubicBezTo>
                  <a:cubicBezTo>
                    <a:pt x="1148" y="590"/>
                    <a:pt x="1955" y="1"/>
                    <a:pt x="12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14"/>
            <p:cNvSpPr/>
            <p:nvPr/>
          </p:nvSpPr>
          <p:spPr>
            <a:xfrm>
              <a:off x="4500025" y="1963688"/>
              <a:ext cx="48875" cy="12425"/>
            </a:xfrm>
            <a:custGeom>
              <a:avLst/>
              <a:gdLst/>
              <a:ahLst/>
              <a:cxnLst/>
              <a:rect l="l" t="t" r="r" b="b"/>
              <a:pathLst>
                <a:path w="1955" h="497" extrusionOk="0">
                  <a:moveTo>
                    <a:pt x="1211" y="0"/>
                  </a:moveTo>
                  <a:cubicBezTo>
                    <a:pt x="900" y="0"/>
                    <a:pt x="1" y="496"/>
                    <a:pt x="745" y="496"/>
                  </a:cubicBezTo>
                  <a:cubicBezTo>
                    <a:pt x="1086" y="496"/>
                    <a:pt x="1955" y="0"/>
                    <a:pt x="12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14"/>
            <p:cNvSpPr/>
            <p:nvPr/>
          </p:nvSpPr>
          <p:spPr>
            <a:xfrm>
              <a:off x="4376725" y="1952813"/>
              <a:ext cx="40350" cy="20975"/>
            </a:xfrm>
            <a:custGeom>
              <a:avLst/>
              <a:gdLst/>
              <a:ahLst/>
              <a:cxnLst/>
              <a:rect l="l" t="t" r="r" b="b"/>
              <a:pathLst>
                <a:path w="1614" h="839" extrusionOk="0">
                  <a:moveTo>
                    <a:pt x="869" y="1"/>
                  </a:moveTo>
                  <a:cubicBezTo>
                    <a:pt x="218" y="1"/>
                    <a:pt x="1" y="838"/>
                    <a:pt x="776" y="838"/>
                  </a:cubicBezTo>
                  <a:cubicBezTo>
                    <a:pt x="1428" y="838"/>
                    <a:pt x="1614" y="1"/>
                    <a:pt x="8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14"/>
            <p:cNvSpPr/>
            <p:nvPr/>
          </p:nvSpPr>
          <p:spPr>
            <a:xfrm>
              <a:off x="4432575" y="1948163"/>
              <a:ext cx="48875" cy="16325"/>
            </a:xfrm>
            <a:custGeom>
              <a:avLst/>
              <a:gdLst/>
              <a:ahLst/>
              <a:cxnLst/>
              <a:rect l="l" t="t" r="r" b="b"/>
              <a:pathLst>
                <a:path w="1955" h="653" extrusionOk="0">
                  <a:moveTo>
                    <a:pt x="1210" y="1"/>
                  </a:moveTo>
                  <a:cubicBezTo>
                    <a:pt x="776" y="1"/>
                    <a:pt x="0" y="652"/>
                    <a:pt x="776" y="652"/>
                  </a:cubicBezTo>
                  <a:cubicBezTo>
                    <a:pt x="1210" y="652"/>
                    <a:pt x="1954" y="1"/>
                    <a:pt x="12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14"/>
            <p:cNvSpPr/>
            <p:nvPr/>
          </p:nvSpPr>
          <p:spPr>
            <a:xfrm>
              <a:off x="4634975" y="1941188"/>
              <a:ext cx="48875" cy="17100"/>
            </a:xfrm>
            <a:custGeom>
              <a:avLst/>
              <a:gdLst/>
              <a:ahLst/>
              <a:cxnLst/>
              <a:rect l="l" t="t" r="r" b="b"/>
              <a:pathLst>
                <a:path w="1955" h="684" extrusionOk="0">
                  <a:moveTo>
                    <a:pt x="1179" y="1"/>
                  </a:moveTo>
                  <a:cubicBezTo>
                    <a:pt x="745" y="1"/>
                    <a:pt x="0" y="683"/>
                    <a:pt x="745" y="683"/>
                  </a:cubicBezTo>
                  <a:cubicBezTo>
                    <a:pt x="1210" y="683"/>
                    <a:pt x="1954" y="1"/>
                    <a:pt x="11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14"/>
            <p:cNvSpPr/>
            <p:nvPr/>
          </p:nvSpPr>
          <p:spPr>
            <a:xfrm>
              <a:off x="4548100" y="1961363"/>
              <a:ext cx="47350" cy="17075"/>
            </a:xfrm>
            <a:custGeom>
              <a:avLst/>
              <a:gdLst/>
              <a:ahLst/>
              <a:cxnLst/>
              <a:rect l="l" t="t" r="r" b="b"/>
              <a:pathLst>
                <a:path w="1894" h="683" extrusionOk="0">
                  <a:moveTo>
                    <a:pt x="1149" y="0"/>
                  </a:moveTo>
                  <a:cubicBezTo>
                    <a:pt x="683" y="0"/>
                    <a:pt x="1" y="683"/>
                    <a:pt x="745" y="683"/>
                  </a:cubicBezTo>
                  <a:cubicBezTo>
                    <a:pt x="1211" y="683"/>
                    <a:pt x="1893" y="0"/>
                    <a:pt x="11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14"/>
            <p:cNvSpPr/>
            <p:nvPr/>
          </p:nvSpPr>
          <p:spPr>
            <a:xfrm>
              <a:off x="4712525" y="1913263"/>
              <a:ext cx="48875" cy="12450"/>
            </a:xfrm>
            <a:custGeom>
              <a:avLst/>
              <a:gdLst/>
              <a:ahLst/>
              <a:cxnLst/>
              <a:rect l="l" t="t" r="r" b="b"/>
              <a:pathLst>
                <a:path w="1955" h="498" extrusionOk="0">
                  <a:moveTo>
                    <a:pt x="1210" y="1"/>
                  </a:moveTo>
                  <a:cubicBezTo>
                    <a:pt x="838" y="1"/>
                    <a:pt x="0" y="497"/>
                    <a:pt x="745" y="497"/>
                  </a:cubicBezTo>
                  <a:cubicBezTo>
                    <a:pt x="1086" y="497"/>
                    <a:pt x="1954" y="1"/>
                    <a:pt x="12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14"/>
            <p:cNvSpPr/>
            <p:nvPr/>
          </p:nvSpPr>
          <p:spPr>
            <a:xfrm>
              <a:off x="4689250" y="1983838"/>
              <a:ext cx="41125" cy="19425"/>
            </a:xfrm>
            <a:custGeom>
              <a:avLst/>
              <a:gdLst/>
              <a:ahLst/>
              <a:cxnLst/>
              <a:rect l="l" t="t" r="r" b="b"/>
              <a:pathLst>
                <a:path w="1645" h="777" extrusionOk="0">
                  <a:moveTo>
                    <a:pt x="869" y="1"/>
                  </a:moveTo>
                  <a:cubicBezTo>
                    <a:pt x="249" y="1"/>
                    <a:pt x="0" y="776"/>
                    <a:pt x="776" y="776"/>
                  </a:cubicBezTo>
                  <a:cubicBezTo>
                    <a:pt x="1396" y="776"/>
                    <a:pt x="1644" y="1"/>
                    <a:pt x="8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14"/>
            <p:cNvSpPr/>
            <p:nvPr/>
          </p:nvSpPr>
          <p:spPr>
            <a:xfrm>
              <a:off x="4755950" y="2000138"/>
              <a:ext cx="48875" cy="13200"/>
            </a:xfrm>
            <a:custGeom>
              <a:avLst/>
              <a:gdLst/>
              <a:ahLst/>
              <a:cxnLst/>
              <a:rect l="l" t="t" r="r" b="b"/>
              <a:pathLst>
                <a:path w="1955" h="528" extrusionOk="0">
                  <a:moveTo>
                    <a:pt x="1210" y="0"/>
                  </a:moveTo>
                  <a:cubicBezTo>
                    <a:pt x="869" y="0"/>
                    <a:pt x="0" y="527"/>
                    <a:pt x="745" y="527"/>
                  </a:cubicBezTo>
                  <a:cubicBezTo>
                    <a:pt x="1086" y="527"/>
                    <a:pt x="1954" y="0"/>
                    <a:pt x="12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14"/>
            <p:cNvSpPr/>
            <p:nvPr/>
          </p:nvSpPr>
          <p:spPr>
            <a:xfrm>
              <a:off x="4662875" y="2037338"/>
              <a:ext cx="40350" cy="20975"/>
            </a:xfrm>
            <a:custGeom>
              <a:avLst/>
              <a:gdLst/>
              <a:ahLst/>
              <a:cxnLst/>
              <a:rect l="l" t="t" r="r" b="b"/>
              <a:pathLst>
                <a:path w="1614" h="839" extrusionOk="0">
                  <a:moveTo>
                    <a:pt x="838" y="1"/>
                  </a:moveTo>
                  <a:cubicBezTo>
                    <a:pt x="187" y="1"/>
                    <a:pt x="1" y="839"/>
                    <a:pt x="745" y="839"/>
                  </a:cubicBezTo>
                  <a:cubicBezTo>
                    <a:pt x="1397" y="839"/>
                    <a:pt x="1614" y="1"/>
                    <a:pt x="8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14"/>
            <p:cNvSpPr/>
            <p:nvPr/>
          </p:nvSpPr>
          <p:spPr>
            <a:xfrm>
              <a:off x="4692350" y="2080013"/>
              <a:ext cx="48100" cy="16300"/>
            </a:xfrm>
            <a:custGeom>
              <a:avLst/>
              <a:gdLst/>
              <a:ahLst/>
              <a:cxnLst/>
              <a:rect l="l" t="t" r="r" b="b"/>
              <a:pathLst>
                <a:path w="1924" h="652" extrusionOk="0">
                  <a:moveTo>
                    <a:pt x="1179" y="0"/>
                  </a:moveTo>
                  <a:cubicBezTo>
                    <a:pt x="745" y="0"/>
                    <a:pt x="1" y="651"/>
                    <a:pt x="745" y="651"/>
                  </a:cubicBezTo>
                  <a:cubicBezTo>
                    <a:pt x="1179" y="651"/>
                    <a:pt x="1924" y="0"/>
                    <a:pt x="11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14"/>
            <p:cNvSpPr/>
            <p:nvPr/>
          </p:nvSpPr>
          <p:spPr>
            <a:xfrm>
              <a:off x="4783850" y="2111013"/>
              <a:ext cx="41125" cy="20975"/>
            </a:xfrm>
            <a:custGeom>
              <a:avLst/>
              <a:gdLst/>
              <a:ahLst/>
              <a:cxnLst/>
              <a:rect l="l" t="t" r="r" b="b"/>
              <a:pathLst>
                <a:path w="1645" h="839" extrusionOk="0">
                  <a:moveTo>
                    <a:pt x="869" y="1"/>
                  </a:moveTo>
                  <a:cubicBezTo>
                    <a:pt x="218" y="1"/>
                    <a:pt x="1" y="838"/>
                    <a:pt x="776" y="838"/>
                  </a:cubicBezTo>
                  <a:cubicBezTo>
                    <a:pt x="1397" y="838"/>
                    <a:pt x="1645" y="1"/>
                    <a:pt x="8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14"/>
            <p:cNvSpPr/>
            <p:nvPr/>
          </p:nvSpPr>
          <p:spPr>
            <a:xfrm>
              <a:off x="4719500" y="2147463"/>
              <a:ext cx="48100" cy="15550"/>
            </a:xfrm>
            <a:custGeom>
              <a:avLst/>
              <a:gdLst/>
              <a:ahLst/>
              <a:cxnLst/>
              <a:rect l="l" t="t" r="r" b="b"/>
              <a:pathLst>
                <a:path w="1924" h="622" extrusionOk="0">
                  <a:moveTo>
                    <a:pt x="1179" y="1"/>
                  </a:moveTo>
                  <a:cubicBezTo>
                    <a:pt x="745" y="1"/>
                    <a:pt x="0" y="621"/>
                    <a:pt x="745" y="621"/>
                  </a:cubicBezTo>
                  <a:cubicBezTo>
                    <a:pt x="1179" y="621"/>
                    <a:pt x="1923" y="1"/>
                    <a:pt x="11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14"/>
            <p:cNvSpPr/>
            <p:nvPr/>
          </p:nvSpPr>
          <p:spPr>
            <a:xfrm>
              <a:off x="4766025" y="2066813"/>
              <a:ext cx="48875" cy="15550"/>
            </a:xfrm>
            <a:custGeom>
              <a:avLst/>
              <a:gdLst/>
              <a:ahLst/>
              <a:cxnLst/>
              <a:rect l="l" t="t" r="r" b="b"/>
              <a:pathLst>
                <a:path w="1955" h="622" extrusionOk="0">
                  <a:moveTo>
                    <a:pt x="1210" y="1"/>
                  </a:moveTo>
                  <a:cubicBezTo>
                    <a:pt x="776" y="1"/>
                    <a:pt x="0" y="621"/>
                    <a:pt x="745" y="621"/>
                  </a:cubicBezTo>
                  <a:cubicBezTo>
                    <a:pt x="1179" y="621"/>
                    <a:pt x="1955" y="1"/>
                    <a:pt x="12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14"/>
            <p:cNvSpPr/>
            <p:nvPr/>
          </p:nvSpPr>
          <p:spPr>
            <a:xfrm>
              <a:off x="4774550" y="1948938"/>
              <a:ext cx="40350" cy="21750"/>
            </a:xfrm>
            <a:custGeom>
              <a:avLst/>
              <a:gdLst/>
              <a:ahLst/>
              <a:cxnLst/>
              <a:rect l="l" t="t" r="r" b="b"/>
              <a:pathLst>
                <a:path w="1614" h="870" extrusionOk="0">
                  <a:moveTo>
                    <a:pt x="838" y="1"/>
                  </a:moveTo>
                  <a:cubicBezTo>
                    <a:pt x="187" y="1"/>
                    <a:pt x="1" y="869"/>
                    <a:pt x="745" y="869"/>
                  </a:cubicBezTo>
                  <a:cubicBezTo>
                    <a:pt x="1396" y="869"/>
                    <a:pt x="1614" y="1"/>
                    <a:pt x="8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14"/>
            <p:cNvSpPr/>
            <p:nvPr/>
          </p:nvSpPr>
          <p:spPr>
            <a:xfrm>
              <a:off x="4806350" y="1862088"/>
              <a:ext cx="48875" cy="13200"/>
            </a:xfrm>
            <a:custGeom>
              <a:avLst/>
              <a:gdLst/>
              <a:ahLst/>
              <a:cxnLst/>
              <a:rect l="l" t="t" r="r" b="b"/>
              <a:pathLst>
                <a:path w="1955" h="528" extrusionOk="0">
                  <a:moveTo>
                    <a:pt x="1210" y="1"/>
                  </a:moveTo>
                  <a:cubicBezTo>
                    <a:pt x="869" y="1"/>
                    <a:pt x="0" y="528"/>
                    <a:pt x="745" y="528"/>
                  </a:cubicBezTo>
                  <a:cubicBezTo>
                    <a:pt x="1117" y="528"/>
                    <a:pt x="1955" y="1"/>
                    <a:pt x="12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14"/>
            <p:cNvSpPr/>
            <p:nvPr/>
          </p:nvSpPr>
          <p:spPr>
            <a:xfrm>
              <a:off x="4918025" y="1922588"/>
              <a:ext cx="48875" cy="13975"/>
            </a:xfrm>
            <a:custGeom>
              <a:avLst/>
              <a:gdLst/>
              <a:ahLst/>
              <a:cxnLst/>
              <a:rect l="l" t="t" r="r" b="b"/>
              <a:pathLst>
                <a:path w="1955" h="559" extrusionOk="0">
                  <a:moveTo>
                    <a:pt x="1210" y="0"/>
                  </a:moveTo>
                  <a:cubicBezTo>
                    <a:pt x="838" y="0"/>
                    <a:pt x="0" y="558"/>
                    <a:pt x="745" y="558"/>
                  </a:cubicBezTo>
                  <a:cubicBezTo>
                    <a:pt x="1086" y="558"/>
                    <a:pt x="1954" y="0"/>
                    <a:pt x="12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14"/>
            <p:cNvSpPr/>
            <p:nvPr/>
          </p:nvSpPr>
          <p:spPr>
            <a:xfrm>
              <a:off x="4854425" y="1950488"/>
              <a:ext cx="47325" cy="17875"/>
            </a:xfrm>
            <a:custGeom>
              <a:avLst/>
              <a:gdLst/>
              <a:ahLst/>
              <a:cxnLst/>
              <a:rect l="l" t="t" r="r" b="b"/>
              <a:pathLst>
                <a:path w="1893" h="715" extrusionOk="0">
                  <a:moveTo>
                    <a:pt x="1148" y="1"/>
                  </a:moveTo>
                  <a:cubicBezTo>
                    <a:pt x="683" y="1"/>
                    <a:pt x="1" y="714"/>
                    <a:pt x="745" y="714"/>
                  </a:cubicBezTo>
                  <a:cubicBezTo>
                    <a:pt x="1210" y="714"/>
                    <a:pt x="1893" y="1"/>
                    <a:pt x="11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14"/>
            <p:cNvSpPr/>
            <p:nvPr/>
          </p:nvSpPr>
          <p:spPr>
            <a:xfrm>
              <a:off x="4842025" y="1910938"/>
              <a:ext cx="45000" cy="10125"/>
            </a:xfrm>
            <a:custGeom>
              <a:avLst/>
              <a:gdLst/>
              <a:ahLst/>
              <a:cxnLst/>
              <a:rect l="l" t="t" r="r" b="b"/>
              <a:pathLst>
                <a:path w="1800" h="405" extrusionOk="0">
                  <a:moveTo>
                    <a:pt x="1272" y="1"/>
                  </a:moveTo>
                  <a:cubicBezTo>
                    <a:pt x="1055" y="1"/>
                    <a:pt x="0" y="404"/>
                    <a:pt x="528" y="404"/>
                  </a:cubicBezTo>
                  <a:cubicBezTo>
                    <a:pt x="745" y="404"/>
                    <a:pt x="1799" y="1"/>
                    <a:pt x="12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14"/>
            <p:cNvSpPr/>
            <p:nvPr/>
          </p:nvSpPr>
          <p:spPr>
            <a:xfrm>
              <a:off x="4921125" y="1854338"/>
              <a:ext cx="48875" cy="15525"/>
            </a:xfrm>
            <a:custGeom>
              <a:avLst/>
              <a:gdLst/>
              <a:ahLst/>
              <a:cxnLst/>
              <a:rect l="l" t="t" r="r" b="b"/>
              <a:pathLst>
                <a:path w="1955" h="621" extrusionOk="0">
                  <a:moveTo>
                    <a:pt x="1210" y="0"/>
                  </a:moveTo>
                  <a:cubicBezTo>
                    <a:pt x="776" y="0"/>
                    <a:pt x="0" y="621"/>
                    <a:pt x="745" y="621"/>
                  </a:cubicBezTo>
                  <a:cubicBezTo>
                    <a:pt x="1179" y="621"/>
                    <a:pt x="1954" y="0"/>
                    <a:pt x="12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14"/>
            <p:cNvSpPr/>
            <p:nvPr/>
          </p:nvSpPr>
          <p:spPr>
            <a:xfrm>
              <a:off x="5008750" y="1891563"/>
              <a:ext cx="48875" cy="15525"/>
            </a:xfrm>
            <a:custGeom>
              <a:avLst/>
              <a:gdLst/>
              <a:ahLst/>
              <a:cxnLst/>
              <a:rect l="l" t="t" r="r" b="b"/>
              <a:pathLst>
                <a:path w="1955" h="621" extrusionOk="0">
                  <a:moveTo>
                    <a:pt x="1179" y="0"/>
                  </a:moveTo>
                  <a:cubicBezTo>
                    <a:pt x="776" y="0"/>
                    <a:pt x="0" y="621"/>
                    <a:pt x="745" y="621"/>
                  </a:cubicBezTo>
                  <a:cubicBezTo>
                    <a:pt x="1179" y="621"/>
                    <a:pt x="1955" y="0"/>
                    <a:pt x="11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14"/>
            <p:cNvSpPr/>
            <p:nvPr/>
          </p:nvSpPr>
          <p:spPr>
            <a:xfrm>
              <a:off x="4968425" y="1969113"/>
              <a:ext cx="48875" cy="14750"/>
            </a:xfrm>
            <a:custGeom>
              <a:avLst/>
              <a:gdLst/>
              <a:ahLst/>
              <a:cxnLst/>
              <a:rect l="l" t="t" r="r" b="b"/>
              <a:pathLst>
                <a:path w="1955" h="590" extrusionOk="0">
                  <a:moveTo>
                    <a:pt x="1210" y="0"/>
                  </a:moveTo>
                  <a:cubicBezTo>
                    <a:pt x="807" y="0"/>
                    <a:pt x="0" y="590"/>
                    <a:pt x="745" y="590"/>
                  </a:cubicBezTo>
                  <a:cubicBezTo>
                    <a:pt x="1148" y="590"/>
                    <a:pt x="1955" y="0"/>
                    <a:pt x="12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14"/>
            <p:cNvSpPr/>
            <p:nvPr/>
          </p:nvSpPr>
          <p:spPr>
            <a:xfrm>
              <a:off x="5039000" y="1976863"/>
              <a:ext cx="48875" cy="13975"/>
            </a:xfrm>
            <a:custGeom>
              <a:avLst/>
              <a:gdLst/>
              <a:ahLst/>
              <a:cxnLst/>
              <a:rect l="l" t="t" r="r" b="b"/>
              <a:pathLst>
                <a:path w="1955" h="559" extrusionOk="0">
                  <a:moveTo>
                    <a:pt x="1210" y="0"/>
                  </a:moveTo>
                  <a:cubicBezTo>
                    <a:pt x="869" y="0"/>
                    <a:pt x="0" y="559"/>
                    <a:pt x="745" y="559"/>
                  </a:cubicBezTo>
                  <a:cubicBezTo>
                    <a:pt x="1086" y="559"/>
                    <a:pt x="1954" y="0"/>
                    <a:pt x="12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14"/>
            <p:cNvSpPr/>
            <p:nvPr/>
          </p:nvSpPr>
          <p:spPr>
            <a:xfrm>
              <a:off x="5130500" y="1949713"/>
              <a:ext cx="41125" cy="20200"/>
            </a:xfrm>
            <a:custGeom>
              <a:avLst/>
              <a:gdLst/>
              <a:ahLst/>
              <a:cxnLst/>
              <a:rect l="l" t="t" r="r" b="b"/>
              <a:pathLst>
                <a:path w="1645" h="808" extrusionOk="0">
                  <a:moveTo>
                    <a:pt x="869" y="1"/>
                  </a:moveTo>
                  <a:cubicBezTo>
                    <a:pt x="218" y="1"/>
                    <a:pt x="0" y="807"/>
                    <a:pt x="776" y="807"/>
                  </a:cubicBezTo>
                  <a:cubicBezTo>
                    <a:pt x="1396" y="807"/>
                    <a:pt x="1644" y="1"/>
                    <a:pt x="8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14"/>
            <p:cNvSpPr/>
            <p:nvPr/>
          </p:nvSpPr>
          <p:spPr>
            <a:xfrm>
              <a:off x="5066125" y="1914038"/>
              <a:ext cx="48125" cy="17100"/>
            </a:xfrm>
            <a:custGeom>
              <a:avLst/>
              <a:gdLst/>
              <a:ahLst/>
              <a:cxnLst/>
              <a:rect l="l" t="t" r="r" b="b"/>
              <a:pathLst>
                <a:path w="1925" h="684" extrusionOk="0">
                  <a:moveTo>
                    <a:pt x="1180" y="1"/>
                  </a:moveTo>
                  <a:cubicBezTo>
                    <a:pt x="714" y="1"/>
                    <a:pt x="1" y="683"/>
                    <a:pt x="745" y="683"/>
                  </a:cubicBezTo>
                  <a:cubicBezTo>
                    <a:pt x="1211" y="683"/>
                    <a:pt x="1924" y="1"/>
                    <a:pt x="1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14"/>
            <p:cNvSpPr/>
            <p:nvPr/>
          </p:nvSpPr>
          <p:spPr>
            <a:xfrm>
              <a:off x="5116550" y="1860538"/>
              <a:ext cx="48875" cy="16325"/>
            </a:xfrm>
            <a:custGeom>
              <a:avLst/>
              <a:gdLst/>
              <a:ahLst/>
              <a:cxnLst/>
              <a:rect l="l" t="t" r="r" b="b"/>
              <a:pathLst>
                <a:path w="1955" h="653" extrusionOk="0">
                  <a:moveTo>
                    <a:pt x="1179" y="1"/>
                  </a:moveTo>
                  <a:cubicBezTo>
                    <a:pt x="745" y="1"/>
                    <a:pt x="0" y="652"/>
                    <a:pt x="745" y="652"/>
                  </a:cubicBezTo>
                  <a:cubicBezTo>
                    <a:pt x="1179" y="652"/>
                    <a:pt x="1954" y="1"/>
                    <a:pt x="11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14"/>
            <p:cNvSpPr/>
            <p:nvPr/>
          </p:nvSpPr>
          <p:spPr>
            <a:xfrm>
              <a:off x="5188650" y="1829513"/>
              <a:ext cx="45800" cy="11675"/>
            </a:xfrm>
            <a:custGeom>
              <a:avLst/>
              <a:gdLst/>
              <a:ahLst/>
              <a:cxnLst/>
              <a:rect l="l" t="t" r="r" b="b"/>
              <a:pathLst>
                <a:path w="1832" h="467" extrusionOk="0">
                  <a:moveTo>
                    <a:pt x="1273" y="1"/>
                  </a:moveTo>
                  <a:cubicBezTo>
                    <a:pt x="1025" y="1"/>
                    <a:pt x="1" y="466"/>
                    <a:pt x="559" y="466"/>
                  </a:cubicBezTo>
                  <a:cubicBezTo>
                    <a:pt x="807" y="466"/>
                    <a:pt x="1831" y="1"/>
                    <a:pt x="12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14"/>
            <p:cNvSpPr/>
            <p:nvPr/>
          </p:nvSpPr>
          <p:spPr>
            <a:xfrm>
              <a:off x="5237525" y="1794613"/>
              <a:ext cx="48875" cy="14000"/>
            </a:xfrm>
            <a:custGeom>
              <a:avLst/>
              <a:gdLst/>
              <a:ahLst/>
              <a:cxnLst/>
              <a:rect l="l" t="t" r="r" b="b"/>
              <a:pathLst>
                <a:path w="1955" h="560" extrusionOk="0">
                  <a:moveTo>
                    <a:pt x="1210" y="1"/>
                  </a:moveTo>
                  <a:cubicBezTo>
                    <a:pt x="807" y="1"/>
                    <a:pt x="0" y="559"/>
                    <a:pt x="745" y="559"/>
                  </a:cubicBezTo>
                  <a:cubicBezTo>
                    <a:pt x="1148" y="559"/>
                    <a:pt x="1954" y="1"/>
                    <a:pt x="12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14"/>
            <p:cNvSpPr/>
            <p:nvPr/>
          </p:nvSpPr>
          <p:spPr>
            <a:xfrm>
              <a:off x="5303425" y="1806263"/>
              <a:ext cx="45000" cy="10875"/>
            </a:xfrm>
            <a:custGeom>
              <a:avLst/>
              <a:gdLst/>
              <a:ahLst/>
              <a:cxnLst/>
              <a:rect l="l" t="t" r="r" b="b"/>
              <a:pathLst>
                <a:path w="1800" h="435" extrusionOk="0">
                  <a:moveTo>
                    <a:pt x="1273" y="0"/>
                  </a:moveTo>
                  <a:cubicBezTo>
                    <a:pt x="1024" y="0"/>
                    <a:pt x="1" y="435"/>
                    <a:pt x="528" y="435"/>
                  </a:cubicBezTo>
                  <a:cubicBezTo>
                    <a:pt x="776" y="435"/>
                    <a:pt x="1800" y="0"/>
                    <a:pt x="12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14"/>
            <p:cNvSpPr/>
            <p:nvPr/>
          </p:nvSpPr>
          <p:spPr>
            <a:xfrm>
              <a:off x="5346075" y="1843488"/>
              <a:ext cx="47325" cy="17075"/>
            </a:xfrm>
            <a:custGeom>
              <a:avLst/>
              <a:gdLst/>
              <a:ahLst/>
              <a:cxnLst/>
              <a:rect l="l" t="t" r="r" b="b"/>
              <a:pathLst>
                <a:path w="1893" h="683" extrusionOk="0">
                  <a:moveTo>
                    <a:pt x="1149" y="0"/>
                  </a:moveTo>
                  <a:cubicBezTo>
                    <a:pt x="683" y="0"/>
                    <a:pt x="1" y="683"/>
                    <a:pt x="745" y="683"/>
                  </a:cubicBezTo>
                  <a:cubicBezTo>
                    <a:pt x="1211" y="683"/>
                    <a:pt x="1893" y="0"/>
                    <a:pt x="11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14"/>
            <p:cNvSpPr/>
            <p:nvPr/>
          </p:nvSpPr>
          <p:spPr>
            <a:xfrm>
              <a:off x="5274750" y="1901638"/>
              <a:ext cx="48875" cy="15550"/>
            </a:xfrm>
            <a:custGeom>
              <a:avLst/>
              <a:gdLst/>
              <a:ahLst/>
              <a:cxnLst/>
              <a:rect l="l" t="t" r="r" b="b"/>
              <a:pathLst>
                <a:path w="1955" h="622" extrusionOk="0">
                  <a:moveTo>
                    <a:pt x="1210" y="1"/>
                  </a:moveTo>
                  <a:cubicBezTo>
                    <a:pt x="807" y="1"/>
                    <a:pt x="0" y="621"/>
                    <a:pt x="745" y="621"/>
                  </a:cubicBezTo>
                  <a:cubicBezTo>
                    <a:pt x="1148" y="621"/>
                    <a:pt x="1954" y="1"/>
                    <a:pt x="12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14"/>
            <p:cNvSpPr/>
            <p:nvPr/>
          </p:nvSpPr>
          <p:spPr>
            <a:xfrm>
              <a:off x="5208050" y="1960588"/>
              <a:ext cx="41125" cy="19400"/>
            </a:xfrm>
            <a:custGeom>
              <a:avLst/>
              <a:gdLst/>
              <a:ahLst/>
              <a:cxnLst/>
              <a:rect l="l" t="t" r="r" b="b"/>
              <a:pathLst>
                <a:path w="1645" h="776" extrusionOk="0">
                  <a:moveTo>
                    <a:pt x="869" y="0"/>
                  </a:moveTo>
                  <a:cubicBezTo>
                    <a:pt x="249" y="0"/>
                    <a:pt x="0" y="776"/>
                    <a:pt x="745" y="776"/>
                  </a:cubicBezTo>
                  <a:cubicBezTo>
                    <a:pt x="1396" y="776"/>
                    <a:pt x="1644" y="0"/>
                    <a:pt x="8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14"/>
            <p:cNvSpPr/>
            <p:nvPr/>
          </p:nvSpPr>
          <p:spPr>
            <a:xfrm>
              <a:off x="5159975" y="1891563"/>
              <a:ext cx="48875" cy="15525"/>
            </a:xfrm>
            <a:custGeom>
              <a:avLst/>
              <a:gdLst/>
              <a:ahLst/>
              <a:cxnLst/>
              <a:rect l="l" t="t" r="r" b="b"/>
              <a:pathLst>
                <a:path w="1955" h="621" extrusionOk="0">
                  <a:moveTo>
                    <a:pt x="1210" y="0"/>
                  </a:moveTo>
                  <a:cubicBezTo>
                    <a:pt x="807" y="0"/>
                    <a:pt x="0" y="621"/>
                    <a:pt x="776" y="621"/>
                  </a:cubicBezTo>
                  <a:cubicBezTo>
                    <a:pt x="1179" y="621"/>
                    <a:pt x="1954" y="0"/>
                    <a:pt x="12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14"/>
            <p:cNvSpPr/>
            <p:nvPr/>
          </p:nvSpPr>
          <p:spPr>
            <a:xfrm>
              <a:off x="5254575" y="1852013"/>
              <a:ext cx="48875" cy="13200"/>
            </a:xfrm>
            <a:custGeom>
              <a:avLst/>
              <a:gdLst/>
              <a:ahLst/>
              <a:cxnLst/>
              <a:rect l="l" t="t" r="r" b="b"/>
              <a:pathLst>
                <a:path w="1955" h="528" extrusionOk="0">
                  <a:moveTo>
                    <a:pt x="1210" y="0"/>
                  </a:moveTo>
                  <a:cubicBezTo>
                    <a:pt x="838" y="0"/>
                    <a:pt x="1" y="528"/>
                    <a:pt x="745" y="528"/>
                  </a:cubicBezTo>
                  <a:cubicBezTo>
                    <a:pt x="1086" y="528"/>
                    <a:pt x="1955" y="0"/>
                    <a:pt x="12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8" name="Google Shape;1768;p14"/>
          <p:cNvGrpSpPr/>
          <p:nvPr/>
        </p:nvGrpSpPr>
        <p:grpSpPr>
          <a:xfrm rot="-10163243">
            <a:off x="-354404" y="-133329"/>
            <a:ext cx="1386418" cy="2334096"/>
            <a:chOff x="3026750" y="1552825"/>
            <a:chExt cx="1108700" cy="1867600"/>
          </a:xfrm>
        </p:grpSpPr>
        <p:sp>
          <p:nvSpPr>
            <p:cNvPr id="1769" name="Google Shape;1769;p14"/>
            <p:cNvSpPr/>
            <p:nvPr/>
          </p:nvSpPr>
          <p:spPr>
            <a:xfrm>
              <a:off x="3517625" y="1552825"/>
              <a:ext cx="235775" cy="558625"/>
            </a:xfrm>
            <a:custGeom>
              <a:avLst/>
              <a:gdLst/>
              <a:ahLst/>
              <a:cxnLst/>
              <a:rect l="l" t="t" r="r" b="b"/>
              <a:pathLst>
                <a:path w="9431" h="22345" extrusionOk="0">
                  <a:moveTo>
                    <a:pt x="5310" y="1463"/>
                  </a:moveTo>
                  <a:cubicBezTo>
                    <a:pt x="5816" y="2596"/>
                    <a:pt x="6477" y="3510"/>
                    <a:pt x="7197" y="4604"/>
                  </a:cubicBezTo>
                  <a:cubicBezTo>
                    <a:pt x="8283" y="6279"/>
                    <a:pt x="8190" y="8233"/>
                    <a:pt x="8159" y="10156"/>
                  </a:cubicBezTo>
                  <a:cubicBezTo>
                    <a:pt x="8058" y="13394"/>
                    <a:pt x="7585" y="16612"/>
                    <a:pt x="6758" y="19742"/>
                  </a:cubicBezTo>
                  <a:lnTo>
                    <a:pt x="6758" y="19742"/>
                  </a:lnTo>
                  <a:cubicBezTo>
                    <a:pt x="4215" y="14312"/>
                    <a:pt x="1810" y="6507"/>
                    <a:pt x="5310" y="1463"/>
                  </a:cubicBezTo>
                  <a:close/>
                  <a:moveTo>
                    <a:pt x="5701" y="0"/>
                  </a:moveTo>
                  <a:cubicBezTo>
                    <a:pt x="5466" y="0"/>
                    <a:pt x="5197" y="121"/>
                    <a:pt x="5057" y="261"/>
                  </a:cubicBezTo>
                  <a:cubicBezTo>
                    <a:pt x="0" y="5883"/>
                    <a:pt x="3244" y="15384"/>
                    <a:pt x="6282" y="21407"/>
                  </a:cubicBezTo>
                  <a:lnTo>
                    <a:pt x="6282" y="21407"/>
                  </a:lnTo>
                  <a:cubicBezTo>
                    <a:pt x="6236" y="21555"/>
                    <a:pt x="6190" y="21703"/>
                    <a:pt x="6143" y="21850"/>
                  </a:cubicBezTo>
                  <a:cubicBezTo>
                    <a:pt x="6045" y="22174"/>
                    <a:pt x="6303" y="22320"/>
                    <a:pt x="6593" y="22320"/>
                  </a:cubicBezTo>
                  <a:cubicBezTo>
                    <a:pt x="6663" y="22320"/>
                    <a:pt x="6735" y="22312"/>
                    <a:pt x="6805" y="22295"/>
                  </a:cubicBezTo>
                  <a:lnTo>
                    <a:pt x="6805" y="22295"/>
                  </a:lnTo>
                  <a:cubicBezTo>
                    <a:pt x="6870" y="22329"/>
                    <a:pt x="6950" y="22344"/>
                    <a:pt x="7034" y="22344"/>
                  </a:cubicBezTo>
                  <a:cubicBezTo>
                    <a:pt x="7411" y="22344"/>
                    <a:pt x="7890" y="22035"/>
                    <a:pt x="7694" y="21664"/>
                  </a:cubicBezTo>
                  <a:lnTo>
                    <a:pt x="7694" y="21633"/>
                  </a:lnTo>
                  <a:cubicBezTo>
                    <a:pt x="7619" y="21491"/>
                    <a:pt x="7545" y="21347"/>
                    <a:pt x="7470" y="21200"/>
                  </a:cubicBezTo>
                  <a:lnTo>
                    <a:pt x="7470" y="21200"/>
                  </a:lnTo>
                  <a:cubicBezTo>
                    <a:pt x="8558" y="17592"/>
                    <a:pt x="9160" y="13854"/>
                    <a:pt x="9276" y="10063"/>
                  </a:cubicBezTo>
                  <a:cubicBezTo>
                    <a:pt x="9338" y="8512"/>
                    <a:pt x="9431" y="6744"/>
                    <a:pt x="8841" y="5255"/>
                  </a:cubicBezTo>
                  <a:cubicBezTo>
                    <a:pt x="8159" y="3456"/>
                    <a:pt x="6701" y="2153"/>
                    <a:pt x="6112" y="261"/>
                  </a:cubicBezTo>
                  <a:cubicBezTo>
                    <a:pt x="6044" y="72"/>
                    <a:pt x="5882" y="0"/>
                    <a:pt x="57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14"/>
            <p:cNvSpPr/>
            <p:nvPr/>
          </p:nvSpPr>
          <p:spPr>
            <a:xfrm>
              <a:off x="3666525" y="1821075"/>
              <a:ext cx="411675" cy="323500"/>
            </a:xfrm>
            <a:custGeom>
              <a:avLst/>
              <a:gdLst/>
              <a:ahLst/>
              <a:cxnLst/>
              <a:rect l="l" t="t" r="r" b="b"/>
              <a:pathLst>
                <a:path w="16467" h="12940" extrusionOk="0">
                  <a:moveTo>
                    <a:pt x="15040" y="1041"/>
                  </a:moveTo>
                  <a:lnTo>
                    <a:pt x="15040" y="1041"/>
                  </a:lnTo>
                  <a:cubicBezTo>
                    <a:pt x="12704" y="6579"/>
                    <a:pt x="7732" y="10769"/>
                    <a:pt x="1765" y="11814"/>
                  </a:cubicBezTo>
                  <a:lnTo>
                    <a:pt x="1765" y="11814"/>
                  </a:lnTo>
                  <a:cubicBezTo>
                    <a:pt x="1538" y="8000"/>
                    <a:pt x="5542" y="4523"/>
                    <a:pt x="8779" y="3210"/>
                  </a:cubicBezTo>
                  <a:cubicBezTo>
                    <a:pt x="10861" y="2333"/>
                    <a:pt x="13084" y="2063"/>
                    <a:pt x="15040" y="1041"/>
                  </a:cubicBezTo>
                  <a:close/>
                  <a:moveTo>
                    <a:pt x="16295" y="1"/>
                  </a:moveTo>
                  <a:cubicBezTo>
                    <a:pt x="16016" y="1"/>
                    <a:pt x="15444" y="197"/>
                    <a:pt x="15355" y="264"/>
                  </a:cubicBezTo>
                  <a:cubicBezTo>
                    <a:pt x="13618" y="1659"/>
                    <a:pt x="11447" y="1908"/>
                    <a:pt x="9399" y="2590"/>
                  </a:cubicBezTo>
                  <a:cubicBezTo>
                    <a:pt x="7972" y="3024"/>
                    <a:pt x="6670" y="3738"/>
                    <a:pt x="5491" y="4606"/>
                  </a:cubicBezTo>
                  <a:cubicBezTo>
                    <a:pt x="2854" y="6591"/>
                    <a:pt x="0" y="9259"/>
                    <a:pt x="745" y="12857"/>
                  </a:cubicBezTo>
                  <a:cubicBezTo>
                    <a:pt x="753" y="12915"/>
                    <a:pt x="839" y="12940"/>
                    <a:pt x="959" y="12940"/>
                  </a:cubicBezTo>
                  <a:cubicBezTo>
                    <a:pt x="1290" y="12940"/>
                    <a:pt x="1884" y="12752"/>
                    <a:pt x="1862" y="12547"/>
                  </a:cubicBezTo>
                  <a:cubicBezTo>
                    <a:pt x="1838" y="12432"/>
                    <a:pt x="1819" y="12317"/>
                    <a:pt x="1803" y="12202"/>
                  </a:cubicBezTo>
                  <a:lnTo>
                    <a:pt x="1803" y="12202"/>
                  </a:lnTo>
                  <a:cubicBezTo>
                    <a:pt x="8417" y="10962"/>
                    <a:pt x="14057" y="6474"/>
                    <a:pt x="16441" y="108"/>
                  </a:cubicBezTo>
                  <a:cubicBezTo>
                    <a:pt x="16467" y="30"/>
                    <a:pt x="16403" y="1"/>
                    <a:pt x="162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14"/>
            <p:cNvSpPr/>
            <p:nvPr/>
          </p:nvSpPr>
          <p:spPr>
            <a:xfrm>
              <a:off x="3382700" y="1934550"/>
              <a:ext cx="340975" cy="237375"/>
            </a:xfrm>
            <a:custGeom>
              <a:avLst/>
              <a:gdLst/>
              <a:ahLst/>
              <a:cxnLst/>
              <a:rect l="l" t="t" r="r" b="b"/>
              <a:pathLst>
                <a:path w="13639" h="9495" extrusionOk="0">
                  <a:moveTo>
                    <a:pt x="2456" y="642"/>
                  </a:moveTo>
                  <a:cubicBezTo>
                    <a:pt x="6549" y="642"/>
                    <a:pt x="10686" y="4748"/>
                    <a:pt x="12256" y="8297"/>
                  </a:cubicBezTo>
                  <a:lnTo>
                    <a:pt x="12256" y="8297"/>
                  </a:lnTo>
                  <a:cubicBezTo>
                    <a:pt x="11701" y="8764"/>
                    <a:pt x="11154" y="8960"/>
                    <a:pt x="10625" y="8960"/>
                  </a:cubicBezTo>
                  <a:cubicBezTo>
                    <a:pt x="8371" y="8960"/>
                    <a:pt x="6435" y="5395"/>
                    <a:pt x="5522" y="3914"/>
                  </a:cubicBezTo>
                  <a:cubicBezTo>
                    <a:pt x="4679" y="2525"/>
                    <a:pt x="3697" y="1334"/>
                    <a:pt x="2322" y="643"/>
                  </a:cubicBezTo>
                  <a:lnTo>
                    <a:pt x="2322" y="643"/>
                  </a:lnTo>
                  <a:cubicBezTo>
                    <a:pt x="2367" y="642"/>
                    <a:pt x="2411" y="642"/>
                    <a:pt x="2456" y="642"/>
                  </a:cubicBezTo>
                  <a:close/>
                  <a:moveTo>
                    <a:pt x="2712" y="1"/>
                  </a:moveTo>
                  <a:cubicBezTo>
                    <a:pt x="2068" y="1"/>
                    <a:pt x="1420" y="81"/>
                    <a:pt x="776" y="253"/>
                  </a:cubicBezTo>
                  <a:cubicBezTo>
                    <a:pt x="497" y="315"/>
                    <a:pt x="0" y="750"/>
                    <a:pt x="528" y="874"/>
                  </a:cubicBezTo>
                  <a:cubicBezTo>
                    <a:pt x="4405" y="1897"/>
                    <a:pt x="4715" y="6581"/>
                    <a:pt x="7755" y="8629"/>
                  </a:cubicBezTo>
                  <a:cubicBezTo>
                    <a:pt x="8573" y="9194"/>
                    <a:pt x="9526" y="9495"/>
                    <a:pt x="10468" y="9495"/>
                  </a:cubicBezTo>
                  <a:cubicBezTo>
                    <a:pt x="11247" y="9495"/>
                    <a:pt x="12019" y="9288"/>
                    <a:pt x="12700" y="8854"/>
                  </a:cubicBezTo>
                  <a:lnTo>
                    <a:pt x="12700" y="8854"/>
                  </a:lnTo>
                  <a:cubicBezTo>
                    <a:pt x="12737" y="8860"/>
                    <a:pt x="12776" y="8863"/>
                    <a:pt x="12816" y="8863"/>
                  </a:cubicBezTo>
                  <a:cubicBezTo>
                    <a:pt x="13184" y="8863"/>
                    <a:pt x="13639" y="8629"/>
                    <a:pt x="13556" y="8380"/>
                  </a:cubicBezTo>
                  <a:lnTo>
                    <a:pt x="13556" y="8380"/>
                  </a:lnTo>
                  <a:lnTo>
                    <a:pt x="13556" y="8411"/>
                  </a:lnTo>
                  <a:cubicBezTo>
                    <a:pt x="11892" y="4266"/>
                    <a:pt x="7399" y="1"/>
                    <a:pt x="27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14"/>
            <p:cNvSpPr/>
            <p:nvPr/>
          </p:nvSpPr>
          <p:spPr>
            <a:xfrm>
              <a:off x="3696300" y="2037575"/>
              <a:ext cx="439150" cy="352000"/>
            </a:xfrm>
            <a:custGeom>
              <a:avLst/>
              <a:gdLst/>
              <a:ahLst/>
              <a:cxnLst/>
              <a:rect l="l" t="t" r="r" b="b"/>
              <a:pathLst>
                <a:path w="17566" h="14080" extrusionOk="0">
                  <a:moveTo>
                    <a:pt x="16282" y="721"/>
                  </a:moveTo>
                  <a:cubicBezTo>
                    <a:pt x="15226" y="3804"/>
                    <a:pt x="14037" y="6880"/>
                    <a:pt x="11434" y="8974"/>
                  </a:cubicBezTo>
                  <a:cubicBezTo>
                    <a:pt x="8656" y="11208"/>
                    <a:pt x="5163" y="12543"/>
                    <a:pt x="1665" y="13125"/>
                  </a:cubicBezTo>
                  <a:lnTo>
                    <a:pt x="1665" y="13125"/>
                  </a:lnTo>
                  <a:cubicBezTo>
                    <a:pt x="2282" y="9956"/>
                    <a:pt x="4540" y="7608"/>
                    <a:pt x="6936" y="5562"/>
                  </a:cubicBezTo>
                  <a:cubicBezTo>
                    <a:pt x="9812" y="3093"/>
                    <a:pt x="12715" y="1658"/>
                    <a:pt x="16282" y="721"/>
                  </a:cubicBezTo>
                  <a:close/>
                  <a:moveTo>
                    <a:pt x="17223" y="1"/>
                  </a:moveTo>
                  <a:cubicBezTo>
                    <a:pt x="17082" y="1"/>
                    <a:pt x="16935" y="27"/>
                    <a:pt x="16894" y="41"/>
                  </a:cubicBezTo>
                  <a:cubicBezTo>
                    <a:pt x="12861" y="971"/>
                    <a:pt x="9666" y="2367"/>
                    <a:pt x="6502" y="5035"/>
                  </a:cubicBezTo>
                  <a:cubicBezTo>
                    <a:pt x="3847" y="7247"/>
                    <a:pt x="1192" y="9825"/>
                    <a:pt x="538" y="13327"/>
                  </a:cubicBezTo>
                  <a:lnTo>
                    <a:pt x="538" y="13327"/>
                  </a:lnTo>
                  <a:cubicBezTo>
                    <a:pt x="188" y="13483"/>
                    <a:pt x="0" y="13823"/>
                    <a:pt x="458" y="13823"/>
                  </a:cubicBezTo>
                  <a:cubicBezTo>
                    <a:pt x="459" y="13823"/>
                    <a:pt x="459" y="13823"/>
                    <a:pt x="460" y="13823"/>
                  </a:cubicBezTo>
                  <a:lnTo>
                    <a:pt x="460" y="13823"/>
                  </a:lnTo>
                  <a:cubicBezTo>
                    <a:pt x="458" y="13841"/>
                    <a:pt x="456" y="13858"/>
                    <a:pt x="453" y="13875"/>
                  </a:cubicBezTo>
                  <a:cubicBezTo>
                    <a:pt x="429" y="14020"/>
                    <a:pt x="582" y="14080"/>
                    <a:pt x="782" y="14080"/>
                  </a:cubicBezTo>
                  <a:cubicBezTo>
                    <a:pt x="1099" y="14080"/>
                    <a:pt x="1532" y="13929"/>
                    <a:pt x="1570" y="13720"/>
                  </a:cubicBezTo>
                  <a:cubicBezTo>
                    <a:pt x="1572" y="13706"/>
                    <a:pt x="1574" y="13692"/>
                    <a:pt x="1576" y="13677"/>
                  </a:cubicBezTo>
                  <a:lnTo>
                    <a:pt x="1576" y="13677"/>
                  </a:lnTo>
                  <a:cubicBezTo>
                    <a:pt x="5099" y="13110"/>
                    <a:pt x="8447" y="11771"/>
                    <a:pt x="11403" y="9781"/>
                  </a:cubicBezTo>
                  <a:cubicBezTo>
                    <a:pt x="14784" y="7454"/>
                    <a:pt x="16242" y="3980"/>
                    <a:pt x="17514" y="196"/>
                  </a:cubicBezTo>
                  <a:cubicBezTo>
                    <a:pt x="17566" y="41"/>
                    <a:pt x="17398" y="1"/>
                    <a:pt x="172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14"/>
            <p:cNvSpPr/>
            <p:nvPr/>
          </p:nvSpPr>
          <p:spPr>
            <a:xfrm>
              <a:off x="3363300" y="2187475"/>
              <a:ext cx="369775" cy="331275"/>
            </a:xfrm>
            <a:custGeom>
              <a:avLst/>
              <a:gdLst/>
              <a:ahLst/>
              <a:cxnLst/>
              <a:rect l="l" t="t" r="r" b="b"/>
              <a:pathLst>
                <a:path w="14791" h="13251" extrusionOk="0">
                  <a:moveTo>
                    <a:pt x="1444" y="822"/>
                  </a:moveTo>
                  <a:lnTo>
                    <a:pt x="1444" y="822"/>
                  </a:lnTo>
                  <a:cubicBezTo>
                    <a:pt x="4081" y="1724"/>
                    <a:pt x="5898" y="5356"/>
                    <a:pt x="7446" y="7290"/>
                  </a:cubicBezTo>
                  <a:cubicBezTo>
                    <a:pt x="8283" y="8314"/>
                    <a:pt x="9524" y="8934"/>
                    <a:pt x="10485" y="9834"/>
                  </a:cubicBezTo>
                  <a:cubicBezTo>
                    <a:pt x="11296" y="10577"/>
                    <a:pt x="12058" y="11370"/>
                    <a:pt x="12771" y="12199"/>
                  </a:cubicBezTo>
                  <a:lnTo>
                    <a:pt x="12771" y="12199"/>
                  </a:lnTo>
                  <a:cubicBezTo>
                    <a:pt x="9753" y="11622"/>
                    <a:pt x="6952" y="10621"/>
                    <a:pt x="5367" y="7662"/>
                  </a:cubicBezTo>
                  <a:cubicBezTo>
                    <a:pt x="4654" y="6359"/>
                    <a:pt x="4220" y="4901"/>
                    <a:pt x="3444" y="3599"/>
                  </a:cubicBezTo>
                  <a:cubicBezTo>
                    <a:pt x="2903" y="2620"/>
                    <a:pt x="1935" y="1813"/>
                    <a:pt x="1444" y="822"/>
                  </a:cubicBezTo>
                  <a:close/>
                  <a:moveTo>
                    <a:pt x="838" y="0"/>
                  </a:moveTo>
                  <a:cubicBezTo>
                    <a:pt x="652" y="0"/>
                    <a:pt x="1" y="156"/>
                    <a:pt x="63" y="466"/>
                  </a:cubicBezTo>
                  <a:cubicBezTo>
                    <a:pt x="435" y="2017"/>
                    <a:pt x="2017" y="3195"/>
                    <a:pt x="2731" y="4622"/>
                  </a:cubicBezTo>
                  <a:cubicBezTo>
                    <a:pt x="3444" y="6080"/>
                    <a:pt x="3940" y="7662"/>
                    <a:pt x="4871" y="8996"/>
                  </a:cubicBezTo>
                  <a:cubicBezTo>
                    <a:pt x="6811" y="11845"/>
                    <a:pt x="10261" y="12562"/>
                    <a:pt x="13457" y="13027"/>
                  </a:cubicBezTo>
                  <a:lnTo>
                    <a:pt x="13457" y="13027"/>
                  </a:lnTo>
                  <a:cubicBezTo>
                    <a:pt x="13490" y="13069"/>
                    <a:pt x="13523" y="13111"/>
                    <a:pt x="13556" y="13153"/>
                  </a:cubicBezTo>
                  <a:cubicBezTo>
                    <a:pt x="13617" y="13221"/>
                    <a:pt x="13727" y="13250"/>
                    <a:pt x="13854" y="13250"/>
                  </a:cubicBezTo>
                  <a:cubicBezTo>
                    <a:pt x="14243" y="13250"/>
                    <a:pt x="14790" y="12976"/>
                    <a:pt x="14580" y="12718"/>
                  </a:cubicBezTo>
                  <a:cubicBezTo>
                    <a:pt x="14567" y="12703"/>
                    <a:pt x="14554" y="12688"/>
                    <a:pt x="14541" y="12672"/>
                  </a:cubicBezTo>
                  <a:lnTo>
                    <a:pt x="14541" y="12672"/>
                  </a:lnTo>
                  <a:cubicBezTo>
                    <a:pt x="14599" y="12581"/>
                    <a:pt x="14566" y="12502"/>
                    <a:pt x="14369" y="12471"/>
                  </a:cubicBezTo>
                  <a:lnTo>
                    <a:pt x="14369" y="12471"/>
                  </a:lnTo>
                  <a:cubicBezTo>
                    <a:pt x="12137" y="9898"/>
                    <a:pt x="9338" y="7978"/>
                    <a:pt x="7383" y="5212"/>
                  </a:cubicBezTo>
                  <a:cubicBezTo>
                    <a:pt x="5926" y="3071"/>
                    <a:pt x="3661" y="156"/>
                    <a:pt x="8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14"/>
            <p:cNvSpPr/>
            <p:nvPr/>
          </p:nvSpPr>
          <p:spPr>
            <a:xfrm>
              <a:off x="3636250" y="2375375"/>
              <a:ext cx="441475" cy="350150"/>
            </a:xfrm>
            <a:custGeom>
              <a:avLst/>
              <a:gdLst/>
              <a:ahLst/>
              <a:cxnLst/>
              <a:rect l="l" t="t" r="r" b="b"/>
              <a:pathLst>
                <a:path w="17659" h="14006" extrusionOk="0">
                  <a:moveTo>
                    <a:pt x="15262" y="1321"/>
                  </a:moveTo>
                  <a:cubicBezTo>
                    <a:pt x="13611" y="3164"/>
                    <a:pt x="12658" y="5579"/>
                    <a:pt x="10734" y="7250"/>
                  </a:cubicBezTo>
                  <a:cubicBezTo>
                    <a:pt x="8206" y="9405"/>
                    <a:pt x="5289" y="11059"/>
                    <a:pt x="2141" y="12132"/>
                  </a:cubicBezTo>
                  <a:lnTo>
                    <a:pt x="2141" y="12132"/>
                  </a:lnTo>
                  <a:cubicBezTo>
                    <a:pt x="3533" y="9460"/>
                    <a:pt x="5626" y="7733"/>
                    <a:pt x="8098" y="5761"/>
                  </a:cubicBezTo>
                  <a:cubicBezTo>
                    <a:pt x="9401" y="4706"/>
                    <a:pt x="10455" y="3465"/>
                    <a:pt x="11975" y="2659"/>
                  </a:cubicBezTo>
                  <a:cubicBezTo>
                    <a:pt x="13032" y="2140"/>
                    <a:pt x="14131" y="1691"/>
                    <a:pt x="15262" y="1321"/>
                  </a:cubicBezTo>
                  <a:close/>
                  <a:moveTo>
                    <a:pt x="16910" y="0"/>
                  </a:moveTo>
                  <a:cubicBezTo>
                    <a:pt x="16857" y="0"/>
                    <a:pt x="16804" y="7"/>
                    <a:pt x="16752" y="22"/>
                  </a:cubicBezTo>
                  <a:cubicBezTo>
                    <a:pt x="14922" y="487"/>
                    <a:pt x="13154" y="1139"/>
                    <a:pt x="11448" y="1976"/>
                  </a:cubicBezTo>
                  <a:cubicBezTo>
                    <a:pt x="9835" y="2814"/>
                    <a:pt x="8749" y="4117"/>
                    <a:pt x="7353" y="5233"/>
                  </a:cubicBezTo>
                  <a:cubicBezTo>
                    <a:pt x="4562" y="7460"/>
                    <a:pt x="2258" y="9354"/>
                    <a:pt x="813" y="12545"/>
                  </a:cubicBezTo>
                  <a:lnTo>
                    <a:pt x="813" y="12545"/>
                  </a:lnTo>
                  <a:cubicBezTo>
                    <a:pt x="729" y="12569"/>
                    <a:pt x="645" y="12593"/>
                    <a:pt x="560" y="12616"/>
                  </a:cubicBezTo>
                  <a:cubicBezTo>
                    <a:pt x="0" y="12769"/>
                    <a:pt x="46" y="13318"/>
                    <a:pt x="457" y="13407"/>
                  </a:cubicBezTo>
                  <a:lnTo>
                    <a:pt x="457" y="13407"/>
                  </a:lnTo>
                  <a:cubicBezTo>
                    <a:pt x="439" y="13454"/>
                    <a:pt x="422" y="13500"/>
                    <a:pt x="405" y="13546"/>
                  </a:cubicBezTo>
                  <a:cubicBezTo>
                    <a:pt x="274" y="13859"/>
                    <a:pt x="534" y="14005"/>
                    <a:pt x="830" y="14005"/>
                  </a:cubicBezTo>
                  <a:cubicBezTo>
                    <a:pt x="1094" y="14005"/>
                    <a:pt x="1387" y="13889"/>
                    <a:pt x="1460" y="13671"/>
                  </a:cubicBezTo>
                  <a:cubicBezTo>
                    <a:pt x="1528" y="13486"/>
                    <a:pt x="1599" y="13306"/>
                    <a:pt x="1673" y="13129"/>
                  </a:cubicBezTo>
                  <a:lnTo>
                    <a:pt x="1673" y="13129"/>
                  </a:lnTo>
                  <a:cubicBezTo>
                    <a:pt x="4843" y="12144"/>
                    <a:pt x="7820" y="10597"/>
                    <a:pt x="10486" y="8583"/>
                  </a:cubicBezTo>
                  <a:cubicBezTo>
                    <a:pt x="11758" y="7653"/>
                    <a:pt x="12875" y="6505"/>
                    <a:pt x="13805" y="5233"/>
                  </a:cubicBezTo>
                  <a:cubicBezTo>
                    <a:pt x="14891" y="3620"/>
                    <a:pt x="15666" y="1852"/>
                    <a:pt x="17248" y="673"/>
                  </a:cubicBezTo>
                  <a:cubicBezTo>
                    <a:pt x="17658" y="373"/>
                    <a:pt x="17298" y="0"/>
                    <a:pt x="169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14"/>
            <p:cNvSpPr/>
            <p:nvPr/>
          </p:nvSpPr>
          <p:spPr>
            <a:xfrm>
              <a:off x="3266925" y="2664000"/>
              <a:ext cx="420475" cy="134025"/>
            </a:xfrm>
            <a:custGeom>
              <a:avLst/>
              <a:gdLst/>
              <a:ahLst/>
              <a:cxnLst/>
              <a:rect l="l" t="t" r="r" b="b"/>
              <a:pathLst>
                <a:path w="16819" h="5361" extrusionOk="0">
                  <a:moveTo>
                    <a:pt x="5575" y="864"/>
                  </a:moveTo>
                  <a:cubicBezTo>
                    <a:pt x="6716" y="864"/>
                    <a:pt x="7829" y="1317"/>
                    <a:pt x="8912" y="1784"/>
                  </a:cubicBezTo>
                  <a:cubicBezTo>
                    <a:pt x="10546" y="2442"/>
                    <a:pt x="11816" y="2577"/>
                    <a:pt x="13260" y="2577"/>
                  </a:cubicBezTo>
                  <a:cubicBezTo>
                    <a:pt x="13681" y="2577"/>
                    <a:pt x="14116" y="2566"/>
                    <a:pt x="14579" y="2552"/>
                  </a:cubicBezTo>
                  <a:lnTo>
                    <a:pt x="14579" y="2552"/>
                  </a:lnTo>
                  <a:cubicBezTo>
                    <a:pt x="13415" y="3879"/>
                    <a:pt x="11916" y="4239"/>
                    <a:pt x="10268" y="4239"/>
                  </a:cubicBezTo>
                  <a:cubicBezTo>
                    <a:pt x="8317" y="4239"/>
                    <a:pt x="6157" y="3735"/>
                    <a:pt x="4094" y="3735"/>
                  </a:cubicBezTo>
                  <a:cubicBezTo>
                    <a:pt x="3154" y="3735"/>
                    <a:pt x="2234" y="3840"/>
                    <a:pt x="1363" y="4144"/>
                  </a:cubicBezTo>
                  <a:lnTo>
                    <a:pt x="1363" y="4144"/>
                  </a:lnTo>
                  <a:cubicBezTo>
                    <a:pt x="1778" y="2852"/>
                    <a:pt x="2725" y="1770"/>
                    <a:pt x="3980" y="1195"/>
                  </a:cubicBezTo>
                  <a:cubicBezTo>
                    <a:pt x="4518" y="960"/>
                    <a:pt x="5049" y="864"/>
                    <a:pt x="5575" y="864"/>
                  </a:cubicBezTo>
                  <a:close/>
                  <a:moveTo>
                    <a:pt x="5845" y="1"/>
                  </a:moveTo>
                  <a:cubicBezTo>
                    <a:pt x="5619" y="1"/>
                    <a:pt x="5391" y="16"/>
                    <a:pt x="5159" y="47"/>
                  </a:cubicBezTo>
                  <a:cubicBezTo>
                    <a:pt x="2584" y="419"/>
                    <a:pt x="506" y="2405"/>
                    <a:pt x="40" y="4979"/>
                  </a:cubicBezTo>
                  <a:cubicBezTo>
                    <a:pt x="0" y="5262"/>
                    <a:pt x="263" y="5361"/>
                    <a:pt x="519" y="5361"/>
                  </a:cubicBezTo>
                  <a:cubicBezTo>
                    <a:pt x="656" y="5361"/>
                    <a:pt x="792" y="5333"/>
                    <a:pt x="878" y="5289"/>
                  </a:cubicBezTo>
                  <a:cubicBezTo>
                    <a:pt x="1922" y="4681"/>
                    <a:pt x="3019" y="4484"/>
                    <a:pt x="4143" y="4484"/>
                  </a:cubicBezTo>
                  <a:cubicBezTo>
                    <a:pt x="6225" y="4484"/>
                    <a:pt x="8401" y="5162"/>
                    <a:pt x="10503" y="5162"/>
                  </a:cubicBezTo>
                  <a:cubicBezTo>
                    <a:pt x="10739" y="5162"/>
                    <a:pt x="10974" y="5153"/>
                    <a:pt x="11207" y="5134"/>
                  </a:cubicBezTo>
                  <a:cubicBezTo>
                    <a:pt x="13844" y="4917"/>
                    <a:pt x="15581" y="3459"/>
                    <a:pt x="16667" y="1133"/>
                  </a:cubicBezTo>
                  <a:cubicBezTo>
                    <a:pt x="16819" y="812"/>
                    <a:pt x="16548" y="657"/>
                    <a:pt x="16235" y="657"/>
                  </a:cubicBezTo>
                  <a:cubicBezTo>
                    <a:pt x="15972" y="657"/>
                    <a:pt x="15680" y="766"/>
                    <a:pt x="15581" y="978"/>
                  </a:cubicBezTo>
                  <a:cubicBezTo>
                    <a:pt x="15459" y="1239"/>
                    <a:pt x="15330" y="1481"/>
                    <a:pt x="15196" y="1704"/>
                  </a:cubicBezTo>
                  <a:lnTo>
                    <a:pt x="15196" y="1704"/>
                  </a:lnTo>
                  <a:cubicBezTo>
                    <a:pt x="14478" y="1741"/>
                    <a:pt x="13781" y="1828"/>
                    <a:pt x="13082" y="1828"/>
                  </a:cubicBezTo>
                  <a:cubicBezTo>
                    <a:pt x="12748" y="1828"/>
                    <a:pt x="12413" y="1808"/>
                    <a:pt x="12076" y="1753"/>
                  </a:cubicBezTo>
                  <a:cubicBezTo>
                    <a:pt x="10990" y="1567"/>
                    <a:pt x="9967" y="1226"/>
                    <a:pt x="9005" y="761"/>
                  </a:cubicBezTo>
                  <a:cubicBezTo>
                    <a:pt x="7975" y="349"/>
                    <a:pt x="6946" y="1"/>
                    <a:pt x="58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14"/>
            <p:cNvSpPr/>
            <p:nvPr/>
          </p:nvSpPr>
          <p:spPr>
            <a:xfrm>
              <a:off x="3501350" y="2560000"/>
              <a:ext cx="177875" cy="161425"/>
            </a:xfrm>
            <a:custGeom>
              <a:avLst/>
              <a:gdLst/>
              <a:ahLst/>
              <a:cxnLst/>
              <a:rect l="l" t="t" r="r" b="b"/>
              <a:pathLst>
                <a:path w="7115" h="6457" extrusionOk="0">
                  <a:moveTo>
                    <a:pt x="1384" y="727"/>
                  </a:moveTo>
                  <a:lnTo>
                    <a:pt x="1384" y="727"/>
                  </a:lnTo>
                  <a:cubicBezTo>
                    <a:pt x="2153" y="1115"/>
                    <a:pt x="3566" y="2717"/>
                    <a:pt x="3847" y="2997"/>
                  </a:cubicBezTo>
                  <a:cubicBezTo>
                    <a:pt x="4381" y="3630"/>
                    <a:pt x="4852" y="4301"/>
                    <a:pt x="5260" y="5010"/>
                  </a:cubicBezTo>
                  <a:lnTo>
                    <a:pt x="5260" y="5010"/>
                  </a:lnTo>
                  <a:cubicBezTo>
                    <a:pt x="3423" y="4440"/>
                    <a:pt x="2175" y="2477"/>
                    <a:pt x="1384" y="727"/>
                  </a:cubicBezTo>
                  <a:close/>
                  <a:moveTo>
                    <a:pt x="1252" y="1"/>
                  </a:moveTo>
                  <a:cubicBezTo>
                    <a:pt x="935" y="1"/>
                    <a:pt x="611" y="89"/>
                    <a:pt x="279" y="299"/>
                  </a:cubicBezTo>
                  <a:cubicBezTo>
                    <a:pt x="186" y="361"/>
                    <a:pt x="0" y="485"/>
                    <a:pt x="62" y="640"/>
                  </a:cubicBezTo>
                  <a:cubicBezTo>
                    <a:pt x="1153" y="3136"/>
                    <a:pt x="2880" y="5579"/>
                    <a:pt x="5685" y="5809"/>
                  </a:cubicBezTo>
                  <a:lnTo>
                    <a:pt x="5685" y="5809"/>
                  </a:lnTo>
                  <a:cubicBezTo>
                    <a:pt x="5757" y="5956"/>
                    <a:pt x="5827" y="6105"/>
                    <a:pt x="5894" y="6255"/>
                  </a:cubicBezTo>
                  <a:cubicBezTo>
                    <a:pt x="5955" y="6398"/>
                    <a:pt x="6115" y="6457"/>
                    <a:pt x="6295" y="6457"/>
                  </a:cubicBezTo>
                  <a:cubicBezTo>
                    <a:pt x="6662" y="6457"/>
                    <a:pt x="7115" y="6214"/>
                    <a:pt x="7011" y="5944"/>
                  </a:cubicBezTo>
                  <a:cubicBezTo>
                    <a:pt x="6962" y="5835"/>
                    <a:pt x="6912" y="5727"/>
                    <a:pt x="6861" y="5619"/>
                  </a:cubicBezTo>
                  <a:lnTo>
                    <a:pt x="6861" y="5619"/>
                  </a:lnTo>
                  <a:cubicBezTo>
                    <a:pt x="7050" y="5425"/>
                    <a:pt x="7032" y="5160"/>
                    <a:pt x="6620" y="5138"/>
                  </a:cubicBezTo>
                  <a:lnTo>
                    <a:pt x="6620" y="5138"/>
                  </a:lnTo>
                  <a:cubicBezTo>
                    <a:pt x="5877" y="3718"/>
                    <a:pt x="4894" y="2426"/>
                    <a:pt x="3692" y="1353"/>
                  </a:cubicBezTo>
                  <a:cubicBezTo>
                    <a:pt x="2980" y="711"/>
                    <a:pt x="2150" y="1"/>
                    <a:pt x="12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14"/>
            <p:cNvSpPr/>
            <p:nvPr/>
          </p:nvSpPr>
          <p:spPr>
            <a:xfrm>
              <a:off x="3631300" y="2657975"/>
              <a:ext cx="311325" cy="64150"/>
            </a:xfrm>
            <a:custGeom>
              <a:avLst/>
              <a:gdLst/>
              <a:ahLst/>
              <a:cxnLst/>
              <a:rect l="l" t="t" r="r" b="b"/>
              <a:pathLst>
                <a:path w="12453" h="2566" extrusionOk="0">
                  <a:moveTo>
                    <a:pt x="7387" y="764"/>
                  </a:moveTo>
                  <a:cubicBezTo>
                    <a:pt x="8503" y="764"/>
                    <a:pt x="9620" y="904"/>
                    <a:pt x="10712" y="1187"/>
                  </a:cubicBezTo>
                  <a:lnTo>
                    <a:pt x="10712" y="1187"/>
                  </a:lnTo>
                  <a:cubicBezTo>
                    <a:pt x="9648" y="1660"/>
                    <a:pt x="8524" y="1826"/>
                    <a:pt x="7379" y="1826"/>
                  </a:cubicBezTo>
                  <a:cubicBezTo>
                    <a:pt x="6052" y="1826"/>
                    <a:pt x="4696" y="1604"/>
                    <a:pt x="3366" y="1380"/>
                  </a:cubicBezTo>
                  <a:lnTo>
                    <a:pt x="3366" y="1380"/>
                  </a:lnTo>
                  <a:cubicBezTo>
                    <a:pt x="4669" y="972"/>
                    <a:pt x="6027" y="764"/>
                    <a:pt x="7387" y="764"/>
                  </a:cubicBezTo>
                  <a:close/>
                  <a:moveTo>
                    <a:pt x="7634" y="0"/>
                  </a:moveTo>
                  <a:cubicBezTo>
                    <a:pt x="5670" y="0"/>
                    <a:pt x="3718" y="385"/>
                    <a:pt x="1895" y="1141"/>
                  </a:cubicBezTo>
                  <a:lnTo>
                    <a:pt x="1895" y="1141"/>
                  </a:lnTo>
                  <a:cubicBezTo>
                    <a:pt x="1628" y="1101"/>
                    <a:pt x="1362" y="1064"/>
                    <a:pt x="1099" y="1033"/>
                  </a:cubicBezTo>
                  <a:cubicBezTo>
                    <a:pt x="1078" y="1030"/>
                    <a:pt x="1057" y="1029"/>
                    <a:pt x="1036" y="1029"/>
                  </a:cubicBezTo>
                  <a:cubicBezTo>
                    <a:pt x="544" y="1029"/>
                    <a:pt x="0" y="1661"/>
                    <a:pt x="608" y="1794"/>
                  </a:cubicBezTo>
                  <a:lnTo>
                    <a:pt x="608" y="1794"/>
                  </a:lnTo>
                  <a:cubicBezTo>
                    <a:pt x="396" y="2036"/>
                    <a:pt x="649" y="2290"/>
                    <a:pt x="990" y="2290"/>
                  </a:cubicBezTo>
                  <a:cubicBezTo>
                    <a:pt x="1094" y="2290"/>
                    <a:pt x="1206" y="2266"/>
                    <a:pt x="1316" y="2211"/>
                  </a:cubicBezTo>
                  <a:cubicBezTo>
                    <a:pt x="1490" y="2124"/>
                    <a:pt x="1664" y="2040"/>
                    <a:pt x="1841" y="1961"/>
                  </a:cubicBezTo>
                  <a:lnTo>
                    <a:pt x="1841" y="1961"/>
                  </a:lnTo>
                  <a:cubicBezTo>
                    <a:pt x="3668" y="2226"/>
                    <a:pt x="5483" y="2566"/>
                    <a:pt x="7261" y="2566"/>
                  </a:cubicBezTo>
                  <a:cubicBezTo>
                    <a:pt x="8938" y="2566"/>
                    <a:pt x="10582" y="2264"/>
                    <a:pt x="12173" y="1312"/>
                  </a:cubicBezTo>
                  <a:cubicBezTo>
                    <a:pt x="12452" y="1188"/>
                    <a:pt x="12421" y="785"/>
                    <a:pt x="12142" y="691"/>
                  </a:cubicBezTo>
                  <a:cubicBezTo>
                    <a:pt x="10669" y="229"/>
                    <a:pt x="9148" y="0"/>
                    <a:pt x="76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14"/>
            <p:cNvSpPr/>
            <p:nvPr/>
          </p:nvSpPr>
          <p:spPr>
            <a:xfrm>
              <a:off x="3596925" y="2760425"/>
              <a:ext cx="204875" cy="192375"/>
            </a:xfrm>
            <a:custGeom>
              <a:avLst/>
              <a:gdLst/>
              <a:ahLst/>
              <a:cxnLst/>
              <a:rect l="l" t="t" r="r" b="b"/>
              <a:pathLst>
                <a:path w="8195" h="7695" extrusionOk="0">
                  <a:moveTo>
                    <a:pt x="6571" y="951"/>
                  </a:moveTo>
                  <a:lnTo>
                    <a:pt x="6571" y="951"/>
                  </a:lnTo>
                  <a:cubicBezTo>
                    <a:pt x="5247" y="3030"/>
                    <a:pt x="3798" y="5093"/>
                    <a:pt x="1727" y="6424"/>
                  </a:cubicBezTo>
                  <a:lnTo>
                    <a:pt x="1727" y="6424"/>
                  </a:lnTo>
                  <a:cubicBezTo>
                    <a:pt x="2612" y="4215"/>
                    <a:pt x="4386" y="1771"/>
                    <a:pt x="6571" y="951"/>
                  </a:cubicBezTo>
                  <a:close/>
                  <a:moveTo>
                    <a:pt x="7631" y="1"/>
                  </a:moveTo>
                  <a:cubicBezTo>
                    <a:pt x="7607" y="1"/>
                    <a:pt x="7583" y="3"/>
                    <a:pt x="7561" y="6"/>
                  </a:cubicBezTo>
                  <a:cubicBezTo>
                    <a:pt x="4075" y="582"/>
                    <a:pt x="1419" y="3913"/>
                    <a:pt x="373" y="7162"/>
                  </a:cubicBezTo>
                  <a:lnTo>
                    <a:pt x="373" y="7162"/>
                  </a:lnTo>
                  <a:cubicBezTo>
                    <a:pt x="1" y="7419"/>
                    <a:pt x="285" y="7695"/>
                    <a:pt x="675" y="7695"/>
                  </a:cubicBezTo>
                  <a:cubicBezTo>
                    <a:pt x="775" y="7695"/>
                    <a:pt x="881" y="7677"/>
                    <a:pt x="985" y="7636"/>
                  </a:cubicBezTo>
                  <a:cubicBezTo>
                    <a:pt x="4180" y="6178"/>
                    <a:pt x="6197" y="3294"/>
                    <a:pt x="8027" y="409"/>
                  </a:cubicBezTo>
                  <a:cubicBezTo>
                    <a:pt x="8194" y="129"/>
                    <a:pt x="7858" y="1"/>
                    <a:pt x="76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14"/>
            <p:cNvSpPr/>
            <p:nvPr/>
          </p:nvSpPr>
          <p:spPr>
            <a:xfrm>
              <a:off x="3388900" y="2884800"/>
              <a:ext cx="251650" cy="86400"/>
            </a:xfrm>
            <a:custGeom>
              <a:avLst/>
              <a:gdLst/>
              <a:ahLst/>
              <a:cxnLst/>
              <a:rect l="l" t="t" r="r" b="b"/>
              <a:pathLst>
                <a:path w="10066" h="3456" extrusionOk="0">
                  <a:moveTo>
                    <a:pt x="3492" y="565"/>
                  </a:moveTo>
                  <a:cubicBezTo>
                    <a:pt x="5349" y="565"/>
                    <a:pt x="7136" y="945"/>
                    <a:pt x="8517" y="2362"/>
                  </a:cubicBezTo>
                  <a:lnTo>
                    <a:pt x="8517" y="2362"/>
                  </a:lnTo>
                  <a:cubicBezTo>
                    <a:pt x="8038" y="2772"/>
                    <a:pt x="7459" y="2939"/>
                    <a:pt x="6837" y="2939"/>
                  </a:cubicBezTo>
                  <a:cubicBezTo>
                    <a:pt x="5085" y="2939"/>
                    <a:pt x="2983" y="1617"/>
                    <a:pt x="1741" y="656"/>
                  </a:cubicBezTo>
                  <a:lnTo>
                    <a:pt x="1741" y="656"/>
                  </a:lnTo>
                  <a:cubicBezTo>
                    <a:pt x="2325" y="602"/>
                    <a:pt x="2911" y="565"/>
                    <a:pt x="3492" y="565"/>
                  </a:cubicBezTo>
                  <a:close/>
                  <a:moveTo>
                    <a:pt x="4097" y="1"/>
                  </a:moveTo>
                  <a:cubicBezTo>
                    <a:pt x="3013" y="1"/>
                    <a:pt x="1913" y="118"/>
                    <a:pt x="869" y="242"/>
                  </a:cubicBezTo>
                  <a:cubicBezTo>
                    <a:pt x="776" y="242"/>
                    <a:pt x="1" y="521"/>
                    <a:pt x="249" y="707"/>
                  </a:cubicBezTo>
                  <a:cubicBezTo>
                    <a:pt x="1821" y="2014"/>
                    <a:pt x="4349" y="3456"/>
                    <a:pt x="6627" y="3456"/>
                  </a:cubicBezTo>
                  <a:cubicBezTo>
                    <a:pt x="7464" y="3456"/>
                    <a:pt x="8267" y="3261"/>
                    <a:pt x="8977" y="2794"/>
                  </a:cubicBezTo>
                  <a:lnTo>
                    <a:pt x="8977" y="2794"/>
                  </a:lnTo>
                  <a:cubicBezTo>
                    <a:pt x="9006" y="2798"/>
                    <a:pt x="9037" y="2801"/>
                    <a:pt x="9070" y="2801"/>
                  </a:cubicBezTo>
                  <a:cubicBezTo>
                    <a:pt x="9440" y="2801"/>
                    <a:pt x="10065" y="2507"/>
                    <a:pt x="9896" y="2289"/>
                  </a:cubicBezTo>
                  <a:lnTo>
                    <a:pt x="9865" y="2289"/>
                  </a:lnTo>
                  <a:cubicBezTo>
                    <a:pt x="9824" y="2239"/>
                    <a:pt x="9782" y="2190"/>
                    <a:pt x="9740" y="2141"/>
                  </a:cubicBezTo>
                  <a:lnTo>
                    <a:pt x="9740" y="2141"/>
                  </a:lnTo>
                  <a:cubicBezTo>
                    <a:pt x="9761" y="2119"/>
                    <a:pt x="9782" y="2095"/>
                    <a:pt x="9803" y="2072"/>
                  </a:cubicBezTo>
                  <a:cubicBezTo>
                    <a:pt x="9923" y="1939"/>
                    <a:pt x="9791" y="1886"/>
                    <a:pt x="9584" y="1886"/>
                  </a:cubicBezTo>
                  <a:cubicBezTo>
                    <a:pt x="9559" y="1886"/>
                    <a:pt x="9532" y="1886"/>
                    <a:pt x="9506" y="1888"/>
                  </a:cubicBezTo>
                  <a:lnTo>
                    <a:pt x="9506" y="1888"/>
                  </a:lnTo>
                  <a:cubicBezTo>
                    <a:pt x="8047" y="399"/>
                    <a:pt x="6097" y="1"/>
                    <a:pt x="40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14"/>
            <p:cNvSpPr/>
            <p:nvPr/>
          </p:nvSpPr>
          <p:spPr>
            <a:xfrm>
              <a:off x="3060100" y="2488550"/>
              <a:ext cx="300900" cy="466975"/>
            </a:xfrm>
            <a:custGeom>
              <a:avLst/>
              <a:gdLst/>
              <a:ahLst/>
              <a:cxnLst/>
              <a:rect l="l" t="t" r="r" b="b"/>
              <a:pathLst>
                <a:path w="12036" h="18679" extrusionOk="0">
                  <a:moveTo>
                    <a:pt x="2705" y="2356"/>
                  </a:moveTo>
                  <a:cubicBezTo>
                    <a:pt x="3562" y="4879"/>
                    <a:pt x="4619" y="7489"/>
                    <a:pt x="6049" y="9609"/>
                  </a:cubicBezTo>
                  <a:cubicBezTo>
                    <a:pt x="7811" y="12222"/>
                    <a:pt x="10657" y="14391"/>
                    <a:pt x="10561" y="17746"/>
                  </a:cubicBezTo>
                  <a:lnTo>
                    <a:pt x="10561" y="17746"/>
                  </a:lnTo>
                  <a:cubicBezTo>
                    <a:pt x="7835" y="16142"/>
                    <a:pt x="4428" y="14109"/>
                    <a:pt x="2854" y="11439"/>
                  </a:cubicBezTo>
                  <a:cubicBezTo>
                    <a:pt x="2017" y="9981"/>
                    <a:pt x="2110" y="8306"/>
                    <a:pt x="2203" y="6662"/>
                  </a:cubicBezTo>
                  <a:cubicBezTo>
                    <a:pt x="2264" y="5224"/>
                    <a:pt x="2435" y="3785"/>
                    <a:pt x="2705" y="2356"/>
                  </a:cubicBezTo>
                  <a:close/>
                  <a:moveTo>
                    <a:pt x="2930" y="1"/>
                  </a:moveTo>
                  <a:cubicBezTo>
                    <a:pt x="2611" y="1"/>
                    <a:pt x="2122" y="190"/>
                    <a:pt x="2079" y="365"/>
                  </a:cubicBezTo>
                  <a:cubicBezTo>
                    <a:pt x="1303" y="3560"/>
                    <a:pt x="0" y="8678"/>
                    <a:pt x="1768" y="11718"/>
                  </a:cubicBezTo>
                  <a:cubicBezTo>
                    <a:pt x="3506" y="14789"/>
                    <a:pt x="7445" y="16898"/>
                    <a:pt x="10330" y="18635"/>
                  </a:cubicBezTo>
                  <a:cubicBezTo>
                    <a:pt x="10375" y="18666"/>
                    <a:pt x="10439" y="18679"/>
                    <a:pt x="10513" y="18679"/>
                  </a:cubicBezTo>
                  <a:cubicBezTo>
                    <a:pt x="10778" y="18679"/>
                    <a:pt x="11173" y="18512"/>
                    <a:pt x="11335" y="18376"/>
                  </a:cubicBezTo>
                  <a:lnTo>
                    <a:pt x="11335" y="18376"/>
                  </a:lnTo>
                  <a:cubicBezTo>
                    <a:pt x="11498" y="18314"/>
                    <a:pt x="11622" y="18230"/>
                    <a:pt x="11633" y="18139"/>
                  </a:cubicBezTo>
                  <a:cubicBezTo>
                    <a:pt x="12036" y="14851"/>
                    <a:pt x="9802" y="12711"/>
                    <a:pt x="7941" y="10322"/>
                  </a:cubicBezTo>
                  <a:cubicBezTo>
                    <a:pt x="5646" y="7437"/>
                    <a:pt x="4281" y="3591"/>
                    <a:pt x="3195" y="117"/>
                  </a:cubicBezTo>
                  <a:cubicBezTo>
                    <a:pt x="3168" y="34"/>
                    <a:pt x="3064" y="1"/>
                    <a:pt x="29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14"/>
            <p:cNvSpPr/>
            <p:nvPr/>
          </p:nvSpPr>
          <p:spPr>
            <a:xfrm>
              <a:off x="3026750" y="2889000"/>
              <a:ext cx="333600" cy="115875"/>
            </a:xfrm>
            <a:custGeom>
              <a:avLst/>
              <a:gdLst/>
              <a:ahLst/>
              <a:cxnLst/>
              <a:rect l="l" t="t" r="r" b="b"/>
              <a:pathLst>
                <a:path w="13344" h="4635" extrusionOk="0">
                  <a:moveTo>
                    <a:pt x="6896" y="830"/>
                  </a:moveTo>
                  <a:cubicBezTo>
                    <a:pt x="8651" y="830"/>
                    <a:pt x="10331" y="1198"/>
                    <a:pt x="11446" y="2216"/>
                  </a:cubicBezTo>
                  <a:lnTo>
                    <a:pt x="11446" y="2216"/>
                  </a:lnTo>
                  <a:cubicBezTo>
                    <a:pt x="10103" y="3070"/>
                    <a:pt x="8769" y="3754"/>
                    <a:pt x="7270" y="3754"/>
                  </a:cubicBezTo>
                  <a:cubicBezTo>
                    <a:pt x="6723" y="3754"/>
                    <a:pt x="6153" y="3663"/>
                    <a:pt x="5553" y="3455"/>
                  </a:cubicBezTo>
                  <a:cubicBezTo>
                    <a:pt x="4276" y="2995"/>
                    <a:pt x="3019" y="2325"/>
                    <a:pt x="1784" y="1687"/>
                  </a:cubicBezTo>
                  <a:lnTo>
                    <a:pt x="1784" y="1687"/>
                  </a:lnTo>
                  <a:cubicBezTo>
                    <a:pt x="3214" y="1217"/>
                    <a:pt x="5095" y="830"/>
                    <a:pt x="6896" y="830"/>
                  </a:cubicBezTo>
                  <a:close/>
                  <a:moveTo>
                    <a:pt x="7205" y="0"/>
                  </a:moveTo>
                  <a:cubicBezTo>
                    <a:pt x="4739" y="0"/>
                    <a:pt x="2141" y="657"/>
                    <a:pt x="435" y="1346"/>
                  </a:cubicBezTo>
                  <a:cubicBezTo>
                    <a:pt x="94" y="1470"/>
                    <a:pt x="0" y="1873"/>
                    <a:pt x="373" y="2028"/>
                  </a:cubicBezTo>
                  <a:cubicBezTo>
                    <a:pt x="2420" y="3052"/>
                    <a:pt x="4715" y="4603"/>
                    <a:pt x="7073" y="4634"/>
                  </a:cubicBezTo>
                  <a:cubicBezTo>
                    <a:pt x="7101" y="4634"/>
                    <a:pt x="7129" y="4634"/>
                    <a:pt x="7158" y="4634"/>
                  </a:cubicBezTo>
                  <a:cubicBezTo>
                    <a:pt x="8945" y="4634"/>
                    <a:pt x="10525" y="3791"/>
                    <a:pt x="11999" y="2843"/>
                  </a:cubicBezTo>
                  <a:lnTo>
                    <a:pt x="11999" y="2843"/>
                  </a:lnTo>
                  <a:cubicBezTo>
                    <a:pt x="12033" y="2891"/>
                    <a:pt x="12066" y="2940"/>
                    <a:pt x="12098" y="2990"/>
                  </a:cubicBezTo>
                  <a:cubicBezTo>
                    <a:pt x="12169" y="3105"/>
                    <a:pt x="12309" y="3154"/>
                    <a:pt x="12465" y="3154"/>
                  </a:cubicBezTo>
                  <a:cubicBezTo>
                    <a:pt x="12853" y="3154"/>
                    <a:pt x="13343" y="2848"/>
                    <a:pt x="13122" y="2493"/>
                  </a:cubicBezTo>
                  <a:cubicBezTo>
                    <a:pt x="13035" y="2359"/>
                    <a:pt x="12943" y="2232"/>
                    <a:pt x="12846" y="2110"/>
                  </a:cubicBezTo>
                  <a:lnTo>
                    <a:pt x="12846" y="2110"/>
                  </a:lnTo>
                  <a:cubicBezTo>
                    <a:pt x="12831" y="2038"/>
                    <a:pt x="12773" y="1974"/>
                    <a:pt x="12689" y="1925"/>
                  </a:cubicBezTo>
                  <a:lnTo>
                    <a:pt x="12689" y="1925"/>
                  </a:lnTo>
                  <a:cubicBezTo>
                    <a:pt x="11418" y="502"/>
                    <a:pt x="9362" y="0"/>
                    <a:pt x="72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14"/>
            <p:cNvSpPr/>
            <p:nvPr/>
          </p:nvSpPr>
          <p:spPr>
            <a:xfrm>
              <a:off x="3103525" y="3018500"/>
              <a:ext cx="382200" cy="152775"/>
            </a:xfrm>
            <a:custGeom>
              <a:avLst/>
              <a:gdLst/>
              <a:ahLst/>
              <a:cxnLst/>
              <a:rect l="l" t="t" r="r" b="b"/>
              <a:pathLst>
                <a:path w="15288" h="6111" extrusionOk="0">
                  <a:moveTo>
                    <a:pt x="11629" y="670"/>
                  </a:moveTo>
                  <a:cubicBezTo>
                    <a:pt x="12392" y="670"/>
                    <a:pt x="13146" y="896"/>
                    <a:pt x="13866" y="1470"/>
                  </a:cubicBezTo>
                  <a:cubicBezTo>
                    <a:pt x="13910" y="1505"/>
                    <a:pt x="13969" y="1527"/>
                    <a:pt x="14038" y="1537"/>
                  </a:cubicBezTo>
                  <a:lnTo>
                    <a:pt x="14038" y="1537"/>
                  </a:lnTo>
                  <a:cubicBezTo>
                    <a:pt x="13228" y="4218"/>
                    <a:pt x="10107" y="4686"/>
                    <a:pt x="7631" y="5099"/>
                  </a:cubicBezTo>
                  <a:cubicBezTo>
                    <a:pt x="5965" y="5354"/>
                    <a:pt x="4299" y="5487"/>
                    <a:pt x="2620" y="5487"/>
                  </a:cubicBezTo>
                  <a:cubicBezTo>
                    <a:pt x="2365" y="5487"/>
                    <a:pt x="2111" y="5484"/>
                    <a:pt x="1855" y="5478"/>
                  </a:cubicBezTo>
                  <a:lnTo>
                    <a:pt x="1855" y="5478"/>
                  </a:lnTo>
                  <a:lnTo>
                    <a:pt x="6359" y="2897"/>
                  </a:lnTo>
                  <a:cubicBezTo>
                    <a:pt x="7915" y="1977"/>
                    <a:pt x="9795" y="670"/>
                    <a:pt x="11629" y="670"/>
                  </a:cubicBezTo>
                  <a:close/>
                  <a:moveTo>
                    <a:pt x="11930" y="1"/>
                  </a:moveTo>
                  <a:cubicBezTo>
                    <a:pt x="11077" y="1"/>
                    <a:pt x="10207" y="204"/>
                    <a:pt x="9368" y="539"/>
                  </a:cubicBezTo>
                  <a:cubicBezTo>
                    <a:pt x="6204" y="1811"/>
                    <a:pt x="3257" y="3889"/>
                    <a:pt x="342" y="5595"/>
                  </a:cubicBezTo>
                  <a:cubicBezTo>
                    <a:pt x="0" y="5782"/>
                    <a:pt x="124" y="6061"/>
                    <a:pt x="466" y="6061"/>
                  </a:cubicBezTo>
                  <a:cubicBezTo>
                    <a:pt x="1069" y="6094"/>
                    <a:pt x="1671" y="6110"/>
                    <a:pt x="2271" y="6110"/>
                  </a:cubicBezTo>
                  <a:cubicBezTo>
                    <a:pt x="5039" y="6110"/>
                    <a:pt x="7778" y="5762"/>
                    <a:pt x="10454" y="5099"/>
                  </a:cubicBezTo>
                  <a:cubicBezTo>
                    <a:pt x="12780" y="4510"/>
                    <a:pt x="14766" y="3517"/>
                    <a:pt x="15262" y="974"/>
                  </a:cubicBezTo>
                  <a:cubicBezTo>
                    <a:pt x="15287" y="796"/>
                    <a:pt x="15116" y="722"/>
                    <a:pt x="14900" y="722"/>
                  </a:cubicBezTo>
                  <a:cubicBezTo>
                    <a:pt x="14787" y="722"/>
                    <a:pt x="14660" y="743"/>
                    <a:pt x="14544" y="780"/>
                  </a:cubicBezTo>
                  <a:lnTo>
                    <a:pt x="14544" y="780"/>
                  </a:lnTo>
                  <a:cubicBezTo>
                    <a:pt x="13731" y="232"/>
                    <a:pt x="12840" y="1"/>
                    <a:pt x="119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14"/>
            <p:cNvSpPr/>
            <p:nvPr/>
          </p:nvSpPr>
          <p:spPr>
            <a:xfrm>
              <a:off x="3296100" y="3087275"/>
              <a:ext cx="216125" cy="333150"/>
            </a:xfrm>
            <a:custGeom>
              <a:avLst/>
              <a:gdLst/>
              <a:ahLst/>
              <a:cxnLst/>
              <a:rect l="l" t="t" r="r" b="b"/>
              <a:pathLst>
                <a:path w="8645" h="13326" extrusionOk="0">
                  <a:moveTo>
                    <a:pt x="5528" y="890"/>
                  </a:moveTo>
                  <a:cubicBezTo>
                    <a:pt x="7061" y="4499"/>
                    <a:pt x="7427" y="8493"/>
                    <a:pt x="6603" y="12314"/>
                  </a:cubicBezTo>
                  <a:lnTo>
                    <a:pt x="6603" y="12314"/>
                  </a:lnTo>
                  <a:cubicBezTo>
                    <a:pt x="3643" y="9738"/>
                    <a:pt x="1339" y="2794"/>
                    <a:pt x="5528" y="890"/>
                  </a:cubicBezTo>
                  <a:close/>
                  <a:moveTo>
                    <a:pt x="6188" y="1"/>
                  </a:moveTo>
                  <a:cubicBezTo>
                    <a:pt x="5837" y="1"/>
                    <a:pt x="5224" y="245"/>
                    <a:pt x="5295" y="363"/>
                  </a:cubicBezTo>
                  <a:cubicBezTo>
                    <a:pt x="5327" y="433"/>
                    <a:pt x="5359" y="503"/>
                    <a:pt x="5390" y="574"/>
                  </a:cubicBezTo>
                  <a:lnTo>
                    <a:pt x="5390" y="574"/>
                  </a:lnTo>
                  <a:cubicBezTo>
                    <a:pt x="1" y="2629"/>
                    <a:pt x="2231" y="11024"/>
                    <a:pt x="6411" y="13298"/>
                  </a:cubicBezTo>
                  <a:cubicBezTo>
                    <a:pt x="6449" y="13317"/>
                    <a:pt x="6512" y="13325"/>
                    <a:pt x="6590" y="13325"/>
                  </a:cubicBezTo>
                  <a:cubicBezTo>
                    <a:pt x="6894" y="13325"/>
                    <a:pt x="7416" y="13192"/>
                    <a:pt x="7466" y="13019"/>
                  </a:cubicBezTo>
                  <a:cubicBezTo>
                    <a:pt x="8645" y="8707"/>
                    <a:pt x="8272" y="4116"/>
                    <a:pt x="6411" y="84"/>
                  </a:cubicBezTo>
                  <a:cubicBezTo>
                    <a:pt x="6382" y="25"/>
                    <a:pt x="6297" y="1"/>
                    <a:pt x="61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14"/>
            <p:cNvSpPr/>
            <p:nvPr/>
          </p:nvSpPr>
          <p:spPr>
            <a:xfrm>
              <a:off x="3568025" y="2838900"/>
              <a:ext cx="380325" cy="518525"/>
            </a:xfrm>
            <a:custGeom>
              <a:avLst/>
              <a:gdLst/>
              <a:ahLst/>
              <a:cxnLst/>
              <a:rect l="l" t="t" r="r" b="b"/>
              <a:pathLst>
                <a:path w="15213" h="20741" extrusionOk="0">
                  <a:moveTo>
                    <a:pt x="14007" y="1219"/>
                  </a:moveTo>
                  <a:lnTo>
                    <a:pt x="14007" y="1219"/>
                  </a:lnTo>
                  <a:cubicBezTo>
                    <a:pt x="13109" y="8350"/>
                    <a:pt x="6594" y="13065"/>
                    <a:pt x="3758" y="19468"/>
                  </a:cubicBezTo>
                  <a:lnTo>
                    <a:pt x="3758" y="19468"/>
                  </a:lnTo>
                  <a:cubicBezTo>
                    <a:pt x="2512" y="18332"/>
                    <a:pt x="2117" y="16355"/>
                    <a:pt x="2141" y="14703"/>
                  </a:cubicBezTo>
                  <a:cubicBezTo>
                    <a:pt x="2203" y="12345"/>
                    <a:pt x="3196" y="10112"/>
                    <a:pt x="4871" y="8468"/>
                  </a:cubicBezTo>
                  <a:cubicBezTo>
                    <a:pt x="7533" y="5723"/>
                    <a:pt x="10888" y="3499"/>
                    <a:pt x="14007" y="1219"/>
                  </a:cubicBezTo>
                  <a:close/>
                  <a:moveTo>
                    <a:pt x="14911" y="0"/>
                  </a:moveTo>
                  <a:cubicBezTo>
                    <a:pt x="14653" y="0"/>
                    <a:pt x="14301" y="142"/>
                    <a:pt x="14208" y="217"/>
                  </a:cubicBezTo>
                  <a:cubicBezTo>
                    <a:pt x="11881" y="1985"/>
                    <a:pt x="9555" y="3753"/>
                    <a:pt x="7260" y="5521"/>
                  </a:cubicBezTo>
                  <a:cubicBezTo>
                    <a:pt x="5460" y="6886"/>
                    <a:pt x="3599" y="8313"/>
                    <a:pt x="2389" y="10236"/>
                  </a:cubicBezTo>
                  <a:cubicBezTo>
                    <a:pt x="528" y="13121"/>
                    <a:pt x="1" y="19387"/>
                    <a:pt x="4096" y="20720"/>
                  </a:cubicBezTo>
                  <a:cubicBezTo>
                    <a:pt x="4133" y="20734"/>
                    <a:pt x="4178" y="20740"/>
                    <a:pt x="4228" y="20740"/>
                  </a:cubicBezTo>
                  <a:cubicBezTo>
                    <a:pt x="4637" y="20740"/>
                    <a:pt x="5382" y="20331"/>
                    <a:pt x="4995" y="20193"/>
                  </a:cubicBezTo>
                  <a:cubicBezTo>
                    <a:pt x="4850" y="20145"/>
                    <a:pt x="4711" y="20088"/>
                    <a:pt x="4578" y="20024"/>
                  </a:cubicBezTo>
                  <a:lnTo>
                    <a:pt x="4578" y="20024"/>
                  </a:lnTo>
                  <a:cubicBezTo>
                    <a:pt x="7322" y="13038"/>
                    <a:pt x="14705" y="8172"/>
                    <a:pt x="15200" y="248"/>
                  </a:cubicBezTo>
                  <a:cubicBezTo>
                    <a:pt x="15213" y="62"/>
                    <a:pt x="15082" y="0"/>
                    <a:pt x="149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14"/>
            <p:cNvSpPr/>
            <p:nvPr/>
          </p:nvSpPr>
          <p:spPr>
            <a:xfrm>
              <a:off x="3653750" y="3228600"/>
              <a:ext cx="477550" cy="187900"/>
            </a:xfrm>
            <a:custGeom>
              <a:avLst/>
              <a:gdLst/>
              <a:ahLst/>
              <a:cxnLst/>
              <a:rect l="l" t="t" r="r" b="b"/>
              <a:pathLst>
                <a:path w="19102" h="7516" extrusionOk="0">
                  <a:moveTo>
                    <a:pt x="10660" y="570"/>
                  </a:moveTo>
                  <a:cubicBezTo>
                    <a:pt x="12462" y="570"/>
                    <a:pt x="14240" y="687"/>
                    <a:pt x="16030" y="687"/>
                  </a:cubicBezTo>
                  <a:cubicBezTo>
                    <a:pt x="16332" y="687"/>
                    <a:pt x="16635" y="684"/>
                    <a:pt x="16939" y="676"/>
                  </a:cubicBezTo>
                  <a:lnTo>
                    <a:pt x="16939" y="676"/>
                  </a:lnTo>
                  <a:cubicBezTo>
                    <a:pt x="14822" y="1878"/>
                    <a:pt x="13300" y="3966"/>
                    <a:pt x="11182" y="5194"/>
                  </a:cubicBezTo>
                  <a:cubicBezTo>
                    <a:pt x="10158" y="5784"/>
                    <a:pt x="9073" y="6218"/>
                    <a:pt x="7956" y="6497"/>
                  </a:cubicBezTo>
                  <a:cubicBezTo>
                    <a:pt x="7302" y="6652"/>
                    <a:pt x="6140" y="6884"/>
                    <a:pt x="5072" y="6884"/>
                  </a:cubicBezTo>
                  <a:cubicBezTo>
                    <a:pt x="4216" y="6884"/>
                    <a:pt x="3421" y="6735"/>
                    <a:pt x="2993" y="6280"/>
                  </a:cubicBezTo>
                  <a:cubicBezTo>
                    <a:pt x="2362" y="5650"/>
                    <a:pt x="2286" y="4814"/>
                    <a:pt x="1695" y="4290"/>
                  </a:cubicBezTo>
                  <a:lnTo>
                    <a:pt x="1695" y="4290"/>
                  </a:lnTo>
                  <a:cubicBezTo>
                    <a:pt x="1719" y="1121"/>
                    <a:pt x="8070" y="602"/>
                    <a:pt x="10220" y="573"/>
                  </a:cubicBezTo>
                  <a:cubicBezTo>
                    <a:pt x="10367" y="571"/>
                    <a:pt x="10514" y="570"/>
                    <a:pt x="10660" y="570"/>
                  </a:cubicBezTo>
                  <a:close/>
                  <a:moveTo>
                    <a:pt x="10987" y="0"/>
                  </a:moveTo>
                  <a:cubicBezTo>
                    <a:pt x="9356" y="0"/>
                    <a:pt x="7731" y="100"/>
                    <a:pt x="6126" y="479"/>
                  </a:cubicBezTo>
                  <a:cubicBezTo>
                    <a:pt x="4352" y="916"/>
                    <a:pt x="1113" y="2025"/>
                    <a:pt x="614" y="4061"/>
                  </a:cubicBezTo>
                  <a:lnTo>
                    <a:pt x="614" y="4061"/>
                  </a:lnTo>
                  <a:cubicBezTo>
                    <a:pt x="282" y="4185"/>
                    <a:pt x="1" y="4400"/>
                    <a:pt x="263" y="4512"/>
                  </a:cubicBezTo>
                  <a:cubicBezTo>
                    <a:pt x="367" y="4553"/>
                    <a:pt x="462" y="4601"/>
                    <a:pt x="549" y="4656"/>
                  </a:cubicBezTo>
                  <a:lnTo>
                    <a:pt x="549" y="4656"/>
                  </a:lnTo>
                  <a:cubicBezTo>
                    <a:pt x="551" y="4751"/>
                    <a:pt x="559" y="4848"/>
                    <a:pt x="573" y="4946"/>
                  </a:cubicBezTo>
                  <a:cubicBezTo>
                    <a:pt x="594" y="5060"/>
                    <a:pt x="732" y="5108"/>
                    <a:pt x="904" y="5108"/>
                  </a:cubicBezTo>
                  <a:cubicBezTo>
                    <a:pt x="947" y="5108"/>
                    <a:pt x="992" y="5105"/>
                    <a:pt x="1037" y="5100"/>
                  </a:cubicBezTo>
                  <a:lnTo>
                    <a:pt x="1037" y="5100"/>
                  </a:lnTo>
                  <a:cubicBezTo>
                    <a:pt x="1634" y="5841"/>
                    <a:pt x="1837" y="6924"/>
                    <a:pt x="2931" y="7273"/>
                  </a:cubicBezTo>
                  <a:cubicBezTo>
                    <a:pt x="3460" y="7446"/>
                    <a:pt x="4059" y="7515"/>
                    <a:pt x="4682" y="7515"/>
                  </a:cubicBezTo>
                  <a:cubicBezTo>
                    <a:pt x="5959" y="7515"/>
                    <a:pt x="7337" y="7223"/>
                    <a:pt x="8421" y="6931"/>
                  </a:cubicBezTo>
                  <a:cubicBezTo>
                    <a:pt x="10096" y="6466"/>
                    <a:pt x="11647" y="5691"/>
                    <a:pt x="13074" y="4698"/>
                  </a:cubicBezTo>
                  <a:cubicBezTo>
                    <a:pt x="14935" y="3333"/>
                    <a:pt x="16362" y="1286"/>
                    <a:pt x="18627" y="511"/>
                  </a:cubicBezTo>
                  <a:cubicBezTo>
                    <a:pt x="19102" y="362"/>
                    <a:pt x="18980" y="43"/>
                    <a:pt x="18534" y="43"/>
                  </a:cubicBezTo>
                  <a:cubicBezTo>
                    <a:pt x="18514" y="43"/>
                    <a:pt x="18493" y="44"/>
                    <a:pt x="18472" y="45"/>
                  </a:cubicBezTo>
                  <a:cubicBezTo>
                    <a:pt x="17759" y="99"/>
                    <a:pt x="17044" y="118"/>
                    <a:pt x="16327" y="118"/>
                  </a:cubicBezTo>
                  <a:cubicBezTo>
                    <a:pt x="14551" y="118"/>
                    <a:pt x="12765" y="0"/>
                    <a:pt x="109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14"/>
            <p:cNvSpPr/>
            <p:nvPr/>
          </p:nvSpPr>
          <p:spPr>
            <a:xfrm>
              <a:off x="3316825" y="2947825"/>
              <a:ext cx="291075" cy="292850"/>
            </a:xfrm>
            <a:custGeom>
              <a:avLst/>
              <a:gdLst/>
              <a:ahLst/>
              <a:cxnLst/>
              <a:rect l="l" t="t" r="r" b="b"/>
              <a:pathLst>
                <a:path w="11643" h="11714" extrusionOk="0">
                  <a:moveTo>
                    <a:pt x="833" y="0"/>
                  </a:moveTo>
                  <a:cubicBezTo>
                    <a:pt x="551" y="0"/>
                    <a:pt x="1" y="279"/>
                    <a:pt x="247" y="388"/>
                  </a:cubicBezTo>
                  <a:lnTo>
                    <a:pt x="247" y="357"/>
                  </a:lnTo>
                  <a:cubicBezTo>
                    <a:pt x="5210" y="2405"/>
                    <a:pt x="9553" y="6220"/>
                    <a:pt x="10762" y="11617"/>
                  </a:cubicBezTo>
                  <a:cubicBezTo>
                    <a:pt x="10782" y="11685"/>
                    <a:pt x="10875" y="11713"/>
                    <a:pt x="10994" y="11713"/>
                  </a:cubicBezTo>
                  <a:cubicBezTo>
                    <a:pt x="11257" y="11713"/>
                    <a:pt x="11643" y="11572"/>
                    <a:pt x="11600" y="11400"/>
                  </a:cubicBezTo>
                  <a:cubicBezTo>
                    <a:pt x="10359" y="5910"/>
                    <a:pt x="5954" y="2095"/>
                    <a:pt x="929" y="16"/>
                  </a:cubicBezTo>
                  <a:cubicBezTo>
                    <a:pt x="904" y="5"/>
                    <a:pt x="871" y="0"/>
                    <a:pt x="8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14"/>
            <p:cNvSpPr/>
            <p:nvPr/>
          </p:nvSpPr>
          <p:spPr>
            <a:xfrm>
              <a:off x="3592850" y="2082700"/>
              <a:ext cx="154350" cy="1167000"/>
            </a:xfrm>
            <a:custGeom>
              <a:avLst/>
              <a:gdLst/>
              <a:ahLst/>
              <a:cxnLst/>
              <a:rect l="l" t="t" r="r" b="b"/>
              <a:pathLst>
                <a:path w="6174" h="46680" extrusionOk="0">
                  <a:moveTo>
                    <a:pt x="4057" y="1"/>
                  </a:moveTo>
                  <a:cubicBezTo>
                    <a:pt x="3776" y="1"/>
                    <a:pt x="3404" y="235"/>
                    <a:pt x="3537" y="500"/>
                  </a:cubicBezTo>
                  <a:cubicBezTo>
                    <a:pt x="4591" y="2392"/>
                    <a:pt x="5119" y="4595"/>
                    <a:pt x="5026" y="6766"/>
                  </a:cubicBezTo>
                  <a:cubicBezTo>
                    <a:pt x="4933" y="8627"/>
                    <a:pt x="4281" y="10395"/>
                    <a:pt x="4157" y="12194"/>
                  </a:cubicBezTo>
                  <a:cubicBezTo>
                    <a:pt x="4002" y="14025"/>
                    <a:pt x="4622" y="15824"/>
                    <a:pt x="4498" y="17623"/>
                  </a:cubicBezTo>
                  <a:cubicBezTo>
                    <a:pt x="4312" y="19608"/>
                    <a:pt x="2947" y="20973"/>
                    <a:pt x="2451" y="22803"/>
                  </a:cubicBezTo>
                  <a:cubicBezTo>
                    <a:pt x="1955" y="24633"/>
                    <a:pt x="2017" y="26494"/>
                    <a:pt x="1490" y="28293"/>
                  </a:cubicBezTo>
                  <a:cubicBezTo>
                    <a:pt x="931" y="30123"/>
                    <a:pt x="590" y="31985"/>
                    <a:pt x="435" y="33877"/>
                  </a:cubicBezTo>
                  <a:cubicBezTo>
                    <a:pt x="187" y="38064"/>
                    <a:pt x="125" y="42252"/>
                    <a:pt x="1" y="46440"/>
                  </a:cubicBezTo>
                  <a:cubicBezTo>
                    <a:pt x="1" y="46609"/>
                    <a:pt x="148" y="46680"/>
                    <a:pt x="320" y="46680"/>
                  </a:cubicBezTo>
                  <a:cubicBezTo>
                    <a:pt x="556" y="46680"/>
                    <a:pt x="838" y="46544"/>
                    <a:pt x="838" y="46347"/>
                  </a:cubicBezTo>
                  <a:cubicBezTo>
                    <a:pt x="993" y="42066"/>
                    <a:pt x="993" y="37723"/>
                    <a:pt x="1303" y="33443"/>
                  </a:cubicBezTo>
                  <a:cubicBezTo>
                    <a:pt x="1459" y="31364"/>
                    <a:pt x="2017" y="29534"/>
                    <a:pt x="2544" y="27549"/>
                  </a:cubicBezTo>
                  <a:cubicBezTo>
                    <a:pt x="3134" y="25315"/>
                    <a:pt x="2916" y="23082"/>
                    <a:pt x="4095" y="21004"/>
                  </a:cubicBezTo>
                  <a:cubicBezTo>
                    <a:pt x="4871" y="19577"/>
                    <a:pt x="5398" y="18460"/>
                    <a:pt x="5336" y="16816"/>
                  </a:cubicBezTo>
                  <a:cubicBezTo>
                    <a:pt x="5274" y="14614"/>
                    <a:pt x="4840" y="12660"/>
                    <a:pt x="5274" y="10426"/>
                  </a:cubicBezTo>
                  <a:cubicBezTo>
                    <a:pt x="5987" y="6704"/>
                    <a:pt x="6173" y="3602"/>
                    <a:pt x="4312" y="128"/>
                  </a:cubicBezTo>
                  <a:cubicBezTo>
                    <a:pt x="4268" y="39"/>
                    <a:pt x="4170" y="1"/>
                    <a:pt x="40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8" name="Google Shape;1788;p14"/>
          <p:cNvGrpSpPr/>
          <p:nvPr/>
        </p:nvGrpSpPr>
        <p:grpSpPr>
          <a:xfrm rot="-10011506">
            <a:off x="8529635" y="-341539"/>
            <a:ext cx="922899" cy="1480674"/>
            <a:chOff x="2402100" y="3854125"/>
            <a:chExt cx="435600" cy="698825"/>
          </a:xfrm>
        </p:grpSpPr>
        <p:sp>
          <p:nvSpPr>
            <p:cNvPr id="1789" name="Google Shape;1789;p14"/>
            <p:cNvSpPr/>
            <p:nvPr/>
          </p:nvSpPr>
          <p:spPr>
            <a:xfrm>
              <a:off x="2438150" y="3861725"/>
              <a:ext cx="380025" cy="675475"/>
            </a:xfrm>
            <a:custGeom>
              <a:avLst/>
              <a:gdLst/>
              <a:ahLst/>
              <a:cxnLst/>
              <a:rect l="l" t="t" r="r" b="b"/>
              <a:pathLst>
                <a:path w="15201" h="27019" extrusionOk="0">
                  <a:moveTo>
                    <a:pt x="6019" y="1"/>
                  </a:moveTo>
                  <a:cubicBezTo>
                    <a:pt x="3072" y="4437"/>
                    <a:pt x="1" y="9338"/>
                    <a:pt x="497" y="14642"/>
                  </a:cubicBezTo>
                  <a:cubicBezTo>
                    <a:pt x="652" y="15914"/>
                    <a:pt x="931" y="17154"/>
                    <a:pt x="1335" y="18364"/>
                  </a:cubicBezTo>
                  <a:cubicBezTo>
                    <a:pt x="1893" y="20194"/>
                    <a:pt x="2575" y="22024"/>
                    <a:pt x="3723" y="23606"/>
                  </a:cubicBezTo>
                  <a:cubicBezTo>
                    <a:pt x="4840" y="25157"/>
                    <a:pt x="6484" y="26429"/>
                    <a:pt x="8376" y="26770"/>
                  </a:cubicBezTo>
                  <a:lnTo>
                    <a:pt x="9338" y="26832"/>
                  </a:lnTo>
                  <a:lnTo>
                    <a:pt x="8872" y="27019"/>
                  </a:lnTo>
                  <a:cubicBezTo>
                    <a:pt x="10175" y="26957"/>
                    <a:pt x="11199" y="25933"/>
                    <a:pt x="11974" y="24878"/>
                  </a:cubicBezTo>
                  <a:cubicBezTo>
                    <a:pt x="14518" y="21218"/>
                    <a:pt x="15200" y="16596"/>
                    <a:pt x="13804" y="12346"/>
                  </a:cubicBezTo>
                  <a:cubicBezTo>
                    <a:pt x="12253" y="7725"/>
                    <a:pt x="8376" y="4282"/>
                    <a:pt x="60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14"/>
            <p:cNvSpPr/>
            <p:nvPr/>
          </p:nvSpPr>
          <p:spPr>
            <a:xfrm>
              <a:off x="2589375" y="3854125"/>
              <a:ext cx="98750" cy="698825"/>
            </a:xfrm>
            <a:custGeom>
              <a:avLst/>
              <a:gdLst/>
              <a:ahLst/>
              <a:cxnLst/>
              <a:rect l="l" t="t" r="r" b="b"/>
              <a:pathLst>
                <a:path w="3950" h="27953" extrusionOk="0">
                  <a:moveTo>
                    <a:pt x="452" y="0"/>
                  </a:moveTo>
                  <a:cubicBezTo>
                    <a:pt x="278" y="0"/>
                    <a:pt x="1" y="84"/>
                    <a:pt x="1" y="212"/>
                  </a:cubicBezTo>
                  <a:cubicBezTo>
                    <a:pt x="156" y="5454"/>
                    <a:pt x="249" y="10696"/>
                    <a:pt x="311" y="15939"/>
                  </a:cubicBezTo>
                  <a:cubicBezTo>
                    <a:pt x="342" y="20157"/>
                    <a:pt x="404" y="24593"/>
                    <a:pt x="3351" y="27912"/>
                  </a:cubicBezTo>
                  <a:cubicBezTo>
                    <a:pt x="3372" y="27941"/>
                    <a:pt x="3417" y="27953"/>
                    <a:pt x="3473" y="27953"/>
                  </a:cubicBezTo>
                  <a:cubicBezTo>
                    <a:pt x="3655" y="27953"/>
                    <a:pt x="3949" y="27821"/>
                    <a:pt x="3878" y="27726"/>
                  </a:cubicBezTo>
                  <a:cubicBezTo>
                    <a:pt x="776" y="24190"/>
                    <a:pt x="900" y="19444"/>
                    <a:pt x="869" y="15008"/>
                  </a:cubicBezTo>
                  <a:cubicBezTo>
                    <a:pt x="807" y="10014"/>
                    <a:pt x="714" y="5051"/>
                    <a:pt x="590" y="57"/>
                  </a:cubicBezTo>
                  <a:cubicBezTo>
                    <a:pt x="590" y="18"/>
                    <a:pt x="532" y="0"/>
                    <a:pt x="4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14"/>
            <p:cNvSpPr/>
            <p:nvPr/>
          </p:nvSpPr>
          <p:spPr>
            <a:xfrm>
              <a:off x="2594025" y="3930575"/>
              <a:ext cx="64850" cy="50600"/>
            </a:xfrm>
            <a:custGeom>
              <a:avLst/>
              <a:gdLst/>
              <a:ahLst/>
              <a:cxnLst/>
              <a:rect l="l" t="t" r="r" b="b"/>
              <a:pathLst>
                <a:path w="2594" h="2024" extrusionOk="0">
                  <a:moveTo>
                    <a:pt x="2450" y="0"/>
                  </a:moveTo>
                  <a:cubicBezTo>
                    <a:pt x="2316" y="0"/>
                    <a:pt x="2104" y="45"/>
                    <a:pt x="2048" y="101"/>
                  </a:cubicBezTo>
                  <a:cubicBezTo>
                    <a:pt x="1428" y="752"/>
                    <a:pt x="776" y="1372"/>
                    <a:pt x="125" y="1931"/>
                  </a:cubicBezTo>
                  <a:cubicBezTo>
                    <a:pt x="1" y="2024"/>
                    <a:pt x="187" y="2024"/>
                    <a:pt x="249" y="2024"/>
                  </a:cubicBezTo>
                  <a:cubicBezTo>
                    <a:pt x="373" y="1993"/>
                    <a:pt x="528" y="1962"/>
                    <a:pt x="621" y="1869"/>
                  </a:cubicBezTo>
                  <a:cubicBezTo>
                    <a:pt x="1304" y="1310"/>
                    <a:pt x="1955" y="690"/>
                    <a:pt x="2544" y="70"/>
                  </a:cubicBezTo>
                  <a:cubicBezTo>
                    <a:pt x="2594" y="20"/>
                    <a:pt x="2539" y="0"/>
                    <a:pt x="24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14"/>
            <p:cNvSpPr/>
            <p:nvPr/>
          </p:nvSpPr>
          <p:spPr>
            <a:xfrm>
              <a:off x="2596625" y="3995425"/>
              <a:ext cx="113900" cy="91325"/>
            </a:xfrm>
            <a:custGeom>
              <a:avLst/>
              <a:gdLst/>
              <a:ahLst/>
              <a:cxnLst/>
              <a:rect l="l" t="t" r="r" b="b"/>
              <a:pathLst>
                <a:path w="4556" h="3653" extrusionOk="0">
                  <a:moveTo>
                    <a:pt x="4248" y="1"/>
                  </a:moveTo>
                  <a:cubicBezTo>
                    <a:pt x="4157" y="1"/>
                    <a:pt x="4056" y="18"/>
                    <a:pt x="3991" y="50"/>
                  </a:cubicBezTo>
                  <a:cubicBezTo>
                    <a:pt x="2533" y="981"/>
                    <a:pt x="1355" y="2284"/>
                    <a:pt x="114" y="3493"/>
                  </a:cubicBezTo>
                  <a:cubicBezTo>
                    <a:pt x="0" y="3607"/>
                    <a:pt x="99" y="3653"/>
                    <a:pt x="236" y="3653"/>
                  </a:cubicBezTo>
                  <a:cubicBezTo>
                    <a:pt x="362" y="3653"/>
                    <a:pt x="520" y="3615"/>
                    <a:pt x="579" y="3555"/>
                  </a:cubicBezTo>
                  <a:cubicBezTo>
                    <a:pt x="1758" y="2377"/>
                    <a:pt x="2906" y="1105"/>
                    <a:pt x="4332" y="205"/>
                  </a:cubicBezTo>
                  <a:cubicBezTo>
                    <a:pt x="4556" y="63"/>
                    <a:pt x="4420" y="1"/>
                    <a:pt x="42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14"/>
            <p:cNvSpPr/>
            <p:nvPr/>
          </p:nvSpPr>
          <p:spPr>
            <a:xfrm>
              <a:off x="2596650" y="4053575"/>
              <a:ext cx="154425" cy="142975"/>
            </a:xfrm>
            <a:custGeom>
              <a:avLst/>
              <a:gdLst/>
              <a:ahLst/>
              <a:cxnLst/>
              <a:rect l="l" t="t" r="r" b="b"/>
              <a:pathLst>
                <a:path w="6177" h="5719" extrusionOk="0">
                  <a:moveTo>
                    <a:pt x="5832" y="1"/>
                  </a:moveTo>
                  <a:cubicBezTo>
                    <a:pt x="5732" y="1"/>
                    <a:pt x="5628" y="35"/>
                    <a:pt x="5572" y="113"/>
                  </a:cubicBezTo>
                  <a:cubicBezTo>
                    <a:pt x="3928" y="1881"/>
                    <a:pt x="2284" y="4114"/>
                    <a:pt x="237" y="5417"/>
                  </a:cubicBezTo>
                  <a:cubicBezTo>
                    <a:pt x="1" y="5559"/>
                    <a:pt x="214" y="5718"/>
                    <a:pt x="438" y="5718"/>
                  </a:cubicBezTo>
                  <a:cubicBezTo>
                    <a:pt x="509" y="5718"/>
                    <a:pt x="581" y="5702"/>
                    <a:pt x="640" y="5665"/>
                  </a:cubicBezTo>
                  <a:lnTo>
                    <a:pt x="609" y="5665"/>
                  </a:lnTo>
                  <a:cubicBezTo>
                    <a:pt x="2687" y="4331"/>
                    <a:pt x="4362" y="2098"/>
                    <a:pt x="6038" y="268"/>
                  </a:cubicBezTo>
                  <a:cubicBezTo>
                    <a:pt x="6177" y="109"/>
                    <a:pt x="6010" y="1"/>
                    <a:pt x="58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14"/>
            <p:cNvSpPr/>
            <p:nvPr/>
          </p:nvSpPr>
          <p:spPr>
            <a:xfrm>
              <a:off x="2602425" y="4133100"/>
              <a:ext cx="192625" cy="200200"/>
            </a:xfrm>
            <a:custGeom>
              <a:avLst/>
              <a:gdLst/>
              <a:ahLst/>
              <a:cxnLst/>
              <a:rect l="l" t="t" r="r" b="b"/>
              <a:pathLst>
                <a:path w="7705" h="8008" extrusionOk="0">
                  <a:moveTo>
                    <a:pt x="7405" y="1"/>
                  </a:moveTo>
                  <a:cubicBezTo>
                    <a:pt x="7295" y="1"/>
                    <a:pt x="7172" y="33"/>
                    <a:pt x="7109" y="96"/>
                  </a:cubicBezTo>
                  <a:cubicBezTo>
                    <a:pt x="4690" y="2577"/>
                    <a:pt x="2363" y="5152"/>
                    <a:pt x="130" y="7788"/>
                  </a:cubicBezTo>
                  <a:cubicBezTo>
                    <a:pt x="0" y="7937"/>
                    <a:pt x="136" y="8007"/>
                    <a:pt x="299" y="8007"/>
                  </a:cubicBezTo>
                  <a:cubicBezTo>
                    <a:pt x="410" y="8007"/>
                    <a:pt x="533" y="7975"/>
                    <a:pt x="595" y="7912"/>
                  </a:cubicBezTo>
                  <a:cubicBezTo>
                    <a:pt x="2829" y="5276"/>
                    <a:pt x="5155" y="2701"/>
                    <a:pt x="7575" y="220"/>
                  </a:cubicBezTo>
                  <a:cubicBezTo>
                    <a:pt x="7704" y="72"/>
                    <a:pt x="7569" y="1"/>
                    <a:pt x="74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14"/>
            <p:cNvSpPr/>
            <p:nvPr/>
          </p:nvSpPr>
          <p:spPr>
            <a:xfrm>
              <a:off x="2616775" y="4214150"/>
              <a:ext cx="220925" cy="236875"/>
            </a:xfrm>
            <a:custGeom>
              <a:avLst/>
              <a:gdLst/>
              <a:ahLst/>
              <a:cxnLst/>
              <a:rect l="l" t="t" r="r" b="b"/>
              <a:pathLst>
                <a:path w="8837" h="9475" extrusionOk="0">
                  <a:moveTo>
                    <a:pt x="8471" y="0"/>
                  </a:moveTo>
                  <a:cubicBezTo>
                    <a:pt x="8370" y="0"/>
                    <a:pt x="8265" y="34"/>
                    <a:pt x="8210" y="111"/>
                  </a:cubicBezTo>
                  <a:lnTo>
                    <a:pt x="145" y="9199"/>
                  </a:lnTo>
                  <a:cubicBezTo>
                    <a:pt x="1" y="9365"/>
                    <a:pt x="187" y="9475"/>
                    <a:pt x="382" y="9475"/>
                  </a:cubicBezTo>
                  <a:cubicBezTo>
                    <a:pt x="480" y="9475"/>
                    <a:pt x="580" y="9447"/>
                    <a:pt x="642" y="9385"/>
                  </a:cubicBezTo>
                  <a:lnTo>
                    <a:pt x="8676" y="297"/>
                  </a:lnTo>
                  <a:cubicBezTo>
                    <a:pt x="8836" y="116"/>
                    <a:pt x="8659" y="0"/>
                    <a:pt x="84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14"/>
            <p:cNvSpPr/>
            <p:nvPr/>
          </p:nvSpPr>
          <p:spPr>
            <a:xfrm>
              <a:off x="2529425" y="3901825"/>
              <a:ext cx="70050" cy="50450"/>
            </a:xfrm>
            <a:custGeom>
              <a:avLst/>
              <a:gdLst/>
              <a:ahLst/>
              <a:cxnLst/>
              <a:rect l="l" t="t" r="r" b="b"/>
              <a:pathLst>
                <a:path w="2802" h="2018" extrusionOk="0">
                  <a:moveTo>
                    <a:pt x="480" y="0"/>
                  </a:moveTo>
                  <a:cubicBezTo>
                    <a:pt x="298" y="0"/>
                    <a:pt x="0" y="138"/>
                    <a:pt x="72" y="258"/>
                  </a:cubicBezTo>
                  <a:cubicBezTo>
                    <a:pt x="630" y="971"/>
                    <a:pt x="1344" y="1592"/>
                    <a:pt x="2181" y="1995"/>
                  </a:cubicBezTo>
                  <a:cubicBezTo>
                    <a:pt x="2208" y="2011"/>
                    <a:pt x="2243" y="2018"/>
                    <a:pt x="2284" y="2018"/>
                  </a:cubicBezTo>
                  <a:cubicBezTo>
                    <a:pt x="2484" y="2018"/>
                    <a:pt x="2802" y="1850"/>
                    <a:pt x="2647" y="1747"/>
                  </a:cubicBezTo>
                  <a:cubicBezTo>
                    <a:pt x="1840" y="1344"/>
                    <a:pt x="1158" y="754"/>
                    <a:pt x="599" y="41"/>
                  </a:cubicBezTo>
                  <a:cubicBezTo>
                    <a:pt x="578" y="12"/>
                    <a:pt x="534" y="0"/>
                    <a:pt x="4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14"/>
            <p:cNvSpPr/>
            <p:nvPr/>
          </p:nvSpPr>
          <p:spPr>
            <a:xfrm>
              <a:off x="2466675" y="3969450"/>
              <a:ext cx="143525" cy="85975"/>
            </a:xfrm>
            <a:custGeom>
              <a:avLst/>
              <a:gdLst/>
              <a:ahLst/>
              <a:cxnLst/>
              <a:rect l="l" t="t" r="r" b="b"/>
              <a:pathLst>
                <a:path w="5741" h="3439" extrusionOk="0">
                  <a:moveTo>
                    <a:pt x="507" y="1"/>
                  </a:moveTo>
                  <a:cubicBezTo>
                    <a:pt x="304" y="1"/>
                    <a:pt x="0" y="177"/>
                    <a:pt x="101" y="252"/>
                  </a:cubicBezTo>
                  <a:cubicBezTo>
                    <a:pt x="1683" y="1461"/>
                    <a:pt x="3358" y="2516"/>
                    <a:pt x="5095" y="3416"/>
                  </a:cubicBezTo>
                  <a:cubicBezTo>
                    <a:pt x="5121" y="3431"/>
                    <a:pt x="5158" y="3438"/>
                    <a:pt x="5199" y="3438"/>
                  </a:cubicBezTo>
                  <a:cubicBezTo>
                    <a:pt x="5406" y="3438"/>
                    <a:pt x="5741" y="3271"/>
                    <a:pt x="5560" y="3167"/>
                  </a:cubicBezTo>
                  <a:cubicBezTo>
                    <a:pt x="3823" y="2268"/>
                    <a:pt x="2179" y="1213"/>
                    <a:pt x="628" y="35"/>
                  </a:cubicBezTo>
                  <a:cubicBezTo>
                    <a:pt x="598" y="11"/>
                    <a:pt x="555" y="1"/>
                    <a:pt x="5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14"/>
            <p:cNvSpPr/>
            <p:nvPr/>
          </p:nvSpPr>
          <p:spPr>
            <a:xfrm>
              <a:off x="2445125" y="4056150"/>
              <a:ext cx="161975" cy="95425"/>
            </a:xfrm>
            <a:custGeom>
              <a:avLst/>
              <a:gdLst/>
              <a:ahLst/>
              <a:cxnLst/>
              <a:rect l="l" t="t" r="r" b="b"/>
              <a:pathLst>
                <a:path w="6479" h="3817" extrusionOk="0">
                  <a:moveTo>
                    <a:pt x="560" y="1"/>
                  </a:moveTo>
                  <a:cubicBezTo>
                    <a:pt x="352" y="1"/>
                    <a:pt x="0" y="239"/>
                    <a:pt x="280" y="351"/>
                  </a:cubicBezTo>
                  <a:lnTo>
                    <a:pt x="280" y="320"/>
                  </a:lnTo>
                  <a:cubicBezTo>
                    <a:pt x="2389" y="1033"/>
                    <a:pt x="4034" y="2584"/>
                    <a:pt x="5833" y="3794"/>
                  </a:cubicBezTo>
                  <a:cubicBezTo>
                    <a:pt x="5864" y="3810"/>
                    <a:pt x="5903" y="3816"/>
                    <a:pt x="5947" y="3816"/>
                  </a:cubicBezTo>
                  <a:cubicBezTo>
                    <a:pt x="6164" y="3816"/>
                    <a:pt x="6479" y="3644"/>
                    <a:pt x="6298" y="3515"/>
                  </a:cubicBezTo>
                  <a:cubicBezTo>
                    <a:pt x="4437" y="2274"/>
                    <a:pt x="2793" y="723"/>
                    <a:pt x="621" y="10"/>
                  </a:cubicBezTo>
                  <a:cubicBezTo>
                    <a:pt x="603" y="4"/>
                    <a:pt x="582" y="1"/>
                    <a:pt x="5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14"/>
            <p:cNvSpPr/>
            <p:nvPr/>
          </p:nvSpPr>
          <p:spPr>
            <a:xfrm>
              <a:off x="2403925" y="4174100"/>
              <a:ext cx="206525" cy="108250"/>
            </a:xfrm>
            <a:custGeom>
              <a:avLst/>
              <a:gdLst/>
              <a:ahLst/>
              <a:cxnLst/>
              <a:rect l="l" t="t" r="r" b="b"/>
              <a:pathLst>
                <a:path w="8261" h="4330" extrusionOk="0">
                  <a:moveTo>
                    <a:pt x="489" y="0"/>
                  </a:moveTo>
                  <a:cubicBezTo>
                    <a:pt x="287" y="0"/>
                    <a:pt x="0" y="150"/>
                    <a:pt x="98" y="224"/>
                  </a:cubicBezTo>
                  <a:cubicBezTo>
                    <a:pt x="2424" y="1899"/>
                    <a:pt x="4937" y="3295"/>
                    <a:pt x="7605" y="4318"/>
                  </a:cubicBezTo>
                  <a:cubicBezTo>
                    <a:pt x="7624" y="4326"/>
                    <a:pt x="7648" y="4329"/>
                    <a:pt x="7676" y="4329"/>
                  </a:cubicBezTo>
                  <a:cubicBezTo>
                    <a:pt x="7877" y="4329"/>
                    <a:pt x="8261" y="4152"/>
                    <a:pt x="8070" y="4070"/>
                  </a:cubicBezTo>
                  <a:cubicBezTo>
                    <a:pt x="5433" y="3046"/>
                    <a:pt x="2921" y="1682"/>
                    <a:pt x="625" y="38"/>
                  </a:cubicBezTo>
                  <a:cubicBezTo>
                    <a:pt x="592" y="11"/>
                    <a:pt x="544" y="0"/>
                    <a:pt x="4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14"/>
            <p:cNvSpPr/>
            <p:nvPr/>
          </p:nvSpPr>
          <p:spPr>
            <a:xfrm>
              <a:off x="2402100" y="4291275"/>
              <a:ext cx="218100" cy="118400"/>
            </a:xfrm>
            <a:custGeom>
              <a:avLst/>
              <a:gdLst/>
              <a:ahLst/>
              <a:cxnLst/>
              <a:rect l="l" t="t" r="r" b="b"/>
              <a:pathLst>
                <a:path w="8724" h="4736" extrusionOk="0">
                  <a:moveTo>
                    <a:pt x="505" y="1"/>
                  </a:moveTo>
                  <a:cubicBezTo>
                    <a:pt x="289" y="1"/>
                    <a:pt x="1" y="188"/>
                    <a:pt x="202" y="314"/>
                  </a:cubicBezTo>
                  <a:cubicBezTo>
                    <a:pt x="2715" y="1865"/>
                    <a:pt x="5320" y="3695"/>
                    <a:pt x="8112" y="4718"/>
                  </a:cubicBezTo>
                  <a:cubicBezTo>
                    <a:pt x="8140" y="4730"/>
                    <a:pt x="8171" y="4736"/>
                    <a:pt x="8203" y="4736"/>
                  </a:cubicBezTo>
                  <a:cubicBezTo>
                    <a:pt x="8428" y="4736"/>
                    <a:pt x="8724" y="4485"/>
                    <a:pt x="8453" y="4377"/>
                  </a:cubicBezTo>
                  <a:cubicBezTo>
                    <a:pt x="5723" y="3385"/>
                    <a:pt x="3087" y="1554"/>
                    <a:pt x="636" y="35"/>
                  </a:cubicBezTo>
                  <a:cubicBezTo>
                    <a:pt x="601" y="11"/>
                    <a:pt x="555" y="1"/>
                    <a:pt x="5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14"/>
            <p:cNvSpPr/>
            <p:nvPr/>
          </p:nvSpPr>
          <p:spPr>
            <a:xfrm>
              <a:off x="2489225" y="4423675"/>
              <a:ext cx="159525" cy="73725"/>
            </a:xfrm>
            <a:custGeom>
              <a:avLst/>
              <a:gdLst/>
              <a:ahLst/>
              <a:cxnLst/>
              <a:rect l="l" t="t" r="r" b="b"/>
              <a:pathLst>
                <a:path w="6381" h="2949" extrusionOk="0">
                  <a:moveTo>
                    <a:pt x="564" y="1"/>
                  </a:moveTo>
                  <a:cubicBezTo>
                    <a:pt x="384" y="1"/>
                    <a:pt x="1" y="178"/>
                    <a:pt x="191" y="260"/>
                  </a:cubicBezTo>
                  <a:cubicBezTo>
                    <a:pt x="2083" y="1066"/>
                    <a:pt x="3945" y="1935"/>
                    <a:pt x="5775" y="2928"/>
                  </a:cubicBezTo>
                  <a:cubicBezTo>
                    <a:pt x="5799" y="2942"/>
                    <a:pt x="5830" y="2948"/>
                    <a:pt x="5866" y="2948"/>
                  </a:cubicBezTo>
                  <a:cubicBezTo>
                    <a:pt x="6061" y="2948"/>
                    <a:pt x="6381" y="2763"/>
                    <a:pt x="6302" y="2710"/>
                  </a:cubicBezTo>
                  <a:cubicBezTo>
                    <a:pt x="4441" y="1718"/>
                    <a:pt x="2580" y="818"/>
                    <a:pt x="625" y="12"/>
                  </a:cubicBezTo>
                  <a:cubicBezTo>
                    <a:pt x="610" y="4"/>
                    <a:pt x="589" y="1"/>
                    <a:pt x="5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2" name="Google Shape;1802;p14"/>
          <p:cNvGrpSpPr/>
          <p:nvPr/>
        </p:nvGrpSpPr>
        <p:grpSpPr>
          <a:xfrm>
            <a:off x="8495813" y="4058044"/>
            <a:ext cx="846716" cy="1493480"/>
            <a:chOff x="2797700" y="3217325"/>
            <a:chExt cx="682725" cy="1204225"/>
          </a:xfrm>
        </p:grpSpPr>
        <p:sp>
          <p:nvSpPr>
            <p:cNvPr id="1803" name="Google Shape;1803;p14"/>
            <p:cNvSpPr/>
            <p:nvPr/>
          </p:nvSpPr>
          <p:spPr>
            <a:xfrm>
              <a:off x="2797700" y="3824925"/>
              <a:ext cx="500825" cy="451000"/>
            </a:xfrm>
            <a:custGeom>
              <a:avLst/>
              <a:gdLst/>
              <a:ahLst/>
              <a:cxnLst/>
              <a:rect l="l" t="t" r="r" b="b"/>
              <a:pathLst>
                <a:path w="20033" h="18040" extrusionOk="0">
                  <a:moveTo>
                    <a:pt x="1771" y="1417"/>
                  </a:moveTo>
                  <a:cubicBezTo>
                    <a:pt x="5098" y="3779"/>
                    <a:pt x="8428" y="6149"/>
                    <a:pt x="11644" y="8700"/>
                  </a:cubicBezTo>
                  <a:cubicBezTo>
                    <a:pt x="14663" y="11098"/>
                    <a:pt x="17605" y="13317"/>
                    <a:pt x="19046" y="16873"/>
                  </a:cubicBezTo>
                  <a:lnTo>
                    <a:pt x="19046" y="16873"/>
                  </a:lnTo>
                  <a:cubicBezTo>
                    <a:pt x="17333" y="16151"/>
                    <a:pt x="15525" y="16018"/>
                    <a:pt x="13691" y="15680"/>
                  </a:cubicBezTo>
                  <a:cubicBezTo>
                    <a:pt x="10775" y="15183"/>
                    <a:pt x="8759" y="13850"/>
                    <a:pt x="7239" y="11306"/>
                  </a:cubicBezTo>
                  <a:cubicBezTo>
                    <a:pt x="6154" y="9476"/>
                    <a:pt x="5440" y="7429"/>
                    <a:pt x="4479" y="5567"/>
                  </a:cubicBezTo>
                  <a:cubicBezTo>
                    <a:pt x="3681" y="4109"/>
                    <a:pt x="2783" y="2717"/>
                    <a:pt x="1771" y="1417"/>
                  </a:cubicBezTo>
                  <a:close/>
                  <a:moveTo>
                    <a:pt x="548" y="1"/>
                  </a:moveTo>
                  <a:cubicBezTo>
                    <a:pt x="359" y="1"/>
                    <a:pt x="0" y="127"/>
                    <a:pt x="105" y="232"/>
                  </a:cubicBezTo>
                  <a:cubicBezTo>
                    <a:pt x="105" y="232"/>
                    <a:pt x="105" y="232"/>
                    <a:pt x="105" y="232"/>
                  </a:cubicBezTo>
                  <a:lnTo>
                    <a:pt x="105" y="232"/>
                  </a:lnTo>
                  <a:cubicBezTo>
                    <a:pt x="1904" y="2310"/>
                    <a:pt x="3424" y="4606"/>
                    <a:pt x="4572" y="7087"/>
                  </a:cubicBezTo>
                  <a:cubicBezTo>
                    <a:pt x="5409" y="8917"/>
                    <a:pt x="6123" y="10779"/>
                    <a:pt x="7301" y="12423"/>
                  </a:cubicBezTo>
                  <a:cubicBezTo>
                    <a:pt x="10279" y="16641"/>
                    <a:pt x="14963" y="15338"/>
                    <a:pt x="19120" y="17355"/>
                  </a:cubicBezTo>
                  <a:cubicBezTo>
                    <a:pt x="19135" y="17362"/>
                    <a:pt x="19156" y="17366"/>
                    <a:pt x="19181" y="17366"/>
                  </a:cubicBezTo>
                  <a:cubicBezTo>
                    <a:pt x="19196" y="17366"/>
                    <a:pt x="19213" y="17364"/>
                    <a:pt x="19231" y="17362"/>
                  </a:cubicBezTo>
                  <a:lnTo>
                    <a:pt x="19231" y="17362"/>
                  </a:lnTo>
                  <a:cubicBezTo>
                    <a:pt x="19302" y="17562"/>
                    <a:pt x="19369" y="17766"/>
                    <a:pt x="19430" y="17975"/>
                  </a:cubicBezTo>
                  <a:cubicBezTo>
                    <a:pt x="19448" y="18020"/>
                    <a:pt x="19509" y="18039"/>
                    <a:pt x="19584" y="18039"/>
                  </a:cubicBezTo>
                  <a:cubicBezTo>
                    <a:pt x="19766" y="18039"/>
                    <a:pt x="20032" y="17930"/>
                    <a:pt x="19988" y="17820"/>
                  </a:cubicBezTo>
                  <a:cubicBezTo>
                    <a:pt x="18809" y="13787"/>
                    <a:pt x="15894" y="11523"/>
                    <a:pt x="12730" y="8948"/>
                  </a:cubicBezTo>
                  <a:cubicBezTo>
                    <a:pt x="8821" y="5785"/>
                    <a:pt x="4727" y="2900"/>
                    <a:pt x="632" y="15"/>
                  </a:cubicBezTo>
                  <a:cubicBezTo>
                    <a:pt x="613" y="5"/>
                    <a:pt x="583" y="1"/>
                    <a:pt x="5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14"/>
            <p:cNvSpPr/>
            <p:nvPr/>
          </p:nvSpPr>
          <p:spPr>
            <a:xfrm>
              <a:off x="2799200" y="3824650"/>
              <a:ext cx="633925" cy="527825"/>
            </a:xfrm>
            <a:custGeom>
              <a:avLst/>
              <a:gdLst/>
              <a:ahLst/>
              <a:cxnLst/>
              <a:rect l="l" t="t" r="r" b="b"/>
              <a:pathLst>
                <a:path w="25357" h="21113" extrusionOk="0">
                  <a:moveTo>
                    <a:pt x="511" y="1"/>
                  </a:moveTo>
                  <a:cubicBezTo>
                    <a:pt x="334" y="1"/>
                    <a:pt x="0" y="142"/>
                    <a:pt x="76" y="243"/>
                  </a:cubicBezTo>
                  <a:lnTo>
                    <a:pt x="45" y="243"/>
                  </a:lnTo>
                  <a:cubicBezTo>
                    <a:pt x="2092" y="2787"/>
                    <a:pt x="4263" y="5206"/>
                    <a:pt x="6621" y="7471"/>
                  </a:cubicBezTo>
                  <a:cubicBezTo>
                    <a:pt x="8854" y="9735"/>
                    <a:pt x="11088" y="12123"/>
                    <a:pt x="13476" y="14202"/>
                  </a:cubicBezTo>
                  <a:cubicBezTo>
                    <a:pt x="14655" y="15256"/>
                    <a:pt x="15927" y="15536"/>
                    <a:pt x="17292" y="16280"/>
                  </a:cubicBezTo>
                  <a:cubicBezTo>
                    <a:pt x="18625" y="17024"/>
                    <a:pt x="19618" y="18234"/>
                    <a:pt x="20766" y="19196"/>
                  </a:cubicBezTo>
                  <a:cubicBezTo>
                    <a:pt x="21763" y="20010"/>
                    <a:pt x="22961" y="21112"/>
                    <a:pt x="24321" y="21112"/>
                  </a:cubicBezTo>
                  <a:cubicBezTo>
                    <a:pt x="24568" y="21112"/>
                    <a:pt x="24820" y="21076"/>
                    <a:pt x="25077" y="20995"/>
                  </a:cubicBezTo>
                  <a:cubicBezTo>
                    <a:pt x="25328" y="20920"/>
                    <a:pt x="25356" y="20783"/>
                    <a:pt x="25177" y="20783"/>
                  </a:cubicBezTo>
                  <a:cubicBezTo>
                    <a:pt x="25134" y="20783"/>
                    <a:pt x="25081" y="20791"/>
                    <a:pt x="25015" y="20809"/>
                  </a:cubicBezTo>
                  <a:cubicBezTo>
                    <a:pt x="24851" y="20858"/>
                    <a:pt x="24683" y="20881"/>
                    <a:pt x="24511" y="20881"/>
                  </a:cubicBezTo>
                  <a:cubicBezTo>
                    <a:pt x="22509" y="20881"/>
                    <a:pt x="20066" y="17774"/>
                    <a:pt x="18781" y="16745"/>
                  </a:cubicBezTo>
                  <a:cubicBezTo>
                    <a:pt x="17664" y="15877"/>
                    <a:pt x="16392" y="15629"/>
                    <a:pt x="15182" y="14915"/>
                  </a:cubicBezTo>
                  <a:cubicBezTo>
                    <a:pt x="14097" y="14233"/>
                    <a:pt x="13228" y="13240"/>
                    <a:pt x="12297" y="12341"/>
                  </a:cubicBezTo>
                  <a:cubicBezTo>
                    <a:pt x="8265" y="8370"/>
                    <a:pt x="4077" y="4493"/>
                    <a:pt x="603" y="26"/>
                  </a:cubicBezTo>
                  <a:cubicBezTo>
                    <a:pt x="586" y="8"/>
                    <a:pt x="553" y="1"/>
                    <a:pt x="5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14"/>
            <p:cNvSpPr/>
            <p:nvPr/>
          </p:nvSpPr>
          <p:spPr>
            <a:xfrm>
              <a:off x="3258625" y="3484850"/>
              <a:ext cx="221800" cy="706250"/>
            </a:xfrm>
            <a:custGeom>
              <a:avLst/>
              <a:gdLst/>
              <a:ahLst/>
              <a:cxnLst/>
              <a:rect l="l" t="t" r="r" b="b"/>
              <a:pathLst>
                <a:path w="8872" h="28250" extrusionOk="0">
                  <a:moveTo>
                    <a:pt x="4023" y="1179"/>
                  </a:moveTo>
                  <a:lnTo>
                    <a:pt x="4023" y="1179"/>
                  </a:lnTo>
                  <a:cubicBezTo>
                    <a:pt x="4839" y="3333"/>
                    <a:pt x="5669" y="5467"/>
                    <a:pt x="6452" y="7600"/>
                  </a:cubicBezTo>
                  <a:cubicBezTo>
                    <a:pt x="7414" y="10175"/>
                    <a:pt x="8375" y="12905"/>
                    <a:pt x="8127" y="15696"/>
                  </a:cubicBezTo>
                  <a:cubicBezTo>
                    <a:pt x="7781" y="19683"/>
                    <a:pt x="5201" y="23239"/>
                    <a:pt x="5550" y="27266"/>
                  </a:cubicBezTo>
                  <a:lnTo>
                    <a:pt x="5550" y="27266"/>
                  </a:lnTo>
                  <a:cubicBezTo>
                    <a:pt x="2881" y="24125"/>
                    <a:pt x="1683" y="19726"/>
                    <a:pt x="993" y="15727"/>
                  </a:cubicBezTo>
                  <a:cubicBezTo>
                    <a:pt x="528" y="12967"/>
                    <a:pt x="1644" y="10485"/>
                    <a:pt x="2420" y="7879"/>
                  </a:cubicBezTo>
                  <a:cubicBezTo>
                    <a:pt x="3063" y="5626"/>
                    <a:pt x="3591" y="3420"/>
                    <a:pt x="4023" y="1179"/>
                  </a:cubicBezTo>
                  <a:close/>
                  <a:moveTo>
                    <a:pt x="4046" y="0"/>
                  </a:moveTo>
                  <a:cubicBezTo>
                    <a:pt x="3884" y="0"/>
                    <a:pt x="3692" y="87"/>
                    <a:pt x="3692" y="187"/>
                  </a:cubicBezTo>
                  <a:cubicBezTo>
                    <a:pt x="3690" y="196"/>
                    <a:pt x="3688" y="204"/>
                    <a:pt x="3687" y="213"/>
                  </a:cubicBezTo>
                  <a:lnTo>
                    <a:pt x="3687" y="213"/>
                  </a:lnTo>
                  <a:lnTo>
                    <a:pt x="3661" y="218"/>
                  </a:lnTo>
                  <a:cubicBezTo>
                    <a:pt x="3666" y="233"/>
                    <a:pt x="3672" y="248"/>
                    <a:pt x="3677" y="263"/>
                  </a:cubicBezTo>
                  <a:lnTo>
                    <a:pt x="3677" y="263"/>
                  </a:lnTo>
                  <a:cubicBezTo>
                    <a:pt x="3152" y="3091"/>
                    <a:pt x="2474" y="5888"/>
                    <a:pt x="1644" y="8655"/>
                  </a:cubicBezTo>
                  <a:cubicBezTo>
                    <a:pt x="931" y="11074"/>
                    <a:pt x="0" y="13339"/>
                    <a:pt x="435" y="15882"/>
                  </a:cubicBezTo>
                  <a:cubicBezTo>
                    <a:pt x="1179" y="20225"/>
                    <a:pt x="2513" y="25002"/>
                    <a:pt x="5677" y="28197"/>
                  </a:cubicBezTo>
                  <a:cubicBezTo>
                    <a:pt x="5681" y="28201"/>
                    <a:pt x="5685" y="28205"/>
                    <a:pt x="5690" y="28208"/>
                  </a:cubicBezTo>
                  <a:lnTo>
                    <a:pt x="5690" y="28208"/>
                  </a:lnTo>
                  <a:cubicBezTo>
                    <a:pt x="5712" y="28237"/>
                    <a:pt x="5760" y="28250"/>
                    <a:pt x="5817" y="28250"/>
                  </a:cubicBezTo>
                  <a:cubicBezTo>
                    <a:pt x="5990" y="28250"/>
                    <a:pt x="6256" y="28138"/>
                    <a:pt x="6235" y="28011"/>
                  </a:cubicBezTo>
                  <a:cubicBezTo>
                    <a:pt x="5336" y="23420"/>
                    <a:pt x="8593" y="19481"/>
                    <a:pt x="8717" y="14983"/>
                  </a:cubicBezTo>
                  <a:cubicBezTo>
                    <a:pt x="8872" y="9958"/>
                    <a:pt x="5987" y="4715"/>
                    <a:pt x="4250" y="94"/>
                  </a:cubicBezTo>
                  <a:cubicBezTo>
                    <a:pt x="4217" y="27"/>
                    <a:pt x="4136" y="0"/>
                    <a:pt x="40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14"/>
            <p:cNvSpPr/>
            <p:nvPr/>
          </p:nvSpPr>
          <p:spPr>
            <a:xfrm>
              <a:off x="3342800" y="3512850"/>
              <a:ext cx="102725" cy="837725"/>
            </a:xfrm>
            <a:custGeom>
              <a:avLst/>
              <a:gdLst/>
              <a:ahLst/>
              <a:cxnLst/>
              <a:rect l="l" t="t" r="r" b="b"/>
              <a:pathLst>
                <a:path w="4109" h="33509" extrusionOk="0">
                  <a:moveTo>
                    <a:pt x="467" y="0"/>
                  </a:moveTo>
                  <a:cubicBezTo>
                    <a:pt x="285" y="0"/>
                    <a:pt x="0" y="124"/>
                    <a:pt x="45" y="214"/>
                  </a:cubicBezTo>
                  <a:lnTo>
                    <a:pt x="14" y="214"/>
                  </a:lnTo>
                  <a:cubicBezTo>
                    <a:pt x="2496" y="5612"/>
                    <a:pt x="263" y="11567"/>
                    <a:pt x="449" y="17213"/>
                  </a:cubicBezTo>
                  <a:cubicBezTo>
                    <a:pt x="604" y="20067"/>
                    <a:pt x="1100" y="22889"/>
                    <a:pt x="1969" y="25619"/>
                  </a:cubicBezTo>
                  <a:cubicBezTo>
                    <a:pt x="2682" y="28101"/>
                    <a:pt x="3582" y="30799"/>
                    <a:pt x="3023" y="33405"/>
                  </a:cubicBezTo>
                  <a:cubicBezTo>
                    <a:pt x="3011" y="33478"/>
                    <a:pt x="3090" y="33508"/>
                    <a:pt x="3192" y="33508"/>
                  </a:cubicBezTo>
                  <a:cubicBezTo>
                    <a:pt x="3350" y="33508"/>
                    <a:pt x="3563" y="33437"/>
                    <a:pt x="3582" y="33343"/>
                  </a:cubicBezTo>
                  <a:cubicBezTo>
                    <a:pt x="4109" y="30861"/>
                    <a:pt x="3364" y="28349"/>
                    <a:pt x="2682" y="25991"/>
                  </a:cubicBezTo>
                  <a:cubicBezTo>
                    <a:pt x="1907" y="23293"/>
                    <a:pt x="1224" y="20594"/>
                    <a:pt x="1069" y="17740"/>
                  </a:cubicBezTo>
                  <a:cubicBezTo>
                    <a:pt x="728" y="11940"/>
                    <a:pt x="3178" y="5643"/>
                    <a:pt x="604" y="59"/>
                  </a:cubicBezTo>
                  <a:cubicBezTo>
                    <a:pt x="587" y="17"/>
                    <a:pt x="534" y="0"/>
                    <a:pt x="4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14"/>
            <p:cNvSpPr/>
            <p:nvPr/>
          </p:nvSpPr>
          <p:spPr>
            <a:xfrm>
              <a:off x="3139775" y="3858825"/>
              <a:ext cx="334875" cy="562725"/>
            </a:xfrm>
            <a:custGeom>
              <a:avLst/>
              <a:gdLst/>
              <a:ahLst/>
              <a:cxnLst/>
              <a:rect l="l" t="t" r="r" b="b"/>
              <a:pathLst>
                <a:path w="13395" h="22509" extrusionOk="0">
                  <a:moveTo>
                    <a:pt x="389" y="1"/>
                  </a:moveTo>
                  <a:cubicBezTo>
                    <a:pt x="207" y="1"/>
                    <a:pt x="0" y="127"/>
                    <a:pt x="39" y="303"/>
                  </a:cubicBezTo>
                  <a:cubicBezTo>
                    <a:pt x="2149" y="8585"/>
                    <a:pt x="8725" y="15068"/>
                    <a:pt x="12788" y="22420"/>
                  </a:cubicBezTo>
                  <a:cubicBezTo>
                    <a:pt x="12824" y="22482"/>
                    <a:pt x="12894" y="22509"/>
                    <a:pt x="12970" y="22509"/>
                  </a:cubicBezTo>
                  <a:cubicBezTo>
                    <a:pt x="13160" y="22509"/>
                    <a:pt x="13395" y="22348"/>
                    <a:pt x="13285" y="22171"/>
                  </a:cubicBezTo>
                  <a:cubicBezTo>
                    <a:pt x="9252" y="14851"/>
                    <a:pt x="2707" y="8399"/>
                    <a:pt x="629" y="148"/>
                  </a:cubicBezTo>
                  <a:cubicBezTo>
                    <a:pt x="594" y="44"/>
                    <a:pt x="496" y="1"/>
                    <a:pt x="3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14"/>
            <p:cNvSpPr/>
            <p:nvPr/>
          </p:nvSpPr>
          <p:spPr>
            <a:xfrm>
              <a:off x="2926700" y="3217325"/>
              <a:ext cx="246850" cy="708075"/>
            </a:xfrm>
            <a:custGeom>
              <a:avLst/>
              <a:gdLst/>
              <a:ahLst/>
              <a:cxnLst/>
              <a:rect l="l" t="t" r="r" b="b"/>
              <a:pathLst>
                <a:path w="9874" h="28323" extrusionOk="0">
                  <a:moveTo>
                    <a:pt x="1803" y="1094"/>
                  </a:moveTo>
                  <a:cubicBezTo>
                    <a:pt x="2973" y="3036"/>
                    <a:pt x="4212" y="4983"/>
                    <a:pt x="5305" y="6979"/>
                  </a:cubicBezTo>
                  <a:cubicBezTo>
                    <a:pt x="6081" y="8313"/>
                    <a:pt x="6515" y="9833"/>
                    <a:pt x="6515" y="11384"/>
                  </a:cubicBezTo>
                  <a:cubicBezTo>
                    <a:pt x="6484" y="12718"/>
                    <a:pt x="6174" y="14021"/>
                    <a:pt x="6205" y="15354"/>
                  </a:cubicBezTo>
                  <a:cubicBezTo>
                    <a:pt x="6205" y="17495"/>
                    <a:pt x="7042" y="19542"/>
                    <a:pt x="7570" y="21558"/>
                  </a:cubicBezTo>
                  <a:cubicBezTo>
                    <a:pt x="8064" y="23536"/>
                    <a:pt x="8534" y="25490"/>
                    <a:pt x="9088" y="27441"/>
                  </a:cubicBezTo>
                  <a:lnTo>
                    <a:pt x="9088" y="27441"/>
                  </a:lnTo>
                  <a:cubicBezTo>
                    <a:pt x="5794" y="24842"/>
                    <a:pt x="3483" y="20703"/>
                    <a:pt x="2234" y="16781"/>
                  </a:cubicBezTo>
                  <a:cubicBezTo>
                    <a:pt x="685" y="11810"/>
                    <a:pt x="1450" y="6261"/>
                    <a:pt x="1803" y="1094"/>
                  </a:cubicBezTo>
                  <a:close/>
                  <a:moveTo>
                    <a:pt x="1642" y="1"/>
                  </a:moveTo>
                  <a:cubicBezTo>
                    <a:pt x="1488" y="1"/>
                    <a:pt x="1304" y="96"/>
                    <a:pt x="1304" y="217"/>
                  </a:cubicBezTo>
                  <a:cubicBezTo>
                    <a:pt x="994" y="5863"/>
                    <a:pt x="1" y="11973"/>
                    <a:pt x="1862" y="17433"/>
                  </a:cubicBezTo>
                  <a:cubicBezTo>
                    <a:pt x="3289" y="21558"/>
                    <a:pt x="5740" y="25746"/>
                    <a:pt x="9369" y="28289"/>
                  </a:cubicBezTo>
                  <a:cubicBezTo>
                    <a:pt x="9397" y="28308"/>
                    <a:pt x="9432" y="28318"/>
                    <a:pt x="9471" y="28320"/>
                  </a:cubicBezTo>
                  <a:lnTo>
                    <a:pt x="9471" y="28320"/>
                  </a:lnTo>
                  <a:cubicBezTo>
                    <a:pt x="9484" y="28321"/>
                    <a:pt x="9498" y="28322"/>
                    <a:pt x="9512" y="28322"/>
                  </a:cubicBezTo>
                  <a:cubicBezTo>
                    <a:pt x="9674" y="28322"/>
                    <a:pt x="9870" y="28220"/>
                    <a:pt x="9870" y="28080"/>
                  </a:cubicBezTo>
                  <a:lnTo>
                    <a:pt x="9870" y="28080"/>
                  </a:lnTo>
                  <a:cubicBezTo>
                    <a:pt x="9874" y="28054"/>
                    <a:pt x="9869" y="28027"/>
                    <a:pt x="9853" y="28001"/>
                  </a:cubicBezTo>
                  <a:lnTo>
                    <a:pt x="9853" y="28001"/>
                  </a:lnTo>
                  <a:cubicBezTo>
                    <a:pt x="9207" y="25812"/>
                    <a:pt x="8683" y="23623"/>
                    <a:pt x="8128" y="21434"/>
                  </a:cubicBezTo>
                  <a:cubicBezTo>
                    <a:pt x="7384" y="18580"/>
                    <a:pt x="6608" y="16130"/>
                    <a:pt x="6918" y="13152"/>
                  </a:cubicBezTo>
                  <a:cubicBezTo>
                    <a:pt x="7166" y="10888"/>
                    <a:pt x="7042" y="9089"/>
                    <a:pt x="5988" y="7041"/>
                  </a:cubicBezTo>
                  <a:cubicBezTo>
                    <a:pt x="4716" y="4653"/>
                    <a:pt x="3227" y="2388"/>
                    <a:pt x="1831" y="93"/>
                  </a:cubicBezTo>
                  <a:cubicBezTo>
                    <a:pt x="1799" y="28"/>
                    <a:pt x="1725" y="1"/>
                    <a:pt x="16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14"/>
            <p:cNvSpPr/>
            <p:nvPr/>
          </p:nvSpPr>
          <p:spPr>
            <a:xfrm>
              <a:off x="2975275" y="3249325"/>
              <a:ext cx="199675" cy="674700"/>
            </a:xfrm>
            <a:custGeom>
              <a:avLst/>
              <a:gdLst/>
              <a:ahLst/>
              <a:cxnLst/>
              <a:rect l="l" t="t" r="r" b="b"/>
              <a:pathLst>
                <a:path w="7987" h="26988" extrusionOk="0">
                  <a:moveTo>
                    <a:pt x="427" y="1"/>
                  </a:moveTo>
                  <a:cubicBezTo>
                    <a:pt x="246" y="1"/>
                    <a:pt x="1" y="113"/>
                    <a:pt x="43" y="240"/>
                  </a:cubicBezTo>
                  <a:cubicBezTo>
                    <a:pt x="881" y="2970"/>
                    <a:pt x="633" y="5699"/>
                    <a:pt x="788" y="8491"/>
                  </a:cubicBezTo>
                  <a:cubicBezTo>
                    <a:pt x="943" y="10724"/>
                    <a:pt x="1284" y="12958"/>
                    <a:pt x="1842" y="15129"/>
                  </a:cubicBezTo>
                  <a:cubicBezTo>
                    <a:pt x="2928" y="19348"/>
                    <a:pt x="4603" y="23535"/>
                    <a:pt x="7364" y="26947"/>
                  </a:cubicBezTo>
                  <a:cubicBezTo>
                    <a:pt x="7385" y="26976"/>
                    <a:pt x="7431" y="26988"/>
                    <a:pt x="7487" y="26988"/>
                  </a:cubicBezTo>
                  <a:cubicBezTo>
                    <a:pt x="7677" y="26988"/>
                    <a:pt x="7987" y="26850"/>
                    <a:pt x="7891" y="26730"/>
                  </a:cubicBezTo>
                  <a:cubicBezTo>
                    <a:pt x="5037" y="23194"/>
                    <a:pt x="3331" y="18789"/>
                    <a:pt x="2277" y="14416"/>
                  </a:cubicBezTo>
                  <a:cubicBezTo>
                    <a:pt x="1780" y="12430"/>
                    <a:pt x="1470" y="10383"/>
                    <a:pt x="1346" y="8367"/>
                  </a:cubicBezTo>
                  <a:cubicBezTo>
                    <a:pt x="1191" y="5575"/>
                    <a:pt x="1439" y="2814"/>
                    <a:pt x="602" y="85"/>
                  </a:cubicBezTo>
                  <a:cubicBezTo>
                    <a:pt x="582" y="25"/>
                    <a:pt x="512" y="1"/>
                    <a:pt x="4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0" name="Google Shape;1810;p14"/>
          <p:cNvGrpSpPr/>
          <p:nvPr/>
        </p:nvGrpSpPr>
        <p:grpSpPr>
          <a:xfrm rot="10800000">
            <a:off x="7485622" y="-1132524"/>
            <a:ext cx="1010203" cy="1594184"/>
            <a:chOff x="322650" y="2571325"/>
            <a:chExt cx="573100" cy="904450"/>
          </a:xfrm>
        </p:grpSpPr>
        <p:sp>
          <p:nvSpPr>
            <p:cNvPr id="1811" name="Google Shape;1811;p14"/>
            <p:cNvSpPr/>
            <p:nvPr/>
          </p:nvSpPr>
          <p:spPr>
            <a:xfrm>
              <a:off x="423450" y="2666625"/>
              <a:ext cx="95400" cy="131175"/>
            </a:xfrm>
            <a:custGeom>
              <a:avLst/>
              <a:gdLst/>
              <a:ahLst/>
              <a:cxnLst/>
              <a:rect l="l" t="t" r="r" b="b"/>
              <a:pathLst>
                <a:path w="3816" h="5247" extrusionOk="0">
                  <a:moveTo>
                    <a:pt x="199" y="1"/>
                  </a:moveTo>
                  <a:cubicBezTo>
                    <a:pt x="164" y="1"/>
                    <a:pt x="129" y="2"/>
                    <a:pt x="94" y="4"/>
                  </a:cubicBezTo>
                  <a:cubicBezTo>
                    <a:pt x="1" y="1059"/>
                    <a:pt x="745" y="1958"/>
                    <a:pt x="1521" y="2672"/>
                  </a:cubicBezTo>
                  <a:cubicBezTo>
                    <a:pt x="2327" y="3385"/>
                    <a:pt x="3227" y="4006"/>
                    <a:pt x="3692" y="4936"/>
                  </a:cubicBezTo>
                  <a:lnTo>
                    <a:pt x="3816" y="5247"/>
                  </a:lnTo>
                  <a:cubicBezTo>
                    <a:pt x="3537" y="3851"/>
                    <a:pt x="2978" y="2548"/>
                    <a:pt x="2172" y="1369"/>
                  </a:cubicBezTo>
                  <a:cubicBezTo>
                    <a:pt x="1696" y="685"/>
                    <a:pt x="1020" y="1"/>
                    <a:pt x="1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14"/>
            <p:cNvSpPr/>
            <p:nvPr/>
          </p:nvSpPr>
          <p:spPr>
            <a:xfrm>
              <a:off x="510300" y="2571325"/>
              <a:ext cx="155125" cy="237325"/>
            </a:xfrm>
            <a:custGeom>
              <a:avLst/>
              <a:gdLst/>
              <a:ahLst/>
              <a:cxnLst/>
              <a:rect l="l" t="t" r="r" b="b"/>
              <a:pathLst>
                <a:path w="6205" h="9493" extrusionOk="0">
                  <a:moveTo>
                    <a:pt x="6205" y="1"/>
                  </a:moveTo>
                  <a:lnTo>
                    <a:pt x="6205" y="1"/>
                  </a:lnTo>
                  <a:cubicBezTo>
                    <a:pt x="4343" y="435"/>
                    <a:pt x="3010" y="2048"/>
                    <a:pt x="2203" y="3754"/>
                  </a:cubicBezTo>
                  <a:cubicBezTo>
                    <a:pt x="1397" y="5460"/>
                    <a:pt x="931" y="7352"/>
                    <a:pt x="1" y="8996"/>
                  </a:cubicBezTo>
                  <a:lnTo>
                    <a:pt x="218" y="9493"/>
                  </a:lnTo>
                  <a:lnTo>
                    <a:pt x="2544" y="6639"/>
                  </a:lnTo>
                  <a:cubicBezTo>
                    <a:pt x="2917" y="6205"/>
                    <a:pt x="3258" y="5770"/>
                    <a:pt x="3537" y="5274"/>
                  </a:cubicBezTo>
                  <a:cubicBezTo>
                    <a:pt x="4530" y="3537"/>
                    <a:pt x="4592" y="1211"/>
                    <a:pt x="62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14"/>
            <p:cNvSpPr/>
            <p:nvPr/>
          </p:nvSpPr>
          <p:spPr>
            <a:xfrm>
              <a:off x="548300" y="2691425"/>
              <a:ext cx="236550" cy="266900"/>
            </a:xfrm>
            <a:custGeom>
              <a:avLst/>
              <a:gdLst/>
              <a:ahLst/>
              <a:cxnLst/>
              <a:rect l="l" t="t" r="r" b="b"/>
              <a:pathLst>
                <a:path w="9462" h="10676" extrusionOk="0">
                  <a:moveTo>
                    <a:pt x="9224" y="1"/>
                  </a:moveTo>
                  <a:cubicBezTo>
                    <a:pt x="7570" y="1"/>
                    <a:pt x="5960" y="617"/>
                    <a:pt x="4747" y="1742"/>
                  </a:cubicBezTo>
                  <a:cubicBezTo>
                    <a:pt x="2588" y="3791"/>
                    <a:pt x="2114" y="7045"/>
                    <a:pt x="654" y="9656"/>
                  </a:cubicBezTo>
                  <a:lnTo>
                    <a:pt x="654" y="9656"/>
                  </a:lnTo>
                  <a:cubicBezTo>
                    <a:pt x="1708" y="8788"/>
                    <a:pt x="3146" y="8364"/>
                    <a:pt x="4343" y="7636"/>
                  </a:cubicBezTo>
                  <a:cubicBezTo>
                    <a:pt x="7011" y="5992"/>
                    <a:pt x="8283" y="2890"/>
                    <a:pt x="9462" y="5"/>
                  </a:cubicBezTo>
                  <a:cubicBezTo>
                    <a:pt x="9382" y="2"/>
                    <a:pt x="9303" y="1"/>
                    <a:pt x="9224" y="1"/>
                  </a:cubicBezTo>
                  <a:close/>
                  <a:moveTo>
                    <a:pt x="654" y="9656"/>
                  </a:moveTo>
                  <a:cubicBezTo>
                    <a:pt x="451" y="9823"/>
                    <a:pt x="263" y="10006"/>
                    <a:pt x="94" y="10210"/>
                  </a:cubicBezTo>
                  <a:lnTo>
                    <a:pt x="1" y="10675"/>
                  </a:lnTo>
                  <a:cubicBezTo>
                    <a:pt x="241" y="10351"/>
                    <a:pt x="456" y="10009"/>
                    <a:pt x="654" y="965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14"/>
            <p:cNvSpPr/>
            <p:nvPr/>
          </p:nvSpPr>
          <p:spPr>
            <a:xfrm>
              <a:off x="322650" y="2792325"/>
              <a:ext cx="214050" cy="94475"/>
            </a:xfrm>
            <a:custGeom>
              <a:avLst/>
              <a:gdLst/>
              <a:ahLst/>
              <a:cxnLst/>
              <a:rect l="l" t="t" r="r" b="b"/>
              <a:pathLst>
                <a:path w="8562" h="3779" extrusionOk="0">
                  <a:moveTo>
                    <a:pt x="129" y="1"/>
                  </a:moveTo>
                  <a:cubicBezTo>
                    <a:pt x="86" y="1"/>
                    <a:pt x="43" y="1"/>
                    <a:pt x="0" y="1"/>
                  </a:cubicBezTo>
                  <a:cubicBezTo>
                    <a:pt x="652" y="374"/>
                    <a:pt x="1024" y="1056"/>
                    <a:pt x="1489" y="1645"/>
                  </a:cubicBezTo>
                  <a:cubicBezTo>
                    <a:pt x="2666" y="3032"/>
                    <a:pt x="4368" y="3778"/>
                    <a:pt x="6106" y="3778"/>
                  </a:cubicBezTo>
                  <a:cubicBezTo>
                    <a:pt x="6934" y="3778"/>
                    <a:pt x="7771" y="3609"/>
                    <a:pt x="8561" y="3258"/>
                  </a:cubicBezTo>
                  <a:lnTo>
                    <a:pt x="8158" y="2979"/>
                  </a:lnTo>
                  <a:cubicBezTo>
                    <a:pt x="5926" y="1053"/>
                    <a:pt x="3091" y="1"/>
                    <a:pt x="1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14"/>
            <p:cNvSpPr/>
            <p:nvPr/>
          </p:nvSpPr>
          <p:spPr>
            <a:xfrm>
              <a:off x="386225" y="2924175"/>
              <a:ext cx="215625" cy="317975"/>
            </a:xfrm>
            <a:custGeom>
              <a:avLst/>
              <a:gdLst/>
              <a:ahLst/>
              <a:cxnLst/>
              <a:rect l="l" t="t" r="r" b="b"/>
              <a:pathLst>
                <a:path w="8625" h="12719" extrusionOk="0">
                  <a:moveTo>
                    <a:pt x="63" y="1"/>
                  </a:moveTo>
                  <a:cubicBezTo>
                    <a:pt x="1" y="2606"/>
                    <a:pt x="94" y="5367"/>
                    <a:pt x="1459" y="7600"/>
                  </a:cubicBezTo>
                  <a:cubicBezTo>
                    <a:pt x="3010" y="10144"/>
                    <a:pt x="5894" y="11509"/>
                    <a:pt x="8593" y="12719"/>
                  </a:cubicBezTo>
                  <a:lnTo>
                    <a:pt x="8593" y="12563"/>
                  </a:lnTo>
                  <a:cubicBezTo>
                    <a:pt x="8624" y="10392"/>
                    <a:pt x="7942" y="8283"/>
                    <a:pt x="6639" y="6546"/>
                  </a:cubicBezTo>
                  <a:cubicBezTo>
                    <a:pt x="4778" y="4064"/>
                    <a:pt x="1831" y="2544"/>
                    <a:pt x="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14"/>
            <p:cNvSpPr/>
            <p:nvPr/>
          </p:nvSpPr>
          <p:spPr>
            <a:xfrm>
              <a:off x="579325" y="2835775"/>
              <a:ext cx="316425" cy="283075"/>
            </a:xfrm>
            <a:custGeom>
              <a:avLst/>
              <a:gdLst/>
              <a:ahLst/>
              <a:cxnLst/>
              <a:rect l="l" t="t" r="r" b="b"/>
              <a:pathLst>
                <a:path w="12657" h="11323" extrusionOk="0">
                  <a:moveTo>
                    <a:pt x="12656" y="0"/>
                  </a:moveTo>
                  <a:cubicBezTo>
                    <a:pt x="10175" y="94"/>
                    <a:pt x="7786" y="1055"/>
                    <a:pt x="5925" y="2730"/>
                  </a:cubicBezTo>
                  <a:cubicBezTo>
                    <a:pt x="4095" y="4374"/>
                    <a:pt x="2668" y="6421"/>
                    <a:pt x="1707" y="8717"/>
                  </a:cubicBezTo>
                  <a:cubicBezTo>
                    <a:pt x="1303" y="9616"/>
                    <a:pt x="869" y="10640"/>
                    <a:pt x="1" y="11105"/>
                  </a:cubicBezTo>
                  <a:lnTo>
                    <a:pt x="559" y="11322"/>
                  </a:lnTo>
                  <a:cubicBezTo>
                    <a:pt x="2606" y="8810"/>
                    <a:pt x="5770" y="7445"/>
                    <a:pt x="8035" y="5119"/>
                  </a:cubicBezTo>
                  <a:cubicBezTo>
                    <a:pt x="9648" y="3475"/>
                    <a:pt x="10795" y="1365"/>
                    <a:pt x="126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14"/>
            <p:cNvSpPr/>
            <p:nvPr/>
          </p:nvSpPr>
          <p:spPr>
            <a:xfrm>
              <a:off x="509000" y="2776025"/>
              <a:ext cx="101375" cy="699750"/>
            </a:xfrm>
            <a:custGeom>
              <a:avLst/>
              <a:gdLst/>
              <a:ahLst/>
              <a:cxnLst/>
              <a:rect l="l" t="t" r="r" b="b"/>
              <a:pathLst>
                <a:path w="4055" h="27990" extrusionOk="0">
                  <a:moveTo>
                    <a:pt x="520" y="0"/>
                  </a:moveTo>
                  <a:cubicBezTo>
                    <a:pt x="350" y="0"/>
                    <a:pt x="126" y="122"/>
                    <a:pt x="146" y="281"/>
                  </a:cubicBezTo>
                  <a:cubicBezTo>
                    <a:pt x="983" y="4965"/>
                    <a:pt x="1852" y="9618"/>
                    <a:pt x="2689" y="14302"/>
                  </a:cubicBezTo>
                  <a:cubicBezTo>
                    <a:pt x="3124" y="16628"/>
                    <a:pt x="3589" y="19017"/>
                    <a:pt x="3062" y="21343"/>
                  </a:cubicBezTo>
                  <a:cubicBezTo>
                    <a:pt x="2534" y="23701"/>
                    <a:pt x="1294" y="25748"/>
                    <a:pt x="84" y="27795"/>
                  </a:cubicBezTo>
                  <a:cubicBezTo>
                    <a:pt x="1" y="27928"/>
                    <a:pt x="122" y="27990"/>
                    <a:pt x="272" y="27990"/>
                  </a:cubicBezTo>
                  <a:cubicBezTo>
                    <a:pt x="402" y="27990"/>
                    <a:pt x="554" y="27944"/>
                    <a:pt x="611" y="27857"/>
                  </a:cubicBezTo>
                  <a:cubicBezTo>
                    <a:pt x="1666" y="26058"/>
                    <a:pt x="2751" y="24259"/>
                    <a:pt x="3372" y="22274"/>
                  </a:cubicBezTo>
                  <a:cubicBezTo>
                    <a:pt x="4054" y="20040"/>
                    <a:pt x="3899" y="17838"/>
                    <a:pt x="3527" y="15574"/>
                  </a:cubicBezTo>
                  <a:cubicBezTo>
                    <a:pt x="2658" y="10424"/>
                    <a:pt x="1666" y="5275"/>
                    <a:pt x="704" y="126"/>
                  </a:cubicBezTo>
                  <a:cubicBezTo>
                    <a:pt x="693" y="38"/>
                    <a:pt x="615" y="0"/>
                    <a:pt x="5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8" name="Google Shape;1818;p14"/>
          <p:cNvGrpSpPr/>
          <p:nvPr/>
        </p:nvGrpSpPr>
        <p:grpSpPr>
          <a:xfrm>
            <a:off x="2881963" y="715675"/>
            <a:ext cx="700450" cy="636075"/>
            <a:chOff x="3652400" y="3788700"/>
            <a:chExt cx="700450" cy="636075"/>
          </a:xfrm>
        </p:grpSpPr>
        <p:sp>
          <p:nvSpPr>
            <p:cNvPr id="1819" name="Google Shape;1819;p14"/>
            <p:cNvSpPr/>
            <p:nvPr/>
          </p:nvSpPr>
          <p:spPr>
            <a:xfrm>
              <a:off x="3941050" y="3916900"/>
              <a:ext cx="65150" cy="72250"/>
            </a:xfrm>
            <a:custGeom>
              <a:avLst/>
              <a:gdLst/>
              <a:ahLst/>
              <a:cxnLst/>
              <a:rect l="l" t="t" r="r" b="b"/>
              <a:pathLst>
                <a:path w="2606" h="2890" extrusionOk="0">
                  <a:moveTo>
                    <a:pt x="1800" y="1"/>
                  </a:moveTo>
                  <a:cubicBezTo>
                    <a:pt x="1498" y="1"/>
                    <a:pt x="1118" y="159"/>
                    <a:pt x="1032" y="354"/>
                  </a:cubicBezTo>
                  <a:lnTo>
                    <a:pt x="1032" y="354"/>
                  </a:lnTo>
                  <a:cubicBezTo>
                    <a:pt x="780" y="380"/>
                    <a:pt x="506" y="491"/>
                    <a:pt x="435" y="648"/>
                  </a:cubicBezTo>
                  <a:cubicBezTo>
                    <a:pt x="124" y="1268"/>
                    <a:pt x="0" y="2012"/>
                    <a:pt x="93" y="2726"/>
                  </a:cubicBezTo>
                  <a:cubicBezTo>
                    <a:pt x="121" y="2853"/>
                    <a:pt x="258" y="2890"/>
                    <a:pt x="411" y="2890"/>
                  </a:cubicBezTo>
                  <a:cubicBezTo>
                    <a:pt x="594" y="2890"/>
                    <a:pt x="801" y="2836"/>
                    <a:pt x="869" y="2819"/>
                  </a:cubicBezTo>
                  <a:cubicBezTo>
                    <a:pt x="1892" y="2385"/>
                    <a:pt x="2606" y="1268"/>
                    <a:pt x="2172" y="182"/>
                  </a:cubicBezTo>
                  <a:cubicBezTo>
                    <a:pt x="2122" y="53"/>
                    <a:pt x="1974" y="1"/>
                    <a:pt x="18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14"/>
            <p:cNvSpPr/>
            <p:nvPr/>
          </p:nvSpPr>
          <p:spPr>
            <a:xfrm>
              <a:off x="4125850" y="3918850"/>
              <a:ext cx="58725" cy="76325"/>
            </a:xfrm>
            <a:custGeom>
              <a:avLst/>
              <a:gdLst/>
              <a:ahLst/>
              <a:cxnLst/>
              <a:rect l="l" t="t" r="r" b="b"/>
              <a:pathLst>
                <a:path w="2349" h="3053" extrusionOk="0">
                  <a:moveTo>
                    <a:pt x="1488" y="1"/>
                  </a:moveTo>
                  <a:cubicBezTo>
                    <a:pt x="1165" y="1"/>
                    <a:pt x="767" y="244"/>
                    <a:pt x="783" y="561"/>
                  </a:cubicBezTo>
                  <a:lnTo>
                    <a:pt x="783" y="561"/>
                  </a:lnTo>
                  <a:cubicBezTo>
                    <a:pt x="491" y="578"/>
                    <a:pt x="178" y="750"/>
                    <a:pt x="146" y="1035"/>
                  </a:cubicBezTo>
                  <a:cubicBezTo>
                    <a:pt x="115" y="1562"/>
                    <a:pt x="53" y="2121"/>
                    <a:pt x="22" y="2648"/>
                  </a:cubicBezTo>
                  <a:cubicBezTo>
                    <a:pt x="1" y="2944"/>
                    <a:pt x="268" y="3052"/>
                    <a:pt x="528" y="3052"/>
                  </a:cubicBezTo>
                  <a:cubicBezTo>
                    <a:pt x="650" y="3052"/>
                    <a:pt x="770" y="3029"/>
                    <a:pt x="859" y="2989"/>
                  </a:cubicBezTo>
                  <a:cubicBezTo>
                    <a:pt x="1914" y="2493"/>
                    <a:pt x="2348" y="1252"/>
                    <a:pt x="1852" y="197"/>
                  </a:cubicBezTo>
                  <a:cubicBezTo>
                    <a:pt x="1788" y="59"/>
                    <a:pt x="1647" y="1"/>
                    <a:pt x="14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14"/>
            <p:cNvSpPr/>
            <p:nvPr/>
          </p:nvSpPr>
          <p:spPr>
            <a:xfrm>
              <a:off x="4000750" y="4053225"/>
              <a:ext cx="75575" cy="74650"/>
            </a:xfrm>
            <a:custGeom>
              <a:avLst/>
              <a:gdLst/>
              <a:ahLst/>
              <a:cxnLst/>
              <a:rect l="l" t="t" r="r" b="b"/>
              <a:pathLst>
                <a:path w="3023" h="2986" extrusionOk="0">
                  <a:moveTo>
                    <a:pt x="2768" y="0"/>
                  </a:moveTo>
                  <a:cubicBezTo>
                    <a:pt x="2724" y="0"/>
                    <a:pt x="2686" y="3"/>
                    <a:pt x="2668" y="3"/>
                  </a:cubicBezTo>
                  <a:cubicBezTo>
                    <a:pt x="2062" y="55"/>
                    <a:pt x="1321" y="287"/>
                    <a:pt x="1113" y="870"/>
                  </a:cubicBezTo>
                  <a:lnTo>
                    <a:pt x="1113" y="870"/>
                  </a:lnTo>
                  <a:cubicBezTo>
                    <a:pt x="756" y="892"/>
                    <a:pt x="213" y="1132"/>
                    <a:pt x="280" y="1243"/>
                  </a:cubicBezTo>
                  <a:cubicBezTo>
                    <a:pt x="528" y="1740"/>
                    <a:pt x="1" y="2174"/>
                    <a:pt x="187" y="2639"/>
                  </a:cubicBezTo>
                  <a:cubicBezTo>
                    <a:pt x="282" y="2906"/>
                    <a:pt x="483" y="2986"/>
                    <a:pt x="710" y="2986"/>
                  </a:cubicBezTo>
                  <a:cubicBezTo>
                    <a:pt x="852" y="2986"/>
                    <a:pt x="1005" y="2954"/>
                    <a:pt x="1148" y="2918"/>
                  </a:cubicBezTo>
                  <a:cubicBezTo>
                    <a:pt x="1707" y="2763"/>
                    <a:pt x="1924" y="2391"/>
                    <a:pt x="2172" y="1926"/>
                  </a:cubicBezTo>
                  <a:cubicBezTo>
                    <a:pt x="2482" y="1336"/>
                    <a:pt x="2730" y="747"/>
                    <a:pt x="2979" y="127"/>
                  </a:cubicBezTo>
                  <a:cubicBezTo>
                    <a:pt x="3023" y="16"/>
                    <a:pt x="2877" y="0"/>
                    <a:pt x="27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14"/>
            <p:cNvSpPr/>
            <p:nvPr/>
          </p:nvSpPr>
          <p:spPr>
            <a:xfrm>
              <a:off x="3800675" y="4048800"/>
              <a:ext cx="69825" cy="77400"/>
            </a:xfrm>
            <a:custGeom>
              <a:avLst/>
              <a:gdLst/>
              <a:ahLst/>
              <a:cxnLst/>
              <a:rect l="l" t="t" r="r" b="b"/>
              <a:pathLst>
                <a:path w="2793" h="3096" extrusionOk="0">
                  <a:moveTo>
                    <a:pt x="1487" y="1268"/>
                  </a:moveTo>
                  <a:cubicBezTo>
                    <a:pt x="1435" y="1475"/>
                    <a:pt x="1348" y="1672"/>
                    <a:pt x="1231" y="1852"/>
                  </a:cubicBezTo>
                  <a:lnTo>
                    <a:pt x="1231" y="1852"/>
                  </a:lnTo>
                  <a:cubicBezTo>
                    <a:pt x="1267" y="1652"/>
                    <a:pt x="1345" y="1458"/>
                    <a:pt x="1462" y="1284"/>
                  </a:cubicBezTo>
                  <a:lnTo>
                    <a:pt x="1462" y="1284"/>
                  </a:lnTo>
                  <a:cubicBezTo>
                    <a:pt x="1471" y="1279"/>
                    <a:pt x="1479" y="1273"/>
                    <a:pt x="1487" y="1268"/>
                  </a:cubicBezTo>
                  <a:close/>
                  <a:moveTo>
                    <a:pt x="2313" y="1"/>
                  </a:moveTo>
                  <a:cubicBezTo>
                    <a:pt x="2085" y="1"/>
                    <a:pt x="1809" y="95"/>
                    <a:pt x="1738" y="149"/>
                  </a:cubicBezTo>
                  <a:lnTo>
                    <a:pt x="776" y="862"/>
                  </a:lnTo>
                  <a:cubicBezTo>
                    <a:pt x="690" y="927"/>
                    <a:pt x="634" y="987"/>
                    <a:pt x="603" y="1041"/>
                  </a:cubicBezTo>
                  <a:lnTo>
                    <a:pt x="603" y="1041"/>
                  </a:lnTo>
                  <a:cubicBezTo>
                    <a:pt x="554" y="1080"/>
                    <a:pt x="508" y="1124"/>
                    <a:pt x="466" y="1172"/>
                  </a:cubicBezTo>
                  <a:lnTo>
                    <a:pt x="528" y="1172"/>
                  </a:lnTo>
                  <a:cubicBezTo>
                    <a:pt x="94" y="1637"/>
                    <a:pt x="1" y="2320"/>
                    <a:pt x="218" y="2909"/>
                  </a:cubicBezTo>
                  <a:cubicBezTo>
                    <a:pt x="264" y="3049"/>
                    <a:pt x="412" y="3095"/>
                    <a:pt x="571" y="3095"/>
                  </a:cubicBezTo>
                  <a:cubicBezTo>
                    <a:pt x="730" y="3095"/>
                    <a:pt x="900" y="3049"/>
                    <a:pt x="993" y="3002"/>
                  </a:cubicBezTo>
                  <a:cubicBezTo>
                    <a:pt x="2110" y="2537"/>
                    <a:pt x="2793" y="1389"/>
                    <a:pt x="2637" y="211"/>
                  </a:cubicBezTo>
                  <a:cubicBezTo>
                    <a:pt x="2624" y="52"/>
                    <a:pt x="2482" y="1"/>
                    <a:pt x="23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14"/>
            <p:cNvSpPr/>
            <p:nvPr/>
          </p:nvSpPr>
          <p:spPr>
            <a:xfrm>
              <a:off x="3854875" y="4183625"/>
              <a:ext cx="67575" cy="96850"/>
            </a:xfrm>
            <a:custGeom>
              <a:avLst/>
              <a:gdLst/>
              <a:ahLst/>
              <a:cxnLst/>
              <a:rect l="l" t="t" r="r" b="b"/>
              <a:pathLst>
                <a:path w="2703" h="3874" extrusionOk="0">
                  <a:moveTo>
                    <a:pt x="2290" y="0"/>
                  </a:moveTo>
                  <a:cubicBezTo>
                    <a:pt x="2053" y="0"/>
                    <a:pt x="1727" y="114"/>
                    <a:pt x="1648" y="153"/>
                  </a:cubicBezTo>
                  <a:lnTo>
                    <a:pt x="1090" y="494"/>
                  </a:lnTo>
                  <a:cubicBezTo>
                    <a:pt x="771" y="717"/>
                    <a:pt x="878" y="850"/>
                    <a:pt x="1104" y="898"/>
                  </a:cubicBezTo>
                  <a:lnTo>
                    <a:pt x="1104" y="898"/>
                  </a:lnTo>
                  <a:cubicBezTo>
                    <a:pt x="1055" y="935"/>
                    <a:pt x="1017" y="976"/>
                    <a:pt x="997" y="1021"/>
                  </a:cubicBezTo>
                  <a:cubicBezTo>
                    <a:pt x="593" y="1859"/>
                    <a:pt x="283" y="2759"/>
                    <a:pt x="35" y="3658"/>
                  </a:cubicBezTo>
                  <a:cubicBezTo>
                    <a:pt x="1" y="3819"/>
                    <a:pt x="115" y="3873"/>
                    <a:pt x="280" y="3873"/>
                  </a:cubicBezTo>
                  <a:cubicBezTo>
                    <a:pt x="559" y="3873"/>
                    <a:pt x="981" y="3717"/>
                    <a:pt x="1059" y="3658"/>
                  </a:cubicBezTo>
                  <a:cubicBezTo>
                    <a:pt x="2144" y="2852"/>
                    <a:pt x="2703" y="1518"/>
                    <a:pt x="2548" y="153"/>
                  </a:cubicBezTo>
                  <a:cubicBezTo>
                    <a:pt x="2536" y="39"/>
                    <a:pt x="2428" y="0"/>
                    <a:pt x="22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14"/>
            <p:cNvSpPr/>
            <p:nvPr/>
          </p:nvSpPr>
          <p:spPr>
            <a:xfrm>
              <a:off x="4105450" y="4181350"/>
              <a:ext cx="54300" cy="88550"/>
            </a:xfrm>
            <a:custGeom>
              <a:avLst/>
              <a:gdLst/>
              <a:ahLst/>
              <a:cxnLst/>
              <a:rect l="l" t="t" r="r" b="b"/>
              <a:pathLst>
                <a:path w="2172" h="3542" extrusionOk="0">
                  <a:moveTo>
                    <a:pt x="1674" y="0"/>
                  </a:moveTo>
                  <a:cubicBezTo>
                    <a:pt x="1331" y="0"/>
                    <a:pt x="859" y="206"/>
                    <a:pt x="900" y="492"/>
                  </a:cubicBezTo>
                  <a:cubicBezTo>
                    <a:pt x="908" y="555"/>
                    <a:pt x="914" y="617"/>
                    <a:pt x="919" y="680"/>
                  </a:cubicBezTo>
                  <a:lnTo>
                    <a:pt x="919" y="680"/>
                  </a:lnTo>
                  <a:cubicBezTo>
                    <a:pt x="635" y="711"/>
                    <a:pt x="312" y="844"/>
                    <a:pt x="249" y="1050"/>
                  </a:cubicBezTo>
                  <a:lnTo>
                    <a:pt x="280" y="1050"/>
                  </a:lnTo>
                  <a:cubicBezTo>
                    <a:pt x="62" y="1795"/>
                    <a:pt x="0" y="2570"/>
                    <a:pt x="93" y="3346"/>
                  </a:cubicBezTo>
                  <a:cubicBezTo>
                    <a:pt x="104" y="3489"/>
                    <a:pt x="208" y="3541"/>
                    <a:pt x="350" y="3541"/>
                  </a:cubicBezTo>
                  <a:cubicBezTo>
                    <a:pt x="637" y="3541"/>
                    <a:pt x="1075" y="3326"/>
                    <a:pt x="1179" y="3222"/>
                  </a:cubicBezTo>
                  <a:cubicBezTo>
                    <a:pt x="1862" y="2353"/>
                    <a:pt x="2172" y="1268"/>
                    <a:pt x="2017" y="182"/>
                  </a:cubicBezTo>
                  <a:cubicBezTo>
                    <a:pt x="1995" y="55"/>
                    <a:pt x="1852" y="0"/>
                    <a:pt x="16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14"/>
            <p:cNvSpPr/>
            <p:nvPr/>
          </p:nvSpPr>
          <p:spPr>
            <a:xfrm>
              <a:off x="4174475" y="4054800"/>
              <a:ext cx="64375" cy="71425"/>
            </a:xfrm>
            <a:custGeom>
              <a:avLst/>
              <a:gdLst/>
              <a:ahLst/>
              <a:cxnLst/>
              <a:rect l="l" t="t" r="r" b="b"/>
              <a:pathLst>
                <a:path w="2575" h="2857" extrusionOk="0">
                  <a:moveTo>
                    <a:pt x="1318" y="917"/>
                  </a:moveTo>
                  <a:cubicBezTo>
                    <a:pt x="1374" y="1076"/>
                    <a:pt x="1390" y="1252"/>
                    <a:pt x="1365" y="1429"/>
                  </a:cubicBezTo>
                  <a:cubicBezTo>
                    <a:pt x="1342" y="1557"/>
                    <a:pt x="1297" y="1677"/>
                    <a:pt x="1236" y="1788"/>
                  </a:cubicBezTo>
                  <a:lnTo>
                    <a:pt x="1236" y="1788"/>
                  </a:lnTo>
                  <a:cubicBezTo>
                    <a:pt x="1212" y="1495"/>
                    <a:pt x="1240" y="1202"/>
                    <a:pt x="1318" y="917"/>
                  </a:cubicBezTo>
                  <a:close/>
                  <a:moveTo>
                    <a:pt x="1451" y="0"/>
                  </a:moveTo>
                  <a:cubicBezTo>
                    <a:pt x="1341" y="0"/>
                    <a:pt x="1229" y="11"/>
                    <a:pt x="1117" y="33"/>
                  </a:cubicBezTo>
                  <a:cubicBezTo>
                    <a:pt x="993" y="33"/>
                    <a:pt x="465" y="157"/>
                    <a:pt x="465" y="312"/>
                  </a:cubicBezTo>
                  <a:cubicBezTo>
                    <a:pt x="465" y="428"/>
                    <a:pt x="597" y="459"/>
                    <a:pt x="727" y="459"/>
                  </a:cubicBezTo>
                  <a:cubicBezTo>
                    <a:pt x="806" y="459"/>
                    <a:pt x="884" y="448"/>
                    <a:pt x="931" y="436"/>
                  </a:cubicBezTo>
                  <a:cubicBezTo>
                    <a:pt x="936" y="436"/>
                    <a:pt x="950" y="446"/>
                    <a:pt x="968" y="462"/>
                  </a:cubicBezTo>
                  <a:lnTo>
                    <a:pt x="968" y="462"/>
                  </a:lnTo>
                  <a:cubicBezTo>
                    <a:pt x="703" y="495"/>
                    <a:pt x="416" y="580"/>
                    <a:pt x="341" y="715"/>
                  </a:cubicBezTo>
                  <a:cubicBezTo>
                    <a:pt x="31" y="1366"/>
                    <a:pt x="0" y="2080"/>
                    <a:pt x="248" y="2762"/>
                  </a:cubicBezTo>
                  <a:cubicBezTo>
                    <a:pt x="274" y="2830"/>
                    <a:pt x="351" y="2857"/>
                    <a:pt x="452" y="2857"/>
                  </a:cubicBezTo>
                  <a:cubicBezTo>
                    <a:pt x="718" y="2857"/>
                    <a:pt x="1151" y="2675"/>
                    <a:pt x="1241" y="2607"/>
                  </a:cubicBezTo>
                  <a:cubicBezTo>
                    <a:pt x="1830" y="2235"/>
                    <a:pt x="2575" y="1677"/>
                    <a:pt x="2513" y="901"/>
                  </a:cubicBezTo>
                  <a:cubicBezTo>
                    <a:pt x="2436" y="259"/>
                    <a:pt x="1976" y="0"/>
                    <a:pt x="14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14"/>
            <p:cNvSpPr/>
            <p:nvPr/>
          </p:nvSpPr>
          <p:spPr>
            <a:xfrm>
              <a:off x="4066675" y="3788700"/>
              <a:ext cx="50425" cy="73275"/>
            </a:xfrm>
            <a:custGeom>
              <a:avLst/>
              <a:gdLst/>
              <a:ahLst/>
              <a:cxnLst/>
              <a:rect l="l" t="t" r="r" b="b"/>
              <a:pathLst>
                <a:path w="2017" h="2931" extrusionOk="0">
                  <a:moveTo>
                    <a:pt x="1370" y="0"/>
                  </a:moveTo>
                  <a:cubicBezTo>
                    <a:pt x="1012" y="0"/>
                    <a:pt x="641" y="99"/>
                    <a:pt x="342" y="316"/>
                  </a:cubicBezTo>
                  <a:cubicBezTo>
                    <a:pt x="210" y="426"/>
                    <a:pt x="202" y="489"/>
                    <a:pt x="286" y="528"/>
                  </a:cubicBezTo>
                  <a:lnTo>
                    <a:pt x="286" y="528"/>
                  </a:lnTo>
                  <a:cubicBezTo>
                    <a:pt x="250" y="558"/>
                    <a:pt x="225" y="591"/>
                    <a:pt x="218" y="626"/>
                  </a:cubicBezTo>
                  <a:cubicBezTo>
                    <a:pt x="62" y="1340"/>
                    <a:pt x="0" y="2084"/>
                    <a:pt x="62" y="2829"/>
                  </a:cubicBezTo>
                  <a:cubicBezTo>
                    <a:pt x="62" y="2903"/>
                    <a:pt x="130" y="2931"/>
                    <a:pt x="230" y="2931"/>
                  </a:cubicBezTo>
                  <a:cubicBezTo>
                    <a:pt x="510" y="2931"/>
                    <a:pt x="1049" y="2711"/>
                    <a:pt x="1117" y="2643"/>
                  </a:cubicBezTo>
                  <a:cubicBezTo>
                    <a:pt x="1706" y="2146"/>
                    <a:pt x="2017" y="1433"/>
                    <a:pt x="1986" y="657"/>
                  </a:cubicBezTo>
                  <a:cubicBezTo>
                    <a:pt x="1955" y="285"/>
                    <a:pt x="1924" y="37"/>
                    <a:pt x="1520" y="6"/>
                  </a:cubicBezTo>
                  <a:cubicBezTo>
                    <a:pt x="1471" y="2"/>
                    <a:pt x="1421" y="0"/>
                    <a:pt x="13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14"/>
            <p:cNvSpPr/>
            <p:nvPr/>
          </p:nvSpPr>
          <p:spPr>
            <a:xfrm>
              <a:off x="3819300" y="3848450"/>
              <a:ext cx="66700" cy="75350"/>
            </a:xfrm>
            <a:custGeom>
              <a:avLst/>
              <a:gdLst/>
              <a:ahLst/>
              <a:cxnLst/>
              <a:rect l="l" t="t" r="r" b="b"/>
              <a:pathLst>
                <a:path w="2668" h="3014" extrusionOk="0">
                  <a:moveTo>
                    <a:pt x="1789" y="0"/>
                  </a:moveTo>
                  <a:cubicBezTo>
                    <a:pt x="1481" y="0"/>
                    <a:pt x="1020" y="189"/>
                    <a:pt x="931" y="346"/>
                  </a:cubicBezTo>
                  <a:lnTo>
                    <a:pt x="466" y="1183"/>
                  </a:lnTo>
                  <a:cubicBezTo>
                    <a:pt x="403" y="1276"/>
                    <a:pt x="497" y="1300"/>
                    <a:pt x="613" y="1300"/>
                  </a:cubicBezTo>
                  <a:cubicBezTo>
                    <a:pt x="698" y="1300"/>
                    <a:pt x="796" y="1287"/>
                    <a:pt x="854" y="1280"/>
                  </a:cubicBezTo>
                  <a:lnTo>
                    <a:pt x="854" y="1280"/>
                  </a:lnTo>
                  <a:cubicBezTo>
                    <a:pt x="806" y="1307"/>
                    <a:pt x="759" y="1337"/>
                    <a:pt x="714" y="1369"/>
                  </a:cubicBezTo>
                  <a:lnTo>
                    <a:pt x="745" y="1369"/>
                  </a:lnTo>
                  <a:cubicBezTo>
                    <a:pt x="435" y="1711"/>
                    <a:pt x="0" y="2207"/>
                    <a:pt x="310" y="2703"/>
                  </a:cubicBezTo>
                  <a:cubicBezTo>
                    <a:pt x="466" y="2936"/>
                    <a:pt x="683" y="3013"/>
                    <a:pt x="911" y="3013"/>
                  </a:cubicBezTo>
                  <a:cubicBezTo>
                    <a:pt x="1140" y="3013"/>
                    <a:pt x="1381" y="2936"/>
                    <a:pt x="1582" y="2858"/>
                  </a:cubicBezTo>
                  <a:cubicBezTo>
                    <a:pt x="2668" y="2455"/>
                    <a:pt x="2606" y="935"/>
                    <a:pt x="2048" y="98"/>
                  </a:cubicBezTo>
                  <a:cubicBezTo>
                    <a:pt x="2004" y="28"/>
                    <a:pt x="1908" y="0"/>
                    <a:pt x="17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14"/>
            <p:cNvSpPr/>
            <p:nvPr/>
          </p:nvSpPr>
          <p:spPr>
            <a:xfrm>
              <a:off x="4278375" y="3872450"/>
              <a:ext cx="63625" cy="77775"/>
            </a:xfrm>
            <a:custGeom>
              <a:avLst/>
              <a:gdLst/>
              <a:ahLst/>
              <a:cxnLst/>
              <a:rect l="l" t="t" r="r" b="b"/>
              <a:pathLst>
                <a:path w="2545" h="3111" extrusionOk="0">
                  <a:moveTo>
                    <a:pt x="1622" y="1"/>
                  </a:moveTo>
                  <a:cubicBezTo>
                    <a:pt x="1248" y="1"/>
                    <a:pt x="675" y="269"/>
                    <a:pt x="838" y="502"/>
                  </a:cubicBezTo>
                  <a:cubicBezTo>
                    <a:pt x="908" y="589"/>
                    <a:pt x="967" y="684"/>
                    <a:pt x="1017" y="782"/>
                  </a:cubicBezTo>
                  <a:lnTo>
                    <a:pt x="1017" y="782"/>
                  </a:lnTo>
                  <a:cubicBezTo>
                    <a:pt x="835" y="828"/>
                    <a:pt x="673" y="905"/>
                    <a:pt x="621" y="999"/>
                  </a:cubicBezTo>
                  <a:cubicBezTo>
                    <a:pt x="342" y="1464"/>
                    <a:pt x="1" y="2146"/>
                    <a:pt x="156" y="2705"/>
                  </a:cubicBezTo>
                  <a:cubicBezTo>
                    <a:pt x="223" y="3008"/>
                    <a:pt x="464" y="3110"/>
                    <a:pt x="731" y="3110"/>
                  </a:cubicBezTo>
                  <a:cubicBezTo>
                    <a:pt x="954" y="3110"/>
                    <a:pt x="1196" y="3038"/>
                    <a:pt x="1366" y="2953"/>
                  </a:cubicBezTo>
                  <a:cubicBezTo>
                    <a:pt x="2451" y="2457"/>
                    <a:pt x="2544" y="937"/>
                    <a:pt x="1893" y="99"/>
                  </a:cubicBezTo>
                  <a:cubicBezTo>
                    <a:pt x="1847" y="30"/>
                    <a:pt x="1745" y="1"/>
                    <a:pt x="16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14"/>
            <p:cNvSpPr/>
            <p:nvPr/>
          </p:nvSpPr>
          <p:spPr>
            <a:xfrm>
              <a:off x="4287675" y="4167850"/>
              <a:ext cx="65175" cy="79700"/>
            </a:xfrm>
            <a:custGeom>
              <a:avLst/>
              <a:gdLst/>
              <a:ahLst/>
              <a:cxnLst/>
              <a:rect l="l" t="t" r="r" b="b"/>
              <a:pathLst>
                <a:path w="2607" h="3188" extrusionOk="0">
                  <a:moveTo>
                    <a:pt x="1441" y="1215"/>
                  </a:moveTo>
                  <a:cubicBezTo>
                    <a:pt x="1414" y="1383"/>
                    <a:pt x="1379" y="1539"/>
                    <a:pt x="1304" y="1714"/>
                  </a:cubicBezTo>
                  <a:cubicBezTo>
                    <a:pt x="1284" y="1777"/>
                    <a:pt x="1261" y="1838"/>
                    <a:pt x="1234" y="1897"/>
                  </a:cubicBezTo>
                  <a:lnTo>
                    <a:pt x="1234" y="1897"/>
                  </a:lnTo>
                  <a:cubicBezTo>
                    <a:pt x="1283" y="1663"/>
                    <a:pt x="1351" y="1435"/>
                    <a:pt x="1441" y="1215"/>
                  </a:cubicBezTo>
                  <a:close/>
                  <a:moveTo>
                    <a:pt x="2001" y="1"/>
                  </a:moveTo>
                  <a:cubicBezTo>
                    <a:pt x="1965" y="1"/>
                    <a:pt x="1929" y="3"/>
                    <a:pt x="1893" y="8"/>
                  </a:cubicBezTo>
                  <a:cubicBezTo>
                    <a:pt x="1869" y="7"/>
                    <a:pt x="1845" y="6"/>
                    <a:pt x="1821" y="6"/>
                  </a:cubicBezTo>
                  <a:cubicBezTo>
                    <a:pt x="1324" y="6"/>
                    <a:pt x="890" y="310"/>
                    <a:pt x="683" y="784"/>
                  </a:cubicBezTo>
                  <a:cubicBezTo>
                    <a:pt x="664" y="856"/>
                    <a:pt x="698" y="906"/>
                    <a:pt x="765" y="937"/>
                  </a:cubicBezTo>
                  <a:lnTo>
                    <a:pt x="765" y="937"/>
                  </a:lnTo>
                  <a:cubicBezTo>
                    <a:pt x="596" y="994"/>
                    <a:pt x="453" y="1080"/>
                    <a:pt x="404" y="1187"/>
                  </a:cubicBezTo>
                  <a:cubicBezTo>
                    <a:pt x="156" y="1777"/>
                    <a:pt x="1" y="2397"/>
                    <a:pt x="1" y="3048"/>
                  </a:cubicBezTo>
                  <a:cubicBezTo>
                    <a:pt x="1" y="3157"/>
                    <a:pt x="140" y="3188"/>
                    <a:pt x="292" y="3188"/>
                  </a:cubicBezTo>
                  <a:cubicBezTo>
                    <a:pt x="443" y="3188"/>
                    <a:pt x="606" y="3157"/>
                    <a:pt x="652" y="3141"/>
                  </a:cubicBezTo>
                  <a:cubicBezTo>
                    <a:pt x="1645" y="2800"/>
                    <a:pt x="2513" y="2025"/>
                    <a:pt x="2576" y="908"/>
                  </a:cubicBezTo>
                  <a:cubicBezTo>
                    <a:pt x="2607" y="660"/>
                    <a:pt x="2576" y="412"/>
                    <a:pt x="2482" y="195"/>
                  </a:cubicBezTo>
                  <a:cubicBezTo>
                    <a:pt x="2353" y="65"/>
                    <a:pt x="2181" y="1"/>
                    <a:pt x="20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14"/>
            <p:cNvSpPr/>
            <p:nvPr/>
          </p:nvSpPr>
          <p:spPr>
            <a:xfrm>
              <a:off x="3652400" y="4192450"/>
              <a:ext cx="73850" cy="83825"/>
            </a:xfrm>
            <a:custGeom>
              <a:avLst/>
              <a:gdLst/>
              <a:ahLst/>
              <a:cxnLst/>
              <a:rect l="l" t="t" r="r" b="b"/>
              <a:pathLst>
                <a:path w="2954" h="3353" extrusionOk="0">
                  <a:moveTo>
                    <a:pt x="1620" y="1597"/>
                  </a:moveTo>
                  <a:lnTo>
                    <a:pt x="1620" y="1597"/>
                  </a:lnTo>
                  <a:cubicBezTo>
                    <a:pt x="1611" y="1650"/>
                    <a:pt x="1600" y="1702"/>
                    <a:pt x="1589" y="1754"/>
                  </a:cubicBezTo>
                  <a:cubicBezTo>
                    <a:pt x="1567" y="1889"/>
                    <a:pt x="1528" y="2007"/>
                    <a:pt x="1473" y="2132"/>
                  </a:cubicBezTo>
                  <a:lnTo>
                    <a:pt x="1473" y="2132"/>
                  </a:lnTo>
                  <a:cubicBezTo>
                    <a:pt x="1486" y="1925"/>
                    <a:pt x="1537" y="1720"/>
                    <a:pt x="1620" y="1597"/>
                  </a:cubicBezTo>
                  <a:close/>
                  <a:moveTo>
                    <a:pt x="2436" y="1"/>
                  </a:moveTo>
                  <a:cubicBezTo>
                    <a:pt x="2170" y="1"/>
                    <a:pt x="1811" y="136"/>
                    <a:pt x="1713" y="234"/>
                  </a:cubicBezTo>
                  <a:cubicBezTo>
                    <a:pt x="1589" y="389"/>
                    <a:pt x="1465" y="513"/>
                    <a:pt x="1341" y="668"/>
                  </a:cubicBezTo>
                  <a:cubicBezTo>
                    <a:pt x="1170" y="851"/>
                    <a:pt x="1234" y="962"/>
                    <a:pt x="1390" y="1013"/>
                  </a:cubicBezTo>
                  <a:lnTo>
                    <a:pt x="1390" y="1013"/>
                  </a:lnTo>
                  <a:cubicBezTo>
                    <a:pt x="1247" y="1044"/>
                    <a:pt x="1105" y="1105"/>
                    <a:pt x="1000" y="1165"/>
                  </a:cubicBezTo>
                  <a:cubicBezTo>
                    <a:pt x="235" y="1576"/>
                    <a:pt x="0" y="3353"/>
                    <a:pt x="1087" y="3353"/>
                  </a:cubicBezTo>
                  <a:cubicBezTo>
                    <a:pt x="1147" y="3353"/>
                    <a:pt x="1211" y="3347"/>
                    <a:pt x="1279" y="3336"/>
                  </a:cubicBezTo>
                  <a:cubicBezTo>
                    <a:pt x="2551" y="3119"/>
                    <a:pt x="2954" y="1258"/>
                    <a:pt x="2737" y="172"/>
                  </a:cubicBezTo>
                  <a:cubicBezTo>
                    <a:pt x="2714" y="47"/>
                    <a:pt x="2590" y="1"/>
                    <a:pt x="24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14"/>
            <p:cNvSpPr/>
            <p:nvPr/>
          </p:nvSpPr>
          <p:spPr>
            <a:xfrm>
              <a:off x="3725450" y="4337000"/>
              <a:ext cx="71150" cy="87775"/>
            </a:xfrm>
            <a:custGeom>
              <a:avLst/>
              <a:gdLst/>
              <a:ahLst/>
              <a:cxnLst/>
              <a:rect l="l" t="t" r="r" b="b"/>
              <a:pathLst>
                <a:path w="2846" h="3511" extrusionOk="0">
                  <a:moveTo>
                    <a:pt x="2581" y="1"/>
                  </a:moveTo>
                  <a:cubicBezTo>
                    <a:pt x="2286" y="1"/>
                    <a:pt x="1819" y="182"/>
                    <a:pt x="1738" y="284"/>
                  </a:cubicBezTo>
                  <a:cubicBezTo>
                    <a:pt x="1421" y="691"/>
                    <a:pt x="1170" y="1148"/>
                    <a:pt x="1022" y="1643"/>
                  </a:cubicBezTo>
                  <a:lnTo>
                    <a:pt x="1022" y="1643"/>
                  </a:lnTo>
                  <a:cubicBezTo>
                    <a:pt x="991" y="1663"/>
                    <a:pt x="960" y="1686"/>
                    <a:pt x="931" y="1711"/>
                  </a:cubicBezTo>
                  <a:lnTo>
                    <a:pt x="900" y="1680"/>
                  </a:lnTo>
                  <a:cubicBezTo>
                    <a:pt x="559" y="1959"/>
                    <a:pt x="1" y="2393"/>
                    <a:pt x="125" y="2920"/>
                  </a:cubicBezTo>
                  <a:cubicBezTo>
                    <a:pt x="253" y="3279"/>
                    <a:pt x="593" y="3511"/>
                    <a:pt x="952" y="3511"/>
                  </a:cubicBezTo>
                  <a:cubicBezTo>
                    <a:pt x="1027" y="3511"/>
                    <a:pt x="1104" y="3500"/>
                    <a:pt x="1180" y="3479"/>
                  </a:cubicBezTo>
                  <a:cubicBezTo>
                    <a:pt x="1831" y="3355"/>
                    <a:pt x="2079" y="2951"/>
                    <a:pt x="2265" y="2362"/>
                  </a:cubicBezTo>
                  <a:cubicBezTo>
                    <a:pt x="2513" y="1649"/>
                    <a:pt x="2700" y="935"/>
                    <a:pt x="2824" y="191"/>
                  </a:cubicBezTo>
                  <a:cubicBezTo>
                    <a:pt x="2845" y="51"/>
                    <a:pt x="2737" y="1"/>
                    <a:pt x="25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14"/>
            <p:cNvSpPr/>
            <p:nvPr/>
          </p:nvSpPr>
          <p:spPr>
            <a:xfrm>
              <a:off x="3960575" y="4329600"/>
              <a:ext cx="56500" cy="67600"/>
            </a:xfrm>
            <a:custGeom>
              <a:avLst/>
              <a:gdLst/>
              <a:ahLst/>
              <a:cxnLst/>
              <a:rect l="l" t="t" r="r" b="b"/>
              <a:pathLst>
                <a:path w="2260" h="2704" extrusionOk="0">
                  <a:moveTo>
                    <a:pt x="1231" y="0"/>
                  </a:moveTo>
                  <a:cubicBezTo>
                    <a:pt x="1161" y="0"/>
                    <a:pt x="1090" y="7"/>
                    <a:pt x="1018" y="21"/>
                  </a:cubicBezTo>
                  <a:cubicBezTo>
                    <a:pt x="832" y="52"/>
                    <a:pt x="429" y="177"/>
                    <a:pt x="398" y="394"/>
                  </a:cubicBezTo>
                  <a:cubicBezTo>
                    <a:pt x="387" y="481"/>
                    <a:pt x="422" y="542"/>
                    <a:pt x="480" y="582"/>
                  </a:cubicBezTo>
                  <a:lnTo>
                    <a:pt x="480" y="582"/>
                  </a:lnTo>
                  <a:cubicBezTo>
                    <a:pt x="110" y="1159"/>
                    <a:pt x="0" y="1846"/>
                    <a:pt x="150" y="2534"/>
                  </a:cubicBezTo>
                  <a:cubicBezTo>
                    <a:pt x="175" y="2659"/>
                    <a:pt x="302" y="2704"/>
                    <a:pt x="454" y="2704"/>
                  </a:cubicBezTo>
                  <a:cubicBezTo>
                    <a:pt x="678" y="2704"/>
                    <a:pt x="957" y="2608"/>
                    <a:pt x="1049" y="2534"/>
                  </a:cubicBezTo>
                  <a:cubicBezTo>
                    <a:pt x="1577" y="2162"/>
                    <a:pt x="2259" y="1665"/>
                    <a:pt x="2259" y="983"/>
                  </a:cubicBezTo>
                  <a:cubicBezTo>
                    <a:pt x="2232" y="407"/>
                    <a:pt x="1767" y="0"/>
                    <a:pt x="12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14"/>
            <p:cNvSpPr/>
            <p:nvPr/>
          </p:nvSpPr>
          <p:spPr>
            <a:xfrm>
              <a:off x="4174850" y="4333225"/>
              <a:ext cx="77200" cy="87325"/>
            </a:xfrm>
            <a:custGeom>
              <a:avLst/>
              <a:gdLst/>
              <a:ahLst/>
              <a:cxnLst/>
              <a:rect l="l" t="t" r="r" b="b"/>
              <a:pathLst>
                <a:path w="3088" h="3493" extrusionOk="0">
                  <a:moveTo>
                    <a:pt x="1720" y="1468"/>
                  </a:moveTo>
                  <a:cubicBezTo>
                    <a:pt x="1652" y="1832"/>
                    <a:pt x="1506" y="2180"/>
                    <a:pt x="1288" y="2482"/>
                  </a:cubicBezTo>
                  <a:cubicBezTo>
                    <a:pt x="1203" y="2595"/>
                    <a:pt x="1163" y="2650"/>
                    <a:pt x="1157" y="2650"/>
                  </a:cubicBezTo>
                  <a:cubicBezTo>
                    <a:pt x="1149" y="2650"/>
                    <a:pt x="1189" y="2572"/>
                    <a:pt x="1257" y="2420"/>
                  </a:cubicBezTo>
                  <a:cubicBezTo>
                    <a:pt x="1319" y="2265"/>
                    <a:pt x="1350" y="2110"/>
                    <a:pt x="1443" y="1955"/>
                  </a:cubicBezTo>
                  <a:cubicBezTo>
                    <a:pt x="1521" y="1783"/>
                    <a:pt x="1615" y="1620"/>
                    <a:pt x="1720" y="1468"/>
                  </a:cubicBezTo>
                  <a:close/>
                  <a:moveTo>
                    <a:pt x="2343" y="1"/>
                  </a:moveTo>
                  <a:cubicBezTo>
                    <a:pt x="1838" y="26"/>
                    <a:pt x="1272" y="318"/>
                    <a:pt x="1145" y="793"/>
                  </a:cubicBezTo>
                  <a:lnTo>
                    <a:pt x="1145" y="793"/>
                  </a:lnTo>
                  <a:cubicBezTo>
                    <a:pt x="598" y="1287"/>
                    <a:pt x="262" y="1932"/>
                    <a:pt x="109" y="2637"/>
                  </a:cubicBezTo>
                  <a:cubicBezTo>
                    <a:pt x="1" y="3207"/>
                    <a:pt x="438" y="3492"/>
                    <a:pt x="944" y="3492"/>
                  </a:cubicBezTo>
                  <a:cubicBezTo>
                    <a:pt x="1016" y="3492"/>
                    <a:pt x="1090" y="3486"/>
                    <a:pt x="1164" y="3475"/>
                  </a:cubicBezTo>
                  <a:cubicBezTo>
                    <a:pt x="2529" y="3195"/>
                    <a:pt x="3087" y="1458"/>
                    <a:pt x="2839" y="249"/>
                  </a:cubicBezTo>
                  <a:cubicBezTo>
                    <a:pt x="2808" y="32"/>
                    <a:pt x="2498" y="1"/>
                    <a:pt x="23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4" name="Google Shape;1834;p14"/>
          <p:cNvSpPr txBox="1">
            <a:spLocks noGrp="1"/>
          </p:cNvSpPr>
          <p:nvPr>
            <p:ph type="body" idx="1"/>
          </p:nvPr>
        </p:nvSpPr>
        <p:spPr>
          <a:xfrm>
            <a:off x="829125" y="2205750"/>
            <a:ext cx="3201900" cy="9135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sz="1400"/>
            </a:lvl1pPr>
            <a:lvl2pPr marL="914400" lvl="1" indent="-317500" algn="r" rtl="0">
              <a:spcBef>
                <a:spcPts val="1600"/>
              </a:spcBef>
              <a:spcAft>
                <a:spcPts val="0"/>
              </a:spcAft>
              <a:buSzPts val="1400"/>
              <a:buChar char="○"/>
              <a:defRPr/>
            </a:lvl2pPr>
            <a:lvl3pPr marL="1371600" lvl="2" indent="-317500" algn="r" rtl="0">
              <a:spcBef>
                <a:spcPts val="1600"/>
              </a:spcBef>
              <a:spcAft>
                <a:spcPts val="0"/>
              </a:spcAft>
              <a:buSzPts val="1400"/>
              <a:buChar char="■"/>
              <a:defRPr/>
            </a:lvl3pPr>
            <a:lvl4pPr marL="1828800" lvl="3" indent="-317500" algn="r"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algn="r" rtl="0">
              <a:spcBef>
                <a:spcPts val="1600"/>
              </a:spcBef>
              <a:spcAft>
                <a:spcPts val="0"/>
              </a:spcAft>
              <a:buSzPts val="1400"/>
              <a:buChar char="■"/>
              <a:defRPr/>
            </a:lvl6pPr>
            <a:lvl7pPr marL="3200400" lvl="6" indent="-317500" algn="r" rtl="0">
              <a:spcBef>
                <a:spcPts val="1600"/>
              </a:spcBef>
              <a:spcAft>
                <a:spcPts val="0"/>
              </a:spcAft>
              <a:buSzPts val="1400"/>
              <a:buChar char="●"/>
              <a:defRPr/>
            </a:lvl7pPr>
            <a:lvl8pPr marL="3657600" lvl="7" indent="-317500" algn="r" rtl="0">
              <a:spcBef>
                <a:spcPts val="1600"/>
              </a:spcBef>
              <a:spcAft>
                <a:spcPts val="0"/>
              </a:spcAft>
              <a:buSzPts val="1400"/>
              <a:buChar char="○"/>
              <a:defRPr/>
            </a:lvl8pPr>
            <a:lvl9pPr marL="4114800" lvl="8" indent="-317500" algn="r" rtl="0">
              <a:spcBef>
                <a:spcPts val="1600"/>
              </a:spcBef>
              <a:spcAft>
                <a:spcPts val="1600"/>
              </a:spcAft>
              <a:buSzPts val="1400"/>
              <a:buChar char="■"/>
              <a:defRPr/>
            </a:lvl9pPr>
          </a:lstStyle>
          <a:p>
            <a:endParaRPr/>
          </a:p>
        </p:txBody>
      </p:sp>
      <p:sp>
        <p:nvSpPr>
          <p:cNvPr id="1835" name="Google Shape;1835;p14"/>
          <p:cNvSpPr txBox="1">
            <a:spLocks noGrp="1"/>
          </p:cNvSpPr>
          <p:nvPr>
            <p:ph type="title"/>
          </p:nvPr>
        </p:nvSpPr>
        <p:spPr>
          <a:xfrm>
            <a:off x="5319900" y="1757163"/>
            <a:ext cx="3109800" cy="1482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700"/>
              <a:buNone/>
              <a:defRPr sz="3700" b="1"/>
            </a:lvl1pPr>
            <a:lvl2pPr lvl="1" algn="r" rtl="0">
              <a:spcBef>
                <a:spcPts val="0"/>
              </a:spcBef>
              <a:spcAft>
                <a:spcPts val="0"/>
              </a:spcAft>
              <a:buSzPts val="3700"/>
              <a:buNone/>
              <a:defRPr sz="3700"/>
            </a:lvl2pPr>
            <a:lvl3pPr lvl="2" algn="r" rtl="0">
              <a:spcBef>
                <a:spcPts val="0"/>
              </a:spcBef>
              <a:spcAft>
                <a:spcPts val="0"/>
              </a:spcAft>
              <a:buSzPts val="3700"/>
              <a:buNone/>
              <a:defRPr sz="3700"/>
            </a:lvl3pPr>
            <a:lvl4pPr lvl="3" algn="r" rtl="0">
              <a:spcBef>
                <a:spcPts val="0"/>
              </a:spcBef>
              <a:spcAft>
                <a:spcPts val="0"/>
              </a:spcAft>
              <a:buSzPts val="3700"/>
              <a:buNone/>
              <a:defRPr sz="3700"/>
            </a:lvl4pPr>
            <a:lvl5pPr lvl="4" algn="r" rtl="0">
              <a:spcBef>
                <a:spcPts val="0"/>
              </a:spcBef>
              <a:spcAft>
                <a:spcPts val="0"/>
              </a:spcAft>
              <a:buSzPts val="3700"/>
              <a:buNone/>
              <a:defRPr sz="3700"/>
            </a:lvl5pPr>
            <a:lvl6pPr lvl="5" algn="r" rtl="0">
              <a:spcBef>
                <a:spcPts val="0"/>
              </a:spcBef>
              <a:spcAft>
                <a:spcPts val="0"/>
              </a:spcAft>
              <a:buSzPts val="3700"/>
              <a:buNone/>
              <a:defRPr sz="3700"/>
            </a:lvl6pPr>
            <a:lvl7pPr lvl="6" algn="r" rtl="0">
              <a:spcBef>
                <a:spcPts val="0"/>
              </a:spcBef>
              <a:spcAft>
                <a:spcPts val="0"/>
              </a:spcAft>
              <a:buSzPts val="3700"/>
              <a:buNone/>
              <a:defRPr sz="3700"/>
            </a:lvl7pPr>
            <a:lvl8pPr lvl="7" algn="r" rtl="0">
              <a:spcBef>
                <a:spcPts val="0"/>
              </a:spcBef>
              <a:spcAft>
                <a:spcPts val="0"/>
              </a:spcAft>
              <a:buSzPts val="3700"/>
              <a:buNone/>
              <a:defRPr sz="3700"/>
            </a:lvl8pPr>
            <a:lvl9pPr lvl="8" algn="r" rtl="0">
              <a:spcBef>
                <a:spcPts val="0"/>
              </a:spcBef>
              <a:spcAft>
                <a:spcPts val="0"/>
              </a:spcAft>
              <a:buSzPts val="3700"/>
              <a:buNone/>
              <a:defRPr sz="37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4">
  <p:cSld name="CUSTOM_16">
    <p:spTree>
      <p:nvGrpSpPr>
        <p:cNvPr id="1" name="Shape 3325"/>
        <p:cNvGrpSpPr/>
        <p:nvPr/>
      </p:nvGrpSpPr>
      <p:grpSpPr>
        <a:xfrm>
          <a:off x="0" y="0"/>
          <a:ext cx="0" cy="0"/>
          <a:chOff x="0" y="0"/>
          <a:chExt cx="0" cy="0"/>
        </a:xfrm>
      </p:grpSpPr>
      <p:sp>
        <p:nvSpPr>
          <p:cNvPr id="3326" name="Google Shape;3326;p29"/>
          <p:cNvSpPr txBox="1">
            <a:spLocks noGrp="1"/>
          </p:cNvSpPr>
          <p:nvPr>
            <p:ph type="title"/>
          </p:nvPr>
        </p:nvSpPr>
        <p:spPr>
          <a:xfrm>
            <a:off x="1504950" y="1714500"/>
            <a:ext cx="6134100" cy="107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b="1"/>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grpSp>
        <p:nvGrpSpPr>
          <p:cNvPr id="3327" name="Google Shape;3327;p29"/>
          <p:cNvGrpSpPr/>
          <p:nvPr/>
        </p:nvGrpSpPr>
        <p:grpSpPr>
          <a:xfrm>
            <a:off x="-1255835" y="4146197"/>
            <a:ext cx="5152105" cy="2831811"/>
            <a:chOff x="4178350" y="2375050"/>
            <a:chExt cx="938350" cy="515775"/>
          </a:xfrm>
        </p:grpSpPr>
        <p:sp>
          <p:nvSpPr>
            <p:cNvPr id="3328" name="Google Shape;3328;p29"/>
            <p:cNvSpPr/>
            <p:nvPr/>
          </p:nvSpPr>
          <p:spPr>
            <a:xfrm>
              <a:off x="4178350" y="2375050"/>
              <a:ext cx="938350" cy="470050"/>
            </a:xfrm>
            <a:custGeom>
              <a:avLst/>
              <a:gdLst/>
              <a:ahLst/>
              <a:cxnLst/>
              <a:rect l="l" t="t" r="r" b="b"/>
              <a:pathLst>
                <a:path w="37534" h="18802" extrusionOk="0">
                  <a:moveTo>
                    <a:pt x="19941" y="1"/>
                  </a:moveTo>
                  <a:cubicBezTo>
                    <a:pt x="19829" y="1"/>
                    <a:pt x="19717" y="2"/>
                    <a:pt x="19604" y="4"/>
                  </a:cubicBezTo>
                  <a:cubicBezTo>
                    <a:pt x="17557" y="35"/>
                    <a:pt x="15789" y="780"/>
                    <a:pt x="13804" y="1121"/>
                  </a:cubicBezTo>
                  <a:cubicBezTo>
                    <a:pt x="11260" y="1617"/>
                    <a:pt x="8903" y="2765"/>
                    <a:pt x="6949" y="4440"/>
                  </a:cubicBezTo>
                  <a:cubicBezTo>
                    <a:pt x="2792" y="7914"/>
                    <a:pt x="248" y="12970"/>
                    <a:pt x="0" y="18367"/>
                  </a:cubicBezTo>
                  <a:lnTo>
                    <a:pt x="714" y="18802"/>
                  </a:lnTo>
                  <a:lnTo>
                    <a:pt x="36913" y="18678"/>
                  </a:lnTo>
                  <a:cubicBezTo>
                    <a:pt x="37534" y="16816"/>
                    <a:pt x="36727" y="14800"/>
                    <a:pt x="35952" y="12970"/>
                  </a:cubicBezTo>
                  <a:cubicBezTo>
                    <a:pt x="34711" y="10147"/>
                    <a:pt x="33377" y="7263"/>
                    <a:pt x="31392" y="4998"/>
                  </a:cubicBezTo>
                  <a:cubicBezTo>
                    <a:pt x="28520" y="1733"/>
                    <a:pt x="24234" y="1"/>
                    <a:pt x="199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29"/>
            <p:cNvSpPr/>
            <p:nvPr/>
          </p:nvSpPr>
          <p:spPr>
            <a:xfrm>
              <a:off x="4192225" y="2449850"/>
              <a:ext cx="867875" cy="411650"/>
            </a:xfrm>
            <a:custGeom>
              <a:avLst/>
              <a:gdLst/>
              <a:ahLst/>
              <a:cxnLst/>
              <a:rect l="l" t="t" r="r" b="b"/>
              <a:pathLst>
                <a:path w="34715" h="16466" extrusionOk="0">
                  <a:moveTo>
                    <a:pt x="18380" y="0"/>
                  </a:moveTo>
                  <a:cubicBezTo>
                    <a:pt x="17829" y="0"/>
                    <a:pt x="17276" y="28"/>
                    <a:pt x="16723" y="83"/>
                  </a:cubicBezTo>
                  <a:cubicBezTo>
                    <a:pt x="13063" y="455"/>
                    <a:pt x="9589" y="1944"/>
                    <a:pt x="6766" y="4302"/>
                  </a:cubicBezTo>
                  <a:cubicBezTo>
                    <a:pt x="3105" y="7403"/>
                    <a:pt x="1492" y="11839"/>
                    <a:pt x="35" y="16275"/>
                  </a:cubicBezTo>
                  <a:cubicBezTo>
                    <a:pt x="1" y="16377"/>
                    <a:pt x="123" y="16421"/>
                    <a:pt x="298" y="16421"/>
                  </a:cubicBezTo>
                  <a:cubicBezTo>
                    <a:pt x="604" y="16421"/>
                    <a:pt x="1072" y="16286"/>
                    <a:pt x="1151" y="16089"/>
                  </a:cubicBezTo>
                  <a:lnTo>
                    <a:pt x="1120" y="16089"/>
                  </a:lnTo>
                  <a:cubicBezTo>
                    <a:pt x="2299" y="12491"/>
                    <a:pt x="3540" y="8768"/>
                    <a:pt x="6083" y="5884"/>
                  </a:cubicBezTo>
                  <a:cubicBezTo>
                    <a:pt x="8906" y="2689"/>
                    <a:pt x="12908" y="765"/>
                    <a:pt x="17188" y="548"/>
                  </a:cubicBezTo>
                  <a:cubicBezTo>
                    <a:pt x="17428" y="536"/>
                    <a:pt x="17667" y="530"/>
                    <a:pt x="17906" y="530"/>
                  </a:cubicBezTo>
                  <a:cubicBezTo>
                    <a:pt x="21865" y="530"/>
                    <a:pt x="25631" y="2217"/>
                    <a:pt x="28293" y="5201"/>
                  </a:cubicBezTo>
                  <a:cubicBezTo>
                    <a:pt x="31023" y="8241"/>
                    <a:pt x="33566" y="11994"/>
                    <a:pt x="32946" y="16306"/>
                  </a:cubicBezTo>
                  <a:cubicBezTo>
                    <a:pt x="32924" y="16418"/>
                    <a:pt x="33055" y="16465"/>
                    <a:pt x="33235" y="16465"/>
                  </a:cubicBezTo>
                  <a:cubicBezTo>
                    <a:pt x="33554" y="16465"/>
                    <a:pt x="34023" y="16318"/>
                    <a:pt x="34063" y="16120"/>
                  </a:cubicBezTo>
                  <a:cubicBezTo>
                    <a:pt x="34714" y="11436"/>
                    <a:pt x="31798" y="7217"/>
                    <a:pt x="28634" y="4053"/>
                  </a:cubicBezTo>
                  <a:cubicBezTo>
                    <a:pt x="25844" y="1317"/>
                    <a:pt x="22177" y="0"/>
                    <a:pt x="18380"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29"/>
            <p:cNvSpPr/>
            <p:nvPr/>
          </p:nvSpPr>
          <p:spPr>
            <a:xfrm>
              <a:off x="4252800" y="2496850"/>
              <a:ext cx="761025" cy="376950"/>
            </a:xfrm>
            <a:custGeom>
              <a:avLst/>
              <a:gdLst/>
              <a:ahLst/>
              <a:cxnLst/>
              <a:rect l="l" t="t" r="r" b="b"/>
              <a:pathLst>
                <a:path w="30441" h="15078" extrusionOk="0">
                  <a:moveTo>
                    <a:pt x="13814" y="1"/>
                  </a:moveTo>
                  <a:cubicBezTo>
                    <a:pt x="10218" y="1"/>
                    <a:pt x="7746" y="1872"/>
                    <a:pt x="5273" y="4345"/>
                  </a:cubicBezTo>
                  <a:cubicBezTo>
                    <a:pt x="2575" y="7074"/>
                    <a:pt x="62" y="10952"/>
                    <a:pt x="0" y="14922"/>
                  </a:cubicBezTo>
                  <a:cubicBezTo>
                    <a:pt x="0" y="15030"/>
                    <a:pt x="134" y="15078"/>
                    <a:pt x="309" y="15078"/>
                  </a:cubicBezTo>
                  <a:cubicBezTo>
                    <a:pt x="639" y="15078"/>
                    <a:pt x="1117" y="14907"/>
                    <a:pt x="1117" y="14643"/>
                  </a:cubicBezTo>
                  <a:cubicBezTo>
                    <a:pt x="1179" y="10890"/>
                    <a:pt x="3629" y="7074"/>
                    <a:pt x="6173" y="4500"/>
                  </a:cubicBezTo>
                  <a:cubicBezTo>
                    <a:pt x="7414" y="3259"/>
                    <a:pt x="8716" y="1863"/>
                    <a:pt x="10392" y="1150"/>
                  </a:cubicBezTo>
                  <a:cubicBezTo>
                    <a:pt x="11295" y="765"/>
                    <a:pt x="12261" y="601"/>
                    <a:pt x="13235" y="601"/>
                  </a:cubicBezTo>
                  <a:cubicBezTo>
                    <a:pt x="14537" y="601"/>
                    <a:pt x="15855" y="893"/>
                    <a:pt x="17061" y="1336"/>
                  </a:cubicBezTo>
                  <a:cubicBezTo>
                    <a:pt x="23047" y="3507"/>
                    <a:pt x="28104" y="8346"/>
                    <a:pt x="29282" y="14736"/>
                  </a:cubicBezTo>
                  <a:cubicBezTo>
                    <a:pt x="29303" y="14849"/>
                    <a:pt x="29438" y="14897"/>
                    <a:pt x="29607" y="14897"/>
                  </a:cubicBezTo>
                  <a:cubicBezTo>
                    <a:pt x="29952" y="14897"/>
                    <a:pt x="30441" y="14696"/>
                    <a:pt x="30399" y="14426"/>
                  </a:cubicBezTo>
                  <a:cubicBezTo>
                    <a:pt x="29717" y="10549"/>
                    <a:pt x="27638" y="7074"/>
                    <a:pt x="24536" y="4655"/>
                  </a:cubicBezTo>
                  <a:cubicBezTo>
                    <a:pt x="21558" y="2329"/>
                    <a:pt x="17898" y="95"/>
                    <a:pt x="13990" y="2"/>
                  </a:cubicBezTo>
                  <a:cubicBezTo>
                    <a:pt x="13931" y="1"/>
                    <a:pt x="13872" y="1"/>
                    <a:pt x="13814" y="1"/>
                  </a:cubicBezTo>
                  <a:close/>
                </a:path>
              </a:pathLst>
            </a:custGeom>
            <a:no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29"/>
            <p:cNvSpPr/>
            <p:nvPr/>
          </p:nvSpPr>
          <p:spPr>
            <a:xfrm>
              <a:off x="4311275" y="2568125"/>
              <a:ext cx="619300" cy="306050"/>
            </a:xfrm>
            <a:custGeom>
              <a:avLst/>
              <a:gdLst/>
              <a:ahLst/>
              <a:cxnLst/>
              <a:rect l="l" t="t" r="r" b="b"/>
              <a:pathLst>
                <a:path w="24772" h="12242" extrusionOk="0">
                  <a:moveTo>
                    <a:pt x="11588" y="1"/>
                  </a:moveTo>
                  <a:cubicBezTo>
                    <a:pt x="5191" y="1"/>
                    <a:pt x="1980" y="5894"/>
                    <a:pt x="50" y="11389"/>
                  </a:cubicBezTo>
                  <a:cubicBezTo>
                    <a:pt x="1" y="11523"/>
                    <a:pt x="143" y="11580"/>
                    <a:pt x="341" y="11580"/>
                  </a:cubicBezTo>
                  <a:cubicBezTo>
                    <a:pt x="648" y="11580"/>
                    <a:pt x="1091" y="11441"/>
                    <a:pt x="1166" y="11234"/>
                  </a:cubicBezTo>
                  <a:lnTo>
                    <a:pt x="1197" y="11234"/>
                  </a:lnTo>
                  <a:cubicBezTo>
                    <a:pt x="2977" y="6003"/>
                    <a:pt x="5858" y="679"/>
                    <a:pt x="11490" y="679"/>
                  </a:cubicBezTo>
                  <a:cubicBezTo>
                    <a:pt x="12337" y="679"/>
                    <a:pt x="13247" y="800"/>
                    <a:pt x="14225" y="1059"/>
                  </a:cubicBezTo>
                  <a:cubicBezTo>
                    <a:pt x="19282" y="2424"/>
                    <a:pt x="23593" y="6488"/>
                    <a:pt x="23531" y="12009"/>
                  </a:cubicBezTo>
                  <a:cubicBezTo>
                    <a:pt x="23531" y="12175"/>
                    <a:pt x="23689" y="12241"/>
                    <a:pt x="23885" y="12241"/>
                  </a:cubicBezTo>
                  <a:cubicBezTo>
                    <a:pt x="24205" y="12241"/>
                    <a:pt x="24629" y="12065"/>
                    <a:pt x="24648" y="11854"/>
                  </a:cubicBezTo>
                  <a:cubicBezTo>
                    <a:pt x="24772" y="5216"/>
                    <a:pt x="18723" y="532"/>
                    <a:pt x="12457" y="36"/>
                  </a:cubicBezTo>
                  <a:cubicBezTo>
                    <a:pt x="12161" y="12"/>
                    <a:pt x="11871" y="1"/>
                    <a:pt x="11588"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29"/>
            <p:cNvSpPr/>
            <p:nvPr/>
          </p:nvSpPr>
          <p:spPr>
            <a:xfrm>
              <a:off x="4374000" y="2647325"/>
              <a:ext cx="513325" cy="228750"/>
            </a:xfrm>
            <a:custGeom>
              <a:avLst/>
              <a:gdLst/>
              <a:ahLst/>
              <a:cxnLst/>
              <a:rect l="l" t="t" r="r" b="b"/>
              <a:pathLst>
                <a:path w="20533" h="9150" extrusionOk="0">
                  <a:moveTo>
                    <a:pt x="9607" y="1"/>
                  </a:moveTo>
                  <a:cubicBezTo>
                    <a:pt x="5109" y="1"/>
                    <a:pt x="1077" y="4840"/>
                    <a:pt x="22" y="8841"/>
                  </a:cubicBezTo>
                  <a:cubicBezTo>
                    <a:pt x="0" y="8928"/>
                    <a:pt x="119" y="8966"/>
                    <a:pt x="287" y="8966"/>
                  </a:cubicBezTo>
                  <a:cubicBezTo>
                    <a:pt x="599" y="8966"/>
                    <a:pt x="1078" y="8837"/>
                    <a:pt x="1139" y="8655"/>
                  </a:cubicBezTo>
                  <a:cubicBezTo>
                    <a:pt x="1697" y="6546"/>
                    <a:pt x="2845" y="4654"/>
                    <a:pt x="4427" y="3165"/>
                  </a:cubicBezTo>
                  <a:cubicBezTo>
                    <a:pt x="5078" y="2451"/>
                    <a:pt x="5823" y="1831"/>
                    <a:pt x="6629" y="1273"/>
                  </a:cubicBezTo>
                  <a:cubicBezTo>
                    <a:pt x="7450" y="714"/>
                    <a:pt x="8375" y="495"/>
                    <a:pt x="9317" y="495"/>
                  </a:cubicBezTo>
                  <a:cubicBezTo>
                    <a:pt x="10155" y="495"/>
                    <a:pt x="11006" y="669"/>
                    <a:pt x="11809" y="931"/>
                  </a:cubicBezTo>
                  <a:cubicBezTo>
                    <a:pt x="15532" y="2172"/>
                    <a:pt x="18386" y="5212"/>
                    <a:pt x="19347" y="9058"/>
                  </a:cubicBezTo>
                  <a:cubicBezTo>
                    <a:pt x="19363" y="9123"/>
                    <a:pt x="19453" y="9150"/>
                    <a:pt x="19574" y="9150"/>
                  </a:cubicBezTo>
                  <a:cubicBezTo>
                    <a:pt x="19922" y="9150"/>
                    <a:pt x="20533" y="8932"/>
                    <a:pt x="20464" y="8748"/>
                  </a:cubicBezTo>
                  <a:cubicBezTo>
                    <a:pt x="19254" y="3878"/>
                    <a:pt x="14756" y="1"/>
                    <a:pt x="9607"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29"/>
            <p:cNvSpPr/>
            <p:nvPr/>
          </p:nvSpPr>
          <p:spPr>
            <a:xfrm>
              <a:off x="4437575" y="2724875"/>
              <a:ext cx="345675" cy="156550"/>
            </a:xfrm>
            <a:custGeom>
              <a:avLst/>
              <a:gdLst/>
              <a:ahLst/>
              <a:cxnLst/>
              <a:rect l="l" t="t" r="r" b="b"/>
              <a:pathLst>
                <a:path w="13827" h="6262" extrusionOk="0">
                  <a:moveTo>
                    <a:pt x="7587" y="0"/>
                  </a:moveTo>
                  <a:cubicBezTo>
                    <a:pt x="4082" y="0"/>
                    <a:pt x="1318" y="2440"/>
                    <a:pt x="116" y="5615"/>
                  </a:cubicBezTo>
                  <a:cubicBezTo>
                    <a:pt x="1" y="5927"/>
                    <a:pt x="260" y="6074"/>
                    <a:pt x="557" y="6074"/>
                  </a:cubicBezTo>
                  <a:cubicBezTo>
                    <a:pt x="820" y="6074"/>
                    <a:pt x="1114" y="5958"/>
                    <a:pt x="1201" y="5739"/>
                  </a:cubicBezTo>
                  <a:cubicBezTo>
                    <a:pt x="2132" y="3258"/>
                    <a:pt x="4148" y="1024"/>
                    <a:pt x="6971" y="838"/>
                  </a:cubicBezTo>
                  <a:cubicBezTo>
                    <a:pt x="7119" y="826"/>
                    <a:pt x="7266" y="820"/>
                    <a:pt x="7412" y="820"/>
                  </a:cubicBezTo>
                  <a:cubicBezTo>
                    <a:pt x="10202" y="820"/>
                    <a:pt x="12561" y="3035"/>
                    <a:pt x="12679" y="5894"/>
                  </a:cubicBezTo>
                  <a:cubicBezTo>
                    <a:pt x="12692" y="6152"/>
                    <a:pt x="12913" y="6262"/>
                    <a:pt x="13158" y="6262"/>
                  </a:cubicBezTo>
                  <a:cubicBezTo>
                    <a:pt x="13473" y="6262"/>
                    <a:pt x="13826" y="6081"/>
                    <a:pt x="13826" y="5801"/>
                  </a:cubicBezTo>
                  <a:cubicBezTo>
                    <a:pt x="13671" y="2451"/>
                    <a:pt x="11003" y="32"/>
                    <a:pt x="7653" y="1"/>
                  </a:cubicBezTo>
                  <a:cubicBezTo>
                    <a:pt x="7631" y="1"/>
                    <a:pt x="7609" y="0"/>
                    <a:pt x="7587"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29"/>
            <p:cNvSpPr/>
            <p:nvPr/>
          </p:nvSpPr>
          <p:spPr>
            <a:xfrm>
              <a:off x="4481575" y="2799000"/>
              <a:ext cx="244675" cy="91825"/>
            </a:xfrm>
            <a:custGeom>
              <a:avLst/>
              <a:gdLst/>
              <a:ahLst/>
              <a:cxnLst/>
              <a:rect l="l" t="t" r="r" b="b"/>
              <a:pathLst>
                <a:path w="9787" h="3673" extrusionOk="0">
                  <a:moveTo>
                    <a:pt x="5465" y="1"/>
                  </a:moveTo>
                  <a:cubicBezTo>
                    <a:pt x="5004" y="1"/>
                    <a:pt x="4566" y="48"/>
                    <a:pt x="4187" y="138"/>
                  </a:cubicBezTo>
                  <a:cubicBezTo>
                    <a:pt x="3350" y="324"/>
                    <a:pt x="2512" y="634"/>
                    <a:pt x="1768" y="1068"/>
                  </a:cubicBezTo>
                  <a:cubicBezTo>
                    <a:pt x="868" y="1627"/>
                    <a:pt x="496" y="2681"/>
                    <a:pt x="31" y="3612"/>
                  </a:cubicBezTo>
                  <a:cubicBezTo>
                    <a:pt x="1" y="3652"/>
                    <a:pt x="91" y="3673"/>
                    <a:pt x="233" y="3673"/>
                  </a:cubicBezTo>
                  <a:cubicBezTo>
                    <a:pt x="528" y="3673"/>
                    <a:pt x="1043" y="3583"/>
                    <a:pt x="1147" y="3395"/>
                  </a:cubicBezTo>
                  <a:cubicBezTo>
                    <a:pt x="1972" y="1802"/>
                    <a:pt x="2823" y="444"/>
                    <a:pt x="4823" y="444"/>
                  </a:cubicBezTo>
                  <a:cubicBezTo>
                    <a:pt x="5004" y="444"/>
                    <a:pt x="5196" y="456"/>
                    <a:pt x="5397" y="479"/>
                  </a:cubicBezTo>
                  <a:cubicBezTo>
                    <a:pt x="6700" y="665"/>
                    <a:pt x="8282" y="1316"/>
                    <a:pt x="8592" y="2681"/>
                  </a:cubicBezTo>
                  <a:cubicBezTo>
                    <a:pt x="8608" y="2736"/>
                    <a:pt x="8693" y="2759"/>
                    <a:pt x="8810" y="2759"/>
                  </a:cubicBezTo>
                  <a:cubicBezTo>
                    <a:pt x="9157" y="2759"/>
                    <a:pt x="9786" y="2556"/>
                    <a:pt x="9740" y="2371"/>
                  </a:cubicBezTo>
                  <a:cubicBezTo>
                    <a:pt x="9346" y="698"/>
                    <a:pt x="7235" y="1"/>
                    <a:pt x="5465"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5" name="Google Shape;3335;p29"/>
          <p:cNvGrpSpPr/>
          <p:nvPr/>
        </p:nvGrpSpPr>
        <p:grpSpPr>
          <a:xfrm rot="10799904">
            <a:off x="4302573" y="-835826"/>
            <a:ext cx="5915080" cy="2667902"/>
            <a:chOff x="5619200" y="4458200"/>
            <a:chExt cx="1647150" cy="742900"/>
          </a:xfrm>
        </p:grpSpPr>
        <p:sp>
          <p:nvSpPr>
            <p:cNvPr id="3336" name="Google Shape;3336;p29"/>
            <p:cNvSpPr/>
            <p:nvPr/>
          </p:nvSpPr>
          <p:spPr>
            <a:xfrm>
              <a:off x="5619200" y="4458200"/>
              <a:ext cx="1647150" cy="690850"/>
            </a:xfrm>
            <a:custGeom>
              <a:avLst/>
              <a:gdLst/>
              <a:ahLst/>
              <a:cxnLst/>
              <a:rect l="l" t="t" r="r" b="b"/>
              <a:pathLst>
                <a:path w="65886" h="27634" extrusionOk="0">
                  <a:moveTo>
                    <a:pt x="22214" y="1"/>
                  </a:moveTo>
                  <a:cubicBezTo>
                    <a:pt x="20532" y="1"/>
                    <a:pt x="18847" y="281"/>
                    <a:pt x="17278" y="833"/>
                  </a:cubicBezTo>
                  <a:cubicBezTo>
                    <a:pt x="12222" y="2632"/>
                    <a:pt x="8251" y="6758"/>
                    <a:pt x="5677" y="11442"/>
                  </a:cubicBezTo>
                  <a:cubicBezTo>
                    <a:pt x="3071" y="16126"/>
                    <a:pt x="1706" y="21399"/>
                    <a:pt x="465" y="26610"/>
                  </a:cubicBezTo>
                  <a:lnTo>
                    <a:pt x="0" y="26951"/>
                  </a:lnTo>
                  <a:cubicBezTo>
                    <a:pt x="5568" y="25612"/>
                    <a:pt x="11272" y="25199"/>
                    <a:pt x="17004" y="25199"/>
                  </a:cubicBezTo>
                  <a:cubicBezTo>
                    <a:pt x="21491" y="25199"/>
                    <a:pt x="25994" y="25452"/>
                    <a:pt x="30461" y="25711"/>
                  </a:cubicBezTo>
                  <a:lnTo>
                    <a:pt x="65079" y="27634"/>
                  </a:lnTo>
                  <a:cubicBezTo>
                    <a:pt x="65513" y="23291"/>
                    <a:pt x="65885" y="18762"/>
                    <a:pt x="64179" y="14730"/>
                  </a:cubicBezTo>
                  <a:cubicBezTo>
                    <a:pt x="62763" y="11347"/>
                    <a:pt x="59330" y="8541"/>
                    <a:pt x="55791" y="8541"/>
                  </a:cubicBezTo>
                  <a:cubicBezTo>
                    <a:pt x="55143" y="8541"/>
                    <a:pt x="54492" y="8635"/>
                    <a:pt x="53850" y="8836"/>
                  </a:cubicBezTo>
                  <a:cubicBezTo>
                    <a:pt x="50810" y="9798"/>
                    <a:pt x="48793" y="12807"/>
                    <a:pt x="45847" y="14016"/>
                  </a:cubicBezTo>
                  <a:cubicBezTo>
                    <a:pt x="44931" y="14378"/>
                    <a:pt x="43968" y="14557"/>
                    <a:pt x="43010" y="14557"/>
                  </a:cubicBezTo>
                  <a:cubicBezTo>
                    <a:pt x="41501" y="14557"/>
                    <a:pt x="40002" y="14113"/>
                    <a:pt x="38712" y="13241"/>
                  </a:cubicBezTo>
                  <a:cubicBezTo>
                    <a:pt x="35579" y="11131"/>
                    <a:pt x="34525" y="7006"/>
                    <a:pt x="32043" y="4152"/>
                  </a:cubicBezTo>
                  <a:cubicBezTo>
                    <a:pt x="29611" y="1358"/>
                    <a:pt x="25918" y="1"/>
                    <a:pt x="222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29"/>
            <p:cNvSpPr/>
            <p:nvPr/>
          </p:nvSpPr>
          <p:spPr>
            <a:xfrm>
              <a:off x="5706150" y="4536325"/>
              <a:ext cx="1477225" cy="645250"/>
            </a:xfrm>
            <a:custGeom>
              <a:avLst/>
              <a:gdLst/>
              <a:ahLst/>
              <a:cxnLst/>
              <a:rect l="l" t="t" r="r" b="b"/>
              <a:pathLst>
                <a:path w="59089" h="25810" extrusionOk="0">
                  <a:moveTo>
                    <a:pt x="17943" y="1"/>
                  </a:moveTo>
                  <a:cubicBezTo>
                    <a:pt x="14845" y="1"/>
                    <a:pt x="11730" y="1372"/>
                    <a:pt x="9457" y="3416"/>
                  </a:cubicBezTo>
                  <a:cubicBezTo>
                    <a:pt x="3905" y="8441"/>
                    <a:pt x="1454" y="16847"/>
                    <a:pt x="27" y="23919"/>
                  </a:cubicBezTo>
                  <a:cubicBezTo>
                    <a:pt x="0" y="24028"/>
                    <a:pt x="98" y="24077"/>
                    <a:pt x="219" y="24077"/>
                  </a:cubicBezTo>
                  <a:cubicBezTo>
                    <a:pt x="375" y="24077"/>
                    <a:pt x="568" y="23997"/>
                    <a:pt x="586" y="23857"/>
                  </a:cubicBezTo>
                  <a:lnTo>
                    <a:pt x="586" y="23888"/>
                  </a:lnTo>
                  <a:cubicBezTo>
                    <a:pt x="1857" y="17684"/>
                    <a:pt x="3874" y="10891"/>
                    <a:pt x="7875" y="5804"/>
                  </a:cubicBezTo>
                  <a:cubicBezTo>
                    <a:pt x="10223" y="2806"/>
                    <a:pt x="14226" y="397"/>
                    <a:pt x="18067" y="397"/>
                  </a:cubicBezTo>
                  <a:cubicBezTo>
                    <a:pt x="20265" y="397"/>
                    <a:pt x="22410" y="1186"/>
                    <a:pt x="24160" y="3105"/>
                  </a:cubicBezTo>
                  <a:cubicBezTo>
                    <a:pt x="27014" y="6238"/>
                    <a:pt x="27293" y="11574"/>
                    <a:pt x="31388" y="13652"/>
                  </a:cubicBezTo>
                  <a:cubicBezTo>
                    <a:pt x="32890" y="14422"/>
                    <a:pt x="34450" y="14733"/>
                    <a:pt x="36021" y="14733"/>
                  </a:cubicBezTo>
                  <a:cubicBezTo>
                    <a:pt x="39447" y="14733"/>
                    <a:pt x="42926" y="13256"/>
                    <a:pt x="45967" y="11853"/>
                  </a:cubicBezTo>
                  <a:cubicBezTo>
                    <a:pt x="47522" y="11132"/>
                    <a:pt x="49125" y="10690"/>
                    <a:pt x="50634" y="10690"/>
                  </a:cubicBezTo>
                  <a:cubicBezTo>
                    <a:pt x="52827" y="10690"/>
                    <a:pt x="54825" y="11623"/>
                    <a:pt x="56203" y="13993"/>
                  </a:cubicBezTo>
                  <a:cubicBezTo>
                    <a:pt x="58251" y="17591"/>
                    <a:pt x="57537" y="21810"/>
                    <a:pt x="56855" y="25625"/>
                  </a:cubicBezTo>
                  <a:cubicBezTo>
                    <a:pt x="56826" y="25753"/>
                    <a:pt x="56934" y="25809"/>
                    <a:pt x="57062" y="25809"/>
                  </a:cubicBezTo>
                  <a:cubicBezTo>
                    <a:pt x="57214" y="25809"/>
                    <a:pt x="57396" y="25729"/>
                    <a:pt x="57413" y="25594"/>
                  </a:cubicBezTo>
                  <a:cubicBezTo>
                    <a:pt x="58344" y="20445"/>
                    <a:pt x="59088" y="12039"/>
                    <a:pt x="52419" y="10302"/>
                  </a:cubicBezTo>
                  <a:cubicBezTo>
                    <a:pt x="51875" y="10154"/>
                    <a:pt x="51331" y="10089"/>
                    <a:pt x="50790" y="10089"/>
                  </a:cubicBezTo>
                  <a:cubicBezTo>
                    <a:pt x="48831" y="10089"/>
                    <a:pt x="46904" y="10940"/>
                    <a:pt x="45129" y="11791"/>
                  </a:cubicBezTo>
                  <a:cubicBezTo>
                    <a:pt x="42363" y="13107"/>
                    <a:pt x="39371" y="14279"/>
                    <a:pt x="36316" y="14279"/>
                  </a:cubicBezTo>
                  <a:cubicBezTo>
                    <a:pt x="35125" y="14279"/>
                    <a:pt x="33923" y="14101"/>
                    <a:pt x="32722" y="13683"/>
                  </a:cubicBezTo>
                  <a:cubicBezTo>
                    <a:pt x="26983" y="11729"/>
                    <a:pt x="27572" y="3757"/>
                    <a:pt x="22361" y="1058"/>
                  </a:cubicBezTo>
                  <a:cubicBezTo>
                    <a:pt x="20959" y="326"/>
                    <a:pt x="19453" y="1"/>
                    <a:pt x="17943"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29"/>
            <p:cNvSpPr/>
            <p:nvPr/>
          </p:nvSpPr>
          <p:spPr>
            <a:xfrm>
              <a:off x="5813125" y="4656950"/>
              <a:ext cx="1320600" cy="525400"/>
            </a:xfrm>
            <a:custGeom>
              <a:avLst/>
              <a:gdLst/>
              <a:ahLst/>
              <a:cxnLst/>
              <a:rect l="l" t="t" r="r" b="b"/>
              <a:pathLst>
                <a:path w="52824" h="21016" extrusionOk="0">
                  <a:moveTo>
                    <a:pt x="12103" y="0"/>
                  </a:moveTo>
                  <a:cubicBezTo>
                    <a:pt x="10659" y="0"/>
                    <a:pt x="9171" y="529"/>
                    <a:pt x="7753" y="1693"/>
                  </a:cubicBezTo>
                  <a:cubicBezTo>
                    <a:pt x="5488" y="3523"/>
                    <a:pt x="4279" y="6407"/>
                    <a:pt x="3193" y="9044"/>
                  </a:cubicBezTo>
                  <a:cubicBezTo>
                    <a:pt x="1859" y="12394"/>
                    <a:pt x="804" y="15868"/>
                    <a:pt x="29" y="19405"/>
                  </a:cubicBezTo>
                  <a:cubicBezTo>
                    <a:pt x="1" y="19532"/>
                    <a:pt x="108" y="19588"/>
                    <a:pt x="236" y="19588"/>
                  </a:cubicBezTo>
                  <a:cubicBezTo>
                    <a:pt x="389" y="19588"/>
                    <a:pt x="570" y="19508"/>
                    <a:pt x="587" y="19374"/>
                  </a:cubicBezTo>
                  <a:cubicBezTo>
                    <a:pt x="1394" y="15620"/>
                    <a:pt x="2542" y="11991"/>
                    <a:pt x="4030" y="8455"/>
                  </a:cubicBezTo>
                  <a:cubicBezTo>
                    <a:pt x="5457" y="5043"/>
                    <a:pt x="7536" y="762"/>
                    <a:pt x="11723" y="359"/>
                  </a:cubicBezTo>
                  <a:cubicBezTo>
                    <a:pt x="11913" y="339"/>
                    <a:pt x="12099" y="330"/>
                    <a:pt x="12280" y="330"/>
                  </a:cubicBezTo>
                  <a:cubicBezTo>
                    <a:pt x="15886" y="330"/>
                    <a:pt x="17796" y="4030"/>
                    <a:pt x="19509" y="6718"/>
                  </a:cubicBezTo>
                  <a:cubicBezTo>
                    <a:pt x="20905" y="8920"/>
                    <a:pt x="22487" y="10595"/>
                    <a:pt x="24937" y="11557"/>
                  </a:cubicBezTo>
                  <a:cubicBezTo>
                    <a:pt x="26989" y="12342"/>
                    <a:pt x="29212" y="12714"/>
                    <a:pt x="31449" y="12714"/>
                  </a:cubicBezTo>
                  <a:cubicBezTo>
                    <a:pt x="34690" y="12714"/>
                    <a:pt x="37962" y="11934"/>
                    <a:pt x="40788" y="10502"/>
                  </a:cubicBezTo>
                  <a:cubicBezTo>
                    <a:pt x="42308" y="9727"/>
                    <a:pt x="43735" y="8610"/>
                    <a:pt x="45441" y="8238"/>
                  </a:cubicBezTo>
                  <a:cubicBezTo>
                    <a:pt x="45768" y="8169"/>
                    <a:pt x="46083" y="8136"/>
                    <a:pt x="46386" y="8136"/>
                  </a:cubicBezTo>
                  <a:cubicBezTo>
                    <a:pt x="48126" y="8136"/>
                    <a:pt x="49471" y="9218"/>
                    <a:pt x="50342" y="10750"/>
                  </a:cubicBezTo>
                  <a:cubicBezTo>
                    <a:pt x="52017" y="13759"/>
                    <a:pt x="51862" y="17605"/>
                    <a:pt x="51025" y="20831"/>
                  </a:cubicBezTo>
                  <a:cubicBezTo>
                    <a:pt x="50996" y="20959"/>
                    <a:pt x="51104" y="21015"/>
                    <a:pt x="51235" y="21015"/>
                  </a:cubicBezTo>
                  <a:cubicBezTo>
                    <a:pt x="51391" y="21015"/>
                    <a:pt x="51580" y="20935"/>
                    <a:pt x="51614" y="20800"/>
                  </a:cubicBezTo>
                  <a:cubicBezTo>
                    <a:pt x="52576" y="16985"/>
                    <a:pt x="52824" y="10037"/>
                    <a:pt x="48388" y="8083"/>
                  </a:cubicBezTo>
                  <a:cubicBezTo>
                    <a:pt x="47798" y="7821"/>
                    <a:pt x="47205" y="7711"/>
                    <a:pt x="46617" y="7711"/>
                  </a:cubicBezTo>
                  <a:cubicBezTo>
                    <a:pt x="45318" y="7711"/>
                    <a:pt x="44041" y="8249"/>
                    <a:pt x="42867" y="8889"/>
                  </a:cubicBezTo>
                  <a:cubicBezTo>
                    <a:pt x="39858" y="10471"/>
                    <a:pt x="37035" y="11836"/>
                    <a:pt x="33623" y="12177"/>
                  </a:cubicBezTo>
                  <a:cubicBezTo>
                    <a:pt x="32943" y="12241"/>
                    <a:pt x="32241" y="12276"/>
                    <a:pt x="31531" y="12276"/>
                  </a:cubicBezTo>
                  <a:cubicBezTo>
                    <a:pt x="28808" y="12276"/>
                    <a:pt x="25954" y="11762"/>
                    <a:pt x="23666" y="10409"/>
                  </a:cubicBezTo>
                  <a:cubicBezTo>
                    <a:pt x="20967" y="8796"/>
                    <a:pt x="19850" y="5880"/>
                    <a:pt x="18082" y="3461"/>
                  </a:cubicBezTo>
                  <a:cubicBezTo>
                    <a:pt x="16494" y="1287"/>
                    <a:pt x="14354" y="0"/>
                    <a:pt x="12103"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29"/>
            <p:cNvSpPr/>
            <p:nvPr/>
          </p:nvSpPr>
          <p:spPr>
            <a:xfrm>
              <a:off x="5873650" y="4751150"/>
              <a:ext cx="1188750" cy="437925"/>
            </a:xfrm>
            <a:custGeom>
              <a:avLst/>
              <a:gdLst/>
              <a:ahLst/>
              <a:cxnLst/>
              <a:rect l="l" t="t" r="r" b="b"/>
              <a:pathLst>
                <a:path w="47550" h="17517" extrusionOk="0">
                  <a:moveTo>
                    <a:pt x="9521" y="1"/>
                  </a:moveTo>
                  <a:cubicBezTo>
                    <a:pt x="9160" y="1"/>
                    <a:pt x="8777" y="70"/>
                    <a:pt x="8372" y="220"/>
                  </a:cubicBezTo>
                  <a:cubicBezTo>
                    <a:pt x="6107" y="1089"/>
                    <a:pt x="4556" y="3911"/>
                    <a:pt x="3440" y="5897"/>
                  </a:cubicBezTo>
                  <a:cubicBezTo>
                    <a:pt x="1796" y="8812"/>
                    <a:pt x="648" y="12007"/>
                    <a:pt x="27" y="15326"/>
                  </a:cubicBezTo>
                  <a:cubicBezTo>
                    <a:pt x="0" y="15449"/>
                    <a:pt x="99" y="15500"/>
                    <a:pt x="220" y="15500"/>
                  </a:cubicBezTo>
                  <a:cubicBezTo>
                    <a:pt x="375" y="15500"/>
                    <a:pt x="568" y="15417"/>
                    <a:pt x="586" y="15295"/>
                  </a:cubicBezTo>
                  <a:cubicBezTo>
                    <a:pt x="1175" y="12224"/>
                    <a:pt x="2199" y="9278"/>
                    <a:pt x="3657" y="6517"/>
                  </a:cubicBezTo>
                  <a:cubicBezTo>
                    <a:pt x="4685" y="4624"/>
                    <a:pt x="7191" y="497"/>
                    <a:pt x="9585" y="497"/>
                  </a:cubicBezTo>
                  <a:cubicBezTo>
                    <a:pt x="10369" y="497"/>
                    <a:pt x="11142" y="940"/>
                    <a:pt x="11846" y="2050"/>
                  </a:cubicBezTo>
                  <a:cubicBezTo>
                    <a:pt x="13118" y="4035"/>
                    <a:pt x="13645" y="6176"/>
                    <a:pt x="15382" y="7913"/>
                  </a:cubicBezTo>
                  <a:cubicBezTo>
                    <a:pt x="16809" y="9278"/>
                    <a:pt x="18484" y="10363"/>
                    <a:pt x="20345" y="11077"/>
                  </a:cubicBezTo>
                  <a:cubicBezTo>
                    <a:pt x="22756" y="12044"/>
                    <a:pt x="25362" y="12482"/>
                    <a:pt x="27974" y="12482"/>
                  </a:cubicBezTo>
                  <a:cubicBezTo>
                    <a:pt x="30136" y="12482"/>
                    <a:pt x="32302" y="12183"/>
                    <a:pt x="34366" y="11635"/>
                  </a:cubicBezTo>
                  <a:cubicBezTo>
                    <a:pt x="35483" y="11356"/>
                    <a:pt x="36568" y="10984"/>
                    <a:pt x="37654" y="10549"/>
                  </a:cubicBezTo>
                  <a:cubicBezTo>
                    <a:pt x="38998" y="9989"/>
                    <a:pt x="41480" y="8317"/>
                    <a:pt x="43091" y="8317"/>
                  </a:cubicBezTo>
                  <a:cubicBezTo>
                    <a:pt x="43265" y="8317"/>
                    <a:pt x="43428" y="8336"/>
                    <a:pt x="43579" y="8378"/>
                  </a:cubicBezTo>
                  <a:cubicBezTo>
                    <a:pt x="47115" y="9464"/>
                    <a:pt x="46556" y="14613"/>
                    <a:pt x="46091" y="17343"/>
                  </a:cubicBezTo>
                  <a:cubicBezTo>
                    <a:pt x="46078" y="17465"/>
                    <a:pt x="46178" y="17516"/>
                    <a:pt x="46297" y="17516"/>
                  </a:cubicBezTo>
                  <a:cubicBezTo>
                    <a:pt x="46449" y="17516"/>
                    <a:pt x="46632" y="17433"/>
                    <a:pt x="46649" y="17312"/>
                  </a:cubicBezTo>
                  <a:cubicBezTo>
                    <a:pt x="47115" y="14675"/>
                    <a:pt x="47549" y="10953"/>
                    <a:pt x="45378" y="8936"/>
                  </a:cubicBezTo>
                  <a:cubicBezTo>
                    <a:pt x="44616" y="8219"/>
                    <a:pt x="43841" y="7937"/>
                    <a:pt x="43056" y="7937"/>
                  </a:cubicBezTo>
                  <a:cubicBezTo>
                    <a:pt x="42177" y="7937"/>
                    <a:pt x="41284" y="8290"/>
                    <a:pt x="40384" y="8781"/>
                  </a:cubicBezTo>
                  <a:cubicBezTo>
                    <a:pt x="36658" y="10818"/>
                    <a:pt x="32257" y="12103"/>
                    <a:pt x="27923" y="12103"/>
                  </a:cubicBezTo>
                  <a:cubicBezTo>
                    <a:pt x="24536" y="12103"/>
                    <a:pt x="21189" y="11318"/>
                    <a:pt x="18236" y="9495"/>
                  </a:cubicBezTo>
                  <a:cubicBezTo>
                    <a:pt x="16933" y="8688"/>
                    <a:pt x="15754" y="7665"/>
                    <a:pt x="14824" y="6424"/>
                  </a:cubicBezTo>
                  <a:cubicBezTo>
                    <a:pt x="13862" y="5152"/>
                    <a:pt x="13397" y="3663"/>
                    <a:pt x="12621" y="2267"/>
                  </a:cubicBezTo>
                  <a:cubicBezTo>
                    <a:pt x="11911" y="970"/>
                    <a:pt x="10873" y="1"/>
                    <a:pt x="9521"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29"/>
            <p:cNvSpPr/>
            <p:nvPr/>
          </p:nvSpPr>
          <p:spPr>
            <a:xfrm>
              <a:off x="5987550" y="4937050"/>
              <a:ext cx="1010475" cy="264050"/>
            </a:xfrm>
            <a:custGeom>
              <a:avLst/>
              <a:gdLst/>
              <a:ahLst/>
              <a:cxnLst/>
              <a:rect l="l" t="t" r="r" b="b"/>
              <a:pathLst>
                <a:path w="40419" h="10562" extrusionOk="0">
                  <a:moveTo>
                    <a:pt x="5814" y="0"/>
                  </a:moveTo>
                  <a:cubicBezTo>
                    <a:pt x="5718" y="0"/>
                    <a:pt x="5621" y="4"/>
                    <a:pt x="5522" y="11"/>
                  </a:cubicBezTo>
                  <a:cubicBezTo>
                    <a:pt x="1396" y="291"/>
                    <a:pt x="217" y="4695"/>
                    <a:pt x="0" y="8107"/>
                  </a:cubicBezTo>
                  <a:cubicBezTo>
                    <a:pt x="0" y="8136"/>
                    <a:pt x="54" y="8150"/>
                    <a:pt x="128" y="8150"/>
                  </a:cubicBezTo>
                  <a:cubicBezTo>
                    <a:pt x="292" y="8150"/>
                    <a:pt x="559" y="8081"/>
                    <a:pt x="559" y="7952"/>
                  </a:cubicBezTo>
                  <a:cubicBezTo>
                    <a:pt x="714" y="5781"/>
                    <a:pt x="993" y="3113"/>
                    <a:pt x="2699" y="1531"/>
                  </a:cubicBezTo>
                  <a:cubicBezTo>
                    <a:pt x="3123" y="1083"/>
                    <a:pt x="3706" y="835"/>
                    <a:pt x="4305" y="835"/>
                  </a:cubicBezTo>
                  <a:cubicBezTo>
                    <a:pt x="4452" y="835"/>
                    <a:pt x="4600" y="849"/>
                    <a:pt x="4746" y="880"/>
                  </a:cubicBezTo>
                  <a:cubicBezTo>
                    <a:pt x="5252" y="543"/>
                    <a:pt x="5736" y="372"/>
                    <a:pt x="6204" y="372"/>
                  </a:cubicBezTo>
                  <a:cubicBezTo>
                    <a:pt x="6683" y="372"/>
                    <a:pt x="7145" y="550"/>
                    <a:pt x="7600" y="911"/>
                  </a:cubicBezTo>
                  <a:cubicBezTo>
                    <a:pt x="7941" y="1097"/>
                    <a:pt x="8282" y="1345"/>
                    <a:pt x="8593" y="1624"/>
                  </a:cubicBezTo>
                  <a:cubicBezTo>
                    <a:pt x="9368" y="2245"/>
                    <a:pt x="10082" y="2958"/>
                    <a:pt x="10888" y="3579"/>
                  </a:cubicBezTo>
                  <a:cubicBezTo>
                    <a:pt x="14727" y="6452"/>
                    <a:pt x="19362" y="7977"/>
                    <a:pt x="24064" y="7977"/>
                  </a:cubicBezTo>
                  <a:cubicBezTo>
                    <a:pt x="25859" y="7977"/>
                    <a:pt x="27664" y="7755"/>
                    <a:pt x="29438" y="7301"/>
                  </a:cubicBezTo>
                  <a:cubicBezTo>
                    <a:pt x="30306" y="7084"/>
                    <a:pt x="31144" y="6774"/>
                    <a:pt x="31981" y="6494"/>
                  </a:cubicBezTo>
                  <a:cubicBezTo>
                    <a:pt x="32540" y="6277"/>
                    <a:pt x="33067" y="6091"/>
                    <a:pt x="33594" y="5905"/>
                  </a:cubicBezTo>
                  <a:cubicBezTo>
                    <a:pt x="34508" y="5609"/>
                    <a:pt x="35835" y="5194"/>
                    <a:pt x="36917" y="5194"/>
                  </a:cubicBezTo>
                  <a:cubicBezTo>
                    <a:pt x="37194" y="5194"/>
                    <a:pt x="37455" y="5222"/>
                    <a:pt x="37689" y="5285"/>
                  </a:cubicBezTo>
                  <a:cubicBezTo>
                    <a:pt x="39984" y="5874"/>
                    <a:pt x="39426" y="8883"/>
                    <a:pt x="38992" y="10496"/>
                  </a:cubicBezTo>
                  <a:cubicBezTo>
                    <a:pt x="38980" y="10541"/>
                    <a:pt x="39044" y="10562"/>
                    <a:pt x="39132" y="10562"/>
                  </a:cubicBezTo>
                  <a:cubicBezTo>
                    <a:pt x="39285" y="10562"/>
                    <a:pt x="39511" y="10501"/>
                    <a:pt x="39550" y="10403"/>
                  </a:cubicBezTo>
                  <a:cubicBezTo>
                    <a:pt x="39922" y="8914"/>
                    <a:pt x="40418" y="6743"/>
                    <a:pt x="39085" y="5564"/>
                  </a:cubicBezTo>
                  <a:cubicBezTo>
                    <a:pt x="38560" y="5096"/>
                    <a:pt x="37894" y="4939"/>
                    <a:pt x="37197" y="4939"/>
                  </a:cubicBezTo>
                  <a:cubicBezTo>
                    <a:pt x="36369" y="4939"/>
                    <a:pt x="35498" y="5161"/>
                    <a:pt x="34773" y="5347"/>
                  </a:cubicBezTo>
                  <a:cubicBezTo>
                    <a:pt x="31733" y="6153"/>
                    <a:pt x="28972" y="7487"/>
                    <a:pt x="25746" y="7704"/>
                  </a:cubicBezTo>
                  <a:cubicBezTo>
                    <a:pt x="25328" y="7727"/>
                    <a:pt x="24911" y="7738"/>
                    <a:pt x="24495" y="7738"/>
                  </a:cubicBezTo>
                  <a:cubicBezTo>
                    <a:pt x="22069" y="7738"/>
                    <a:pt x="19675" y="7351"/>
                    <a:pt x="17371" y="6557"/>
                  </a:cubicBezTo>
                  <a:cubicBezTo>
                    <a:pt x="14859" y="5688"/>
                    <a:pt x="12532" y="4354"/>
                    <a:pt x="10485" y="2617"/>
                  </a:cubicBezTo>
                  <a:cubicBezTo>
                    <a:pt x="9096" y="1435"/>
                    <a:pt x="7736" y="0"/>
                    <a:pt x="5814"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41" name="Google Shape;3341;p29"/>
          <p:cNvSpPr/>
          <p:nvPr/>
        </p:nvSpPr>
        <p:spPr>
          <a:xfrm rot="9409066" flipH="1">
            <a:off x="3269655" y="-317017"/>
            <a:ext cx="1823640" cy="1630268"/>
          </a:xfrm>
          <a:custGeom>
            <a:avLst/>
            <a:gdLst/>
            <a:ahLst/>
            <a:cxnLst/>
            <a:rect l="l" t="t" r="r" b="b"/>
            <a:pathLst>
              <a:path w="44049" h="39391" extrusionOk="0">
                <a:moveTo>
                  <a:pt x="41815" y="18643"/>
                </a:moveTo>
                <a:lnTo>
                  <a:pt x="41815" y="18643"/>
                </a:lnTo>
                <a:cubicBezTo>
                  <a:pt x="36665" y="23993"/>
                  <a:pt x="31303" y="29104"/>
                  <a:pt x="25751" y="33974"/>
                </a:cubicBezTo>
                <a:lnTo>
                  <a:pt x="25751" y="33974"/>
                </a:lnTo>
                <a:cubicBezTo>
                  <a:pt x="31957" y="31422"/>
                  <a:pt x="37381" y="27268"/>
                  <a:pt x="41474" y="21931"/>
                </a:cubicBezTo>
                <a:cubicBezTo>
                  <a:pt x="42249" y="20969"/>
                  <a:pt x="42869" y="19356"/>
                  <a:pt x="41815" y="18643"/>
                </a:cubicBezTo>
                <a:close/>
                <a:moveTo>
                  <a:pt x="2792" y="17030"/>
                </a:moveTo>
                <a:lnTo>
                  <a:pt x="2792" y="17030"/>
                </a:lnTo>
                <a:cubicBezTo>
                  <a:pt x="6077" y="25551"/>
                  <a:pt x="13820" y="31335"/>
                  <a:pt x="21393" y="36562"/>
                </a:cubicBezTo>
                <a:lnTo>
                  <a:pt x="21393" y="36562"/>
                </a:lnTo>
                <a:cubicBezTo>
                  <a:pt x="18871" y="27306"/>
                  <a:pt x="11868" y="19972"/>
                  <a:pt x="2792" y="17030"/>
                </a:cubicBezTo>
                <a:close/>
                <a:moveTo>
                  <a:pt x="24847" y="0"/>
                </a:moveTo>
                <a:lnTo>
                  <a:pt x="24847" y="0"/>
                </a:lnTo>
                <a:cubicBezTo>
                  <a:pt x="20535" y="11105"/>
                  <a:pt x="25778" y="23916"/>
                  <a:pt x="22738" y="35424"/>
                </a:cubicBezTo>
                <a:cubicBezTo>
                  <a:pt x="22148" y="23544"/>
                  <a:pt x="19977" y="11787"/>
                  <a:pt x="16317" y="465"/>
                </a:cubicBezTo>
                <a:cubicBezTo>
                  <a:pt x="12719" y="5677"/>
                  <a:pt x="13525" y="12687"/>
                  <a:pt x="15541" y="18674"/>
                </a:cubicBezTo>
                <a:cubicBezTo>
                  <a:pt x="17554" y="24618"/>
                  <a:pt x="20678" y="30315"/>
                  <a:pt x="21400" y="36566"/>
                </a:cubicBezTo>
                <a:lnTo>
                  <a:pt x="21400" y="36566"/>
                </a:lnTo>
                <a:cubicBezTo>
                  <a:pt x="21398" y="36565"/>
                  <a:pt x="21395" y="36563"/>
                  <a:pt x="21393" y="36562"/>
                </a:cubicBezTo>
                <a:lnTo>
                  <a:pt x="21393" y="36562"/>
                </a:lnTo>
                <a:cubicBezTo>
                  <a:pt x="21397" y="36575"/>
                  <a:pt x="21400" y="36589"/>
                  <a:pt x="21404" y="36603"/>
                </a:cubicBezTo>
                <a:cubicBezTo>
                  <a:pt x="21403" y="36591"/>
                  <a:pt x="21401" y="36579"/>
                  <a:pt x="21400" y="36566"/>
                </a:cubicBezTo>
                <a:lnTo>
                  <a:pt x="21400" y="36566"/>
                </a:lnTo>
                <a:cubicBezTo>
                  <a:pt x="21764" y="36818"/>
                  <a:pt x="22127" y="37067"/>
                  <a:pt x="22490" y="37316"/>
                </a:cubicBezTo>
                <a:cubicBezTo>
                  <a:pt x="17961" y="35052"/>
                  <a:pt x="13215" y="33253"/>
                  <a:pt x="8314" y="31950"/>
                </a:cubicBezTo>
                <a:cubicBezTo>
                  <a:pt x="6992" y="31601"/>
                  <a:pt x="5548" y="31314"/>
                  <a:pt x="4169" y="31314"/>
                </a:cubicBezTo>
                <a:cubicBezTo>
                  <a:pt x="2603" y="31314"/>
                  <a:pt x="1122" y="31684"/>
                  <a:pt x="1" y="32756"/>
                </a:cubicBezTo>
                <a:cubicBezTo>
                  <a:pt x="5259" y="37064"/>
                  <a:pt x="11824" y="39390"/>
                  <a:pt x="18562" y="39390"/>
                </a:cubicBezTo>
                <a:cubicBezTo>
                  <a:pt x="19734" y="39390"/>
                  <a:pt x="20910" y="39320"/>
                  <a:pt x="22086" y="39177"/>
                </a:cubicBezTo>
                <a:cubicBezTo>
                  <a:pt x="22941" y="39305"/>
                  <a:pt x="23802" y="39364"/>
                  <a:pt x="24666" y="39364"/>
                </a:cubicBezTo>
                <a:cubicBezTo>
                  <a:pt x="31384" y="39364"/>
                  <a:pt x="38276" y="35758"/>
                  <a:pt x="44048" y="32322"/>
                </a:cubicBezTo>
                <a:cubicBezTo>
                  <a:pt x="42166" y="31703"/>
                  <a:pt x="40239" y="31445"/>
                  <a:pt x="38294" y="31445"/>
                </a:cubicBezTo>
                <a:cubicBezTo>
                  <a:pt x="34072" y="31445"/>
                  <a:pt x="29766" y="32665"/>
                  <a:pt x="25642" y="34070"/>
                </a:cubicBezTo>
                <a:lnTo>
                  <a:pt x="25642" y="34070"/>
                </a:lnTo>
                <a:cubicBezTo>
                  <a:pt x="25244" y="34419"/>
                  <a:pt x="24844" y="34767"/>
                  <a:pt x="24444" y="35114"/>
                </a:cubicBezTo>
                <a:cubicBezTo>
                  <a:pt x="24692" y="34819"/>
                  <a:pt x="24940" y="34523"/>
                  <a:pt x="25187" y="34226"/>
                </a:cubicBezTo>
                <a:lnTo>
                  <a:pt x="25187" y="34226"/>
                </a:lnTo>
                <a:cubicBezTo>
                  <a:pt x="24935" y="34313"/>
                  <a:pt x="24684" y="34400"/>
                  <a:pt x="24435" y="34488"/>
                </a:cubicBezTo>
                <a:lnTo>
                  <a:pt x="24435" y="34488"/>
                </a:lnTo>
                <a:cubicBezTo>
                  <a:pt x="24697" y="34391"/>
                  <a:pt x="24958" y="34292"/>
                  <a:pt x="25217" y="34189"/>
                </a:cubicBezTo>
                <a:lnTo>
                  <a:pt x="25217" y="34189"/>
                </a:lnTo>
                <a:cubicBezTo>
                  <a:pt x="25207" y="34202"/>
                  <a:pt x="25197" y="34214"/>
                  <a:pt x="25187" y="34226"/>
                </a:cubicBezTo>
                <a:lnTo>
                  <a:pt x="25187" y="34226"/>
                </a:lnTo>
                <a:cubicBezTo>
                  <a:pt x="25338" y="34174"/>
                  <a:pt x="25490" y="34122"/>
                  <a:pt x="25642" y="34070"/>
                </a:cubicBezTo>
                <a:lnTo>
                  <a:pt x="25642" y="34070"/>
                </a:lnTo>
                <a:cubicBezTo>
                  <a:pt x="25679" y="34038"/>
                  <a:pt x="25715" y="34006"/>
                  <a:pt x="25751" y="33974"/>
                </a:cubicBezTo>
                <a:lnTo>
                  <a:pt x="25751" y="33974"/>
                </a:lnTo>
                <a:cubicBezTo>
                  <a:pt x="25574" y="34047"/>
                  <a:pt x="25396" y="34119"/>
                  <a:pt x="25217" y="34189"/>
                </a:cubicBezTo>
                <a:lnTo>
                  <a:pt x="25217" y="34189"/>
                </a:lnTo>
                <a:cubicBezTo>
                  <a:pt x="28692" y="30012"/>
                  <a:pt x="32008" y="25700"/>
                  <a:pt x="34463" y="20876"/>
                </a:cubicBezTo>
                <a:cubicBezTo>
                  <a:pt x="37100" y="15665"/>
                  <a:pt x="38651" y="9771"/>
                  <a:pt x="37937" y="4002"/>
                </a:cubicBezTo>
                <a:lnTo>
                  <a:pt x="37937" y="4002"/>
                </a:lnTo>
                <a:cubicBezTo>
                  <a:pt x="29779" y="11012"/>
                  <a:pt x="31920" y="24722"/>
                  <a:pt x="25406" y="33315"/>
                </a:cubicBezTo>
                <a:cubicBezTo>
                  <a:pt x="30834" y="23047"/>
                  <a:pt x="30617" y="10050"/>
                  <a:pt x="248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42" name="Google Shape;3342;p29"/>
          <p:cNvGrpSpPr/>
          <p:nvPr/>
        </p:nvGrpSpPr>
        <p:grpSpPr>
          <a:xfrm rot="697309" flipH="1">
            <a:off x="-375863" y="3061657"/>
            <a:ext cx="1137809" cy="1827148"/>
            <a:chOff x="2402100" y="3854125"/>
            <a:chExt cx="435600" cy="698825"/>
          </a:xfrm>
        </p:grpSpPr>
        <p:sp>
          <p:nvSpPr>
            <p:cNvPr id="3343" name="Google Shape;3343;p29"/>
            <p:cNvSpPr/>
            <p:nvPr/>
          </p:nvSpPr>
          <p:spPr>
            <a:xfrm>
              <a:off x="2438150" y="3861725"/>
              <a:ext cx="380025" cy="675475"/>
            </a:xfrm>
            <a:custGeom>
              <a:avLst/>
              <a:gdLst/>
              <a:ahLst/>
              <a:cxnLst/>
              <a:rect l="l" t="t" r="r" b="b"/>
              <a:pathLst>
                <a:path w="15201" h="27019" extrusionOk="0">
                  <a:moveTo>
                    <a:pt x="6019" y="1"/>
                  </a:moveTo>
                  <a:cubicBezTo>
                    <a:pt x="3072" y="4437"/>
                    <a:pt x="1" y="9338"/>
                    <a:pt x="497" y="14642"/>
                  </a:cubicBezTo>
                  <a:cubicBezTo>
                    <a:pt x="652" y="15914"/>
                    <a:pt x="931" y="17154"/>
                    <a:pt x="1335" y="18364"/>
                  </a:cubicBezTo>
                  <a:cubicBezTo>
                    <a:pt x="1893" y="20194"/>
                    <a:pt x="2575" y="22024"/>
                    <a:pt x="3723" y="23606"/>
                  </a:cubicBezTo>
                  <a:cubicBezTo>
                    <a:pt x="4840" y="25157"/>
                    <a:pt x="6484" y="26429"/>
                    <a:pt x="8376" y="26770"/>
                  </a:cubicBezTo>
                  <a:lnTo>
                    <a:pt x="9338" y="26832"/>
                  </a:lnTo>
                  <a:lnTo>
                    <a:pt x="8872" y="27019"/>
                  </a:lnTo>
                  <a:cubicBezTo>
                    <a:pt x="10175" y="26957"/>
                    <a:pt x="11199" y="25933"/>
                    <a:pt x="11974" y="24878"/>
                  </a:cubicBezTo>
                  <a:cubicBezTo>
                    <a:pt x="14518" y="21218"/>
                    <a:pt x="15200" y="16596"/>
                    <a:pt x="13804" y="12346"/>
                  </a:cubicBezTo>
                  <a:cubicBezTo>
                    <a:pt x="12253" y="7725"/>
                    <a:pt x="8376" y="4282"/>
                    <a:pt x="60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29"/>
            <p:cNvSpPr/>
            <p:nvPr/>
          </p:nvSpPr>
          <p:spPr>
            <a:xfrm>
              <a:off x="2589375" y="3854125"/>
              <a:ext cx="98750" cy="698825"/>
            </a:xfrm>
            <a:custGeom>
              <a:avLst/>
              <a:gdLst/>
              <a:ahLst/>
              <a:cxnLst/>
              <a:rect l="l" t="t" r="r" b="b"/>
              <a:pathLst>
                <a:path w="3950" h="27953" extrusionOk="0">
                  <a:moveTo>
                    <a:pt x="452" y="0"/>
                  </a:moveTo>
                  <a:cubicBezTo>
                    <a:pt x="278" y="0"/>
                    <a:pt x="1" y="84"/>
                    <a:pt x="1" y="212"/>
                  </a:cubicBezTo>
                  <a:cubicBezTo>
                    <a:pt x="156" y="5454"/>
                    <a:pt x="249" y="10696"/>
                    <a:pt x="311" y="15939"/>
                  </a:cubicBezTo>
                  <a:cubicBezTo>
                    <a:pt x="342" y="20157"/>
                    <a:pt x="404" y="24593"/>
                    <a:pt x="3351" y="27912"/>
                  </a:cubicBezTo>
                  <a:cubicBezTo>
                    <a:pt x="3372" y="27941"/>
                    <a:pt x="3417" y="27953"/>
                    <a:pt x="3473" y="27953"/>
                  </a:cubicBezTo>
                  <a:cubicBezTo>
                    <a:pt x="3655" y="27953"/>
                    <a:pt x="3949" y="27821"/>
                    <a:pt x="3878" y="27726"/>
                  </a:cubicBezTo>
                  <a:cubicBezTo>
                    <a:pt x="776" y="24190"/>
                    <a:pt x="900" y="19444"/>
                    <a:pt x="869" y="15008"/>
                  </a:cubicBezTo>
                  <a:cubicBezTo>
                    <a:pt x="807" y="10014"/>
                    <a:pt x="714" y="5051"/>
                    <a:pt x="590" y="57"/>
                  </a:cubicBezTo>
                  <a:cubicBezTo>
                    <a:pt x="590" y="18"/>
                    <a:pt x="532" y="0"/>
                    <a:pt x="4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29"/>
            <p:cNvSpPr/>
            <p:nvPr/>
          </p:nvSpPr>
          <p:spPr>
            <a:xfrm>
              <a:off x="2594025" y="3930575"/>
              <a:ext cx="64850" cy="50600"/>
            </a:xfrm>
            <a:custGeom>
              <a:avLst/>
              <a:gdLst/>
              <a:ahLst/>
              <a:cxnLst/>
              <a:rect l="l" t="t" r="r" b="b"/>
              <a:pathLst>
                <a:path w="2594" h="2024" extrusionOk="0">
                  <a:moveTo>
                    <a:pt x="2450" y="0"/>
                  </a:moveTo>
                  <a:cubicBezTo>
                    <a:pt x="2316" y="0"/>
                    <a:pt x="2104" y="45"/>
                    <a:pt x="2048" y="101"/>
                  </a:cubicBezTo>
                  <a:cubicBezTo>
                    <a:pt x="1428" y="752"/>
                    <a:pt x="776" y="1372"/>
                    <a:pt x="125" y="1931"/>
                  </a:cubicBezTo>
                  <a:cubicBezTo>
                    <a:pt x="1" y="2024"/>
                    <a:pt x="187" y="2024"/>
                    <a:pt x="249" y="2024"/>
                  </a:cubicBezTo>
                  <a:cubicBezTo>
                    <a:pt x="373" y="1993"/>
                    <a:pt x="528" y="1962"/>
                    <a:pt x="621" y="1869"/>
                  </a:cubicBezTo>
                  <a:cubicBezTo>
                    <a:pt x="1304" y="1310"/>
                    <a:pt x="1955" y="690"/>
                    <a:pt x="2544" y="70"/>
                  </a:cubicBezTo>
                  <a:cubicBezTo>
                    <a:pt x="2594" y="20"/>
                    <a:pt x="2539" y="0"/>
                    <a:pt x="24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29"/>
            <p:cNvSpPr/>
            <p:nvPr/>
          </p:nvSpPr>
          <p:spPr>
            <a:xfrm>
              <a:off x="2596625" y="3995425"/>
              <a:ext cx="113900" cy="91325"/>
            </a:xfrm>
            <a:custGeom>
              <a:avLst/>
              <a:gdLst/>
              <a:ahLst/>
              <a:cxnLst/>
              <a:rect l="l" t="t" r="r" b="b"/>
              <a:pathLst>
                <a:path w="4556" h="3653" extrusionOk="0">
                  <a:moveTo>
                    <a:pt x="4248" y="1"/>
                  </a:moveTo>
                  <a:cubicBezTo>
                    <a:pt x="4157" y="1"/>
                    <a:pt x="4056" y="18"/>
                    <a:pt x="3991" y="50"/>
                  </a:cubicBezTo>
                  <a:cubicBezTo>
                    <a:pt x="2533" y="981"/>
                    <a:pt x="1355" y="2284"/>
                    <a:pt x="114" y="3493"/>
                  </a:cubicBezTo>
                  <a:cubicBezTo>
                    <a:pt x="0" y="3607"/>
                    <a:pt x="99" y="3653"/>
                    <a:pt x="236" y="3653"/>
                  </a:cubicBezTo>
                  <a:cubicBezTo>
                    <a:pt x="362" y="3653"/>
                    <a:pt x="520" y="3615"/>
                    <a:pt x="579" y="3555"/>
                  </a:cubicBezTo>
                  <a:cubicBezTo>
                    <a:pt x="1758" y="2377"/>
                    <a:pt x="2906" y="1105"/>
                    <a:pt x="4332" y="205"/>
                  </a:cubicBezTo>
                  <a:cubicBezTo>
                    <a:pt x="4556" y="63"/>
                    <a:pt x="4420" y="1"/>
                    <a:pt x="42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29"/>
            <p:cNvSpPr/>
            <p:nvPr/>
          </p:nvSpPr>
          <p:spPr>
            <a:xfrm>
              <a:off x="2596650" y="4053575"/>
              <a:ext cx="154425" cy="142975"/>
            </a:xfrm>
            <a:custGeom>
              <a:avLst/>
              <a:gdLst/>
              <a:ahLst/>
              <a:cxnLst/>
              <a:rect l="l" t="t" r="r" b="b"/>
              <a:pathLst>
                <a:path w="6177" h="5719" extrusionOk="0">
                  <a:moveTo>
                    <a:pt x="5832" y="1"/>
                  </a:moveTo>
                  <a:cubicBezTo>
                    <a:pt x="5732" y="1"/>
                    <a:pt x="5628" y="35"/>
                    <a:pt x="5572" y="113"/>
                  </a:cubicBezTo>
                  <a:cubicBezTo>
                    <a:pt x="3928" y="1881"/>
                    <a:pt x="2284" y="4114"/>
                    <a:pt x="237" y="5417"/>
                  </a:cubicBezTo>
                  <a:cubicBezTo>
                    <a:pt x="1" y="5559"/>
                    <a:pt x="214" y="5718"/>
                    <a:pt x="438" y="5718"/>
                  </a:cubicBezTo>
                  <a:cubicBezTo>
                    <a:pt x="509" y="5718"/>
                    <a:pt x="581" y="5702"/>
                    <a:pt x="640" y="5665"/>
                  </a:cubicBezTo>
                  <a:lnTo>
                    <a:pt x="609" y="5665"/>
                  </a:lnTo>
                  <a:cubicBezTo>
                    <a:pt x="2687" y="4331"/>
                    <a:pt x="4362" y="2098"/>
                    <a:pt x="6038" y="268"/>
                  </a:cubicBezTo>
                  <a:cubicBezTo>
                    <a:pt x="6177" y="109"/>
                    <a:pt x="6010" y="1"/>
                    <a:pt x="58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29"/>
            <p:cNvSpPr/>
            <p:nvPr/>
          </p:nvSpPr>
          <p:spPr>
            <a:xfrm>
              <a:off x="2602425" y="4133100"/>
              <a:ext cx="192625" cy="200200"/>
            </a:xfrm>
            <a:custGeom>
              <a:avLst/>
              <a:gdLst/>
              <a:ahLst/>
              <a:cxnLst/>
              <a:rect l="l" t="t" r="r" b="b"/>
              <a:pathLst>
                <a:path w="7705" h="8008" extrusionOk="0">
                  <a:moveTo>
                    <a:pt x="7405" y="1"/>
                  </a:moveTo>
                  <a:cubicBezTo>
                    <a:pt x="7295" y="1"/>
                    <a:pt x="7172" y="33"/>
                    <a:pt x="7109" y="96"/>
                  </a:cubicBezTo>
                  <a:cubicBezTo>
                    <a:pt x="4690" y="2577"/>
                    <a:pt x="2363" y="5152"/>
                    <a:pt x="130" y="7788"/>
                  </a:cubicBezTo>
                  <a:cubicBezTo>
                    <a:pt x="0" y="7937"/>
                    <a:pt x="136" y="8007"/>
                    <a:pt x="299" y="8007"/>
                  </a:cubicBezTo>
                  <a:cubicBezTo>
                    <a:pt x="410" y="8007"/>
                    <a:pt x="533" y="7975"/>
                    <a:pt x="595" y="7912"/>
                  </a:cubicBezTo>
                  <a:cubicBezTo>
                    <a:pt x="2829" y="5276"/>
                    <a:pt x="5155" y="2701"/>
                    <a:pt x="7575" y="220"/>
                  </a:cubicBezTo>
                  <a:cubicBezTo>
                    <a:pt x="7704" y="72"/>
                    <a:pt x="7569" y="1"/>
                    <a:pt x="74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29"/>
            <p:cNvSpPr/>
            <p:nvPr/>
          </p:nvSpPr>
          <p:spPr>
            <a:xfrm>
              <a:off x="2616775" y="4214150"/>
              <a:ext cx="220925" cy="236875"/>
            </a:xfrm>
            <a:custGeom>
              <a:avLst/>
              <a:gdLst/>
              <a:ahLst/>
              <a:cxnLst/>
              <a:rect l="l" t="t" r="r" b="b"/>
              <a:pathLst>
                <a:path w="8837" h="9475" extrusionOk="0">
                  <a:moveTo>
                    <a:pt x="8471" y="0"/>
                  </a:moveTo>
                  <a:cubicBezTo>
                    <a:pt x="8370" y="0"/>
                    <a:pt x="8265" y="34"/>
                    <a:pt x="8210" y="111"/>
                  </a:cubicBezTo>
                  <a:lnTo>
                    <a:pt x="145" y="9199"/>
                  </a:lnTo>
                  <a:cubicBezTo>
                    <a:pt x="1" y="9365"/>
                    <a:pt x="187" y="9475"/>
                    <a:pt x="382" y="9475"/>
                  </a:cubicBezTo>
                  <a:cubicBezTo>
                    <a:pt x="480" y="9475"/>
                    <a:pt x="580" y="9447"/>
                    <a:pt x="642" y="9385"/>
                  </a:cubicBezTo>
                  <a:lnTo>
                    <a:pt x="8676" y="297"/>
                  </a:lnTo>
                  <a:cubicBezTo>
                    <a:pt x="8836" y="116"/>
                    <a:pt x="8659" y="0"/>
                    <a:pt x="84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29"/>
            <p:cNvSpPr/>
            <p:nvPr/>
          </p:nvSpPr>
          <p:spPr>
            <a:xfrm>
              <a:off x="2529425" y="3901825"/>
              <a:ext cx="70050" cy="50450"/>
            </a:xfrm>
            <a:custGeom>
              <a:avLst/>
              <a:gdLst/>
              <a:ahLst/>
              <a:cxnLst/>
              <a:rect l="l" t="t" r="r" b="b"/>
              <a:pathLst>
                <a:path w="2802" h="2018" extrusionOk="0">
                  <a:moveTo>
                    <a:pt x="480" y="0"/>
                  </a:moveTo>
                  <a:cubicBezTo>
                    <a:pt x="298" y="0"/>
                    <a:pt x="0" y="138"/>
                    <a:pt x="72" y="258"/>
                  </a:cubicBezTo>
                  <a:cubicBezTo>
                    <a:pt x="630" y="971"/>
                    <a:pt x="1344" y="1592"/>
                    <a:pt x="2181" y="1995"/>
                  </a:cubicBezTo>
                  <a:cubicBezTo>
                    <a:pt x="2208" y="2011"/>
                    <a:pt x="2243" y="2018"/>
                    <a:pt x="2284" y="2018"/>
                  </a:cubicBezTo>
                  <a:cubicBezTo>
                    <a:pt x="2484" y="2018"/>
                    <a:pt x="2802" y="1850"/>
                    <a:pt x="2647" y="1747"/>
                  </a:cubicBezTo>
                  <a:cubicBezTo>
                    <a:pt x="1840" y="1344"/>
                    <a:pt x="1158" y="754"/>
                    <a:pt x="599" y="41"/>
                  </a:cubicBezTo>
                  <a:cubicBezTo>
                    <a:pt x="578" y="12"/>
                    <a:pt x="534" y="0"/>
                    <a:pt x="4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29"/>
            <p:cNvSpPr/>
            <p:nvPr/>
          </p:nvSpPr>
          <p:spPr>
            <a:xfrm>
              <a:off x="2466675" y="3969450"/>
              <a:ext cx="143525" cy="85975"/>
            </a:xfrm>
            <a:custGeom>
              <a:avLst/>
              <a:gdLst/>
              <a:ahLst/>
              <a:cxnLst/>
              <a:rect l="l" t="t" r="r" b="b"/>
              <a:pathLst>
                <a:path w="5741" h="3439" extrusionOk="0">
                  <a:moveTo>
                    <a:pt x="507" y="1"/>
                  </a:moveTo>
                  <a:cubicBezTo>
                    <a:pt x="304" y="1"/>
                    <a:pt x="0" y="177"/>
                    <a:pt x="101" y="252"/>
                  </a:cubicBezTo>
                  <a:cubicBezTo>
                    <a:pt x="1683" y="1461"/>
                    <a:pt x="3358" y="2516"/>
                    <a:pt x="5095" y="3416"/>
                  </a:cubicBezTo>
                  <a:cubicBezTo>
                    <a:pt x="5121" y="3431"/>
                    <a:pt x="5158" y="3438"/>
                    <a:pt x="5199" y="3438"/>
                  </a:cubicBezTo>
                  <a:cubicBezTo>
                    <a:pt x="5406" y="3438"/>
                    <a:pt x="5741" y="3271"/>
                    <a:pt x="5560" y="3167"/>
                  </a:cubicBezTo>
                  <a:cubicBezTo>
                    <a:pt x="3823" y="2268"/>
                    <a:pt x="2179" y="1213"/>
                    <a:pt x="628" y="35"/>
                  </a:cubicBezTo>
                  <a:cubicBezTo>
                    <a:pt x="598" y="11"/>
                    <a:pt x="555" y="1"/>
                    <a:pt x="5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29"/>
            <p:cNvSpPr/>
            <p:nvPr/>
          </p:nvSpPr>
          <p:spPr>
            <a:xfrm>
              <a:off x="2445125" y="4056150"/>
              <a:ext cx="161975" cy="95425"/>
            </a:xfrm>
            <a:custGeom>
              <a:avLst/>
              <a:gdLst/>
              <a:ahLst/>
              <a:cxnLst/>
              <a:rect l="l" t="t" r="r" b="b"/>
              <a:pathLst>
                <a:path w="6479" h="3817" extrusionOk="0">
                  <a:moveTo>
                    <a:pt x="560" y="1"/>
                  </a:moveTo>
                  <a:cubicBezTo>
                    <a:pt x="352" y="1"/>
                    <a:pt x="0" y="239"/>
                    <a:pt x="280" y="351"/>
                  </a:cubicBezTo>
                  <a:lnTo>
                    <a:pt x="280" y="320"/>
                  </a:lnTo>
                  <a:cubicBezTo>
                    <a:pt x="2389" y="1033"/>
                    <a:pt x="4034" y="2584"/>
                    <a:pt x="5833" y="3794"/>
                  </a:cubicBezTo>
                  <a:cubicBezTo>
                    <a:pt x="5864" y="3810"/>
                    <a:pt x="5903" y="3816"/>
                    <a:pt x="5947" y="3816"/>
                  </a:cubicBezTo>
                  <a:cubicBezTo>
                    <a:pt x="6164" y="3816"/>
                    <a:pt x="6479" y="3644"/>
                    <a:pt x="6298" y="3515"/>
                  </a:cubicBezTo>
                  <a:cubicBezTo>
                    <a:pt x="4437" y="2274"/>
                    <a:pt x="2793" y="723"/>
                    <a:pt x="621" y="10"/>
                  </a:cubicBezTo>
                  <a:cubicBezTo>
                    <a:pt x="603" y="4"/>
                    <a:pt x="582" y="1"/>
                    <a:pt x="5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29"/>
            <p:cNvSpPr/>
            <p:nvPr/>
          </p:nvSpPr>
          <p:spPr>
            <a:xfrm>
              <a:off x="2403925" y="4174100"/>
              <a:ext cx="206525" cy="108250"/>
            </a:xfrm>
            <a:custGeom>
              <a:avLst/>
              <a:gdLst/>
              <a:ahLst/>
              <a:cxnLst/>
              <a:rect l="l" t="t" r="r" b="b"/>
              <a:pathLst>
                <a:path w="8261" h="4330" extrusionOk="0">
                  <a:moveTo>
                    <a:pt x="489" y="0"/>
                  </a:moveTo>
                  <a:cubicBezTo>
                    <a:pt x="287" y="0"/>
                    <a:pt x="0" y="150"/>
                    <a:pt x="98" y="224"/>
                  </a:cubicBezTo>
                  <a:cubicBezTo>
                    <a:pt x="2424" y="1899"/>
                    <a:pt x="4937" y="3295"/>
                    <a:pt x="7605" y="4318"/>
                  </a:cubicBezTo>
                  <a:cubicBezTo>
                    <a:pt x="7624" y="4326"/>
                    <a:pt x="7648" y="4329"/>
                    <a:pt x="7676" y="4329"/>
                  </a:cubicBezTo>
                  <a:cubicBezTo>
                    <a:pt x="7877" y="4329"/>
                    <a:pt x="8261" y="4152"/>
                    <a:pt x="8070" y="4070"/>
                  </a:cubicBezTo>
                  <a:cubicBezTo>
                    <a:pt x="5433" y="3046"/>
                    <a:pt x="2921" y="1682"/>
                    <a:pt x="625" y="38"/>
                  </a:cubicBezTo>
                  <a:cubicBezTo>
                    <a:pt x="592" y="11"/>
                    <a:pt x="544" y="0"/>
                    <a:pt x="4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29"/>
            <p:cNvSpPr/>
            <p:nvPr/>
          </p:nvSpPr>
          <p:spPr>
            <a:xfrm>
              <a:off x="2402100" y="4291275"/>
              <a:ext cx="218100" cy="118400"/>
            </a:xfrm>
            <a:custGeom>
              <a:avLst/>
              <a:gdLst/>
              <a:ahLst/>
              <a:cxnLst/>
              <a:rect l="l" t="t" r="r" b="b"/>
              <a:pathLst>
                <a:path w="8724" h="4736" extrusionOk="0">
                  <a:moveTo>
                    <a:pt x="505" y="1"/>
                  </a:moveTo>
                  <a:cubicBezTo>
                    <a:pt x="289" y="1"/>
                    <a:pt x="1" y="188"/>
                    <a:pt x="202" y="314"/>
                  </a:cubicBezTo>
                  <a:cubicBezTo>
                    <a:pt x="2715" y="1865"/>
                    <a:pt x="5320" y="3695"/>
                    <a:pt x="8112" y="4718"/>
                  </a:cubicBezTo>
                  <a:cubicBezTo>
                    <a:pt x="8140" y="4730"/>
                    <a:pt x="8171" y="4736"/>
                    <a:pt x="8203" y="4736"/>
                  </a:cubicBezTo>
                  <a:cubicBezTo>
                    <a:pt x="8428" y="4736"/>
                    <a:pt x="8724" y="4485"/>
                    <a:pt x="8453" y="4377"/>
                  </a:cubicBezTo>
                  <a:cubicBezTo>
                    <a:pt x="5723" y="3385"/>
                    <a:pt x="3087" y="1554"/>
                    <a:pt x="636" y="35"/>
                  </a:cubicBezTo>
                  <a:cubicBezTo>
                    <a:pt x="601" y="11"/>
                    <a:pt x="555" y="1"/>
                    <a:pt x="5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29"/>
            <p:cNvSpPr/>
            <p:nvPr/>
          </p:nvSpPr>
          <p:spPr>
            <a:xfrm>
              <a:off x="2489225" y="4423675"/>
              <a:ext cx="159525" cy="73725"/>
            </a:xfrm>
            <a:custGeom>
              <a:avLst/>
              <a:gdLst/>
              <a:ahLst/>
              <a:cxnLst/>
              <a:rect l="l" t="t" r="r" b="b"/>
              <a:pathLst>
                <a:path w="6381" h="2949" extrusionOk="0">
                  <a:moveTo>
                    <a:pt x="564" y="1"/>
                  </a:moveTo>
                  <a:cubicBezTo>
                    <a:pt x="384" y="1"/>
                    <a:pt x="1" y="178"/>
                    <a:pt x="191" y="260"/>
                  </a:cubicBezTo>
                  <a:cubicBezTo>
                    <a:pt x="2083" y="1066"/>
                    <a:pt x="3945" y="1935"/>
                    <a:pt x="5775" y="2928"/>
                  </a:cubicBezTo>
                  <a:cubicBezTo>
                    <a:pt x="5799" y="2942"/>
                    <a:pt x="5830" y="2948"/>
                    <a:pt x="5866" y="2948"/>
                  </a:cubicBezTo>
                  <a:cubicBezTo>
                    <a:pt x="6061" y="2948"/>
                    <a:pt x="6381" y="2763"/>
                    <a:pt x="6302" y="2710"/>
                  </a:cubicBezTo>
                  <a:cubicBezTo>
                    <a:pt x="4441" y="1718"/>
                    <a:pt x="2580" y="818"/>
                    <a:pt x="625" y="12"/>
                  </a:cubicBezTo>
                  <a:cubicBezTo>
                    <a:pt x="610" y="4"/>
                    <a:pt x="589" y="1"/>
                    <a:pt x="5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6" name="Google Shape;3356;p29"/>
          <p:cNvGrpSpPr/>
          <p:nvPr/>
        </p:nvGrpSpPr>
        <p:grpSpPr>
          <a:xfrm rot="-2991672" flipH="1">
            <a:off x="7635146" y="3864859"/>
            <a:ext cx="1853844" cy="1381829"/>
            <a:chOff x="4500175" y="3779525"/>
            <a:chExt cx="1136425" cy="847075"/>
          </a:xfrm>
        </p:grpSpPr>
        <p:sp>
          <p:nvSpPr>
            <p:cNvPr id="3357" name="Google Shape;3357;p29"/>
            <p:cNvSpPr/>
            <p:nvPr/>
          </p:nvSpPr>
          <p:spPr>
            <a:xfrm>
              <a:off x="4500175" y="3779525"/>
              <a:ext cx="272200" cy="333500"/>
            </a:xfrm>
            <a:custGeom>
              <a:avLst/>
              <a:gdLst/>
              <a:ahLst/>
              <a:cxnLst/>
              <a:rect l="l" t="t" r="r" b="b"/>
              <a:pathLst>
                <a:path w="10888" h="13340" extrusionOk="0">
                  <a:moveTo>
                    <a:pt x="0" y="1"/>
                  </a:moveTo>
                  <a:lnTo>
                    <a:pt x="0" y="1"/>
                  </a:lnTo>
                  <a:cubicBezTo>
                    <a:pt x="403" y="3010"/>
                    <a:pt x="869" y="6205"/>
                    <a:pt x="2792" y="8562"/>
                  </a:cubicBezTo>
                  <a:cubicBezTo>
                    <a:pt x="4591" y="10764"/>
                    <a:pt x="8127" y="12688"/>
                    <a:pt x="10888" y="13339"/>
                  </a:cubicBezTo>
                  <a:cubicBezTo>
                    <a:pt x="8872" y="7787"/>
                    <a:pt x="5025" y="3072"/>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29"/>
            <p:cNvSpPr/>
            <p:nvPr/>
          </p:nvSpPr>
          <p:spPr>
            <a:xfrm>
              <a:off x="4865425" y="3905150"/>
              <a:ext cx="121775" cy="341250"/>
            </a:xfrm>
            <a:custGeom>
              <a:avLst/>
              <a:gdLst/>
              <a:ahLst/>
              <a:cxnLst/>
              <a:rect l="l" t="t" r="r" b="b"/>
              <a:pathLst>
                <a:path w="4871" h="13650" extrusionOk="0">
                  <a:moveTo>
                    <a:pt x="0" y="1"/>
                  </a:moveTo>
                  <a:lnTo>
                    <a:pt x="0" y="1"/>
                  </a:lnTo>
                  <a:cubicBezTo>
                    <a:pt x="31" y="2110"/>
                    <a:pt x="62" y="4220"/>
                    <a:pt x="621" y="6267"/>
                  </a:cubicBezTo>
                  <a:cubicBezTo>
                    <a:pt x="1365" y="8810"/>
                    <a:pt x="2947" y="11044"/>
                    <a:pt x="4498" y="13246"/>
                  </a:cubicBezTo>
                  <a:lnTo>
                    <a:pt x="4870" y="13649"/>
                  </a:lnTo>
                  <a:cubicBezTo>
                    <a:pt x="4374" y="10703"/>
                    <a:pt x="3909" y="7663"/>
                    <a:pt x="2451" y="5057"/>
                  </a:cubicBezTo>
                  <a:cubicBezTo>
                    <a:pt x="2079" y="4375"/>
                    <a:pt x="1675" y="3754"/>
                    <a:pt x="1272" y="3072"/>
                  </a:cubicBezTo>
                  <a:cubicBezTo>
                    <a:pt x="745" y="2110"/>
                    <a:pt x="310" y="1087"/>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29"/>
            <p:cNvSpPr/>
            <p:nvPr/>
          </p:nvSpPr>
          <p:spPr>
            <a:xfrm>
              <a:off x="4578500" y="4253350"/>
              <a:ext cx="408700" cy="101825"/>
            </a:xfrm>
            <a:custGeom>
              <a:avLst/>
              <a:gdLst/>
              <a:ahLst/>
              <a:cxnLst/>
              <a:rect l="l" t="t" r="r" b="b"/>
              <a:pathLst>
                <a:path w="16348" h="4073" extrusionOk="0">
                  <a:moveTo>
                    <a:pt x="16254" y="1"/>
                  </a:moveTo>
                  <a:cubicBezTo>
                    <a:pt x="16101" y="56"/>
                    <a:pt x="15952" y="118"/>
                    <a:pt x="15804" y="186"/>
                  </a:cubicBezTo>
                  <a:lnTo>
                    <a:pt x="15804" y="186"/>
                  </a:lnTo>
                  <a:lnTo>
                    <a:pt x="16347" y="156"/>
                  </a:lnTo>
                  <a:lnTo>
                    <a:pt x="16254" y="1"/>
                  </a:lnTo>
                  <a:close/>
                  <a:moveTo>
                    <a:pt x="15804" y="186"/>
                  </a:moveTo>
                  <a:lnTo>
                    <a:pt x="9585" y="528"/>
                  </a:lnTo>
                  <a:cubicBezTo>
                    <a:pt x="6359" y="714"/>
                    <a:pt x="3071" y="931"/>
                    <a:pt x="0" y="1924"/>
                  </a:cubicBezTo>
                  <a:lnTo>
                    <a:pt x="3474" y="3071"/>
                  </a:lnTo>
                  <a:cubicBezTo>
                    <a:pt x="4997" y="3564"/>
                    <a:pt x="6616" y="4073"/>
                    <a:pt x="8193" y="4073"/>
                  </a:cubicBezTo>
                  <a:cubicBezTo>
                    <a:pt x="8800" y="4073"/>
                    <a:pt x="9402" y="3997"/>
                    <a:pt x="9988" y="3816"/>
                  </a:cubicBezTo>
                  <a:cubicBezTo>
                    <a:pt x="12160" y="3121"/>
                    <a:pt x="13737" y="1129"/>
                    <a:pt x="15804" y="18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29"/>
            <p:cNvSpPr/>
            <p:nvPr/>
          </p:nvSpPr>
          <p:spPr>
            <a:xfrm>
              <a:off x="5091850" y="4023800"/>
              <a:ext cx="224925" cy="356750"/>
            </a:xfrm>
            <a:custGeom>
              <a:avLst/>
              <a:gdLst/>
              <a:ahLst/>
              <a:cxnLst/>
              <a:rect l="l" t="t" r="r" b="b"/>
              <a:pathLst>
                <a:path w="8997" h="14270" extrusionOk="0">
                  <a:moveTo>
                    <a:pt x="1" y="1"/>
                  </a:moveTo>
                  <a:lnTo>
                    <a:pt x="1" y="1"/>
                  </a:lnTo>
                  <a:cubicBezTo>
                    <a:pt x="32" y="2172"/>
                    <a:pt x="776" y="4313"/>
                    <a:pt x="1707" y="6267"/>
                  </a:cubicBezTo>
                  <a:cubicBezTo>
                    <a:pt x="3181" y="9360"/>
                    <a:pt x="5356" y="12264"/>
                    <a:pt x="8332" y="13901"/>
                  </a:cubicBezTo>
                  <a:lnTo>
                    <a:pt x="8332" y="13901"/>
                  </a:lnTo>
                  <a:cubicBezTo>
                    <a:pt x="7447" y="12669"/>
                    <a:pt x="7145" y="11082"/>
                    <a:pt x="6639" y="9648"/>
                  </a:cubicBezTo>
                  <a:cubicBezTo>
                    <a:pt x="5367" y="5926"/>
                    <a:pt x="2638" y="2917"/>
                    <a:pt x="1" y="1"/>
                  </a:cubicBezTo>
                  <a:close/>
                  <a:moveTo>
                    <a:pt x="8332" y="13901"/>
                  </a:moveTo>
                  <a:cubicBezTo>
                    <a:pt x="8423" y="14028"/>
                    <a:pt x="8520" y="14151"/>
                    <a:pt x="8624" y="14270"/>
                  </a:cubicBezTo>
                  <a:lnTo>
                    <a:pt x="8997" y="14239"/>
                  </a:lnTo>
                  <a:cubicBezTo>
                    <a:pt x="8771" y="14133"/>
                    <a:pt x="8549" y="14020"/>
                    <a:pt x="8332" y="139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29"/>
            <p:cNvSpPr/>
            <p:nvPr/>
          </p:nvSpPr>
          <p:spPr>
            <a:xfrm>
              <a:off x="4806475" y="4389050"/>
              <a:ext cx="524250" cy="230525"/>
            </a:xfrm>
            <a:custGeom>
              <a:avLst/>
              <a:gdLst/>
              <a:ahLst/>
              <a:cxnLst/>
              <a:rect l="l" t="t" r="r" b="b"/>
              <a:pathLst>
                <a:path w="20970" h="9221" extrusionOk="0">
                  <a:moveTo>
                    <a:pt x="20970" y="1"/>
                  </a:moveTo>
                  <a:lnTo>
                    <a:pt x="20970" y="1"/>
                  </a:lnTo>
                  <a:cubicBezTo>
                    <a:pt x="20925" y="59"/>
                    <a:pt x="20880" y="117"/>
                    <a:pt x="20834" y="175"/>
                  </a:cubicBezTo>
                  <a:lnTo>
                    <a:pt x="20834" y="175"/>
                  </a:lnTo>
                  <a:cubicBezTo>
                    <a:pt x="20869" y="179"/>
                    <a:pt x="20904" y="183"/>
                    <a:pt x="20939" y="187"/>
                  </a:cubicBezTo>
                  <a:lnTo>
                    <a:pt x="20970" y="1"/>
                  </a:lnTo>
                  <a:close/>
                  <a:moveTo>
                    <a:pt x="20002" y="130"/>
                  </a:moveTo>
                  <a:cubicBezTo>
                    <a:pt x="17600" y="130"/>
                    <a:pt x="15257" y="1222"/>
                    <a:pt x="13060" y="2265"/>
                  </a:cubicBezTo>
                  <a:lnTo>
                    <a:pt x="4064" y="6608"/>
                  </a:lnTo>
                  <a:cubicBezTo>
                    <a:pt x="2849" y="7186"/>
                    <a:pt x="1608" y="7765"/>
                    <a:pt x="289" y="7765"/>
                  </a:cubicBezTo>
                  <a:cubicBezTo>
                    <a:pt x="193" y="7765"/>
                    <a:pt x="97" y="7762"/>
                    <a:pt x="1" y="7756"/>
                  </a:cubicBezTo>
                  <a:lnTo>
                    <a:pt x="1" y="7756"/>
                  </a:lnTo>
                  <a:cubicBezTo>
                    <a:pt x="1714" y="8719"/>
                    <a:pt x="3657" y="9221"/>
                    <a:pt x="5633" y="9221"/>
                  </a:cubicBezTo>
                  <a:cubicBezTo>
                    <a:pt x="5947" y="9221"/>
                    <a:pt x="6262" y="9208"/>
                    <a:pt x="6577" y="9183"/>
                  </a:cubicBezTo>
                  <a:cubicBezTo>
                    <a:pt x="8779" y="8903"/>
                    <a:pt x="10889" y="8190"/>
                    <a:pt x="12781" y="7042"/>
                  </a:cubicBezTo>
                  <a:cubicBezTo>
                    <a:pt x="15881" y="5310"/>
                    <a:pt x="18624" y="2982"/>
                    <a:pt x="20834" y="175"/>
                  </a:cubicBezTo>
                  <a:lnTo>
                    <a:pt x="20834" y="175"/>
                  </a:lnTo>
                  <a:cubicBezTo>
                    <a:pt x="20556" y="144"/>
                    <a:pt x="20279" y="130"/>
                    <a:pt x="20002" y="13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29"/>
            <p:cNvSpPr/>
            <p:nvPr/>
          </p:nvSpPr>
          <p:spPr>
            <a:xfrm>
              <a:off x="4686050" y="4050575"/>
              <a:ext cx="950550" cy="367300"/>
            </a:xfrm>
            <a:custGeom>
              <a:avLst/>
              <a:gdLst/>
              <a:ahLst/>
              <a:cxnLst/>
              <a:rect l="l" t="t" r="r" b="b"/>
              <a:pathLst>
                <a:path w="38022" h="14692" extrusionOk="0">
                  <a:moveTo>
                    <a:pt x="999" y="1"/>
                  </a:moveTo>
                  <a:cubicBezTo>
                    <a:pt x="663" y="1"/>
                    <a:pt x="0" y="316"/>
                    <a:pt x="103" y="419"/>
                  </a:cubicBezTo>
                  <a:cubicBezTo>
                    <a:pt x="5190" y="5258"/>
                    <a:pt x="11673" y="8918"/>
                    <a:pt x="18125" y="11617"/>
                  </a:cubicBezTo>
                  <a:cubicBezTo>
                    <a:pt x="22199" y="13331"/>
                    <a:pt x="26470" y="14691"/>
                    <a:pt x="30759" y="14691"/>
                  </a:cubicBezTo>
                  <a:cubicBezTo>
                    <a:pt x="33066" y="14691"/>
                    <a:pt x="35378" y="14298"/>
                    <a:pt x="37667" y="13354"/>
                  </a:cubicBezTo>
                  <a:cubicBezTo>
                    <a:pt x="38021" y="13202"/>
                    <a:pt x="37872" y="13151"/>
                    <a:pt x="37621" y="13151"/>
                  </a:cubicBezTo>
                  <a:cubicBezTo>
                    <a:pt x="37411" y="13151"/>
                    <a:pt x="37129" y="13187"/>
                    <a:pt x="37016" y="13230"/>
                  </a:cubicBezTo>
                  <a:cubicBezTo>
                    <a:pt x="35119" y="14024"/>
                    <a:pt x="33150" y="14356"/>
                    <a:pt x="31160" y="14356"/>
                  </a:cubicBezTo>
                  <a:cubicBezTo>
                    <a:pt x="25765" y="14356"/>
                    <a:pt x="20219" y="11912"/>
                    <a:pt x="15551" y="9600"/>
                  </a:cubicBezTo>
                  <a:cubicBezTo>
                    <a:pt x="10432" y="7088"/>
                    <a:pt x="5314" y="4017"/>
                    <a:pt x="1158" y="47"/>
                  </a:cubicBezTo>
                  <a:cubicBezTo>
                    <a:pt x="1125" y="14"/>
                    <a:pt x="1070" y="1"/>
                    <a:pt x="9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29"/>
            <p:cNvSpPr/>
            <p:nvPr/>
          </p:nvSpPr>
          <p:spPr>
            <a:xfrm>
              <a:off x="4853625" y="4301350"/>
              <a:ext cx="270725" cy="158925"/>
            </a:xfrm>
            <a:custGeom>
              <a:avLst/>
              <a:gdLst/>
              <a:ahLst/>
              <a:cxnLst/>
              <a:rect l="l" t="t" r="r" b="b"/>
              <a:pathLst>
                <a:path w="10829" h="6357" extrusionOk="0">
                  <a:moveTo>
                    <a:pt x="8253" y="670"/>
                  </a:moveTo>
                  <a:cubicBezTo>
                    <a:pt x="8749" y="670"/>
                    <a:pt x="9239" y="780"/>
                    <a:pt x="9716" y="1027"/>
                  </a:cubicBezTo>
                  <a:cubicBezTo>
                    <a:pt x="9731" y="1035"/>
                    <a:pt x="9748" y="1041"/>
                    <a:pt x="9766" y="1046"/>
                  </a:cubicBezTo>
                  <a:lnTo>
                    <a:pt x="9766" y="1046"/>
                  </a:lnTo>
                  <a:cubicBezTo>
                    <a:pt x="8643" y="1435"/>
                    <a:pt x="7794" y="2072"/>
                    <a:pt x="6893" y="2889"/>
                  </a:cubicBezTo>
                  <a:cubicBezTo>
                    <a:pt x="5273" y="4401"/>
                    <a:pt x="3534" y="5114"/>
                    <a:pt x="1514" y="5601"/>
                  </a:cubicBezTo>
                  <a:lnTo>
                    <a:pt x="1514" y="5601"/>
                  </a:lnTo>
                  <a:cubicBezTo>
                    <a:pt x="2969" y="3652"/>
                    <a:pt x="5671" y="670"/>
                    <a:pt x="8253" y="670"/>
                  </a:cubicBezTo>
                  <a:close/>
                  <a:moveTo>
                    <a:pt x="8567" y="0"/>
                  </a:moveTo>
                  <a:cubicBezTo>
                    <a:pt x="5201" y="0"/>
                    <a:pt x="1836" y="3662"/>
                    <a:pt x="162" y="6083"/>
                  </a:cubicBezTo>
                  <a:cubicBezTo>
                    <a:pt x="0" y="6306"/>
                    <a:pt x="234" y="6357"/>
                    <a:pt x="451" y="6357"/>
                  </a:cubicBezTo>
                  <a:cubicBezTo>
                    <a:pt x="566" y="6357"/>
                    <a:pt x="677" y="6342"/>
                    <a:pt x="720" y="6332"/>
                  </a:cubicBezTo>
                  <a:cubicBezTo>
                    <a:pt x="2364" y="5990"/>
                    <a:pt x="4009" y="5618"/>
                    <a:pt x="5497" y="4812"/>
                  </a:cubicBezTo>
                  <a:cubicBezTo>
                    <a:pt x="7172" y="3912"/>
                    <a:pt x="8351" y="1989"/>
                    <a:pt x="10243" y="1431"/>
                  </a:cubicBezTo>
                  <a:cubicBezTo>
                    <a:pt x="10790" y="1281"/>
                    <a:pt x="10819" y="933"/>
                    <a:pt x="10458" y="896"/>
                  </a:cubicBezTo>
                  <a:lnTo>
                    <a:pt x="10458" y="896"/>
                  </a:lnTo>
                  <a:cubicBezTo>
                    <a:pt x="10691" y="773"/>
                    <a:pt x="10829" y="607"/>
                    <a:pt x="10616" y="500"/>
                  </a:cubicBezTo>
                  <a:cubicBezTo>
                    <a:pt x="9942" y="153"/>
                    <a:pt x="9255" y="0"/>
                    <a:pt x="85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29"/>
            <p:cNvSpPr/>
            <p:nvPr/>
          </p:nvSpPr>
          <p:spPr>
            <a:xfrm>
              <a:off x="4713425" y="4154200"/>
              <a:ext cx="193025" cy="58850"/>
            </a:xfrm>
            <a:custGeom>
              <a:avLst/>
              <a:gdLst/>
              <a:ahLst/>
              <a:cxnLst/>
              <a:rect l="l" t="t" r="r" b="b"/>
              <a:pathLst>
                <a:path w="7721" h="2354" extrusionOk="0">
                  <a:moveTo>
                    <a:pt x="2637" y="810"/>
                  </a:moveTo>
                  <a:cubicBezTo>
                    <a:pt x="3291" y="810"/>
                    <a:pt x="4017" y="1058"/>
                    <a:pt x="4693" y="1369"/>
                  </a:cubicBezTo>
                  <a:lnTo>
                    <a:pt x="4693" y="1369"/>
                  </a:lnTo>
                  <a:cubicBezTo>
                    <a:pt x="4139" y="1390"/>
                    <a:pt x="3582" y="1436"/>
                    <a:pt x="3031" y="1436"/>
                  </a:cubicBezTo>
                  <a:cubicBezTo>
                    <a:pt x="2486" y="1436"/>
                    <a:pt x="1947" y="1391"/>
                    <a:pt x="1425" y="1228"/>
                  </a:cubicBezTo>
                  <a:lnTo>
                    <a:pt x="1425" y="1228"/>
                  </a:lnTo>
                  <a:cubicBezTo>
                    <a:pt x="1767" y="929"/>
                    <a:pt x="2185" y="810"/>
                    <a:pt x="2637" y="810"/>
                  </a:cubicBezTo>
                  <a:close/>
                  <a:moveTo>
                    <a:pt x="2637" y="1"/>
                  </a:moveTo>
                  <a:cubicBezTo>
                    <a:pt x="1679" y="1"/>
                    <a:pt x="802" y="338"/>
                    <a:pt x="187" y="1268"/>
                  </a:cubicBezTo>
                  <a:cubicBezTo>
                    <a:pt x="1" y="1423"/>
                    <a:pt x="94" y="1733"/>
                    <a:pt x="311" y="1795"/>
                  </a:cubicBezTo>
                  <a:cubicBezTo>
                    <a:pt x="1074" y="2151"/>
                    <a:pt x="1858" y="2231"/>
                    <a:pt x="2651" y="2231"/>
                  </a:cubicBezTo>
                  <a:cubicBezTo>
                    <a:pt x="3292" y="2231"/>
                    <a:pt x="3938" y="2179"/>
                    <a:pt x="4583" y="2179"/>
                  </a:cubicBezTo>
                  <a:cubicBezTo>
                    <a:pt x="5084" y="2179"/>
                    <a:pt x="5584" y="2210"/>
                    <a:pt x="6080" y="2323"/>
                  </a:cubicBezTo>
                  <a:cubicBezTo>
                    <a:pt x="6121" y="2332"/>
                    <a:pt x="6162" y="2336"/>
                    <a:pt x="6203" y="2336"/>
                  </a:cubicBezTo>
                  <a:cubicBezTo>
                    <a:pt x="6280" y="2336"/>
                    <a:pt x="6355" y="2320"/>
                    <a:pt x="6425" y="2294"/>
                  </a:cubicBezTo>
                  <a:lnTo>
                    <a:pt x="6425" y="2294"/>
                  </a:lnTo>
                  <a:cubicBezTo>
                    <a:pt x="6494" y="2335"/>
                    <a:pt x="6580" y="2353"/>
                    <a:pt x="6672" y="2353"/>
                  </a:cubicBezTo>
                  <a:cubicBezTo>
                    <a:pt x="7121" y="2353"/>
                    <a:pt x="7721" y="1922"/>
                    <a:pt x="7259" y="1640"/>
                  </a:cubicBezTo>
                  <a:cubicBezTo>
                    <a:pt x="6056" y="942"/>
                    <a:pt x="4235" y="1"/>
                    <a:pt x="26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29"/>
            <p:cNvSpPr/>
            <p:nvPr/>
          </p:nvSpPr>
          <p:spPr>
            <a:xfrm>
              <a:off x="5030750" y="4164750"/>
              <a:ext cx="105750" cy="162700"/>
            </a:xfrm>
            <a:custGeom>
              <a:avLst/>
              <a:gdLst/>
              <a:ahLst/>
              <a:cxnLst/>
              <a:rect l="l" t="t" r="r" b="b"/>
              <a:pathLst>
                <a:path w="4230" h="6508" extrusionOk="0">
                  <a:moveTo>
                    <a:pt x="1434" y="1535"/>
                  </a:moveTo>
                  <a:cubicBezTo>
                    <a:pt x="2003" y="2203"/>
                    <a:pt x="2346" y="3036"/>
                    <a:pt x="2571" y="3918"/>
                  </a:cubicBezTo>
                  <a:lnTo>
                    <a:pt x="2571" y="3918"/>
                  </a:lnTo>
                  <a:cubicBezTo>
                    <a:pt x="2071" y="3188"/>
                    <a:pt x="1688" y="2384"/>
                    <a:pt x="1434" y="1535"/>
                  </a:cubicBezTo>
                  <a:close/>
                  <a:moveTo>
                    <a:pt x="830" y="1"/>
                  </a:moveTo>
                  <a:cubicBezTo>
                    <a:pt x="498" y="1"/>
                    <a:pt x="1" y="173"/>
                    <a:pt x="25" y="443"/>
                  </a:cubicBezTo>
                  <a:cubicBezTo>
                    <a:pt x="295" y="2566"/>
                    <a:pt x="1342" y="4487"/>
                    <a:pt x="2918" y="5901"/>
                  </a:cubicBezTo>
                  <a:lnTo>
                    <a:pt x="2918" y="5901"/>
                  </a:lnTo>
                  <a:cubicBezTo>
                    <a:pt x="2937" y="6058"/>
                    <a:pt x="2955" y="6213"/>
                    <a:pt x="2972" y="6367"/>
                  </a:cubicBezTo>
                  <a:cubicBezTo>
                    <a:pt x="2992" y="6466"/>
                    <a:pt x="3117" y="6508"/>
                    <a:pt x="3278" y="6508"/>
                  </a:cubicBezTo>
                  <a:cubicBezTo>
                    <a:pt x="3624" y="6508"/>
                    <a:pt x="4131" y="6311"/>
                    <a:pt x="4089" y="6057"/>
                  </a:cubicBezTo>
                  <a:cubicBezTo>
                    <a:pt x="4083" y="5998"/>
                    <a:pt x="4076" y="5939"/>
                    <a:pt x="4070" y="5879"/>
                  </a:cubicBezTo>
                  <a:lnTo>
                    <a:pt x="4070" y="5879"/>
                  </a:lnTo>
                  <a:cubicBezTo>
                    <a:pt x="4181" y="5795"/>
                    <a:pt x="4229" y="5701"/>
                    <a:pt x="4151" y="5623"/>
                  </a:cubicBezTo>
                  <a:lnTo>
                    <a:pt x="4151" y="5623"/>
                  </a:lnTo>
                  <a:lnTo>
                    <a:pt x="4151" y="5654"/>
                  </a:lnTo>
                  <a:cubicBezTo>
                    <a:pt x="4111" y="5621"/>
                    <a:pt x="4071" y="5587"/>
                    <a:pt x="4032" y="5553"/>
                  </a:cubicBezTo>
                  <a:lnTo>
                    <a:pt x="4032" y="5553"/>
                  </a:lnTo>
                  <a:cubicBezTo>
                    <a:pt x="3765" y="3350"/>
                    <a:pt x="3210" y="1106"/>
                    <a:pt x="1049" y="39"/>
                  </a:cubicBezTo>
                  <a:cubicBezTo>
                    <a:pt x="997" y="13"/>
                    <a:pt x="919" y="1"/>
                    <a:pt x="8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29"/>
            <p:cNvSpPr/>
            <p:nvPr/>
          </p:nvSpPr>
          <p:spPr>
            <a:xfrm>
              <a:off x="5238400" y="4401775"/>
              <a:ext cx="151175" cy="224825"/>
            </a:xfrm>
            <a:custGeom>
              <a:avLst/>
              <a:gdLst/>
              <a:ahLst/>
              <a:cxnLst/>
              <a:rect l="l" t="t" r="r" b="b"/>
              <a:pathLst>
                <a:path w="6047" h="8993" extrusionOk="0">
                  <a:moveTo>
                    <a:pt x="4378" y="2090"/>
                  </a:moveTo>
                  <a:cubicBezTo>
                    <a:pt x="3712" y="4090"/>
                    <a:pt x="2803" y="5986"/>
                    <a:pt x="1318" y="7445"/>
                  </a:cubicBezTo>
                  <a:lnTo>
                    <a:pt x="1318" y="7445"/>
                  </a:lnTo>
                  <a:cubicBezTo>
                    <a:pt x="1776" y="5480"/>
                    <a:pt x="3028" y="3672"/>
                    <a:pt x="4378" y="2090"/>
                  </a:cubicBezTo>
                  <a:close/>
                  <a:moveTo>
                    <a:pt x="5444" y="1"/>
                  </a:moveTo>
                  <a:cubicBezTo>
                    <a:pt x="5230" y="1"/>
                    <a:pt x="4999" y="66"/>
                    <a:pt x="4872" y="205"/>
                  </a:cubicBezTo>
                  <a:lnTo>
                    <a:pt x="4903" y="205"/>
                  </a:lnTo>
                  <a:cubicBezTo>
                    <a:pt x="2762" y="2470"/>
                    <a:pt x="250" y="5386"/>
                    <a:pt x="33" y="8643"/>
                  </a:cubicBezTo>
                  <a:cubicBezTo>
                    <a:pt x="0" y="8902"/>
                    <a:pt x="188" y="8992"/>
                    <a:pt x="411" y="8992"/>
                  </a:cubicBezTo>
                  <a:cubicBezTo>
                    <a:pt x="614" y="8992"/>
                    <a:pt x="845" y="8917"/>
                    <a:pt x="963" y="8829"/>
                  </a:cubicBezTo>
                  <a:cubicBezTo>
                    <a:pt x="3817" y="6843"/>
                    <a:pt x="5120" y="3648"/>
                    <a:pt x="5988" y="360"/>
                  </a:cubicBezTo>
                  <a:cubicBezTo>
                    <a:pt x="6046" y="175"/>
                    <a:pt x="5922" y="76"/>
                    <a:pt x="5738" y="49"/>
                  </a:cubicBezTo>
                  <a:lnTo>
                    <a:pt x="5738" y="49"/>
                  </a:lnTo>
                  <a:cubicBezTo>
                    <a:pt x="5655" y="17"/>
                    <a:pt x="5552" y="1"/>
                    <a:pt x="54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29"/>
            <p:cNvSpPr/>
            <p:nvPr/>
          </p:nvSpPr>
          <p:spPr>
            <a:xfrm>
              <a:off x="5265900" y="4177950"/>
              <a:ext cx="148575" cy="238175"/>
            </a:xfrm>
            <a:custGeom>
              <a:avLst/>
              <a:gdLst/>
              <a:ahLst/>
              <a:cxnLst/>
              <a:rect l="l" t="t" r="r" b="b"/>
              <a:pathLst>
                <a:path w="5943" h="9527" extrusionOk="0">
                  <a:moveTo>
                    <a:pt x="1409" y="1401"/>
                  </a:moveTo>
                  <a:cubicBezTo>
                    <a:pt x="3252" y="2956"/>
                    <a:pt x="4246" y="5305"/>
                    <a:pt x="4088" y="7701"/>
                  </a:cubicBezTo>
                  <a:lnTo>
                    <a:pt x="4088" y="7701"/>
                  </a:lnTo>
                  <a:cubicBezTo>
                    <a:pt x="2828" y="5778"/>
                    <a:pt x="1917" y="3637"/>
                    <a:pt x="1409" y="1401"/>
                  </a:cubicBezTo>
                  <a:close/>
                  <a:moveTo>
                    <a:pt x="836" y="0"/>
                  </a:moveTo>
                  <a:cubicBezTo>
                    <a:pt x="511" y="0"/>
                    <a:pt x="0" y="173"/>
                    <a:pt x="49" y="442"/>
                  </a:cubicBezTo>
                  <a:cubicBezTo>
                    <a:pt x="515" y="3482"/>
                    <a:pt x="1724" y="6336"/>
                    <a:pt x="3523" y="8817"/>
                  </a:cubicBezTo>
                  <a:cubicBezTo>
                    <a:pt x="3570" y="8886"/>
                    <a:pt x="3671" y="8916"/>
                    <a:pt x="3794" y="8916"/>
                  </a:cubicBezTo>
                  <a:cubicBezTo>
                    <a:pt x="3831" y="8916"/>
                    <a:pt x="3869" y="8913"/>
                    <a:pt x="3909" y="8908"/>
                  </a:cubicBezTo>
                  <a:lnTo>
                    <a:pt x="3909" y="8908"/>
                  </a:lnTo>
                  <a:cubicBezTo>
                    <a:pt x="3877" y="9044"/>
                    <a:pt x="3842" y="9179"/>
                    <a:pt x="3803" y="9313"/>
                  </a:cubicBezTo>
                  <a:cubicBezTo>
                    <a:pt x="3765" y="9462"/>
                    <a:pt x="3922" y="9527"/>
                    <a:pt x="4129" y="9527"/>
                  </a:cubicBezTo>
                  <a:cubicBezTo>
                    <a:pt x="4439" y="9527"/>
                    <a:pt x="4864" y="9382"/>
                    <a:pt x="4919" y="9158"/>
                  </a:cubicBezTo>
                  <a:cubicBezTo>
                    <a:pt x="5943" y="5591"/>
                    <a:pt x="4330" y="1776"/>
                    <a:pt x="1042" y="39"/>
                  </a:cubicBezTo>
                  <a:cubicBezTo>
                    <a:pt x="996" y="13"/>
                    <a:pt x="923" y="0"/>
                    <a:pt x="8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68" name="Google Shape;3368;p29"/>
          <p:cNvGrpSpPr/>
          <p:nvPr/>
        </p:nvGrpSpPr>
        <p:grpSpPr>
          <a:xfrm rot="7758794">
            <a:off x="317056" y="-677684"/>
            <a:ext cx="1063054" cy="1875069"/>
            <a:chOff x="2797700" y="3217325"/>
            <a:chExt cx="682725" cy="1204225"/>
          </a:xfrm>
        </p:grpSpPr>
        <p:sp>
          <p:nvSpPr>
            <p:cNvPr id="3369" name="Google Shape;3369;p29"/>
            <p:cNvSpPr/>
            <p:nvPr/>
          </p:nvSpPr>
          <p:spPr>
            <a:xfrm>
              <a:off x="2797700" y="3824925"/>
              <a:ext cx="500825" cy="451000"/>
            </a:xfrm>
            <a:custGeom>
              <a:avLst/>
              <a:gdLst/>
              <a:ahLst/>
              <a:cxnLst/>
              <a:rect l="l" t="t" r="r" b="b"/>
              <a:pathLst>
                <a:path w="20033" h="18040" extrusionOk="0">
                  <a:moveTo>
                    <a:pt x="1771" y="1417"/>
                  </a:moveTo>
                  <a:cubicBezTo>
                    <a:pt x="5098" y="3779"/>
                    <a:pt x="8428" y="6149"/>
                    <a:pt x="11644" y="8700"/>
                  </a:cubicBezTo>
                  <a:cubicBezTo>
                    <a:pt x="14663" y="11098"/>
                    <a:pt x="17605" y="13317"/>
                    <a:pt x="19046" y="16873"/>
                  </a:cubicBezTo>
                  <a:lnTo>
                    <a:pt x="19046" y="16873"/>
                  </a:lnTo>
                  <a:cubicBezTo>
                    <a:pt x="17333" y="16151"/>
                    <a:pt x="15525" y="16018"/>
                    <a:pt x="13691" y="15680"/>
                  </a:cubicBezTo>
                  <a:cubicBezTo>
                    <a:pt x="10775" y="15183"/>
                    <a:pt x="8759" y="13850"/>
                    <a:pt x="7239" y="11306"/>
                  </a:cubicBezTo>
                  <a:cubicBezTo>
                    <a:pt x="6154" y="9476"/>
                    <a:pt x="5440" y="7429"/>
                    <a:pt x="4479" y="5567"/>
                  </a:cubicBezTo>
                  <a:cubicBezTo>
                    <a:pt x="3681" y="4109"/>
                    <a:pt x="2783" y="2717"/>
                    <a:pt x="1771" y="1417"/>
                  </a:cubicBezTo>
                  <a:close/>
                  <a:moveTo>
                    <a:pt x="548" y="1"/>
                  </a:moveTo>
                  <a:cubicBezTo>
                    <a:pt x="359" y="1"/>
                    <a:pt x="0" y="127"/>
                    <a:pt x="105" y="232"/>
                  </a:cubicBezTo>
                  <a:cubicBezTo>
                    <a:pt x="105" y="232"/>
                    <a:pt x="105" y="232"/>
                    <a:pt x="105" y="232"/>
                  </a:cubicBezTo>
                  <a:lnTo>
                    <a:pt x="105" y="232"/>
                  </a:lnTo>
                  <a:cubicBezTo>
                    <a:pt x="1904" y="2310"/>
                    <a:pt x="3424" y="4606"/>
                    <a:pt x="4572" y="7087"/>
                  </a:cubicBezTo>
                  <a:cubicBezTo>
                    <a:pt x="5409" y="8917"/>
                    <a:pt x="6123" y="10779"/>
                    <a:pt x="7301" y="12423"/>
                  </a:cubicBezTo>
                  <a:cubicBezTo>
                    <a:pt x="10279" y="16641"/>
                    <a:pt x="14963" y="15338"/>
                    <a:pt x="19120" y="17355"/>
                  </a:cubicBezTo>
                  <a:cubicBezTo>
                    <a:pt x="19135" y="17362"/>
                    <a:pt x="19156" y="17366"/>
                    <a:pt x="19181" y="17366"/>
                  </a:cubicBezTo>
                  <a:cubicBezTo>
                    <a:pt x="19196" y="17366"/>
                    <a:pt x="19213" y="17364"/>
                    <a:pt x="19231" y="17362"/>
                  </a:cubicBezTo>
                  <a:lnTo>
                    <a:pt x="19231" y="17362"/>
                  </a:lnTo>
                  <a:cubicBezTo>
                    <a:pt x="19302" y="17562"/>
                    <a:pt x="19369" y="17766"/>
                    <a:pt x="19430" y="17975"/>
                  </a:cubicBezTo>
                  <a:cubicBezTo>
                    <a:pt x="19448" y="18020"/>
                    <a:pt x="19509" y="18039"/>
                    <a:pt x="19584" y="18039"/>
                  </a:cubicBezTo>
                  <a:cubicBezTo>
                    <a:pt x="19766" y="18039"/>
                    <a:pt x="20032" y="17930"/>
                    <a:pt x="19988" y="17820"/>
                  </a:cubicBezTo>
                  <a:cubicBezTo>
                    <a:pt x="18809" y="13787"/>
                    <a:pt x="15894" y="11523"/>
                    <a:pt x="12730" y="8948"/>
                  </a:cubicBezTo>
                  <a:cubicBezTo>
                    <a:pt x="8821" y="5785"/>
                    <a:pt x="4727" y="2900"/>
                    <a:pt x="632" y="15"/>
                  </a:cubicBezTo>
                  <a:cubicBezTo>
                    <a:pt x="613" y="5"/>
                    <a:pt x="583" y="1"/>
                    <a:pt x="5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29"/>
            <p:cNvSpPr/>
            <p:nvPr/>
          </p:nvSpPr>
          <p:spPr>
            <a:xfrm>
              <a:off x="2799200" y="3824650"/>
              <a:ext cx="633925" cy="527825"/>
            </a:xfrm>
            <a:custGeom>
              <a:avLst/>
              <a:gdLst/>
              <a:ahLst/>
              <a:cxnLst/>
              <a:rect l="l" t="t" r="r" b="b"/>
              <a:pathLst>
                <a:path w="25357" h="21113" extrusionOk="0">
                  <a:moveTo>
                    <a:pt x="511" y="1"/>
                  </a:moveTo>
                  <a:cubicBezTo>
                    <a:pt x="334" y="1"/>
                    <a:pt x="0" y="142"/>
                    <a:pt x="76" y="243"/>
                  </a:cubicBezTo>
                  <a:lnTo>
                    <a:pt x="45" y="243"/>
                  </a:lnTo>
                  <a:cubicBezTo>
                    <a:pt x="2092" y="2787"/>
                    <a:pt x="4263" y="5206"/>
                    <a:pt x="6621" y="7471"/>
                  </a:cubicBezTo>
                  <a:cubicBezTo>
                    <a:pt x="8854" y="9735"/>
                    <a:pt x="11088" y="12123"/>
                    <a:pt x="13476" y="14202"/>
                  </a:cubicBezTo>
                  <a:cubicBezTo>
                    <a:pt x="14655" y="15256"/>
                    <a:pt x="15927" y="15536"/>
                    <a:pt x="17292" y="16280"/>
                  </a:cubicBezTo>
                  <a:cubicBezTo>
                    <a:pt x="18625" y="17024"/>
                    <a:pt x="19618" y="18234"/>
                    <a:pt x="20766" y="19196"/>
                  </a:cubicBezTo>
                  <a:cubicBezTo>
                    <a:pt x="21763" y="20010"/>
                    <a:pt x="22961" y="21112"/>
                    <a:pt x="24321" y="21112"/>
                  </a:cubicBezTo>
                  <a:cubicBezTo>
                    <a:pt x="24568" y="21112"/>
                    <a:pt x="24820" y="21076"/>
                    <a:pt x="25077" y="20995"/>
                  </a:cubicBezTo>
                  <a:cubicBezTo>
                    <a:pt x="25328" y="20920"/>
                    <a:pt x="25356" y="20783"/>
                    <a:pt x="25177" y="20783"/>
                  </a:cubicBezTo>
                  <a:cubicBezTo>
                    <a:pt x="25134" y="20783"/>
                    <a:pt x="25081" y="20791"/>
                    <a:pt x="25015" y="20809"/>
                  </a:cubicBezTo>
                  <a:cubicBezTo>
                    <a:pt x="24851" y="20858"/>
                    <a:pt x="24683" y="20881"/>
                    <a:pt x="24511" y="20881"/>
                  </a:cubicBezTo>
                  <a:cubicBezTo>
                    <a:pt x="22509" y="20881"/>
                    <a:pt x="20066" y="17774"/>
                    <a:pt x="18781" y="16745"/>
                  </a:cubicBezTo>
                  <a:cubicBezTo>
                    <a:pt x="17664" y="15877"/>
                    <a:pt x="16392" y="15629"/>
                    <a:pt x="15182" y="14915"/>
                  </a:cubicBezTo>
                  <a:cubicBezTo>
                    <a:pt x="14097" y="14233"/>
                    <a:pt x="13228" y="13240"/>
                    <a:pt x="12297" y="12341"/>
                  </a:cubicBezTo>
                  <a:cubicBezTo>
                    <a:pt x="8265" y="8370"/>
                    <a:pt x="4077" y="4493"/>
                    <a:pt x="603" y="26"/>
                  </a:cubicBezTo>
                  <a:cubicBezTo>
                    <a:pt x="586" y="8"/>
                    <a:pt x="553" y="1"/>
                    <a:pt x="5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29"/>
            <p:cNvSpPr/>
            <p:nvPr/>
          </p:nvSpPr>
          <p:spPr>
            <a:xfrm>
              <a:off x="3258625" y="3484850"/>
              <a:ext cx="221800" cy="706250"/>
            </a:xfrm>
            <a:custGeom>
              <a:avLst/>
              <a:gdLst/>
              <a:ahLst/>
              <a:cxnLst/>
              <a:rect l="l" t="t" r="r" b="b"/>
              <a:pathLst>
                <a:path w="8872" h="28250" extrusionOk="0">
                  <a:moveTo>
                    <a:pt x="4023" y="1179"/>
                  </a:moveTo>
                  <a:lnTo>
                    <a:pt x="4023" y="1179"/>
                  </a:lnTo>
                  <a:cubicBezTo>
                    <a:pt x="4839" y="3333"/>
                    <a:pt x="5669" y="5467"/>
                    <a:pt x="6452" y="7600"/>
                  </a:cubicBezTo>
                  <a:cubicBezTo>
                    <a:pt x="7414" y="10175"/>
                    <a:pt x="8375" y="12905"/>
                    <a:pt x="8127" y="15696"/>
                  </a:cubicBezTo>
                  <a:cubicBezTo>
                    <a:pt x="7781" y="19683"/>
                    <a:pt x="5201" y="23239"/>
                    <a:pt x="5550" y="27266"/>
                  </a:cubicBezTo>
                  <a:lnTo>
                    <a:pt x="5550" y="27266"/>
                  </a:lnTo>
                  <a:cubicBezTo>
                    <a:pt x="2881" y="24125"/>
                    <a:pt x="1683" y="19726"/>
                    <a:pt x="993" y="15727"/>
                  </a:cubicBezTo>
                  <a:cubicBezTo>
                    <a:pt x="528" y="12967"/>
                    <a:pt x="1644" y="10485"/>
                    <a:pt x="2420" y="7879"/>
                  </a:cubicBezTo>
                  <a:cubicBezTo>
                    <a:pt x="3063" y="5626"/>
                    <a:pt x="3591" y="3420"/>
                    <a:pt x="4023" y="1179"/>
                  </a:cubicBezTo>
                  <a:close/>
                  <a:moveTo>
                    <a:pt x="4046" y="0"/>
                  </a:moveTo>
                  <a:cubicBezTo>
                    <a:pt x="3884" y="0"/>
                    <a:pt x="3692" y="87"/>
                    <a:pt x="3692" y="187"/>
                  </a:cubicBezTo>
                  <a:cubicBezTo>
                    <a:pt x="3690" y="196"/>
                    <a:pt x="3688" y="204"/>
                    <a:pt x="3687" y="213"/>
                  </a:cubicBezTo>
                  <a:lnTo>
                    <a:pt x="3687" y="213"/>
                  </a:lnTo>
                  <a:lnTo>
                    <a:pt x="3661" y="218"/>
                  </a:lnTo>
                  <a:cubicBezTo>
                    <a:pt x="3666" y="233"/>
                    <a:pt x="3672" y="248"/>
                    <a:pt x="3677" y="263"/>
                  </a:cubicBezTo>
                  <a:lnTo>
                    <a:pt x="3677" y="263"/>
                  </a:lnTo>
                  <a:cubicBezTo>
                    <a:pt x="3152" y="3091"/>
                    <a:pt x="2474" y="5888"/>
                    <a:pt x="1644" y="8655"/>
                  </a:cubicBezTo>
                  <a:cubicBezTo>
                    <a:pt x="931" y="11074"/>
                    <a:pt x="0" y="13339"/>
                    <a:pt x="435" y="15882"/>
                  </a:cubicBezTo>
                  <a:cubicBezTo>
                    <a:pt x="1179" y="20225"/>
                    <a:pt x="2513" y="25002"/>
                    <a:pt x="5677" y="28197"/>
                  </a:cubicBezTo>
                  <a:cubicBezTo>
                    <a:pt x="5681" y="28201"/>
                    <a:pt x="5685" y="28205"/>
                    <a:pt x="5690" y="28208"/>
                  </a:cubicBezTo>
                  <a:lnTo>
                    <a:pt x="5690" y="28208"/>
                  </a:lnTo>
                  <a:cubicBezTo>
                    <a:pt x="5712" y="28237"/>
                    <a:pt x="5760" y="28250"/>
                    <a:pt x="5817" y="28250"/>
                  </a:cubicBezTo>
                  <a:cubicBezTo>
                    <a:pt x="5990" y="28250"/>
                    <a:pt x="6256" y="28138"/>
                    <a:pt x="6235" y="28011"/>
                  </a:cubicBezTo>
                  <a:cubicBezTo>
                    <a:pt x="5336" y="23420"/>
                    <a:pt x="8593" y="19481"/>
                    <a:pt x="8717" y="14983"/>
                  </a:cubicBezTo>
                  <a:cubicBezTo>
                    <a:pt x="8872" y="9958"/>
                    <a:pt x="5987" y="4715"/>
                    <a:pt x="4250" y="94"/>
                  </a:cubicBezTo>
                  <a:cubicBezTo>
                    <a:pt x="4217" y="27"/>
                    <a:pt x="4136" y="0"/>
                    <a:pt x="40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29"/>
            <p:cNvSpPr/>
            <p:nvPr/>
          </p:nvSpPr>
          <p:spPr>
            <a:xfrm>
              <a:off x="3342800" y="3512850"/>
              <a:ext cx="102725" cy="837725"/>
            </a:xfrm>
            <a:custGeom>
              <a:avLst/>
              <a:gdLst/>
              <a:ahLst/>
              <a:cxnLst/>
              <a:rect l="l" t="t" r="r" b="b"/>
              <a:pathLst>
                <a:path w="4109" h="33509" extrusionOk="0">
                  <a:moveTo>
                    <a:pt x="467" y="0"/>
                  </a:moveTo>
                  <a:cubicBezTo>
                    <a:pt x="285" y="0"/>
                    <a:pt x="0" y="124"/>
                    <a:pt x="45" y="214"/>
                  </a:cubicBezTo>
                  <a:lnTo>
                    <a:pt x="14" y="214"/>
                  </a:lnTo>
                  <a:cubicBezTo>
                    <a:pt x="2496" y="5612"/>
                    <a:pt x="263" y="11567"/>
                    <a:pt x="449" y="17213"/>
                  </a:cubicBezTo>
                  <a:cubicBezTo>
                    <a:pt x="604" y="20067"/>
                    <a:pt x="1100" y="22889"/>
                    <a:pt x="1969" y="25619"/>
                  </a:cubicBezTo>
                  <a:cubicBezTo>
                    <a:pt x="2682" y="28101"/>
                    <a:pt x="3582" y="30799"/>
                    <a:pt x="3023" y="33405"/>
                  </a:cubicBezTo>
                  <a:cubicBezTo>
                    <a:pt x="3011" y="33478"/>
                    <a:pt x="3090" y="33508"/>
                    <a:pt x="3192" y="33508"/>
                  </a:cubicBezTo>
                  <a:cubicBezTo>
                    <a:pt x="3350" y="33508"/>
                    <a:pt x="3563" y="33437"/>
                    <a:pt x="3582" y="33343"/>
                  </a:cubicBezTo>
                  <a:cubicBezTo>
                    <a:pt x="4109" y="30861"/>
                    <a:pt x="3364" y="28349"/>
                    <a:pt x="2682" y="25991"/>
                  </a:cubicBezTo>
                  <a:cubicBezTo>
                    <a:pt x="1907" y="23293"/>
                    <a:pt x="1224" y="20594"/>
                    <a:pt x="1069" y="17740"/>
                  </a:cubicBezTo>
                  <a:cubicBezTo>
                    <a:pt x="728" y="11940"/>
                    <a:pt x="3178" y="5643"/>
                    <a:pt x="604" y="59"/>
                  </a:cubicBezTo>
                  <a:cubicBezTo>
                    <a:pt x="587" y="17"/>
                    <a:pt x="534" y="0"/>
                    <a:pt x="4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29"/>
            <p:cNvSpPr/>
            <p:nvPr/>
          </p:nvSpPr>
          <p:spPr>
            <a:xfrm>
              <a:off x="3139775" y="3858825"/>
              <a:ext cx="334875" cy="562725"/>
            </a:xfrm>
            <a:custGeom>
              <a:avLst/>
              <a:gdLst/>
              <a:ahLst/>
              <a:cxnLst/>
              <a:rect l="l" t="t" r="r" b="b"/>
              <a:pathLst>
                <a:path w="13395" h="22509" extrusionOk="0">
                  <a:moveTo>
                    <a:pt x="389" y="1"/>
                  </a:moveTo>
                  <a:cubicBezTo>
                    <a:pt x="207" y="1"/>
                    <a:pt x="0" y="127"/>
                    <a:pt x="39" y="303"/>
                  </a:cubicBezTo>
                  <a:cubicBezTo>
                    <a:pt x="2149" y="8585"/>
                    <a:pt x="8725" y="15068"/>
                    <a:pt x="12788" y="22420"/>
                  </a:cubicBezTo>
                  <a:cubicBezTo>
                    <a:pt x="12824" y="22482"/>
                    <a:pt x="12894" y="22509"/>
                    <a:pt x="12970" y="22509"/>
                  </a:cubicBezTo>
                  <a:cubicBezTo>
                    <a:pt x="13160" y="22509"/>
                    <a:pt x="13395" y="22348"/>
                    <a:pt x="13285" y="22171"/>
                  </a:cubicBezTo>
                  <a:cubicBezTo>
                    <a:pt x="9252" y="14851"/>
                    <a:pt x="2707" y="8399"/>
                    <a:pt x="629" y="148"/>
                  </a:cubicBezTo>
                  <a:cubicBezTo>
                    <a:pt x="594" y="44"/>
                    <a:pt x="496" y="1"/>
                    <a:pt x="3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29"/>
            <p:cNvSpPr/>
            <p:nvPr/>
          </p:nvSpPr>
          <p:spPr>
            <a:xfrm>
              <a:off x="2926700" y="3217325"/>
              <a:ext cx="246850" cy="708075"/>
            </a:xfrm>
            <a:custGeom>
              <a:avLst/>
              <a:gdLst/>
              <a:ahLst/>
              <a:cxnLst/>
              <a:rect l="l" t="t" r="r" b="b"/>
              <a:pathLst>
                <a:path w="9874" h="28323" extrusionOk="0">
                  <a:moveTo>
                    <a:pt x="1803" y="1094"/>
                  </a:moveTo>
                  <a:cubicBezTo>
                    <a:pt x="2973" y="3036"/>
                    <a:pt x="4212" y="4983"/>
                    <a:pt x="5305" y="6979"/>
                  </a:cubicBezTo>
                  <a:cubicBezTo>
                    <a:pt x="6081" y="8313"/>
                    <a:pt x="6515" y="9833"/>
                    <a:pt x="6515" y="11384"/>
                  </a:cubicBezTo>
                  <a:cubicBezTo>
                    <a:pt x="6484" y="12718"/>
                    <a:pt x="6174" y="14021"/>
                    <a:pt x="6205" y="15354"/>
                  </a:cubicBezTo>
                  <a:cubicBezTo>
                    <a:pt x="6205" y="17495"/>
                    <a:pt x="7042" y="19542"/>
                    <a:pt x="7570" y="21558"/>
                  </a:cubicBezTo>
                  <a:cubicBezTo>
                    <a:pt x="8064" y="23536"/>
                    <a:pt x="8534" y="25490"/>
                    <a:pt x="9088" y="27441"/>
                  </a:cubicBezTo>
                  <a:lnTo>
                    <a:pt x="9088" y="27441"/>
                  </a:lnTo>
                  <a:cubicBezTo>
                    <a:pt x="5794" y="24842"/>
                    <a:pt x="3483" y="20703"/>
                    <a:pt x="2234" y="16781"/>
                  </a:cubicBezTo>
                  <a:cubicBezTo>
                    <a:pt x="685" y="11810"/>
                    <a:pt x="1450" y="6261"/>
                    <a:pt x="1803" y="1094"/>
                  </a:cubicBezTo>
                  <a:close/>
                  <a:moveTo>
                    <a:pt x="1642" y="1"/>
                  </a:moveTo>
                  <a:cubicBezTo>
                    <a:pt x="1488" y="1"/>
                    <a:pt x="1304" y="96"/>
                    <a:pt x="1304" y="217"/>
                  </a:cubicBezTo>
                  <a:cubicBezTo>
                    <a:pt x="994" y="5863"/>
                    <a:pt x="1" y="11973"/>
                    <a:pt x="1862" y="17433"/>
                  </a:cubicBezTo>
                  <a:cubicBezTo>
                    <a:pt x="3289" y="21558"/>
                    <a:pt x="5740" y="25746"/>
                    <a:pt x="9369" y="28289"/>
                  </a:cubicBezTo>
                  <a:cubicBezTo>
                    <a:pt x="9397" y="28308"/>
                    <a:pt x="9432" y="28318"/>
                    <a:pt x="9471" y="28320"/>
                  </a:cubicBezTo>
                  <a:lnTo>
                    <a:pt x="9471" y="28320"/>
                  </a:lnTo>
                  <a:cubicBezTo>
                    <a:pt x="9484" y="28321"/>
                    <a:pt x="9498" y="28322"/>
                    <a:pt x="9512" y="28322"/>
                  </a:cubicBezTo>
                  <a:cubicBezTo>
                    <a:pt x="9674" y="28322"/>
                    <a:pt x="9870" y="28220"/>
                    <a:pt x="9870" y="28080"/>
                  </a:cubicBezTo>
                  <a:lnTo>
                    <a:pt x="9870" y="28080"/>
                  </a:lnTo>
                  <a:cubicBezTo>
                    <a:pt x="9874" y="28054"/>
                    <a:pt x="9869" y="28027"/>
                    <a:pt x="9853" y="28001"/>
                  </a:cubicBezTo>
                  <a:lnTo>
                    <a:pt x="9853" y="28001"/>
                  </a:lnTo>
                  <a:cubicBezTo>
                    <a:pt x="9207" y="25812"/>
                    <a:pt x="8683" y="23623"/>
                    <a:pt x="8128" y="21434"/>
                  </a:cubicBezTo>
                  <a:cubicBezTo>
                    <a:pt x="7384" y="18580"/>
                    <a:pt x="6608" y="16130"/>
                    <a:pt x="6918" y="13152"/>
                  </a:cubicBezTo>
                  <a:cubicBezTo>
                    <a:pt x="7166" y="10888"/>
                    <a:pt x="7042" y="9089"/>
                    <a:pt x="5988" y="7041"/>
                  </a:cubicBezTo>
                  <a:cubicBezTo>
                    <a:pt x="4716" y="4653"/>
                    <a:pt x="3227" y="2388"/>
                    <a:pt x="1831" y="93"/>
                  </a:cubicBezTo>
                  <a:cubicBezTo>
                    <a:pt x="1799" y="28"/>
                    <a:pt x="1725" y="1"/>
                    <a:pt x="16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29"/>
            <p:cNvSpPr/>
            <p:nvPr/>
          </p:nvSpPr>
          <p:spPr>
            <a:xfrm>
              <a:off x="2975275" y="3249325"/>
              <a:ext cx="199675" cy="674700"/>
            </a:xfrm>
            <a:custGeom>
              <a:avLst/>
              <a:gdLst/>
              <a:ahLst/>
              <a:cxnLst/>
              <a:rect l="l" t="t" r="r" b="b"/>
              <a:pathLst>
                <a:path w="7987" h="26988" extrusionOk="0">
                  <a:moveTo>
                    <a:pt x="427" y="1"/>
                  </a:moveTo>
                  <a:cubicBezTo>
                    <a:pt x="246" y="1"/>
                    <a:pt x="1" y="113"/>
                    <a:pt x="43" y="240"/>
                  </a:cubicBezTo>
                  <a:cubicBezTo>
                    <a:pt x="881" y="2970"/>
                    <a:pt x="633" y="5699"/>
                    <a:pt x="788" y="8491"/>
                  </a:cubicBezTo>
                  <a:cubicBezTo>
                    <a:pt x="943" y="10724"/>
                    <a:pt x="1284" y="12958"/>
                    <a:pt x="1842" y="15129"/>
                  </a:cubicBezTo>
                  <a:cubicBezTo>
                    <a:pt x="2928" y="19348"/>
                    <a:pt x="4603" y="23535"/>
                    <a:pt x="7364" y="26947"/>
                  </a:cubicBezTo>
                  <a:cubicBezTo>
                    <a:pt x="7385" y="26976"/>
                    <a:pt x="7431" y="26988"/>
                    <a:pt x="7487" y="26988"/>
                  </a:cubicBezTo>
                  <a:cubicBezTo>
                    <a:pt x="7677" y="26988"/>
                    <a:pt x="7987" y="26850"/>
                    <a:pt x="7891" y="26730"/>
                  </a:cubicBezTo>
                  <a:cubicBezTo>
                    <a:pt x="5037" y="23194"/>
                    <a:pt x="3331" y="18789"/>
                    <a:pt x="2277" y="14416"/>
                  </a:cubicBezTo>
                  <a:cubicBezTo>
                    <a:pt x="1780" y="12430"/>
                    <a:pt x="1470" y="10383"/>
                    <a:pt x="1346" y="8367"/>
                  </a:cubicBezTo>
                  <a:cubicBezTo>
                    <a:pt x="1191" y="5575"/>
                    <a:pt x="1439" y="2814"/>
                    <a:pt x="602" y="85"/>
                  </a:cubicBezTo>
                  <a:cubicBezTo>
                    <a:pt x="582" y="25"/>
                    <a:pt x="512" y="1"/>
                    <a:pt x="4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76" name="Google Shape;3376;p29"/>
          <p:cNvGrpSpPr/>
          <p:nvPr/>
        </p:nvGrpSpPr>
        <p:grpSpPr>
          <a:xfrm>
            <a:off x="739738" y="3918063"/>
            <a:ext cx="700450" cy="636075"/>
            <a:chOff x="3652400" y="3788700"/>
            <a:chExt cx="700450" cy="636075"/>
          </a:xfrm>
        </p:grpSpPr>
        <p:sp>
          <p:nvSpPr>
            <p:cNvPr id="3377" name="Google Shape;3377;p29"/>
            <p:cNvSpPr/>
            <p:nvPr/>
          </p:nvSpPr>
          <p:spPr>
            <a:xfrm>
              <a:off x="3941050" y="3916900"/>
              <a:ext cx="65150" cy="72250"/>
            </a:xfrm>
            <a:custGeom>
              <a:avLst/>
              <a:gdLst/>
              <a:ahLst/>
              <a:cxnLst/>
              <a:rect l="l" t="t" r="r" b="b"/>
              <a:pathLst>
                <a:path w="2606" h="2890" extrusionOk="0">
                  <a:moveTo>
                    <a:pt x="1800" y="1"/>
                  </a:moveTo>
                  <a:cubicBezTo>
                    <a:pt x="1498" y="1"/>
                    <a:pt x="1118" y="159"/>
                    <a:pt x="1032" y="354"/>
                  </a:cubicBezTo>
                  <a:lnTo>
                    <a:pt x="1032" y="354"/>
                  </a:lnTo>
                  <a:cubicBezTo>
                    <a:pt x="780" y="380"/>
                    <a:pt x="506" y="491"/>
                    <a:pt x="435" y="648"/>
                  </a:cubicBezTo>
                  <a:cubicBezTo>
                    <a:pt x="124" y="1268"/>
                    <a:pt x="0" y="2012"/>
                    <a:pt x="93" y="2726"/>
                  </a:cubicBezTo>
                  <a:cubicBezTo>
                    <a:pt x="121" y="2853"/>
                    <a:pt x="258" y="2890"/>
                    <a:pt x="411" y="2890"/>
                  </a:cubicBezTo>
                  <a:cubicBezTo>
                    <a:pt x="594" y="2890"/>
                    <a:pt x="801" y="2836"/>
                    <a:pt x="869" y="2819"/>
                  </a:cubicBezTo>
                  <a:cubicBezTo>
                    <a:pt x="1892" y="2385"/>
                    <a:pt x="2606" y="1268"/>
                    <a:pt x="2172" y="182"/>
                  </a:cubicBezTo>
                  <a:cubicBezTo>
                    <a:pt x="2122" y="53"/>
                    <a:pt x="1974" y="1"/>
                    <a:pt x="18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29"/>
            <p:cNvSpPr/>
            <p:nvPr/>
          </p:nvSpPr>
          <p:spPr>
            <a:xfrm>
              <a:off x="4125850" y="3918850"/>
              <a:ext cx="58725" cy="76325"/>
            </a:xfrm>
            <a:custGeom>
              <a:avLst/>
              <a:gdLst/>
              <a:ahLst/>
              <a:cxnLst/>
              <a:rect l="l" t="t" r="r" b="b"/>
              <a:pathLst>
                <a:path w="2349" h="3053" extrusionOk="0">
                  <a:moveTo>
                    <a:pt x="1488" y="1"/>
                  </a:moveTo>
                  <a:cubicBezTo>
                    <a:pt x="1165" y="1"/>
                    <a:pt x="767" y="244"/>
                    <a:pt x="783" y="561"/>
                  </a:cubicBezTo>
                  <a:lnTo>
                    <a:pt x="783" y="561"/>
                  </a:lnTo>
                  <a:cubicBezTo>
                    <a:pt x="491" y="578"/>
                    <a:pt x="178" y="750"/>
                    <a:pt x="146" y="1035"/>
                  </a:cubicBezTo>
                  <a:cubicBezTo>
                    <a:pt x="115" y="1562"/>
                    <a:pt x="53" y="2121"/>
                    <a:pt x="22" y="2648"/>
                  </a:cubicBezTo>
                  <a:cubicBezTo>
                    <a:pt x="1" y="2944"/>
                    <a:pt x="268" y="3052"/>
                    <a:pt x="528" y="3052"/>
                  </a:cubicBezTo>
                  <a:cubicBezTo>
                    <a:pt x="650" y="3052"/>
                    <a:pt x="770" y="3029"/>
                    <a:pt x="859" y="2989"/>
                  </a:cubicBezTo>
                  <a:cubicBezTo>
                    <a:pt x="1914" y="2493"/>
                    <a:pt x="2348" y="1252"/>
                    <a:pt x="1852" y="197"/>
                  </a:cubicBezTo>
                  <a:cubicBezTo>
                    <a:pt x="1788" y="59"/>
                    <a:pt x="1647" y="1"/>
                    <a:pt x="14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29"/>
            <p:cNvSpPr/>
            <p:nvPr/>
          </p:nvSpPr>
          <p:spPr>
            <a:xfrm>
              <a:off x="4000750" y="4053225"/>
              <a:ext cx="75575" cy="74650"/>
            </a:xfrm>
            <a:custGeom>
              <a:avLst/>
              <a:gdLst/>
              <a:ahLst/>
              <a:cxnLst/>
              <a:rect l="l" t="t" r="r" b="b"/>
              <a:pathLst>
                <a:path w="3023" h="2986" extrusionOk="0">
                  <a:moveTo>
                    <a:pt x="2768" y="0"/>
                  </a:moveTo>
                  <a:cubicBezTo>
                    <a:pt x="2724" y="0"/>
                    <a:pt x="2686" y="3"/>
                    <a:pt x="2668" y="3"/>
                  </a:cubicBezTo>
                  <a:cubicBezTo>
                    <a:pt x="2062" y="55"/>
                    <a:pt x="1321" y="287"/>
                    <a:pt x="1113" y="870"/>
                  </a:cubicBezTo>
                  <a:lnTo>
                    <a:pt x="1113" y="870"/>
                  </a:lnTo>
                  <a:cubicBezTo>
                    <a:pt x="756" y="892"/>
                    <a:pt x="213" y="1132"/>
                    <a:pt x="280" y="1243"/>
                  </a:cubicBezTo>
                  <a:cubicBezTo>
                    <a:pt x="528" y="1740"/>
                    <a:pt x="1" y="2174"/>
                    <a:pt x="187" y="2639"/>
                  </a:cubicBezTo>
                  <a:cubicBezTo>
                    <a:pt x="282" y="2906"/>
                    <a:pt x="483" y="2986"/>
                    <a:pt x="710" y="2986"/>
                  </a:cubicBezTo>
                  <a:cubicBezTo>
                    <a:pt x="852" y="2986"/>
                    <a:pt x="1005" y="2954"/>
                    <a:pt x="1148" y="2918"/>
                  </a:cubicBezTo>
                  <a:cubicBezTo>
                    <a:pt x="1707" y="2763"/>
                    <a:pt x="1924" y="2391"/>
                    <a:pt x="2172" y="1926"/>
                  </a:cubicBezTo>
                  <a:cubicBezTo>
                    <a:pt x="2482" y="1336"/>
                    <a:pt x="2730" y="747"/>
                    <a:pt x="2979" y="127"/>
                  </a:cubicBezTo>
                  <a:cubicBezTo>
                    <a:pt x="3023" y="16"/>
                    <a:pt x="2877" y="0"/>
                    <a:pt x="27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29"/>
            <p:cNvSpPr/>
            <p:nvPr/>
          </p:nvSpPr>
          <p:spPr>
            <a:xfrm>
              <a:off x="3800675" y="4048800"/>
              <a:ext cx="69825" cy="77400"/>
            </a:xfrm>
            <a:custGeom>
              <a:avLst/>
              <a:gdLst/>
              <a:ahLst/>
              <a:cxnLst/>
              <a:rect l="l" t="t" r="r" b="b"/>
              <a:pathLst>
                <a:path w="2793" h="3096" extrusionOk="0">
                  <a:moveTo>
                    <a:pt x="1487" y="1268"/>
                  </a:moveTo>
                  <a:cubicBezTo>
                    <a:pt x="1435" y="1475"/>
                    <a:pt x="1348" y="1672"/>
                    <a:pt x="1231" y="1852"/>
                  </a:cubicBezTo>
                  <a:lnTo>
                    <a:pt x="1231" y="1852"/>
                  </a:lnTo>
                  <a:cubicBezTo>
                    <a:pt x="1267" y="1652"/>
                    <a:pt x="1345" y="1458"/>
                    <a:pt x="1462" y="1284"/>
                  </a:cubicBezTo>
                  <a:lnTo>
                    <a:pt x="1462" y="1284"/>
                  </a:lnTo>
                  <a:cubicBezTo>
                    <a:pt x="1471" y="1279"/>
                    <a:pt x="1479" y="1273"/>
                    <a:pt x="1487" y="1268"/>
                  </a:cubicBezTo>
                  <a:close/>
                  <a:moveTo>
                    <a:pt x="2313" y="1"/>
                  </a:moveTo>
                  <a:cubicBezTo>
                    <a:pt x="2085" y="1"/>
                    <a:pt x="1809" y="95"/>
                    <a:pt x="1738" y="149"/>
                  </a:cubicBezTo>
                  <a:lnTo>
                    <a:pt x="776" y="862"/>
                  </a:lnTo>
                  <a:cubicBezTo>
                    <a:pt x="690" y="927"/>
                    <a:pt x="634" y="987"/>
                    <a:pt x="603" y="1041"/>
                  </a:cubicBezTo>
                  <a:lnTo>
                    <a:pt x="603" y="1041"/>
                  </a:lnTo>
                  <a:cubicBezTo>
                    <a:pt x="554" y="1080"/>
                    <a:pt x="508" y="1124"/>
                    <a:pt x="466" y="1172"/>
                  </a:cubicBezTo>
                  <a:lnTo>
                    <a:pt x="528" y="1172"/>
                  </a:lnTo>
                  <a:cubicBezTo>
                    <a:pt x="94" y="1637"/>
                    <a:pt x="1" y="2320"/>
                    <a:pt x="218" y="2909"/>
                  </a:cubicBezTo>
                  <a:cubicBezTo>
                    <a:pt x="264" y="3049"/>
                    <a:pt x="412" y="3095"/>
                    <a:pt x="571" y="3095"/>
                  </a:cubicBezTo>
                  <a:cubicBezTo>
                    <a:pt x="730" y="3095"/>
                    <a:pt x="900" y="3049"/>
                    <a:pt x="993" y="3002"/>
                  </a:cubicBezTo>
                  <a:cubicBezTo>
                    <a:pt x="2110" y="2537"/>
                    <a:pt x="2793" y="1389"/>
                    <a:pt x="2637" y="211"/>
                  </a:cubicBezTo>
                  <a:cubicBezTo>
                    <a:pt x="2624" y="52"/>
                    <a:pt x="2482" y="1"/>
                    <a:pt x="23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29"/>
            <p:cNvSpPr/>
            <p:nvPr/>
          </p:nvSpPr>
          <p:spPr>
            <a:xfrm>
              <a:off x="3854875" y="4183625"/>
              <a:ext cx="67575" cy="96850"/>
            </a:xfrm>
            <a:custGeom>
              <a:avLst/>
              <a:gdLst/>
              <a:ahLst/>
              <a:cxnLst/>
              <a:rect l="l" t="t" r="r" b="b"/>
              <a:pathLst>
                <a:path w="2703" h="3874" extrusionOk="0">
                  <a:moveTo>
                    <a:pt x="2290" y="0"/>
                  </a:moveTo>
                  <a:cubicBezTo>
                    <a:pt x="2053" y="0"/>
                    <a:pt x="1727" y="114"/>
                    <a:pt x="1648" y="153"/>
                  </a:cubicBezTo>
                  <a:lnTo>
                    <a:pt x="1090" y="494"/>
                  </a:lnTo>
                  <a:cubicBezTo>
                    <a:pt x="771" y="717"/>
                    <a:pt x="878" y="850"/>
                    <a:pt x="1104" y="898"/>
                  </a:cubicBezTo>
                  <a:lnTo>
                    <a:pt x="1104" y="898"/>
                  </a:lnTo>
                  <a:cubicBezTo>
                    <a:pt x="1055" y="935"/>
                    <a:pt x="1017" y="976"/>
                    <a:pt x="997" y="1021"/>
                  </a:cubicBezTo>
                  <a:cubicBezTo>
                    <a:pt x="593" y="1859"/>
                    <a:pt x="283" y="2759"/>
                    <a:pt x="35" y="3658"/>
                  </a:cubicBezTo>
                  <a:cubicBezTo>
                    <a:pt x="1" y="3819"/>
                    <a:pt x="115" y="3873"/>
                    <a:pt x="280" y="3873"/>
                  </a:cubicBezTo>
                  <a:cubicBezTo>
                    <a:pt x="559" y="3873"/>
                    <a:pt x="981" y="3717"/>
                    <a:pt x="1059" y="3658"/>
                  </a:cubicBezTo>
                  <a:cubicBezTo>
                    <a:pt x="2144" y="2852"/>
                    <a:pt x="2703" y="1518"/>
                    <a:pt x="2548" y="153"/>
                  </a:cubicBezTo>
                  <a:cubicBezTo>
                    <a:pt x="2536" y="39"/>
                    <a:pt x="2428" y="0"/>
                    <a:pt x="2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29"/>
            <p:cNvSpPr/>
            <p:nvPr/>
          </p:nvSpPr>
          <p:spPr>
            <a:xfrm>
              <a:off x="4105450" y="4181350"/>
              <a:ext cx="54300" cy="88550"/>
            </a:xfrm>
            <a:custGeom>
              <a:avLst/>
              <a:gdLst/>
              <a:ahLst/>
              <a:cxnLst/>
              <a:rect l="l" t="t" r="r" b="b"/>
              <a:pathLst>
                <a:path w="2172" h="3542" extrusionOk="0">
                  <a:moveTo>
                    <a:pt x="1674" y="0"/>
                  </a:moveTo>
                  <a:cubicBezTo>
                    <a:pt x="1331" y="0"/>
                    <a:pt x="859" y="206"/>
                    <a:pt x="900" y="492"/>
                  </a:cubicBezTo>
                  <a:cubicBezTo>
                    <a:pt x="908" y="555"/>
                    <a:pt x="914" y="617"/>
                    <a:pt x="919" y="680"/>
                  </a:cubicBezTo>
                  <a:lnTo>
                    <a:pt x="919" y="680"/>
                  </a:lnTo>
                  <a:cubicBezTo>
                    <a:pt x="635" y="711"/>
                    <a:pt x="312" y="844"/>
                    <a:pt x="249" y="1050"/>
                  </a:cubicBezTo>
                  <a:lnTo>
                    <a:pt x="280" y="1050"/>
                  </a:lnTo>
                  <a:cubicBezTo>
                    <a:pt x="62" y="1795"/>
                    <a:pt x="0" y="2570"/>
                    <a:pt x="93" y="3346"/>
                  </a:cubicBezTo>
                  <a:cubicBezTo>
                    <a:pt x="104" y="3489"/>
                    <a:pt x="208" y="3541"/>
                    <a:pt x="350" y="3541"/>
                  </a:cubicBezTo>
                  <a:cubicBezTo>
                    <a:pt x="637" y="3541"/>
                    <a:pt x="1075" y="3326"/>
                    <a:pt x="1179" y="3222"/>
                  </a:cubicBezTo>
                  <a:cubicBezTo>
                    <a:pt x="1862" y="2353"/>
                    <a:pt x="2172" y="1268"/>
                    <a:pt x="2017" y="182"/>
                  </a:cubicBezTo>
                  <a:cubicBezTo>
                    <a:pt x="1995" y="55"/>
                    <a:pt x="1852" y="0"/>
                    <a:pt x="16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29"/>
            <p:cNvSpPr/>
            <p:nvPr/>
          </p:nvSpPr>
          <p:spPr>
            <a:xfrm>
              <a:off x="4174475" y="4054800"/>
              <a:ext cx="64375" cy="71425"/>
            </a:xfrm>
            <a:custGeom>
              <a:avLst/>
              <a:gdLst/>
              <a:ahLst/>
              <a:cxnLst/>
              <a:rect l="l" t="t" r="r" b="b"/>
              <a:pathLst>
                <a:path w="2575" h="2857" extrusionOk="0">
                  <a:moveTo>
                    <a:pt x="1318" y="917"/>
                  </a:moveTo>
                  <a:cubicBezTo>
                    <a:pt x="1374" y="1076"/>
                    <a:pt x="1390" y="1252"/>
                    <a:pt x="1365" y="1429"/>
                  </a:cubicBezTo>
                  <a:cubicBezTo>
                    <a:pt x="1342" y="1557"/>
                    <a:pt x="1297" y="1677"/>
                    <a:pt x="1236" y="1788"/>
                  </a:cubicBezTo>
                  <a:lnTo>
                    <a:pt x="1236" y="1788"/>
                  </a:lnTo>
                  <a:cubicBezTo>
                    <a:pt x="1212" y="1495"/>
                    <a:pt x="1240" y="1202"/>
                    <a:pt x="1318" y="917"/>
                  </a:cubicBezTo>
                  <a:close/>
                  <a:moveTo>
                    <a:pt x="1451" y="0"/>
                  </a:moveTo>
                  <a:cubicBezTo>
                    <a:pt x="1341" y="0"/>
                    <a:pt x="1229" y="11"/>
                    <a:pt x="1117" y="33"/>
                  </a:cubicBezTo>
                  <a:cubicBezTo>
                    <a:pt x="993" y="33"/>
                    <a:pt x="465" y="157"/>
                    <a:pt x="465" y="312"/>
                  </a:cubicBezTo>
                  <a:cubicBezTo>
                    <a:pt x="465" y="428"/>
                    <a:pt x="597" y="459"/>
                    <a:pt x="727" y="459"/>
                  </a:cubicBezTo>
                  <a:cubicBezTo>
                    <a:pt x="806" y="459"/>
                    <a:pt x="884" y="448"/>
                    <a:pt x="931" y="436"/>
                  </a:cubicBezTo>
                  <a:cubicBezTo>
                    <a:pt x="936" y="436"/>
                    <a:pt x="950" y="446"/>
                    <a:pt x="968" y="462"/>
                  </a:cubicBezTo>
                  <a:lnTo>
                    <a:pt x="968" y="462"/>
                  </a:lnTo>
                  <a:cubicBezTo>
                    <a:pt x="703" y="495"/>
                    <a:pt x="416" y="580"/>
                    <a:pt x="341" y="715"/>
                  </a:cubicBezTo>
                  <a:cubicBezTo>
                    <a:pt x="31" y="1366"/>
                    <a:pt x="0" y="2080"/>
                    <a:pt x="248" y="2762"/>
                  </a:cubicBezTo>
                  <a:cubicBezTo>
                    <a:pt x="274" y="2830"/>
                    <a:pt x="351" y="2857"/>
                    <a:pt x="452" y="2857"/>
                  </a:cubicBezTo>
                  <a:cubicBezTo>
                    <a:pt x="718" y="2857"/>
                    <a:pt x="1151" y="2675"/>
                    <a:pt x="1241" y="2607"/>
                  </a:cubicBezTo>
                  <a:cubicBezTo>
                    <a:pt x="1830" y="2235"/>
                    <a:pt x="2575" y="1677"/>
                    <a:pt x="2513" y="901"/>
                  </a:cubicBezTo>
                  <a:cubicBezTo>
                    <a:pt x="2436" y="259"/>
                    <a:pt x="1976" y="0"/>
                    <a:pt x="14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29"/>
            <p:cNvSpPr/>
            <p:nvPr/>
          </p:nvSpPr>
          <p:spPr>
            <a:xfrm>
              <a:off x="4066675" y="3788700"/>
              <a:ext cx="50425" cy="73275"/>
            </a:xfrm>
            <a:custGeom>
              <a:avLst/>
              <a:gdLst/>
              <a:ahLst/>
              <a:cxnLst/>
              <a:rect l="l" t="t" r="r" b="b"/>
              <a:pathLst>
                <a:path w="2017" h="2931" extrusionOk="0">
                  <a:moveTo>
                    <a:pt x="1370" y="0"/>
                  </a:moveTo>
                  <a:cubicBezTo>
                    <a:pt x="1012" y="0"/>
                    <a:pt x="641" y="99"/>
                    <a:pt x="342" y="316"/>
                  </a:cubicBezTo>
                  <a:cubicBezTo>
                    <a:pt x="210" y="426"/>
                    <a:pt x="202" y="489"/>
                    <a:pt x="286" y="528"/>
                  </a:cubicBezTo>
                  <a:lnTo>
                    <a:pt x="286" y="528"/>
                  </a:lnTo>
                  <a:cubicBezTo>
                    <a:pt x="250" y="558"/>
                    <a:pt x="225" y="591"/>
                    <a:pt x="218" y="626"/>
                  </a:cubicBezTo>
                  <a:cubicBezTo>
                    <a:pt x="62" y="1340"/>
                    <a:pt x="0" y="2084"/>
                    <a:pt x="62" y="2829"/>
                  </a:cubicBezTo>
                  <a:cubicBezTo>
                    <a:pt x="62" y="2903"/>
                    <a:pt x="130" y="2931"/>
                    <a:pt x="230" y="2931"/>
                  </a:cubicBezTo>
                  <a:cubicBezTo>
                    <a:pt x="510" y="2931"/>
                    <a:pt x="1049" y="2711"/>
                    <a:pt x="1117" y="2643"/>
                  </a:cubicBezTo>
                  <a:cubicBezTo>
                    <a:pt x="1706" y="2146"/>
                    <a:pt x="2017" y="1433"/>
                    <a:pt x="1986" y="657"/>
                  </a:cubicBezTo>
                  <a:cubicBezTo>
                    <a:pt x="1955" y="285"/>
                    <a:pt x="1924" y="37"/>
                    <a:pt x="1520" y="6"/>
                  </a:cubicBezTo>
                  <a:cubicBezTo>
                    <a:pt x="1471" y="2"/>
                    <a:pt x="1421" y="0"/>
                    <a:pt x="13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29"/>
            <p:cNvSpPr/>
            <p:nvPr/>
          </p:nvSpPr>
          <p:spPr>
            <a:xfrm>
              <a:off x="3819300" y="3848450"/>
              <a:ext cx="66700" cy="75350"/>
            </a:xfrm>
            <a:custGeom>
              <a:avLst/>
              <a:gdLst/>
              <a:ahLst/>
              <a:cxnLst/>
              <a:rect l="l" t="t" r="r" b="b"/>
              <a:pathLst>
                <a:path w="2668" h="3014" extrusionOk="0">
                  <a:moveTo>
                    <a:pt x="1789" y="0"/>
                  </a:moveTo>
                  <a:cubicBezTo>
                    <a:pt x="1481" y="0"/>
                    <a:pt x="1020" y="189"/>
                    <a:pt x="931" y="346"/>
                  </a:cubicBezTo>
                  <a:lnTo>
                    <a:pt x="466" y="1183"/>
                  </a:lnTo>
                  <a:cubicBezTo>
                    <a:pt x="403" y="1276"/>
                    <a:pt x="497" y="1300"/>
                    <a:pt x="613" y="1300"/>
                  </a:cubicBezTo>
                  <a:cubicBezTo>
                    <a:pt x="698" y="1300"/>
                    <a:pt x="796" y="1287"/>
                    <a:pt x="854" y="1280"/>
                  </a:cubicBezTo>
                  <a:lnTo>
                    <a:pt x="854" y="1280"/>
                  </a:lnTo>
                  <a:cubicBezTo>
                    <a:pt x="806" y="1307"/>
                    <a:pt x="759" y="1337"/>
                    <a:pt x="714" y="1369"/>
                  </a:cubicBezTo>
                  <a:lnTo>
                    <a:pt x="745" y="1369"/>
                  </a:lnTo>
                  <a:cubicBezTo>
                    <a:pt x="435" y="1711"/>
                    <a:pt x="0" y="2207"/>
                    <a:pt x="310" y="2703"/>
                  </a:cubicBezTo>
                  <a:cubicBezTo>
                    <a:pt x="466" y="2936"/>
                    <a:pt x="683" y="3013"/>
                    <a:pt x="911" y="3013"/>
                  </a:cubicBezTo>
                  <a:cubicBezTo>
                    <a:pt x="1140" y="3013"/>
                    <a:pt x="1381" y="2936"/>
                    <a:pt x="1582" y="2858"/>
                  </a:cubicBezTo>
                  <a:cubicBezTo>
                    <a:pt x="2668" y="2455"/>
                    <a:pt x="2606" y="935"/>
                    <a:pt x="2048" y="98"/>
                  </a:cubicBezTo>
                  <a:cubicBezTo>
                    <a:pt x="2004" y="28"/>
                    <a:pt x="1908" y="0"/>
                    <a:pt x="17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29"/>
            <p:cNvSpPr/>
            <p:nvPr/>
          </p:nvSpPr>
          <p:spPr>
            <a:xfrm>
              <a:off x="4278375" y="3872450"/>
              <a:ext cx="63625" cy="77775"/>
            </a:xfrm>
            <a:custGeom>
              <a:avLst/>
              <a:gdLst/>
              <a:ahLst/>
              <a:cxnLst/>
              <a:rect l="l" t="t" r="r" b="b"/>
              <a:pathLst>
                <a:path w="2545" h="3111" extrusionOk="0">
                  <a:moveTo>
                    <a:pt x="1622" y="1"/>
                  </a:moveTo>
                  <a:cubicBezTo>
                    <a:pt x="1248" y="1"/>
                    <a:pt x="675" y="269"/>
                    <a:pt x="838" y="502"/>
                  </a:cubicBezTo>
                  <a:cubicBezTo>
                    <a:pt x="908" y="589"/>
                    <a:pt x="967" y="684"/>
                    <a:pt x="1017" y="782"/>
                  </a:cubicBezTo>
                  <a:lnTo>
                    <a:pt x="1017" y="782"/>
                  </a:lnTo>
                  <a:cubicBezTo>
                    <a:pt x="835" y="828"/>
                    <a:pt x="673" y="905"/>
                    <a:pt x="621" y="999"/>
                  </a:cubicBezTo>
                  <a:cubicBezTo>
                    <a:pt x="342" y="1464"/>
                    <a:pt x="1" y="2146"/>
                    <a:pt x="156" y="2705"/>
                  </a:cubicBezTo>
                  <a:cubicBezTo>
                    <a:pt x="223" y="3008"/>
                    <a:pt x="464" y="3110"/>
                    <a:pt x="731" y="3110"/>
                  </a:cubicBezTo>
                  <a:cubicBezTo>
                    <a:pt x="954" y="3110"/>
                    <a:pt x="1196" y="3038"/>
                    <a:pt x="1366" y="2953"/>
                  </a:cubicBezTo>
                  <a:cubicBezTo>
                    <a:pt x="2451" y="2457"/>
                    <a:pt x="2544" y="937"/>
                    <a:pt x="1893" y="99"/>
                  </a:cubicBezTo>
                  <a:cubicBezTo>
                    <a:pt x="1847" y="30"/>
                    <a:pt x="1745" y="1"/>
                    <a:pt x="16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29"/>
            <p:cNvSpPr/>
            <p:nvPr/>
          </p:nvSpPr>
          <p:spPr>
            <a:xfrm>
              <a:off x="4287675" y="4167850"/>
              <a:ext cx="65175" cy="79700"/>
            </a:xfrm>
            <a:custGeom>
              <a:avLst/>
              <a:gdLst/>
              <a:ahLst/>
              <a:cxnLst/>
              <a:rect l="l" t="t" r="r" b="b"/>
              <a:pathLst>
                <a:path w="2607" h="3188" extrusionOk="0">
                  <a:moveTo>
                    <a:pt x="1441" y="1215"/>
                  </a:moveTo>
                  <a:cubicBezTo>
                    <a:pt x="1414" y="1383"/>
                    <a:pt x="1379" y="1539"/>
                    <a:pt x="1304" y="1714"/>
                  </a:cubicBezTo>
                  <a:cubicBezTo>
                    <a:pt x="1284" y="1777"/>
                    <a:pt x="1261" y="1838"/>
                    <a:pt x="1234" y="1897"/>
                  </a:cubicBezTo>
                  <a:lnTo>
                    <a:pt x="1234" y="1897"/>
                  </a:lnTo>
                  <a:cubicBezTo>
                    <a:pt x="1283" y="1663"/>
                    <a:pt x="1351" y="1435"/>
                    <a:pt x="1441" y="1215"/>
                  </a:cubicBezTo>
                  <a:close/>
                  <a:moveTo>
                    <a:pt x="2001" y="1"/>
                  </a:moveTo>
                  <a:cubicBezTo>
                    <a:pt x="1965" y="1"/>
                    <a:pt x="1929" y="3"/>
                    <a:pt x="1893" y="8"/>
                  </a:cubicBezTo>
                  <a:cubicBezTo>
                    <a:pt x="1869" y="7"/>
                    <a:pt x="1845" y="6"/>
                    <a:pt x="1821" y="6"/>
                  </a:cubicBezTo>
                  <a:cubicBezTo>
                    <a:pt x="1324" y="6"/>
                    <a:pt x="890" y="310"/>
                    <a:pt x="683" y="784"/>
                  </a:cubicBezTo>
                  <a:cubicBezTo>
                    <a:pt x="664" y="856"/>
                    <a:pt x="698" y="906"/>
                    <a:pt x="765" y="937"/>
                  </a:cubicBezTo>
                  <a:lnTo>
                    <a:pt x="765" y="937"/>
                  </a:lnTo>
                  <a:cubicBezTo>
                    <a:pt x="596" y="994"/>
                    <a:pt x="453" y="1080"/>
                    <a:pt x="404" y="1187"/>
                  </a:cubicBezTo>
                  <a:cubicBezTo>
                    <a:pt x="156" y="1777"/>
                    <a:pt x="1" y="2397"/>
                    <a:pt x="1" y="3048"/>
                  </a:cubicBezTo>
                  <a:cubicBezTo>
                    <a:pt x="1" y="3157"/>
                    <a:pt x="140" y="3188"/>
                    <a:pt x="292" y="3188"/>
                  </a:cubicBezTo>
                  <a:cubicBezTo>
                    <a:pt x="443" y="3188"/>
                    <a:pt x="606" y="3157"/>
                    <a:pt x="652" y="3141"/>
                  </a:cubicBezTo>
                  <a:cubicBezTo>
                    <a:pt x="1645" y="2800"/>
                    <a:pt x="2513" y="2025"/>
                    <a:pt x="2576" y="908"/>
                  </a:cubicBezTo>
                  <a:cubicBezTo>
                    <a:pt x="2607" y="660"/>
                    <a:pt x="2576" y="412"/>
                    <a:pt x="2482" y="195"/>
                  </a:cubicBezTo>
                  <a:cubicBezTo>
                    <a:pt x="2353" y="65"/>
                    <a:pt x="2181" y="1"/>
                    <a:pt x="20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29"/>
            <p:cNvSpPr/>
            <p:nvPr/>
          </p:nvSpPr>
          <p:spPr>
            <a:xfrm>
              <a:off x="3652400" y="4192450"/>
              <a:ext cx="73850" cy="83825"/>
            </a:xfrm>
            <a:custGeom>
              <a:avLst/>
              <a:gdLst/>
              <a:ahLst/>
              <a:cxnLst/>
              <a:rect l="l" t="t" r="r" b="b"/>
              <a:pathLst>
                <a:path w="2954" h="3353" extrusionOk="0">
                  <a:moveTo>
                    <a:pt x="1620" y="1597"/>
                  </a:moveTo>
                  <a:lnTo>
                    <a:pt x="1620" y="1597"/>
                  </a:lnTo>
                  <a:cubicBezTo>
                    <a:pt x="1611" y="1650"/>
                    <a:pt x="1600" y="1702"/>
                    <a:pt x="1589" y="1754"/>
                  </a:cubicBezTo>
                  <a:cubicBezTo>
                    <a:pt x="1567" y="1889"/>
                    <a:pt x="1528" y="2007"/>
                    <a:pt x="1473" y="2132"/>
                  </a:cubicBezTo>
                  <a:lnTo>
                    <a:pt x="1473" y="2132"/>
                  </a:lnTo>
                  <a:cubicBezTo>
                    <a:pt x="1486" y="1925"/>
                    <a:pt x="1537" y="1720"/>
                    <a:pt x="1620" y="1597"/>
                  </a:cubicBezTo>
                  <a:close/>
                  <a:moveTo>
                    <a:pt x="2436" y="1"/>
                  </a:moveTo>
                  <a:cubicBezTo>
                    <a:pt x="2170" y="1"/>
                    <a:pt x="1811" y="136"/>
                    <a:pt x="1713" y="234"/>
                  </a:cubicBezTo>
                  <a:cubicBezTo>
                    <a:pt x="1589" y="389"/>
                    <a:pt x="1465" y="513"/>
                    <a:pt x="1341" y="668"/>
                  </a:cubicBezTo>
                  <a:cubicBezTo>
                    <a:pt x="1170" y="851"/>
                    <a:pt x="1234" y="962"/>
                    <a:pt x="1390" y="1013"/>
                  </a:cubicBezTo>
                  <a:lnTo>
                    <a:pt x="1390" y="1013"/>
                  </a:lnTo>
                  <a:cubicBezTo>
                    <a:pt x="1247" y="1044"/>
                    <a:pt x="1105" y="1105"/>
                    <a:pt x="1000" y="1165"/>
                  </a:cubicBezTo>
                  <a:cubicBezTo>
                    <a:pt x="235" y="1576"/>
                    <a:pt x="0" y="3353"/>
                    <a:pt x="1087" y="3353"/>
                  </a:cubicBezTo>
                  <a:cubicBezTo>
                    <a:pt x="1147" y="3353"/>
                    <a:pt x="1211" y="3347"/>
                    <a:pt x="1279" y="3336"/>
                  </a:cubicBezTo>
                  <a:cubicBezTo>
                    <a:pt x="2551" y="3119"/>
                    <a:pt x="2954" y="1258"/>
                    <a:pt x="2737" y="172"/>
                  </a:cubicBezTo>
                  <a:cubicBezTo>
                    <a:pt x="2714" y="47"/>
                    <a:pt x="2590" y="1"/>
                    <a:pt x="24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29"/>
            <p:cNvSpPr/>
            <p:nvPr/>
          </p:nvSpPr>
          <p:spPr>
            <a:xfrm>
              <a:off x="3725450" y="4337000"/>
              <a:ext cx="71150" cy="87775"/>
            </a:xfrm>
            <a:custGeom>
              <a:avLst/>
              <a:gdLst/>
              <a:ahLst/>
              <a:cxnLst/>
              <a:rect l="l" t="t" r="r" b="b"/>
              <a:pathLst>
                <a:path w="2846" h="3511" extrusionOk="0">
                  <a:moveTo>
                    <a:pt x="2581" y="1"/>
                  </a:moveTo>
                  <a:cubicBezTo>
                    <a:pt x="2286" y="1"/>
                    <a:pt x="1819" y="182"/>
                    <a:pt x="1738" y="284"/>
                  </a:cubicBezTo>
                  <a:cubicBezTo>
                    <a:pt x="1421" y="691"/>
                    <a:pt x="1170" y="1148"/>
                    <a:pt x="1022" y="1643"/>
                  </a:cubicBezTo>
                  <a:lnTo>
                    <a:pt x="1022" y="1643"/>
                  </a:lnTo>
                  <a:cubicBezTo>
                    <a:pt x="991" y="1663"/>
                    <a:pt x="960" y="1686"/>
                    <a:pt x="931" y="1711"/>
                  </a:cubicBezTo>
                  <a:lnTo>
                    <a:pt x="900" y="1680"/>
                  </a:lnTo>
                  <a:cubicBezTo>
                    <a:pt x="559" y="1959"/>
                    <a:pt x="1" y="2393"/>
                    <a:pt x="125" y="2920"/>
                  </a:cubicBezTo>
                  <a:cubicBezTo>
                    <a:pt x="253" y="3279"/>
                    <a:pt x="593" y="3511"/>
                    <a:pt x="952" y="3511"/>
                  </a:cubicBezTo>
                  <a:cubicBezTo>
                    <a:pt x="1027" y="3511"/>
                    <a:pt x="1104" y="3500"/>
                    <a:pt x="1180" y="3479"/>
                  </a:cubicBezTo>
                  <a:cubicBezTo>
                    <a:pt x="1831" y="3355"/>
                    <a:pt x="2079" y="2951"/>
                    <a:pt x="2265" y="2362"/>
                  </a:cubicBezTo>
                  <a:cubicBezTo>
                    <a:pt x="2513" y="1649"/>
                    <a:pt x="2700" y="935"/>
                    <a:pt x="2824" y="191"/>
                  </a:cubicBezTo>
                  <a:cubicBezTo>
                    <a:pt x="2845" y="51"/>
                    <a:pt x="2737" y="1"/>
                    <a:pt x="25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29"/>
            <p:cNvSpPr/>
            <p:nvPr/>
          </p:nvSpPr>
          <p:spPr>
            <a:xfrm>
              <a:off x="3960575" y="4329600"/>
              <a:ext cx="56500" cy="67600"/>
            </a:xfrm>
            <a:custGeom>
              <a:avLst/>
              <a:gdLst/>
              <a:ahLst/>
              <a:cxnLst/>
              <a:rect l="l" t="t" r="r" b="b"/>
              <a:pathLst>
                <a:path w="2260" h="2704" extrusionOk="0">
                  <a:moveTo>
                    <a:pt x="1231" y="0"/>
                  </a:moveTo>
                  <a:cubicBezTo>
                    <a:pt x="1161" y="0"/>
                    <a:pt x="1090" y="7"/>
                    <a:pt x="1018" y="21"/>
                  </a:cubicBezTo>
                  <a:cubicBezTo>
                    <a:pt x="832" y="52"/>
                    <a:pt x="429" y="177"/>
                    <a:pt x="398" y="394"/>
                  </a:cubicBezTo>
                  <a:cubicBezTo>
                    <a:pt x="387" y="481"/>
                    <a:pt x="422" y="542"/>
                    <a:pt x="480" y="582"/>
                  </a:cubicBezTo>
                  <a:lnTo>
                    <a:pt x="480" y="582"/>
                  </a:lnTo>
                  <a:cubicBezTo>
                    <a:pt x="110" y="1159"/>
                    <a:pt x="0" y="1846"/>
                    <a:pt x="150" y="2534"/>
                  </a:cubicBezTo>
                  <a:cubicBezTo>
                    <a:pt x="175" y="2659"/>
                    <a:pt x="302" y="2704"/>
                    <a:pt x="454" y="2704"/>
                  </a:cubicBezTo>
                  <a:cubicBezTo>
                    <a:pt x="678" y="2704"/>
                    <a:pt x="957" y="2608"/>
                    <a:pt x="1049" y="2534"/>
                  </a:cubicBezTo>
                  <a:cubicBezTo>
                    <a:pt x="1577" y="2162"/>
                    <a:pt x="2259" y="1665"/>
                    <a:pt x="2259" y="983"/>
                  </a:cubicBezTo>
                  <a:cubicBezTo>
                    <a:pt x="2232" y="407"/>
                    <a:pt x="1767" y="0"/>
                    <a:pt x="12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29"/>
            <p:cNvSpPr/>
            <p:nvPr/>
          </p:nvSpPr>
          <p:spPr>
            <a:xfrm>
              <a:off x="4174850" y="4333225"/>
              <a:ext cx="77200" cy="87325"/>
            </a:xfrm>
            <a:custGeom>
              <a:avLst/>
              <a:gdLst/>
              <a:ahLst/>
              <a:cxnLst/>
              <a:rect l="l" t="t" r="r" b="b"/>
              <a:pathLst>
                <a:path w="3088" h="3493" extrusionOk="0">
                  <a:moveTo>
                    <a:pt x="1720" y="1468"/>
                  </a:moveTo>
                  <a:cubicBezTo>
                    <a:pt x="1652" y="1832"/>
                    <a:pt x="1506" y="2180"/>
                    <a:pt x="1288" y="2482"/>
                  </a:cubicBezTo>
                  <a:cubicBezTo>
                    <a:pt x="1203" y="2595"/>
                    <a:pt x="1163" y="2650"/>
                    <a:pt x="1157" y="2650"/>
                  </a:cubicBezTo>
                  <a:cubicBezTo>
                    <a:pt x="1149" y="2650"/>
                    <a:pt x="1189" y="2572"/>
                    <a:pt x="1257" y="2420"/>
                  </a:cubicBezTo>
                  <a:cubicBezTo>
                    <a:pt x="1319" y="2265"/>
                    <a:pt x="1350" y="2110"/>
                    <a:pt x="1443" y="1955"/>
                  </a:cubicBezTo>
                  <a:cubicBezTo>
                    <a:pt x="1521" y="1783"/>
                    <a:pt x="1615" y="1620"/>
                    <a:pt x="1720" y="1468"/>
                  </a:cubicBezTo>
                  <a:close/>
                  <a:moveTo>
                    <a:pt x="2343" y="1"/>
                  </a:moveTo>
                  <a:cubicBezTo>
                    <a:pt x="1838" y="26"/>
                    <a:pt x="1272" y="318"/>
                    <a:pt x="1145" y="793"/>
                  </a:cubicBezTo>
                  <a:lnTo>
                    <a:pt x="1145" y="793"/>
                  </a:lnTo>
                  <a:cubicBezTo>
                    <a:pt x="598" y="1287"/>
                    <a:pt x="262" y="1932"/>
                    <a:pt x="109" y="2637"/>
                  </a:cubicBezTo>
                  <a:cubicBezTo>
                    <a:pt x="1" y="3207"/>
                    <a:pt x="438" y="3492"/>
                    <a:pt x="944" y="3492"/>
                  </a:cubicBezTo>
                  <a:cubicBezTo>
                    <a:pt x="1016" y="3492"/>
                    <a:pt x="1090" y="3486"/>
                    <a:pt x="1164" y="3475"/>
                  </a:cubicBezTo>
                  <a:cubicBezTo>
                    <a:pt x="2529" y="3195"/>
                    <a:pt x="3087" y="1458"/>
                    <a:pt x="2839" y="249"/>
                  </a:cubicBezTo>
                  <a:cubicBezTo>
                    <a:pt x="2808" y="32"/>
                    <a:pt x="2498" y="1"/>
                    <a:pt x="23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92" name="Google Shape;3392;p29"/>
          <p:cNvSpPr/>
          <p:nvPr/>
        </p:nvSpPr>
        <p:spPr>
          <a:xfrm>
            <a:off x="229375" y="903300"/>
            <a:ext cx="378570" cy="317388"/>
          </a:xfrm>
          <a:custGeom>
            <a:avLst/>
            <a:gdLst/>
            <a:ahLst/>
            <a:cxnLst/>
            <a:rect l="l" t="t" r="r" b="b"/>
            <a:pathLst>
              <a:path w="11540" h="9675" extrusionOk="0">
                <a:moveTo>
                  <a:pt x="5370" y="0"/>
                </a:moveTo>
                <a:cubicBezTo>
                  <a:pt x="4691" y="0"/>
                  <a:pt x="4009" y="111"/>
                  <a:pt x="3350" y="337"/>
                </a:cubicBezTo>
                <a:lnTo>
                  <a:pt x="3885" y="225"/>
                </a:lnTo>
                <a:lnTo>
                  <a:pt x="3885" y="225"/>
                </a:lnTo>
                <a:cubicBezTo>
                  <a:pt x="2335" y="639"/>
                  <a:pt x="949" y="1659"/>
                  <a:pt x="404" y="3160"/>
                </a:cubicBezTo>
                <a:cubicBezTo>
                  <a:pt x="0" y="4308"/>
                  <a:pt x="93" y="5610"/>
                  <a:pt x="683" y="6696"/>
                </a:cubicBezTo>
                <a:cubicBezTo>
                  <a:pt x="1303" y="7782"/>
                  <a:pt x="2234" y="8650"/>
                  <a:pt x="3350" y="9147"/>
                </a:cubicBezTo>
                <a:cubicBezTo>
                  <a:pt x="4136" y="9496"/>
                  <a:pt x="4993" y="9675"/>
                  <a:pt x="5843" y="9675"/>
                </a:cubicBezTo>
                <a:cubicBezTo>
                  <a:pt x="7106" y="9675"/>
                  <a:pt x="8354" y="9280"/>
                  <a:pt x="9337" y="8464"/>
                </a:cubicBezTo>
                <a:cubicBezTo>
                  <a:pt x="10950" y="7130"/>
                  <a:pt x="11540" y="4587"/>
                  <a:pt x="10516" y="2788"/>
                </a:cubicBezTo>
                <a:cubicBezTo>
                  <a:pt x="10175" y="2198"/>
                  <a:pt x="9740" y="1702"/>
                  <a:pt x="9213" y="1299"/>
                </a:cubicBezTo>
                <a:cubicBezTo>
                  <a:pt x="8094" y="449"/>
                  <a:pt x="6738" y="0"/>
                  <a:pt x="53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29"/>
          <p:cNvSpPr/>
          <p:nvPr/>
        </p:nvSpPr>
        <p:spPr>
          <a:xfrm>
            <a:off x="7687450" y="4704625"/>
            <a:ext cx="378570" cy="317388"/>
          </a:xfrm>
          <a:custGeom>
            <a:avLst/>
            <a:gdLst/>
            <a:ahLst/>
            <a:cxnLst/>
            <a:rect l="l" t="t" r="r" b="b"/>
            <a:pathLst>
              <a:path w="11540" h="9675" extrusionOk="0">
                <a:moveTo>
                  <a:pt x="5370" y="0"/>
                </a:moveTo>
                <a:cubicBezTo>
                  <a:pt x="4691" y="0"/>
                  <a:pt x="4009" y="111"/>
                  <a:pt x="3350" y="337"/>
                </a:cubicBezTo>
                <a:lnTo>
                  <a:pt x="3885" y="225"/>
                </a:lnTo>
                <a:lnTo>
                  <a:pt x="3885" y="225"/>
                </a:lnTo>
                <a:cubicBezTo>
                  <a:pt x="2335" y="639"/>
                  <a:pt x="949" y="1659"/>
                  <a:pt x="404" y="3160"/>
                </a:cubicBezTo>
                <a:cubicBezTo>
                  <a:pt x="0" y="4308"/>
                  <a:pt x="93" y="5610"/>
                  <a:pt x="683" y="6696"/>
                </a:cubicBezTo>
                <a:cubicBezTo>
                  <a:pt x="1303" y="7782"/>
                  <a:pt x="2234" y="8650"/>
                  <a:pt x="3350" y="9147"/>
                </a:cubicBezTo>
                <a:cubicBezTo>
                  <a:pt x="4136" y="9496"/>
                  <a:pt x="4993" y="9675"/>
                  <a:pt x="5843" y="9675"/>
                </a:cubicBezTo>
                <a:cubicBezTo>
                  <a:pt x="7106" y="9675"/>
                  <a:pt x="8354" y="9280"/>
                  <a:pt x="9337" y="8464"/>
                </a:cubicBezTo>
                <a:cubicBezTo>
                  <a:pt x="10950" y="7130"/>
                  <a:pt x="11540" y="4587"/>
                  <a:pt x="10516" y="2788"/>
                </a:cubicBezTo>
                <a:cubicBezTo>
                  <a:pt x="10175" y="2198"/>
                  <a:pt x="9740" y="1702"/>
                  <a:pt x="9213" y="1299"/>
                </a:cubicBezTo>
                <a:cubicBezTo>
                  <a:pt x="8094" y="449"/>
                  <a:pt x="6738" y="0"/>
                  <a:pt x="53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94" name="Google Shape;3394;p29"/>
          <p:cNvGrpSpPr/>
          <p:nvPr/>
        </p:nvGrpSpPr>
        <p:grpSpPr>
          <a:xfrm rot="9809556" flipH="1">
            <a:off x="7943661" y="-185273"/>
            <a:ext cx="1481184" cy="2494530"/>
            <a:chOff x="3026750" y="1552825"/>
            <a:chExt cx="1108700" cy="1867600"/>
          </a:xfrm>
        </p:grpSpPr>
        <p:sp>
          <p:nvSpPr>
            <p:cNvPr id="3395" name="Google Shape;3395;p29"/>
            <p:cNvSpPr/>
            <p:nvPr/>
          </p:nvSpPr>
          <p:spPr>
            <a:xfrm>
              <a:off x="3517625" y="1552825"/>
              <a:ext cx="235775" cy="558625"/>
            </a:xfrm>
            <a:custGeom>
              <a:avLst/>
              <a:gdLst/>
              <a:ahLst/>
              <a:cxnLst/>
              <a:rect l="l" t="t" r="r" b="b"/>
              <a:pathLst>
                <a:path w="9431" h="22345" extrusionOk="0">
                  <a:moveTo>
                    <a:pt x="5310" y="1463"/>
                  </a:moveTo>
                  <a:cubicBezTo>
                    <a:pt x="5816" y="2596"/>
                    <a:pt x="6477" y="3510"/>
                    <a:pt x="7197" y="4604"/>
                  </a:cubicBezTo>
                  <a:cubicBezTo>
                    <a:pt x="8283" y="6279"/>
                    <a:pt x="8190" y="8233"/>
                    <a:pt x="8159" y="10156"/>
                  </a:cubicBezTo>
                  <a:cubicBezTo>
                    <a:pt x="8058" y="13394"/>
                    <a:pt x="7585" y="16612"/>
                    <a:pt x="6758" y="19742"/>
                  </a:cubicBezTo>
                  <a:lnTo>
                    <a:pt x="6758" y="19742"/>
                  </a:lnTo>
                  <a:cubicBezTo>
                    <a:pt x="4215" y="14312"/>
                    <a:pt x="1810" y="6507"/>
                    <a:pt x="5310" y="1463"/>
                  </a:cubicBezTo>
                  <a:close/>
                  <a:moveTo>
                    <a:pt x="5701" y="0"/>
                  </a:moveTo>
                  <a:cubicBezTo>
                    <a:pt x="5466" y="0"/>
                    <a:pt x="5197" y="121"/>
                    <a:pt x="5057" y="261"/>
                  </a:cubicBezTo>
                  <a:cubicBezTo>
                    <a:pt x="0" y="5883"/>
                    <a:pt x="3244" y="15384"/>
                    <a:pt x="6282" y="21407"/>
                  </a:cubicBezTo>
                  <a:lnTo>
                    <a:pt x="6282" y="21407"/>
                  </a:lnTo>
                  <a:cubicBezTo>
                    <a:pt x="6236" y="21555"/>
                    <a:pt x="6190" y="21703"/>
                    <a:pt x="6143" y="21850"/>
                  </a:cubicBezTo>
                  <a:cubicBezTo>
                    <a:pt x="6045" y="22174"/>
                    <a:pt x="6303" y="22320"/>
                    <a:pt x="6593" y="22320"/>
                  </a:cubicBezTo>
                  <a:cubicBezTo>
                    <a:pt x="6663" y="22320"/>
                    <a:pt x="6735" y="22312"/>
                    <a:pt x="6805" y="22295"/>
                  </a:cubicBezTo>
                  <a:lnTo>
                    <a:pt x="6805" y="22295"/>
                  </a:lnTo>
                  <a:cubicBezTo>
                    <a:pt x="6870" y="22329"/>
                    <a:pt x="6950" y="22344"/>
                    <a:pt x="7034" y="22344"/>
                  </a:cubicBezTo>
                  <a:cubicBezTo>
                    <a:pt x="7411" y="22344"/>
                    <a:pt x="7890" y="22035"/>
                    <a:pt x="7694" y="21664"/>
                  </a:cubicBezTo>
                  <a:lnTo>
                    <a:pt x="7694" y="21633"/>
                  </a:lnTo>
                  <a:cubicBezTo>
                    <a:pt x="7619" y="21491"/>
                    <a:pt x="7545" y="21347"/>
                    <a:pt x="7470" y="21200"/>
                  </a:cubicBezTo>
                  <a:lnTo>
                    <a:pt x="7470" y="21200"/>
                  </a:lnTo>
                  <a:cubicBezTo>
                    <a:pt x="8558" y="17592"/>
                    <a:pt x="9160" y="13854"/>
                    <a:pt x="9276" y="10063"/>
                  </a:cubicBezTo>
                  <a:cubicBezTo>
                    <a:pt x="9338" y="8512"/>
                    <a:pt x="9431" y="6744"/>
                    <a:pt x="8841" y="5255"/>
                  </a:cubicBezTo>
                  <a:cubicBezTo>
                    <a:pt x="8159" y="3456"/>
                    <a:pt x="6701" y="2153"/>
                    <a:pt x="6112" y="261"/>
                  </a:cubicBezTo>
                  <a:cubicBezTo>
                    <a:pt x="6044" y="72"/>
                    <a:pt x="5882" y="0"/>
                    <a:pt x="57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29"/>
            <p:cNvSpPr/>
            <p:nvPr/>
          </p:nvSpPr>
          <p:spPr>
            <a:xfrm>
              <a:off x="3666525" y="1821075"/>
              <a:ext cx="411675" cy="323500"/>
            </a:xfrm>
            <a:custGeom>
              <a:avLst/>
              <a:gdLst/>
              <a:ahLst/>
              <a:cxnLst/>
              <a:rect l="l" t="t" r="r" b="b"/>
              <a:pathLst>
                <a:path w="16467" h="12940" extrusionOk="0">
                  <a:moveTo>
                    <a:pt x="15040" y="1041"/>
                  </a:moveTo>
                  <a:lnTo>
                    <a:pt x="15040" y="1041"/>
                  </a:lnTo>
                  <a:cubicBezTo>
                    <a:pt x="12704" y="6579"/>
                    <a:pt x="7732" y="10769"/>
                    <a:pt x="1765" y="11814"/>
                  </a:cubicBezTo>
                  <a:lnTo>
                    <a:pt x="1765" y="11814"/>
                  </a:lnTo>
                  <a:cubicBezTo>
                    <a:pt x="1538" y="8000"/>
                    <a:pt x="5542" y="4523"/>
                    <a:pt x="8779" y="3210"/>
                  </a:cubicBezTo>
                  <a:cubicBezTo>
                    <a:pt x="10861" y="2333"/>
                    <a:pt x="13084" y="2063"/>
                    <a:pt x="15040" y="1041"/>
                  </a:cubicBezTo>
                  <a:close/>
                  <a:moveTo>
                    <a:pt x="16295" y="1"/>
                  </a:moveTo>
                  <a:cubicBezTo>
                    <a:pt x="16016" y="1"/>
                    <a:pt x="15444" y="197"/>
                    <a:pt x="15355" y="264"/>
                  </a:cubicBezTo>
                  <a:cubicBezTo>
                    <a:pt x="13618" y="1659"/>
                    <a:pt x="11447" y="1908"/>
                    <a:pt x="9399" y="2590"/>
                  </a:cubicBezTo>
                  <a:cubicBezTo>
                    <a:pt x="7972" y="3024"/>
                    <a:pt x="6670" y="3738"/>
                    <a:pt x="5491" y="4606"/>
                  </a:cubicBezTo>
                  <a:cubicBezTo>
                    <a:pt x="2854" y="6591"/>
                    <a:pt x="0" y="9259"/>
                    <a:pt x="745" y="12857"/>
                  </a:cubicBezTo>
                  <a:cubicBezTo>
                    <a:pt x="753" y="12915"/>
                    <a:pt x="839" y="12940"/>
                    <a:pt x="959" y="12940"/>
                  </a:cubicBezTo>
                  <a:cubicBezTo>
                    <a:pt x="1290" y="12940"/>
                    <a:pt x="1884" y="12752"/>
                    <a:pt x="1862" y="12547"/>
                  </a:cubicBezTo>
                  <a:cubicBezTo>
                    <a:pt x="1838" y="12432"/>
                    <a:pt x="1819" y="12317"/>
                    <a:pt x="1803" y="12202"/>
                  </a:cubicBezTo>
                  <a:lnTo>
                    <a:pt x="1803" y="12202"/>
                  </a:lnTo>
                  <a:cubicBezTo>
                    <a:pt x="8417" y="10962"/>
                    <a:pt x="14057" y="6474"/>
                    <a:pt x="16441" y="108"/>
                  </a:cubicBezTo>
                  <a:cubicBezTo>
                    <a:pt x="16467" y="30"/>
                    <a:pt x="16403" y="1"/>
                    <a:pt x="162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29"/>
            <p:cNvSpPr/>
            <p:nvPr/>
          </p:nvSpPr>
          <p:spPr>
            <a:xfrm>
              <a:off x="3382700" y="1934550"/>
              <a:ext cx="340975" cy="237375"/>
            </a:xfrm>
            <a:custGeom>
              <a:avLst/>
              <a:gdLst/>
              <a:ahLst/>
              <a:cxnLst/>
              <a:rect l="l" t="t" r="r" b="b"/>
              <a:pathLst>
                <a:path w="13639" h="9495" extrusionOk="0">
                  <a:moveTo>
                    <a:pt x="2456" y="642"/>
                  </a:moveTo>
                  <a:cubicBezTo>
                    <a:pt x="6549" y="642"/>
                    <a:pt x="10686" y="4748"/>
                    <a:pt x="12256" y="8297"/>
                  </a:cubicBezTo>
                  <a:lnTo>
                    <a:pt x="12256" y="8297"/>
                  </a:lnTo>
                  <a:cubicBezTo>
                    <a:pt x="11701" y="8764"/>
                    <a:pt x="11154" y="8960"/>
                    <a:pt x="10625" y="8960"/>
                  </a:cubicBezTo>
                  <a:cubicBezTo>
                    <a:pt x="8371" y="8960"/>
                    <a:pt x="6435" y="5395"/>
                    <a:pt x="5522" y="3914"/>
                  </a:cubicBezTo>
                  <a:cubicBezTo>
                    <a:pt x="4679" y="2525"/>
                    <a:pt x="3697" y="1334"/>
                    <a:pt x="2322" y="643"/>
                  </a:cubicBezTo>
                  <a:lnTo>
                    <a:pt x="2322" y="643"/>
                  </a:lnTo>
                  <a:cubicBezTo>
                    <a:pt x="2367" y="642"/>
                    <a:pt x="2411" y="642"/>
                    <a:pt x="2456" y="642"/>
                  </a:cubicBezTo>
                  <a:close/>
                  <a:moveTo>
                    <a:pt x="2712" y="1"/>
                  </a:moveTo>
                  <a:cubicBezTo>
                    <a:pt x="2068" y="1"/>
                    <a:pt x="1420" y="81"/>
                    <a:pt x="776" y="253"/>
                  </a:cubicBezTo>
                  <a:cubicBezTo>
                    <a:pt x="497" y="315"/>
                    <a:pt x="0" y="750"/>
                    <a:pt x="528" y="874"/>
                  </a:cubicBezTo>
                  <a:cubicBezTo>
                    <a:pt x="4405" y="1897"/>
                    <a:pt x="4715" y="6581"/>
                    <a:pt x="7755" y="8629"/>
                  </a:cubicBezTo>
                  <a:cubicBezTo>
                    <a:pt x="8573" y="9194"/>
                    <a:pt x="9526" y="9495"/>
                    <a:pt x="10468" y="9495"/>
                  </a:cubicBezTo>
                  <a:cubicBezTo>
                    <a:pt x="11247" y="9495"/>
                    <a:pt x="12019" y="9288"/>
                    <a:pt x="12700" y="8854"/>
                  </a:cubicBezTo>
                  <a:lnTo>
                    <a:pt x="12700" y="8854"/>
                  </a:lnTo>
                  <a:cubicBezTo>
                    <a:pt x="12737" y="8860"/>
                    <a:pt x="12776" y="8863"/>
                    <a:pt x="12816" y="8863"/>
                  </a:cubicBezTo>
                  <a:cubicBezTo>
                    <a:pt x="13184" y="8863"/>
                    <a:pt x="13639" y="8629"/>
                    <a:pt x="13556" y="8380"/>
                  </a:cubicBezTo>
                  <a:lnTo>
                    <a:pt x="13556" y="8380"/>
                  </a:lnTo>
                  <a:lnTo>
                    <a:pt x="13556" y="8411"/>
                  </a:lnTo>
                  <a:cubicBezTo>
                    <a:pt x="11892" y="4266"/>
                    <a:pt x="7399" y="1"/>
                    <a:pt x="27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29"/>
            <p:cNvSpPr/>
            <p:nvPr/>
          </p:nvSpPr>
          <p:spPr>
            <a:xfrm>
              <a:off x="3696300" y="2037575"/>
              <a:ext cx="439150" cy="352000"/>
            </a:xfrm>
            <a:custGeom>
              <a:avLst/>
              <a:gdLst/>
              <a:ahLst/>
              <a:cxnLst/>
              <a:rect l="l" t="t" r="r" b="b"/>
              <a:pathLst>
                <a:path w="17566" h="14080" extrusionOk="0">
                  <a:moveTo>
                    <a:pt x="16282" y="721"/>
                  </a:moveTo>
                  <a:cubicBezTo>
                    <a:pt x="15226" y="3804"/>
                    <a:pt x="14037" y="6880"/>
                    <a:pt x="11434" y="8974"/>
                  </a:cubicBezTo>
                  <a:cubicBezTo>
                    <a:pt x="8656" y="11208"/>
                    <a:pt x="5163" y="12543"/>
                    <a:pt x="1665" y="13125"/>
                  </a:cubicBezTo>
                  <a:lnTo>
                    <a:pt x="1665" y="13125"/>
                  </a:lnTo>
                  <a:cubicBezTo>
                    <a:pt x="2282" y="9956"/>
                    <a:pt x="4540" y="7608"/>
                    <a:pt x="6936" y="5562"/>
                  </a:cubicBezTo>
                  <a:cubicBezTo>
                    <a:pt x="9812" y="3093"/>
                    <a:pt x="12715" y="1658"/>
                    <a:pt x="16282" y="721"/>
                  </a:cubicBezTo>
                  <a:close/>
                  <a:moveTo>
                    <a:pt x="17223" y="1"/>
                  </a:moveTo>
                  <a:cubicBezTo>
                    <a:pt x="17082" y="1"/>
                    <a:pt x="16935" y="27"/>
                    <a:pt x="16894" y="41"/>
                  </a:cubicBezTo>
                  <a:cubicBezTo>
                    <a:pt x="12861" y="971"/>
                    <a:pt x="9666" y="2367"/>
                    <a:pt x="6502" y="5035"/>
                  </a:cubicBezTo>
                  <a:cubicBezTo>
                    <a:pt x="3847" y="7247"/>
                    <a:pt x="1192" y="9825"/>
                    <a:pt x="538" y="13327"/>
                  </a:cubicBezTo>
                  <a:lnTo>
                    <a:pt x="538" y="13327"/>
                  </a:lnTo>
                  <a:cubicBezTo>
                    <a:pt x="188" y="13483"/>
                    <a:pt x="0" y="13823"/>
                    <a:pt x="458" y="13823"/>
                  </a:cubicBezTo>
                  <a:cubicBezTo>
                    <a:pt x="459" y="13823"/>
                    <a:pt x="459" y="13823"/>
                    <a:pt x="460" y="13823"/>
                  </a:cubicBezTo>
                  <a:lnTo>
                    <a:pt x="460" y="13823"/>
                  </a:lnTo>
                  <a:cubicBezTo>
                    <a:pt x="458" y="13841"/>
                    <a:pt x="456" y="13858"/>
                    <a:pt x="453" y="13875"/>
                  </a:cubicBezTo>
                  <a:cubicBezTo>
                    <a:pt x="429" y="14020"/>
                    <a:pt x="582" y="14080"/>
                    <a:pt x="782" y="14080"/>
                  </a:cubicBezTo>
                  <a:cubicBezTo>
                    <a:pt x="1099" y="14080"/>
                    <a:pt x="1532" y="13929"/>
                    <a:pt x="1570" y="13720"/>
                  </a:cubicBezTo>
                  <a:cubicBezTo>
                    <a:pt x="1572" y="13706"/>
                    <a:pt x="1574" y="13692"/>
                    <a:pt x="1576" y="13677"/>
                  </a:cubicBezTo>
                  <a:lnTo>
                    <a:pt x="1576" y="13677"/>
                  </a:lnTo>
                  <a:cubicBezTo>
                    <a:pt x="5099" y="13110"/>
                    <a:pt x="8447" y="11771"/>
                    <a:pt x="11403" y="9781"/>
                  </a:cubicBezTo>
                  <a:cubicBezTo>
                    <a:pt x="14784" y="7454"/>
                    <a:pt x="16242" y="3980"/>
                    <a:pt x="17514" y="196"/>
                  </a:cubicBezTo>
                  <a:cubicBezTo>
                    <a:pt x="17566" y="41"/>
                    <a:pt x="17398" y="1"/>
                    <a:pt x="172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29"/>
            <p:cNvSpPr/>
            <p:nvPr/>
          </p:nvSpPr>
          <p:spPr>
            <a:xfrm>
              <a:off x="3363300" y="2187475"/>
              <a:ext cx="369775" cy="331275"/>
            </a:xfrm>
            <a:custGeom>
              <a:avLst/>
              <a:gdLst/>
              <a:ahLst/>
              <a:cxnLst/>
              <a:rect l="l" t="t" r="r" b="b"/>
              <a:pathLst>
                <a:path w="14791" h="13251" extrusionOk="0">
                  <a:moveTo>
                    <a:pt x="1444" y="822"/>
                  </a:moveTo>
                  <a:lnTo>
                    <a:pt x="1444" y="822"/>
                  </a:lnTo>
                  <a:cubicBezTo>
                    <a:pt x="4081" y="1724"/>
                    <a:pt x="5898" y="5356"/>
                    <a:pt x="7446" y="7290"/>
                  </a:cubicBezTo>
                  <a:cubicBezTo>
                    <a:pt x="8283" y="8314"/>
                    <a:pt x="9524" y="8934"/>
                    <a:pt x="10485" y="9834"/>
                  </a:cubicBezTo>
                  <a:cubicBezTo>
                    <a:pt x="11296" y="10577"/>
                    <a:pt x="12058" y="11370"/>
                    <a:pt x="12771" y="12199"/>
                  </a:cubicBezTo>
                  <a:lnTo>
                    <a:pt x="12771" y="12199"/>
                  </a:lnTo>
                  <a:cubicBezTo>
                    <a:pt x="9753" y="11622"/>
                    <a:pt x="6952" y="10621"/>
                    <a:pt x="5367" y="7662"/>
                  </a:cubicBezTo>
                  <a:cubicBezTo>
                    <a:pt x="4654" y="6359"/>
                    <a:pt x="4220" y="4901"/>
                    <a:pt x="3444" y="3599"/>
                  </a:cubicBezTo>
                  <a:cubicBezTo>
                    <a:pt x="2903" y="2620"/>
                    <a:pt x="1935" y="1813"/>
                    <a:pt x="1444" y="822"/>
                  </a:cubicBezTo>
                  <a:close/>
                  <a:moveTo>
                    <a:pt x="838" y="0"/>
                  </a:moveTo>
                  <a:cubicBezTo>
                    <a:pt x="652" y="0"/>
                    <a:pt x="1" y="156"/>
                    <a:pt x="63" y="466"/>
                  </a:cubicBezTo>
                  <a:cubicBezTo>
                    <a:pt x="435" y="2017"/>
                    <a:pt x="2017" y="3195"/>
                    <a:pt x="2731" y="4622"/>
                  </a:cubicBezTo>
                  <a:cubicBezTo>
                    <a:pt x="3444" y="6080"/>
                    <a:pt x="3940" y="7662"/>
                    <a:pt x="4871" y="8996"/>
                  </a:cubicBezTo>
                  <a:cubicBezTo>
                    <a:pt x="6811" y="11845"/>
                    <a:pt x="10261" y="12562"/>
                    <a:pt x="13457" y="13027"/>
                  </a:cubicBezTo>
                  <a:lnTo>
                    <a:pt x="13457" y="13027"/>
                  </a:lnTo>
                  <a:cubicBezTo>
                    <a:pt x="13490" y="13069"/>
                    <a:pt x="13523" y="13111"/>
                    <a:pt x="13556" y="13153"/>
                  </a:cubicBezTo>
                  <a:cubicBezTo>
                    <a:pt x="13617" y="13221"/>
                    <a:pt x="13727" y="13250"/>
                    <a:pt x="13854" y="13250"/>
                  </a:cubicBezTo>
                  <a:cubicBezTo>
                    <a:pt x="14243" y="13250"/>
                    <a:pt x="14790" y="12976"/>
                    <a:pt x="14580" y="12718"/>
                  </a:cubicBezTo>
                  <a:cubicBezTo>
                    <a:pt x="14567" y="12703"/>
                    <a:pt x="14554" y="12688"/>
                    <a:pt x="14541" y="12672"/>
                  </a:cubicBezTo>
                  <a:lnTo>
                    <a:pt x="14541" y="12672"/>
                  </a:lnTo>
                  <a:cubicBezTo>
                    <a:pt x="14599" y="12581"/>
                    <a:pt x="14566" y="12502"/>
                    <a:pt x="14369" y="12471"/>
                  </a:cubicBezTo>
                  <a:lnTo>
                    <a:pt x="14369" y="12471"/>
                  </a:lnTo>
                  <a:cubicBezTo>
                    <a:pt x="12137" y="9898"/>
                    <a:pt x="9338" y="7978"/>
                    <a:pt x="7383" y="5212"/>
                  </a:cubicBezTo>
                  <a:cubicBezTo>
                    <a:pt x="5926" y="3071"/>
                    <a:pt x="3661" y="156"/>
                    <a:pt x="8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29"/>
            <p:cNvSpPr/>
            <p:nvPr/>
          </p:nvSpPr>
          <p:spPr>
            <a:xfrm>
              <a:off x="3636250" y="2375375"/>
              <a:ext cx="441475" cy="350150"/>
            </a:xfrm>
            <a:custGeom>
              <a:avLst/>
              <a:gdLst/>
              <a:ahLst/>
              <a:cxnLst/>
              <a:rect l="l" t="t" r="r" b="b"/>
              <a:pathLst>
                <a:path w="17659" h="14006" extrusionOk="0">
                  <a:moveTo>
                    <a:pt x="15262" y="1321"/>
                  </a:moveTo>
                  <a:cubicBezTo>
                    <a:pt x="13611" y="3164"/>
                    <a:pt x="12658" y="5579"/>
                    <a:pt x="10734" y="7250"/>
                  </a:cubicBezTo>
                  <a:cubicBezTo>
                    <a:pt x="8206" y="9405"/>
                    <a:pt x="5289" y="11059"/>
                    <a:pt x="2141" y="12132"/>
                  </a:cubicBezTo>
                  <a:lnTo>
                    <a:pt x="2141" y="12132"/>
                  </a:lnTo>
                  <a:cubicBezTo>
                    <a:pt x="3533" y="9460"/>
                    <a:pt x="5626" y="7733"/>
                    <a:pt x="8098" y="5761"/>
                  </a:cubicBezTo>
                  <a:cubicBezTo>
                    <a:pt x="9401" y="4706"/>
                    <a:pt x="10455" y="3465"/>
                    <a:pt x="11975" y="2659"/>
                  </a:cubicBezTo>
                  <a:cubicBezTo>
                    <a:pt x="13032" y="2140"/>
                    <a:pt x="14131" y="1691"/>
                    <a:pt x="15262" y="1321"/>
                  </a:cubicBezTo>
                  <a:close/>
                  <a:moveTo>
                    <a:pt x="16910" y="0"/>
                  </a:moveTo>
                  <a:cubicBezTo>
                    <a:pt x="16857" y="0"/>
                    <a:pt x="16804" y="7"/>
                    <a:pt x="16752" y="22"/>
                  </a:cubicBezTo>
                  <a:cubicBezTo>
                    <a:pt x="14922" y="487"/>
                    <a:pt x="13154" y="1139"/>
                    <a:pt x="11448" y="1976"/>
                  </a:cubicBezTo>
                  <a:cubicBezTo>
                    <a:pt x="9835" y="2814"/>
                    <a:pt x="8749" y="4117"/>
                    <a:pt x="7353" y="5233"/>
                  </a:cubicBezTo>
                  <a:cubicBezTo>
                    <a:pt x="4562" y="7460"/>
                    <a:pt x="2258" y="9354"/>
                    <a:pt x="813" y="12545"/>
                  </a:cubicBezTo>
                  <a:lnTo>
                    <a:pt x="813" y="12545"/>
                  </a:lnTo>
                  <a:cubicBezTo>
                    <a:pt x="729" y="12569"/>
                    <a:pt x="645" y="12593"/>
                    <a:pt x="560" y="12616"/>
                  </a:cubicBezTo>
                  <a:cubicBezTo>
                    <a:pt x="0" y="12769"/>
                    <a:pt x="46" y="13318"/>
                    <a:pt x="457" y="13407"/>
                  </a:cubicBezTo>
                  <a:lnTo>
                    <a:pt x="457" y="13407"/>
                  </a:lnTo>
                  <a:cubicBezTo>
                    <a:pt x="439" y="13454"/>
                    <a:pt x="422" y="13500"/>
                    <a:pt x="405" y="13546"/>
                  </a:cubicBezTo>
                  <a:cubicBezTo>
                    <a:pt x="274" y="13859"/>
                    <a:pt x="534" y="14005"/>
                    <a:pt x="830" y="14005"/>
                  </a:cubicBezTo>
                  <a:cubicBezTo>
                    <a:pt x="1094" y="14005"/>
                    <a:pt x="1387" y="13889"/>
                    <a:pt x="1460" y="13671"/>
                  </a:cubicBezTo>
                  <a:cubicBezTo>
                    <a:pt x="1528" y="13486"/>
                    <a:pt x="1599" y="13306"/>
                    <a:pt x="1673" y="13129"/>
                  </a:cubicBezTo>
                  <a:lnTo>
                    <a:pt x="1673" y="13129"/>
                  </a:lnTo>
                  <a:cubicBezTo>
                    <a:pt x="4843" y="12144"/>
                    <a:pt x="7820" y="10597"/>
                    <a:pt x="10486" y="8583"/>
                  </a:cubicBezTo>
                  <a:cubicBezTo>
                    <a:pt x="11758" y="7653"/>
                    <a:pt x="12875" y="6505"/>
                    <a:pt x="13805" y="5233"/>
                  </a:cubicBezTo>
                  <a:cubicBezTo>
                    <a:pt x="14891" y="3620"/>
                    <a:pt x="15666" y="1852"/>
                    <a:pt x="17248" y="673"/>
                  </a:cubicBezTo>
                  <a:cubicBezTo>
                    <a:pt x="17658" y="373"/>
                    <a:pt x="17298" y="0"/>
                    <a:pt x="169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29"/>
            <p:cNvSpPr/>
            <p:nvPr/>
          </p:nvSpPr>
          <p:spPr>
            <a:xfrm>
              <a:off x="3266925" y="2664000"/>
              <a:ext cx="420475" cy="134025"/>
            </a:xfrm>
            <a:custGeom>
              <a:avLst/>
              <a:gdLst/>
              <a:ahLst/>
              <a:cxnLst/>
              <a:rect l="l" t="t" r="r" b="b"/>
              <a:pathLst>
                <a:path w="16819" h="5361" extrusionOk="0">
                  <a:moveTo>
                    <a:pt x="5575" y="864"/>
                  </a:moveTo>
                  <a:cubicBezTo>
                    <a:pt x="6716" y="864"/>
                    <a:pt x="7829" y="1317"/>
                    <a:pt x="8912" y="1784"/>
                  </a:cubicBezTo>
                  <a:cubicBezTo>
                    <a:pt x="10546" y="2442"/>
                    <a:pt x="11816" y="2577"/>
                    <a:pt x="13260" y="2577"/>
                  </a:cubicBezTo>
                  <a:cubicBezTo>
                    <a:pt x="13681" y="2577"/>
                    <a:pt x="14116" y="2566"/>
                    <a:pt x="14579" y="2552"/>
                  </a:cubicBezTo>
                  <a:lnTo>
                    <a:pt x="14579" y="2552"/>
                  </a:lnTo>
                  <a:cubicBezTo>
                    <a:pt x="13415" y="3879"/>
                    <a:pt x="11916" y="4239"/>
                    <a:pt x="10268" y="4239"/>
                  </a:cubicBezTo>
                  <a:cubicBezTo>
                    <a:pt x="8317" y="4239"/>
                    <a:pt x="6157" y="3735"/>
                    <a:pt x="4094" y="3735"/>
                  </a:cubicBezTo>
                  <a:cubicBezTo>
                    <a:pt x="3154" y="3735"/>
                    <a:pt x="2234" y="3840"/>
                    <a:pt x="1363" y="4144"/>
                  </a:cubicBezTo>
                  <a:lnTo>
                    <a:pt x="1363" y="4144"/>
                  </a:lnTo>
                  <a:cubicBezTo>
                    <a:pt x="1778" y="2852"/>
                    <a:pt x="2725" y="1770"/>
                    <a:pt x="3980" y="1195"/>
                  </a:cubicBezTo>
                  <a:cubicBezTo>
                    <a:pt x="4518" y="960"/>
                    <a:pt x="5049" y="864"/>
                    <a:pt x="5575" y="864"/>
                  </a:cubicBezTo>
                  <a:close/>
                  <a:moveTo>
                    <a:pt x="5845" y="1"/>
                  </a:moveTo>
                  <a:cubicBezTo>
                    <a:pt x="5619" y="1"/>
                    <a:pt x="5391" y="16"/>
                    <a:pt x="5159" y="47"/>
                  </a:cubicBezTo>
                  <a:cubicBezTo>
                    <a:pt x="2584" y="419"/>
                    <a:pt x="506" y="2405"/>
                    <a:pt x="40" y="4979"/>
                  </a:cubicBezTo>
                  <a:cubicBezTo>
                    <a:pt x="0" y="5262"/>
                    <a:pt x="263" y="5361"/>
                    <a:pt x="519" y="5361"/>
                  </a:cubicBezTo>
                  <a:cubicBezTo>
                    <a:pt x="656" y="5361"/>
                    <a:pt x="792" y="5333"/>
                    <a:pt x="878" y="5289"/>
                  </a:cubicBezTo>
                  <a:cubicBezTo>
                    <a:pt x="1922" y="4681"/>
                    <a:pt x="3019" y="4484"/>
                    <a:pt x="4143" y="4484"/>
                  </a:cubicBezTo>
                  <a:cubicBezTo>
                    <a:pt x="6225" y="4484"/>
                    <a:pt x="8401" y="5162"/>
                    <a:pt x="10503" y="5162"/>
                  </a:cubicBezTo>
                  <a:cubicBezTo>
                    <a:pt x="10739" y="5162"/>
                    <a:pt x="10974" y="5153"/>
                    <a:pt x="11207" y="5134"/>
                  </a:cubicBezTo>
                  <a:cubicBezTo>
                    <a:pt x="13844" y="4917"/>
                    <a:pt x="15581" y="3459"/>
                    <a:pt x="16667" y="1133"/>
                  </a:cubicBezTo>
                  <a:cubicBezTo>
                    <a:pt x="16819" y="812"/>
                    <a:pt x="16548" y="657"/>
                    <a:pt x="16235" y="657"/>
                  </a:cubicBezTo>
                  <a:cubicBezTo>
                    <a:pt x="15972" y="657"/>
                    <a:pt x="15680" y="766"/>
                    <a:pt x="15581" y="978"/>
                  </a:cubicBezTo>
                  <a:cubicBezTo>
                    <a:pt x="15459" y="1239"/>
                    <a:pt x="15330" y="1481"/>
                    <a:pt x="15196" y="1704"/>
                  </a:cubicBezTo>
                  <a:lnTo>
                    <a:pt x="15196" y="1704"/>
                  </a:lnTo>
                  <a:cubicBezTo>
                    <a:pt x="14478" y="1741"/>
                    <a:pt x="13781" y="1828"/>
                    <a:pt x="13082" y="1828"/>
                  </a:cubicBezTo>
                  <a:cubicBezTo>
                    <a:pt x="12748" y="1828"/>
                    <a:pt x="12413" y="1808"/>
                    <a:pt x="12076" y="1753"/>
                  </a:cubicBezTo>
                  <a:cubicBezTo>
                    <a:pt x="10990" y="1567"/>
                    <a:pt x="9967" y="1226"/>
                    <a:pt x="9005" y="761"/>
                  </a:cubicBezTo>
                  <a:cubicBezTo>
                    <a:pt x="7975" y="349"/>
                    <a:pt x="6946" y="1"/>
                    <a:pt x="58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29"/>
            <p:cNvSpPr/>
            <p:nvPr/>
          </p:nvSpPr>
          <p:spPr>
            <a:xfrm>
              <a:off x="3501350" y="2560000"/>
              <a:ext cx="177875" cy="161425"/>
            </a:xfrm>
            <a:custGeom>
              <a:avLst/>
              <a:gdLst/>
              <a:ahLst/>
              <a:cxnLst/>
              <a:rect l="l" t="t" r="r" b="b"/>
              <a:pathLst>
                <a:path w="7115" h="6457" extrusionOk="0">
                  <a:moveTo>
                    <a:pt x="1384" y="727"/>
                  </a:moveTo>
                  <a:lnTo>
                    <a:pt x="1384" y="727"/>
                  </a:lnTo>
                  <a:cubicBezTo>
                    <a:pt x="2153" y="1115"/>
                    <a:pt x="3566" y="2717"/>
                    <a:pt x="3847" y="2997"/>
                  </a:cubicBezTo>
                  <a:cubicBezTo>
                    <a:pt x="4381" y="3630"/>
                    <a:pt x="4852" y="4301"/>
                    <a:pt x="5260" y="5010"/>
                  </a:cubicBezTo>
                  <a:lnTo>
                    <a:pt x="5260" y="5010"/>
                  </a:lnTo>
                  <a:cubicBezTo>
                    <a:pt x="3423" y="4440"/>
                    <a:pt x="2175" y="2477"/>
                    <a:pt x="1384" y="727"/>
                  </a:cubicBezTo>
                  <a:close/>
                  <a:moveTo>
                    <a:pt x="1252" y="1"/>
                  </a:moveTo>
                  <a:cubicBezTo>
                    <a:pt x="935" y="1"/>
                    <a:pt x="611" y="89"/>
                    <a:pt x="279" y="299"/>
                  </a:cubicBezTo>
                  <a:cubicBezTo>
                    <a:pt x="186" y="361"/>
                    <a:pt x="0" y="485"/>
                    <a:pt x="62" y="640"/>
                  </a:cubicBezTo>
                  <a:cubicBezTo>
                    <a:pt x="1153" y="3136"/>
                    <a:pt x="2880" y="5579"/>
                    <a:pt x="5685" y="5809"/>
                  </a:cubicBezTo>
                  <a:lnTo>
                    <a:pt x="5685" y="5809"/>
                  </a:lnTo>
                  <a:cubicBezTo>
                    <a:pt x="5757" y="5956"/>
                    <a:pt x="5827" y="6105"/>
                    <a:pt x="5894" y="6255"/>
                  </a:cubicBezTo>
                  <a:cubicBezTo>
                    <a:pt x="5955" y="6398"/>
                    <a:pt x="6115" y="6457"/>
                    <a:pt x="6295" y="6457"/>
                  </a:cubicBezTo>
                  <a:cubicBezTo>
                    <a:pt x="6662" y="6457"/>
                    <a:pt x="7115" y="6214"/>
                    <a:pt x="7011" y="5944"/>
                  </a:cubicBezTo>
                  <a:cubicBezTo>
                    <a:pt x="6962" y="5835"/>
                    <a:pt x="6912" y="5727"/>
                    <a:pt x="6861" y="5619"/>
                  </a:cubicBezTo>
                  <a:lnTo>
                    <a:pt x="6861" y="5619"/>
                  </a:lnTo>
                  <a:cubicBezTo>
                    <a:pt x="7050" y="5425"/>
                    <a:pt x="7032" y="5160"/>
                    <a:pt x="6620" y="5138"/>
                  </a:cubicBezTo>
                  <a:lnTo>
                    <a:pt x="6620" y="5138"/>
                  </a:lnTo>
                  <a:cubicBezTo>
                    <a:pt x="5877" y="3718"/>
                    <a:pt x="4894" y="2426"/>
                    <a:pt x="3692" y="1353"/>
                  </a:cubicBezTo>
                  <a:cubicBezTo>
                    <a:pt x="2980" y="711"/>
                    <a:pt x="2150" y="1"/>
                    <a:pt x="12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29"/>
            <p:cNvSpPr/>
            <p:nvPr/>
          </p:nvSpPr>
          <p:spPr>
            <a:xfrm>
              <a:off x="3631300" y="2657975"/>
              <a:ext cx="311325" cy="64150"/>
            </a:xfrm>
            <a:custGeom>
              <a:avLst/>
              <a:gdLst/>
              <a:ahLst/>
              <a:cxnLst/>
              <a:rect l="l" t="t" r="r" b="b"/>
              <a:pathLst>
                <a:path w="12453" h="2566" extrusionOk="0">
                  <a:moveTo>
                    <a:pt x="7387" y="764"/>
                  </a:moveTo>
                  <a:cubicBezTo>
                    <a:pt x="8503" y="764"/>
                    <a:pt x="9620" y="904"/>
                    <a:pt x="10712" y="1187"/>
                  </a:cubicBezTo>
                  <a:lnTo>
                    <a:pt x="10712" y="1187"/>
                  </a:lnTo>
                  <a:cubicBezTo>
                    <a:pt x="9648" y="1660"/>
                    <a:pt x="8524" y="1826"/>
                    <a:pt x="7379" y="1826"/>
                  </a:cubicBezTo>
                  <a:cubicBezTo>
                    <a:pt x="6052" y="1826"/>
                    <a:pt x="4696" y="1604"/>
                    <a:pt x="3366" y="1380"/>
                  </a:cubicBezTo>
                  <a:lnTo>
                    <a:pt x="3366" y="1380"/>
                  </a:lnTo>
                  <a:cubicBezTo>
                    <a:pt x="4669" y="972"/>
                    <a:pt x="6027" y="764"/>
                    <a:pt x="7387" y="764"/>
                  </a:cubicBezTo>
                  <a:close/>
                  <a:moveTo>
                    <a:pt x="7634" y="0"/>
                  </a:moveTo>
                  <a:cubicBezTo>
                    <a:pt x="5670" y="0"/>
                    <a:pt x="3718" y="385"/>
                    <a:pt x="1895" y="1141"/>
                  </a:cubicBezTo>
                  <a:lnTo>
                    <a:pt x="1895" y="1141"/>
                  </a:lnTo>
                  <a:cubicBezTo>
                    <a:pt x="1628" y="1101"/>
                    <a:pt x="1362" y="1064"/>
                    <a:pt x="1099" y="1033"/>
                  </a:cubicBezTo>
                  <a:cubicBezTo>
                    <a:pt x="1078" y="1030"/>
                    <a:pt x="1057" y="1029"/>
                    <a:pt x="1036" y="1029"/>
                  </a:cubicBezTo>
                  <a:cubicBezTo>
                    <a:pt x="544" y="1029"/>
                    <a:pt x="0" y="1661"/>
                    <a:pt x="608" y="1794"/>
                  </a:cubicBezTo>
                  <a:lnTo>
                    <a:pt x="608" y="1794"/>
                  </a:lnTo>
                  <a:cubicBezTo>
                    <a:pt x="396" y="2036"/>
                    <a:pt x="649" y="2290"/>
                    <a:pt x="990" y="2290"/>
                  </a:cubicBezTo>
                  <a:cubicBezTo>
                    <a:pt x="1094" y="2290"/>
                    <a:pt x="1206" y="2266"/>
                    <a:pt x="1316" y="2211"/>
                  </a:cubicBezTo>
                  <a:cubicBezTo>
                    <a:pt x="1490" y="2124"/>
                    <a:pt x="1664" y="2040"/>
                    <a:pt x="1841" y="1961"/>
                  </a:cubicBezTo>
                  <a:lnTo>
                    <a:pt x="1841" y="1961"/>
                  </a:lnTo>
                  <a:cubicBezTo>
                    <a:pt x="3668" y="2226"/>
                    <a:pt x="5483" y="2566"/>
                    <a:pt x="7261" y="2566"/>
                  </a:cubicBezTo>
                  <a:cubicBezTo>
                    <a:pt x="8938" y="2566"/>
                    <a:pt x="10582" y="2264"/>
                    <a:pt x="12173" y="1312"/>
                  </a:cubicBezTo>
                  <a:cubicBezTo>
                    <a:pt x="12452" y="1188"/>
                    <a:pt x="12421" y="785"/>
                    <a:pt x="12142" y="691"/>
                  </a:cubicBezTo>
                  <a:cubicBezTo>
                    <a:pt x="10669" y="229"/>
                    <a:pt x="9148" y="0"/>
                    <a:pt x="76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29"/>
            <p:cNvSpPr/>
            <p:nvPr/>
          </p:nvSpPr>
          <p:spPr>
            <a:xfrm>
              <a:off x="3596925" y="2760425"/>
              <a:ext cx="204875" cy="192375"/>
            </a:xfrm>
            <a:custGeom>
              <a:avLst/>
              <a:gdLst/>
              <a:ahLst/>
              <a:cxnLst/>
              <a:rect l="l" t="t" r="r" b="b"/>
              <a:pathLst>
                <a:path w="8195" h="7695" extrusionOk="0">
                  <a:moveTo>
                    <a:pt x="6571" y="951"/>
                  </a:moveTo>
                  <a:lnTo>
                    <a:pt x="6571" y="951"/>
                  </a:lnTo>
                  <a:cubicBezTo>
                    <a:pt x="5247" y="3030"/>
                    <a:pt x="3798" y="5093"/>
                    <a:pt x="1727" y="6424"/>
                  </a:cubicBezTo>
                  <a:lnTo>
                    <a:pt x="1727" y="6424"/>
                  </a:lnTo>
                  <a:cubicBezTo>
                    <a:pt x="2612" y="4215"/>
                    <a:pt x="4386" y="1771"/>
                    <a:pt x="6571" y="951"/>
                  </a:cubicBezTo>
                  <a:close/>
                  <a:moveTo>
                    <a:pt x="7631" y="1"/>
                  </a:moveTo>
                  <a:cubicBezTo>
                    <a:pt x="7607" y="1"/>
                    <a:pt x="7583" y="3"/>
                    <a:pt x="7561" y="6"/>
                  </a:cubicBezTo>
                  <a:cubicBezTo>
                    <a:pt x="4075" y="582"/>
                    <a:pt x="1419" y="3913"/>
                    <a:pt x="373" y="7162"/>
                  </a:cubicBezTo>
                  <a:lnTo>
                    <a:pt x="373" y="7162"/>
                  </a:lnTo>
                  <a:cubicBezTo>
                    <a:pt x="1" y="7419"/>
                    <a:pt x="285" y="7695"/>
                    <a:pt x="675" y="7695"/>
                  </a:cubicBezTo>
                  <a:cubicBezTo>
                    <a:pt x="775" y="7695"/>
                    <a:pt x="881" y="7677"/>
                    <a:pt x="985" y="7636"/>
                  </a:cubicBezTo>
                  <a:cubicBezTo>
                    <a:pt x="4180" y="6178"/>
                    <a:pt x="6197" y="3294"/>
                    <a:pt x="8027" y="409"/>
                  </a:cubicBezTo>
                  <a:cubicBezTo>
                    <a:pt x="8194" y="129"/>
                    <a:pt x="7858" y="1"/>
                    <a:pt x="76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29"/>
            <p:cNvSpPr/>
            <p:nvPr/>
          </p:nvSpPr>
          <p:spPr>
            <a:xfrm>
              <a:off x="3388900" y="2884800"/>
              <a:ext cx="251650" cy="86400"/>
            </a:xfrm>
            <a:custGeom>
              <a:avLst/>
              <a:gdLst/>
              <a:ahLst/>
              <a:cxnLst/>
              <a:rect l="l" t="t" r="r" b="b"/>
              <a:pathLst>
                <a:path w="10066" h="3456" extrusionOk="0">
                  <a:moveTo>
                    <a:pt x="3492" y="565"/>
                  </a:moveTo>
                  <a:cubicBezTo>
                    <a:pt x="5349" y="565"/>
                    <a:pt x="7136" y="945"/>
                    <a:pt x="8517" y="2362"/>
                  </a:cubicBezTo>
                  <a:lnTo>
                    <a:pt x="8517" y="2362"/>
                  </a:lnTo>
                  <a:cubicBezTo>
                    <a:pt x="8038" y="2772"/>
                    <a:pt x="7459" y="2939"/>
                    <a:pt x="6837" y="2939"/>
                  </a:cubicBezTo>
                  <a:cubicBezTo>
                    <a:pt x="5085" y="2939"/>
                    <a:pt x="2983" y="1617"/>
                    <a:pt x="1741" y="656"/>
                  </a:cubicBezTo>
                  <a:lnTo>
                    <a:pt x="1741" y="656"/>
                  </a:lnTo>
                  <a:cubicBezTo>
                    <a:pt x="2325" y="602"/>
                    <a:pt x="2911" y="565"/>
                    <a:pt x="3492" y="565"/>
                  </a:cubicBezTo>
                  <a:close/>
                  <a:moveTo>
                    <a:pt x="4097" y="1"/>
                  </a:moveTo>
                  <a:cubicBezTo>
                    <a:pt x="3013" y="1"/>
                    <a:pt x="1913" y="118"/>
                    <a:pt x="869" y="242"/>
                  </a:cubicBezTo>
                  <a:cubicBezTo>
                    <a:pt x="776" y="242"/>
                    <a:pt x="1" y="521"/>
                    <a:pt x="249" y="707"/>
                  </a:cubicBezTo>
                  <a:cubicBezTo>
                    <a:pt x="1821" y="2014"/>
                    <a:pt x="4349" y="3456"/>
                    <a:pt x="6627" y="3456"/>
                  </a:cubicBezTo>
                  <a:cubicBezTo>
                    <a:pt x="7464" y="3456"/>
                    <a:pt x="8267" y="3261"/>
                    <a:pt x="8977" y="2794"/>
                  </a:cubicBezTo>
                  <a:lnTo>
                    <a:pt x="8977" y="2794"/>
                  </a:lnTo>
                  <a:cubicBezTo>
                    <a:pt x="9006" y="2798"/>
                    <a:pt x="9037" y="2801"/>
                    <a:pt x="9070" y="2801"/>
                  </a:cubicBezTo>
                  <a:cubicBezTo>
                    <a:pt x="9440" y="2801"/>
                    <a:pt x="10065" y="2507"/>
                    <a:pt x="9896" y="2289"/>
                  </a:cubicBezTo>
                  <a:lnTo>
                    <a:pt x="9865" y="2289"/>
                  </a:lnTo>
                  <a:cubicBezTo>
                    <a:pt x="9824" y="2239"/>
                    <a:pt x="9782" y="2190"/>
                    <a:pt x="9740" y="2141"/>
                  </a:cubicBezTo>
                  <a:lnTo>
                    <a:pt x="9740" y="2141"/>
                  </a:lnTo>
                  <a:cubicBezTo>
                    <a:pt x="9761" y="2119"/>
                    <a:pt x="9782" y="2095"/>
                    <a:pt x="9803" y="2072"/>
                  </a:cubicBezTo>
                  <a:cubicBezTo>
                    <a:pt x="9923" y="1939"/>
                    <a:pt x="9791" y="1886"/>
                    <a:pt x="9584" y="1886"/>
                  </a:cubicBezTo>
                  <a:cubicBezTo>
                    <a:pt x="9559" y="1886"/>
                    <a:pt x="9532" y="1886"/>
                    <a:pt x="9506" y="1888"/>
                  </a:cubicBezTo>
                  <a:lnTo>
                    <a:pt x="9506" y="1888"/>
                  </a:lnTo>
                  <a:cubicBezTo>
                    <a:pt x="8047" y="399"/>
                    <a:pt x="6097" y="1"/>
                    <a:pt x="40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29"/>
            <p:cNvSpPr/>
            <p:nvPr/>
          </p:nvSpPr>
          <p:spPr>
            <a:xfrm>
              <a:off x="3060100" y="2488550"/>
              <a:ext cx="300900" cy="466975"/>
            </a:xfrm>
            <a:custGeom>
              <a:avLst/>
              <a:gdLst/>
              <a:ahLst/>
              <a:cxnLst/>
              <a:rect l="l" t="t" r="r" b="b"/>
              <a:pathLst>
                <a:path w="12036" h="18679" extrusionOk="0">
                  <a:moveTo>
                    <a:pt x="2705" y="2356"/>
                  </a:moveTo>
                  <a:cubicBezTo>
                    <a:pt x="3562" y="4879"/>
                    <a:pt x="4619" y="7489"/>
                    <a:pt x="6049" y="9609"/>
                  </a:cubicBezTo>
                  <a:cubicBezTo>
                    <a:pt x="7811" y="12222"/>
                    <a:pt x="10657" y="14391"/>
                    <a:pt x="10561" y="17746"/>
                  </a:cubicBezTo>
                  <a:lnTo>
                    <a:pt x="10561" y="17746"/>
                  </a:lnTo>
                  <a:cubicBezTo>
                    <a:pt x="7835" y="16142"/>
                    <a:pt x="4428" y="14109"/>
                    <a:pt x="2854" y="11439"/>
                  </a:cubicBezTo>
                  <a:cubicBezTo>
                    <a:pt x="2017" y="9981"/>
                    <a:pt x="2110" y="8306"/>
                    <a:pt x="2203" y="6662"/>
                  </a:cubicBezTo>
                  <a:cubicBezTo>
                    <a:pt x="2264" y="5224"/>
                    <a:pt x="2435" y="3785"/>
                    <a:pt x="2705" y="2356"/>
                  </a:cubicBezTo>
                  <a:close/>
                  <a:moveTo>
                    <a:pt x="2930" y="1"/>
                  </a:moveTo>
                  <a:cubicBezTo>
                    <a:pt x="2611" y="1"/>
                    <a:pt x="2122" y="190"/>
                    <a:pt x="2079" y="365"/>
                  </a:cubicBezTo>
                  <a:cubicBezTo>
                    <a:pt x="1303" y="3560"/>
                    <a:pt x="0" y="8678"/>
                    <a:pt x="1768" y="11718"/>
                  </a:cubicBezTo>
                  <a:cubicBezTo>
                    <a:pt x="3506" y="14789"/>
                    <a:pt x="7445" y="16898"/>
                    <a:pt x="10330" y="18635"/>
                  </a:cubicBezTo>
                  <a:cubicBezTo>
                    <a:pt x="10375" y="18666"/>
                    <a:pt x="10439" y="18679"/>
                    <a:pt x="10513" y="18679"/>
                  </a:cubicBezTo>
                  <a:cubicBezTo>
                    <a:pt x="10778" y="18679"/>
                    <a:pt x="11173" y="18512"/>
                    <a:pt x="11335" y="18376"/>
                  </a:cubicBezTo>
                  <a:lnTo>
                    <a:pt x="11335" y="18376"/>
                  </a:lnTo>
                  <a:cubicBezTo>
                    <a:pt x="11498" y="18314"/>
                    <a:pt x="11622" y="18230"/>
                    <a:pt x="11633" y="18139"/>
                  </a:cubicBezTo>
                  <a:cubicBezTo>
                    <a:pt x="12036" y="14851"/>
                    <a:pt x="9802" y="12711"/>
                    <a:pt x="7941" y="10322"/>
                  </a:cubicBezTo>
                  <a:cubicBezTo>
                    <a:pt x="5646" y="7437"/>
                    <a:pt x="4281" y="3591"/>
                    <a:pt x="3195" y="117"/>
                  </a:cubicBezTo>
                  <a:cubicBezTo>
                    <a:pt x="3168" y="34"/>
                    <a:pt x="3064" y="1"/>
                    <a:pt x="29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29"/>
            <p:cNvSpPr/>
            <p:nvPr/>
          </p:nvSpPr>
          <p:spPr>
            <a:xfrm>
              <a:off x="3026750" y="2889000"/>
              <a:ext cx="333600" cy="115875"/>
            </a:xfrm>
            <a:custGeom>
              <a:avLst/>
              <a:gdLst/>
              <a:ahLst/>
              <a:cxnLst/>
              <a:rect l="l" t="t" r="r" b="b"/>
              <a:pathLst>
                <a:path w="13344" h="4635" extrusionOk="0">
                  <a:moveTo>
                    <a:pt x="6896" y="830"/>
                  </a:moveTo>
                  <a:cubicBezTo>
                    <a:pt x="8651" y="830"/>
                    <a:pt x="10331" y="1198"/>
                    <a:pt x="11446" y="2216"/>
                  </a:cubicBezTo>
                  <a:lnTo>
                    <a:pt x="11446" y="2216"/>
                  </a:lnTo>
                  <a:cubicBezTo>
                    <a:pt x="10103" y="3070"/>
                    <a:pt x="8769" y="3754"/>
                    <a:pt x="7270" y="3754"/>
                  </a:cubicBezTo>
                  <a:cubicBezTo>
                    <a:pt x="6723" y="3754"/>
                    <a:pt x="6153" y="3663"/>
                    <a:pt x="5553" y="3455"/>
                  </a:cubicBezTo>
                  <a:cubicBezTo>
                    <a:pt x="4276" y="2995"/>
                    <a:pt x="3019" y="2325"/>
                    <a:pt x="1784" y="1687"/>
                  </a:cubicBezTo>
                  <a:lnTo>
                    <a:pt x="1784" y="1687"/>
                  </a:lnTo>
                  <a:cubicBezTo>
                    <a:pt x="3214" y="1217"/>
                    <a:pt x="5095" y="830"/>
                    <a:pt x="6896" y="830"/>
                  </a:cubicBezTo>
                  <a:close/>
                  <a:moveTo>
                    <a:pt x="7205" y="0"/>
                  </a:moveTo>
                  <a:cubicBezTo>
                    <a:pt x="4739" y="0"/>
                    <a:pt x="2141" y="657"/>
                    <a:pt x="435" y="1346"/>
                  </a:cubicBezTo>
                  <a:cubicBezTo>
                    <a:pt x="94" y="1470"/>
                    <a:pt x="0" y="1873"/>
                    <a:pt x="373" y="2028"/>
                  </a:cubicBezTo>
                  <a:cubicBezTo>
                    <a:pt x="2420" y="3052"/>
                    <a:pt x="4715" y="4603"/>
                    <a:pt x="7073" y="4634"/>
                  </a:cubicBezTo>
                  <a:cubicBezTo>
                    <a:pt x="7101" y="4634"/>
                    <a:pt x="7129" y="4634"/>
                    <a:pt x="7158" y="4634"/>
                  </a:cubicBezTo>
                  <a:cubicBezTo>
                    <a:pt x="8945" y="4634"/>
                    <a:pt x="10525" y="3791"/>
                    <a:pt x="11999" y="2843"/>
                  </a:cubicBezTo>
                  <a:lnTo>
                    <a:pt x="11999" y="2843"/>
                  </a:lnTo>
                  <a:cubicBezTo>
                    <a:pt x="12033" y="2891"/>
                    <a:pt x="12066" y="2940"/>
                    <a:pt x="12098" y="2990"/>
                  </a:cubicBezTo>
                  <a:cubicBezTo>
                    <a:pt x="12169" y="3105"/>
                    <a:pt x="12309" y="3154"/>
                    <a:pt x="12465" y="3154"/>
                  </a:cubicBezTo>
                  <a:cubicBezTo>
                    <a:pt x="12853" y="3154"/>
                    <a:pt x="13343" y="2848"/>
                    <a:pt x="13122" y="2493"/>
                  </a:cubicBezTo>
                  <a:cubicBezTo>
                    <a:pt x="13035" y="2359"/>
                    <a:pt x="12943" y="2232"/>
                    <a:pt x="12846" y="2110"/>
                  </a:cubicBezTo>
                  <a:lnTo>
                    <a:pt x="12846" y="2110"/>
                  </a:lnTo>
                  <a:cubicBezTo>
                    <a:pt x="12831" y="2038"/>
                    <a:pt x="12773" y="1974"/>
                    <a:pt x="12689" y="1925"/>
                  </a:cubicBezTo>
                  <a:lnTo>
                    <a:pt x="12689" y="1925"/>
                  </a:lnTo>
                  <a:cubicBezTo>
                    <a:pt x="11418" y="502"/>
                    <a:pt x="9362" y="0"/>
                    <a:pt x="72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29"/>
            <p:cNvSpPr/>
            <p:nvPr/>
          </p:nvSpPr>
          <p:spPr>
            <a:xfrm>
              <a:off x="3103525" y="3018500"/>
              <a:ext cx="382200" cy="152775"/>
            </a:xfrm>
            <a:custGeom>
              <a:avLst/>
              <a:gdLst/>
              <a:ahLst/>
              <a:cxnLst/>
              <a:rect l="l" t="t" r="r" b="b"/>
              <a:pathLst>
                <a:path w="15288" h="6111" extrusionOk="0">
                  <a:moveTo>
                    <a:pt x="11629" y="670"/>
                  </a:moveTo>
                  <a:cubicBezTo>
                    <a:pt x="12392" y="670"/>
                    <a:pt x="13146" y="896"/>
                    <a:pt x="13866" y="1470"/>
                  </a:cubicBezTo>
                  <a:cubicBezTo>
                    <a:pt x="13910" y="1505"/>
                    <a:pt x="13969" y="1527"/>
                    <a:pt x="14038" y="1537"/>
                  </a:cubicBezTo>
                  <a:lnTo>
                    <a:pt x="14038" y="1537"/>
                  </a:lnTo>
                  <a:cubicBezTo>
                    <a:pt x="13228" y="4218"/>
                    <a:pt x="10107" y="4686"/>
                    <a:pt x="7631" y="5099"/>
                  </a:cubicBezTo>
                  <a:cubicBezTo>
                    <a:pt x="5965" y="5354"/>
                    <a:pt x="4299" y="5487"/>
                    <a:pt x="2620" y="5487"/>
                  </a:cubicBezTo>
                  <a:cubicBezTo>
                    <a:pt x="2365" y="5487"/>
                    <a:pt x="2111" y="5484"/>
                    <a:pt x="1855" y="5478"/>
                  </a:cubicBezTo>
                  <a:lnTo>
                    <a:pt x="1855" y="5478"/>
                  </a:lnTo>
                  <a:lnTo>
                    <a:pt x="6359" y="2897"/>
                  </a:lnTo>
                  <a:cubicBezTo>
                    <a:pt x="7915" y="1977"/>
                    <a:pt x="9795" y="670"/>
                    <a:pt x="11629" y="670"/>
                  </a:cubicBezTo>
                  <a:close/>
                  <a:moveTo>
                    <a:pt x="11930" y="1"/>
                  </a:moveTo>
                  <a:cubicBezTo>
                    <a:pt x="11077" y="1"/>
                    <a:pt x="10207" y="204"/>
                    <a:pt x="9368" y="539"/>
                  </a:cubicBezTo>
                  <a:cubicBezTo>
                    <a:pt x="6204" y="1811"/>
                    <a:pt x="3257" y="3889"/>
                    <a:pt x="342" y="5595"/>
                  </a:cubicBezTo>
                  <a:cubicBezTo>
                    <a:pt x="0" y="5782"/>
                    <a:pt x="124" y="6061"/>
                    <a:pt x="466" y="6061"/>
                  </a:cubicBezTo>
                  <a:cubicBezTo>
                    <a:pt x="1069" y="6094"/>
                    <a:pt x="1671" y="6110"/>
                    <a:pt x="2271" y="6110"/>
                  </a:cubicBezTo>
                  <a:cubicBezTo>
                    <a:pt x="5039" y="6110"/>
                    <a:pt x="7778" y="5762"/>
                    <a:pt x="10454" y="5099"/>
                  </a:cubicBezTo>
                  <a:cubicBezTo>
                    <a:pt x="12780" y="4510"/>
                    <a:pt x="14766" y="3517"/>
                    <a:pt x="15262" y="974"/>
                  </a:cubicBezTo>
                  <a:cubicBezTo>
                    <a:pt x="15287" y="796"/>
                    <a:pt x="15116" y="722"/>
                    <a:pt x="14900" y="722"/>
                  </a:cubicBezTo>
                  <a:cubicBezTo>
                    <a:pt x="14787" y="722"/>
                    <a:pt x="14660" y="743"/>
                    <a:pt x="14544" y="780"/>
                  </a:cubicBezTo>
                  <a:lnTo>
                    <a:pt x="14544" y="780"/>
                  </a:lnTo>
                  <a:cubicBezTo>
                    <a:pt x="13731" y="232"/>
                    <a:pt x="12840" y="1"/>
                    <a:pt x="119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29"/>
            <p:cNvSpPr/>
            <p:nvPr/>
          </p:nvSpPr>
          <p:spPr>
            <a:xfrm>
              <a:off x="3296100" y="3087275"/>
              <a:ext cx="216125" cy="333150"/>
            </a:xfrm>
            <a:custGeom>
              <a:avLst/>
              <a:gdLst/>
              <a:ahLst/>
              <a:cxnLst/>
              <a:rect l="l" t="t" r="r" b="b"/>
              <a:pathLst>
                <a:path w="8645" h="13326" extrusionOk="0">
                  <a:moveTo>
                    <a:pt x="5528" y="890"/>
                  </a:moveTo>
                  <a:cubicBezTo>
                    <a:pt x="7061" y="4499"/>
                    <a:pt x="7427" y="8493"/>
                    <a:pt x="6603" y="12314"/>
                  </a:cubicBezTo>
                  <a:lnTo>
                    <a:pt x="6603" y="12314"/>
                  </a:lnTo>
                  <a:cubicBezTo>
                    <a:pt x="3643" y="9738"/>
                    <a:pt x="1339" y="2794"/>
                    <a:pt x="5528" y="890"/>
                  </a:cubicBezTo>
                  <a:close/>
                  <a:moveTo>
                    <a:pt x="6188" y="1"/>
                  </a:moveTo>
                  <a:cubicBezTo>
                    <a:pt x="5837" y="1"/>
                    <a:pt x="5224" y="245"/>
                    <a:pt x="5295" y="363"/>
                  </a:cubicBezTo>
                  <a:cubicBezTo>
                    <a:pt x="5327" y="433"/>
                    <a:pt x="5359" y="503"/>
                    <a:pt x="5390" y="574"/>
                  </a:cubicBezTo>
                  <a:lnTo>
                    <a:pt x="5390" y="574"/>
                  </a:lnTo>
                  <a:cubicBezTo>
                    <a:pt x="1" y="2629"/>
                    <a:pt x="2231" y="11024"/>
                    <a:pt x="6411" y="13298"/>
                  </a:cubicBezTo>
                  <a:cubicBezTo>
                    <a:pt x="6449" y="13317"/>
                    <a:pt x="6512" y="13325"/>
                    <a:pt x="6590" y="13325"/>
                  </a:cubicBezTo>
                  <a:cubicBezTo>
                    <a:pt x="6894" y="13325"/>
                    <a:pt x="7416" y="13192"/>
                    <a:pt x="7466" y="13019"/>
                  </a:cubicBezTo>
                  <a:cubicBezTo>
                    <a:pt x="8645" y="8707"/>
                    <a:pt x="8272" y="4116"/>
                    <a:pt x="6411" y="84"/>
                  </a:cubicBezTo>
                  <a:cubicBezTo>
                    <a:pt x="6382" y="25"/>
                    <a:pt x="6297" y="1"/>
                    <a:pt x="61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29"/>
            <p:cNvSpPr/>
            <p:nvPr/>
          </p:nvSpPr>
          <p:spPr>
            <a:xfrm>
              <a:off x="3568025" y="2838900"/>
              <a:ext cx="380325" cy="518525"/>
            </a:xfrm>
            <a:custGeom>
              <a:avLst/>
              <a:gdLst/>
              <a:ahLst/>
              <a:cxnLst/>
              <a:rect l="l" t="t" r="r" b="b"/>
              <a:pathLst>
                <a:path w="15213" h="20741" extrusionOk="0">
                  <a:moveTo>
                    <a:pt x="14007" y="1219"/>
                  </a:moveTo>
                  <a:lnTo>
                    <a:pt x="14007" y="1219"/>
                  </a:lnTo>
                  <a:cubicBezTo>
                    <a:pt x="13109" y="8350"/>
                    <a:pt x="6594" y="13065"/>
                    <a:pt x="3758" y="19468"/>
                  </a:cubicBezTo>
                  <a:lnTo>
                    <a:pt x="3758" y="19468"/>
                  </a:lnTo>
                  <a:cubicBezTo>
                    <a:pt x="2512" y="18332"/>
                    <a:pt x="2117" y="16355"/>
                    <a:pt x="2141" y="14703"/>
                  </a:cubicBezTo>
                  <a:cubicBezTo>
                    <a:pt x="2203" y="12345"/>
                    <a:pt x="3196" y="10112"/>
                    <a:pt x="4871" y="8468"/>
                  </a:cubicBezTo>
                  <a:cubicBezTo>
                    <a:pt x="7533" y="5723"/>
                    <a:pt x="10888" y="3499"/>
                    <a:pt x="14007" y="1219"/>
                  </a:cubicBezTo>
                  <a:close/>
                  <a:moveTo>
                    <a:pt x="14911" y="0"/>
                  </a:moveTo>
                  <a:cubicBezTo>
                    <a:pt x="14653" y="0"/>
                    <a:pt x="14301" y="142"/>
                    <a:pt x="14208" y="217"/>
                  </a:cubicBezTo>
                  <a:cubicBezTo>
                    <a:pt x="11881" y="1985"/>
                    <a:pt x="9555" y="3753"/>
                    <a:pt x="7260" y="5521"/>
                  </a:cubicBezTo>
                  <a:cubicBezTo>
                    <a:pt x="5460" y="6886"/>
                    <a:pt x="3599" y="8313"/>
                    <a:pt x="2389" y="10236"/>
                  </a:cubicBezTo>
                  <a:cubicBezTo>
                    <a:pt x="528" y="13121"/>
                    <a:pt x="1" y="19387"/>
                    <a:pt x="4096" y="20720"/>
                  </a:cubicBezTo>
                  <a:cubicBezTo>
                    <a:pt x="4133" y="20734"/>
                    <a:pt x="4178" y="20740"/>
                    <a:pt x="4228" y="20740"/>
                  </a:cubicBezTo>
                  <a:cubicBezTo>
                    <a:pt x="4637" y="20740"/>
                    <a:pt x="5382" y="20331"/>
                    <a:pt x="4995" y="20193"/>
                  </a:cubicBezTo>
                  <a:cubicBezTo>
                    <a:pt x="4850" y="20145"/>
                    <a:pt x="4711" y="20088"/>
                    <a:pt x="4578" y="20024"/>
                  </a:cubicBezTo>
                  <a:lnTo>
                    <a:pt x="4578" y="20024"/>
                  </a:lnTo>
                  <a:cubicBezTo>
                    <a:pt x="7322" y="13038"/>
                    <a:pt x="14705" y="8172"/>
                    <a:pt x="15200" y="248"/>
                  </a:cubicBezTo>
                  <a:cubicBezTo>
                    <a:pt x="15213" y="62"/>
                    <a:pt x="15082" y="0"/>
                    <a:pt x="149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29"/>
            <p:cNvSpPr/>
            <p:nvPr/>
          </p:nvSpPr>
          <p:spPr>
            <a:xfrm>
              <a:off x="3653750" y="3228600"/>
              <a:ext cx="477550" cy="187900"/>
            </a:xfrm>
            <a:custGeom>
              <a:avLst/>
              <a:gdLst/>
              <a:ahLst/>
              <a:cxnLst/>
              <a:rect l="l" t="t" r="r" b="b"/>
              <a:pathLst>
                <a:path w="19102" h="7516" extrusionOk="0">
                  <a:moveTo>
                    <a:pt x="10660" y="570"/>
                  </a:moveTo>
                  <a:cubicBezTo>
                    <a:pt x="12462" y="570"/>
                    <a:pt x="14240" y="687"/>
                    <a:pt x="16030" y="687"/>
                  </a:cubicBezTo>
                  <a:cubicBezTo>
                    <a:pt x="16332" y="687"/>
                    <a:pt x="16635" y="684"/>
                    <a:pt x="16939" y="676"/>
                  </a:cubicBezTo>
                  <a:lnTo>
                    <a:pt x="16939" y="676"/>
                  </a:lnTo>
                  <a:cubicBezTo>
                    <a:pt x="14822" y="1878"/>
                    <a:pt x="13300" y="3966"/>
                    <a:pt x="11182" y="5194"/>
                  </a:cubicBezTo>
                  <a:cubicBezTo>
                    <a:pt x="10158" y="5784"/>
                    <a:pt x="9073" y="6218"/>
                    <a:pt x="7956" y="6497"/>
                  </a:cubicBezTo>
                  <a:cubicBezTo>
                    <a:pt x="7302" y="6652"/>
                    <a:pt x="6140" y="6884"/>
                    <a:pt x="5072" y="6884"/>
                  </a:cubicBezTo>
                  <a:cubicBezTo>
                    <a:pt x="4216" y="6884"/>
                    <a:pt x="3421" y="6735"/>
                    <a:pt x="2993" y="6280"/>
                  </a:cubicBezTo>
                  <a:cubicBezTo>
                    <a:pt x="2362" y="5650"/>
                    <a:pt x="2286" y="4814"/>
                    <a:pt x="1695" y="4290"/>
                  </a:cubicBezTo>
                  <a:lnTo>
                    <a:pt x="1695" y="4290"/>
                  </a:lnTo>
                  <a:cubicBezTo>
                    <a:pt x="1719" y="1121"/>
                    <a:pt x="8070" y="602"/>
                    <a:pt x="10220" y="573"/>
                  </a:cubicBezTo>
                  <a:cubicBezTo>
                    <a:pt x="10367" y="571"/>
                    <a:pt x="10514" y="570"/>
                    <a:pt x="10660" y="570"/>
                  </a:cubicBezTo>
                  <a:close/>
                  <a:moveTo>
                    <a:pt x="10987" y="0"/>
                  </a:moveTo>
                  <a:cubicBezTo>
                    <a:pt x="9356" y="0"/>
                    <a:pt x="7731" y="100"/>
                    <a:pt x="6126" y="479"/>
                  </a:cubicBezTo>
                  <a:cubicBezTo>
                    <a:pt x="4352" y="916"/>
                    <a:pt x="1113" y="2025"/>
                    <a:pt x="614" y="4061"/>
                  </a:cubicBezTo>
                  <a:lnTo>
                    <a:pt x="614" y="4061"/>
                  </a:lnTo>
                  <a:cubicBezTo>
                    <a:pt x="282" y="4185"/>
                    <a:pt x="1" y="4400"/>
                    <a:pt x="263" y="4512"/>
                  </a:cubicBezTo>
                  <a:cubicBezTo>
                    <a:pt x="367" y="4553"/>
                    <a:pt x="462" y="4601"/>
                    <a:pt x="549" y="4656"/>
                  </a:cubicBezTo>
                  <a:lnTo>
                    <a:pt x="549" y="4656"/>
                  </a:lnTo>
                  <a:cubicBezTo>
                    <a:pt x="551" y="4751"/>
                    <a:pt x="559" y="4848"/>
                    <a:pt x="573" y="4946"/>
                  </a:cubicBezTo>
                  <a:cubicBezTo>
                    <a:pt x="594" y="5060"/>
                    <a:pt x="732" y="5108"/>
                    <a:pt x="904" y="5108"/>
                  </a:cubicBezTo>
                  <a:cubicBezTo>
                    <a:pt x="947" y="5108"/>
                    <a:pt x="992" y="5105"/>
                    <a:pt x="1037" y="5100"/>
                  </a:cubicBezTo>
                  <a:lnTo>
                    <a:pt x="1037" y="5100"/>
                  </a:lnTo>
                  <a:cubicBezTo>
                    <a:pt x="1634" y="5841"/>
                    <a:pt x="1837" y="6924"/>
                    <a:pt x="2931" y="7273"/>
                  </a:cubicBezTo>
                  <a:cubicBezTo>
                    <a:pt x="3460" y="7446"/>
                    <a:pt x="4059" y="7515"/>
                    <a:pt x="4682" y="7515"/>
                  </a:cubicBezTo>
                  <a:cubicBezTo>
                    <a:pt x="5959" y="7515"/>
                    <a:pt x="7337" y="7223"/>
                    <a:pt x="8421" y="6931"/>
                  </a:cubicBezTo>
                  <a:cubicBezTo>
                    <a:pt x="10096" y="6466"/>
                    <a:pt x="11647" y="5691"/>
                    <a:pt x="13074" y="4698"/>
                  </a:cubicBezTo>
                  <a:cubicBezTo>
                    <a:pt x="14935" y="3333"/>
                    <a:pt x="16362" y="1286"/>
                    <a:pt x="18627" y="511"/>
                  </a:cubicBezTo>
                  <a:cubicBezTo>
                    <a:pt x="19102" y="362"/>
                    <a:pt x="18980" y="43"/>
                    <a:pt x="18534" y="43"/>
                  </a:cubicBezTo>
                  <a:cubicBezTo>
                    <a:pt x="18514" y="43"/>
                    <a:pt x="18493" y="44"/>
                    <a:pt x="18472" y="45"/>
                  </a:cubicBezTo>
                  <a:cubicBezTo>
                    <a:pt x="17759" y="99"/>
                    <a:pt x="17044" y="118"/>
                    <a:pt x="16327" y="118"/>
                  </a:cubicBezTo>
                  <a:cubicBezTo>
                    <a:pt x="14551" y="118"/>
                    <a:pt x="12765" y="0"/>
                    <a:pt x="109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29"/>
            <p:cNvSpPr/>
            <p:nvPr/>
          </p:nvSpPr>
          <p:spPr>
            <a:xfrm>
              <a:off x="3316825" y="2947825"/>
              <a:ext cx="291075" cy="292850"/>
            </a:xfrm>
            <a:custGeom>
              <a:avLst/>
              <a:gdLst/>
              <a:ahLst/>
              <a:cxnLst/>
              <a:rect l="l" t="t" r="r" b="b"/>
              <a:pathLst>
                <a:path w="11643" h="11714" extrusionOk="0">
                  <a:moveTo>
                    <a:pt x="833" y="0"/>
                  </a:moveTo>
                  <a:cubicBezTo>
                    <a:pt x="551" y="0"/>
                    <a:pt x="1" y="279"/>
                    <a:pt x="247" y="388"/>
                  </a:cubicBezTo>
                  <a:lnTo>
                    <a:pt x="247" y="357"/>
                  </a:lnTo>
                  <a:cubicBezTo>
                    <a:pt x="5210" y="2405"/>
                    <a:pt x="9553" y="6220"/>
                    <a:pt x="10762" y="11617"/>
                  </a:cubicBezTo>
                  <a:cubicBezTo>
                    <a:pt x="10782" y="11685"/>
                    <a:pt x="10875" y="11713"/>
                    <a:pt x="10994" y="11713"/>
                  </a:cubicBezTo>
                  <a:cubicBezTo>
                    <a:pt x="11257" y="11713"/>
                    <a:pt x="11643" y="11572"/>
                    <a:pt x="11600" y="11400"/>
                  </a:cubicBezTo>
                  <a:cubicBezTo>
                    <a:pt x="10359" y="5910"/>
                    <a:pt x="5954" y="2095"/>
                    <a:pt x="929" y="16"/>
                  </a:cubicBezTo>
                  <a:cubicBezTo>
                    <a:pt x="904" y="5"/>
                    <a:pt x="871" y="0"/>
                    <a:pt x="8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29"/>
            <p:cNvSpPr/>
            <p:nvPr/>
          </p:nvSpPr>
          <p:spPr>
            <a:xfrm>
              <a:off x="3592850" y="2082700"/>
              <a:ext cx="154350" cy="1167000"/>
            </a:xfrm>
            <a:custGeom>
              <a:avLst/>
              <a:gdLst/>
              <a:ahLst/>
              <a:cxnLst/>
              <a:rect l="l" t="t" r="r" b="b"/>
              <a:pathLst>
                <a:path w="6174" h="46680" extrusionOk="0">
                  <a:moveTo>
                    <a:pt x="4057" y="1"/>
                  </a:moveTo>
                  <a:cubicBezTo>
                    <a:pt x="3776" y="1"/>
                    <a:pt x="3404" y="235"/>
                    <a:pt x="3537" y="500"/>
                  </a:cubicBezTo>
                  <a:cubicBezTo>
                    <a:pt x="4591" y="2392"/>
                    <a:pt x="5119" y="4595"/>
                    <a:pt x="5026" y="6766"/>
                  </a:cubicBezTo>
                  <a:cubicBezTo>
                    <a:pt x="4933" y="8627"/>
                    <a:pt x="4281" y="10395"/>
                    <a:pt x="4157" y="12194"/>
                  </a:cubicBezTo>
                  <a:cubicBezTo>
                    <a:pt x="4002" y="14025"/>
                    <a:pt x="4622" y="15824"/>
                    <a:pt x="4498" y="17623"/>
                  </a:cubicBezTo>
                  <a:cubicBezTo>
                    <a:pt x="4312" y="19608"/>
                    <a:pt x="2947" y="20973"/>
                    <a:pt x="2451" y="22803"/>
                  </a:cubicBezTo>
                  <a:cubicBezTo>
                    <a:pt x="1955" y="24633"/>
                    <a:pt x="2017" y="26494"/>
                    <a:pt x="1490" y="28293"/>
                  </a:cubicBezTo>
                  <a:cubicBezTo>
                    <a:pt x="931" y="30123"/>
                    <a:pt x="590" y="31985"/>
                    <a:pt x="435" y="33877"/>
                  </a:cubicBezTo>
                  <a:cubicBezTo>
                    <a:pt x="187" y="38064"/>
                    <a:pt x="125" y="42252"/>
                    <a:pt x="1" y="46440"/>
                  </a:cubicBezTo>
                  <a:cubicBezTo>
                    <a:pt x="1" y="46609"/>
                    <a:pt x="148" y="46680"/>
                    <a:pt x="320" y="46680"/>
                  </a:cubicBezTo>
                  <a:cubicBezTo>
                    <a:pt x="556" y="46680"/>
                    <a:pt x="838" y="46544"/>
                    <a:pt x="838" y="46347"/>
                  </a:cubicBezTo>
                  <a:cubicBezTo>
                    <a:pt x="993" y="42066"/>
                    <a:pt x="993" y="37723"/>
                    <a:pt x="1303" y="33443"/>
                  </a:cubicBezTo>
                  <a:cubicBezTo>
                    <a:pt x="1459" y="31364"/>
                    <a:pt x="2017" y="29534"/>
                    <a:pt x="2544" y="27549"/>
                  </a:cubicBezTo>
                  <a:cubicBezTo>
                    <a:pt x="3134" y="25315"/>
                    <a:pt x="2916" y="23082"/>
                    <a:pt x="4095" y="21004"/>
                  </a:cubicBezTo>
                  <a:cubicBezTo>
                    <a:pt x="4871" y="19577"/>
                    <a:pt x="5398" y="18460"/>
                    <a:pt x="5336" y="16816"/>
                  </a:cubicBezTo>
                  <a:cubicBezTo>
                    <a:pt x="5274" y="14614"/>
                    <a:pt x="4840" y="12660"/>
                    <a:pt x="5274" y="10426"/>
                  </a:cubicBezTo>
                  <a:cubicBezTo>
                    <a:pt x="5987" y="6704"/>
                    <a:pt x="6173" y="3602"/>
                    <a:pt x="4312" y="128"/>
                  </a:cubicBezTo>
                  <a:cubicBezTo>
                    <a:pt x="4268" y="39"/>
                    <a:pt x="4170" y="1"/>
                    <a:pt x="40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14" name="Google Shape;3414;p29"/>
          <p:cNvSpPr txBox="1">
            <a:spLocks noGrp="1"/>
          </p:cNvSpPr>
          <p:nvPr>
            <p:ph type="subTitle" idx="1"/>
          </p:nvPr>
        </p:nvSpPr>
        <p:spPr>
          <a:xfrm>
            <a:off x="2640575" y="2657950"/>
            <a:ext cx="3862800" cy="116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300" y="545750"/>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oppins"/>
              <a:buNone/>
              <a:defRPr sz="2800">
                <a:solidFill>
                  <a:schemeClr val="dk1"/>
                </a:solidFill>
                <a:latin typeface="Poppins"/>
                <a:ea typeface="Poppins"/>
                <a:cs typeface="Poppins"/>
                <a:sym typeface="Poppins"/>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14300" y="124682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Poppins"/>
              <a:buChar char="●"/>
              <a:defRPr sz="1800">
                <a:solidFill>
                  <a:schemeClr val="dk2"/>
                </a:solidFill>
                <a:latin typeface="Poppins"/>
                <a:ea typeface="Poppins"/>
                <a:cs typeface="Poppins"/>
                <a:sym typeface="Poppins"/>
              </a:defRPr>
            </a:lvl1pPr>
            <a:lvl2pPr marL="914400" lvl="1"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2pPr>
            <a:lvl3pPr marL="1371600" lvl="2"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3pPr>
            <a:lvl4pPr marL="1828800" lvl="3"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4pPr>
            <a:lvl5pPr marL="2286000" lvl="4"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5pPr>
            <a:lvl6pPr marL="2743200" lvl="5"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6pPr>
            <a:lvl7pPr marL="3200400" lvl="6"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7pPr>
            <a:lvl8pPr marL="3657600" lvl="7"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8pPr>
            <a:lvl9pPr marL="4114800" lvl="8" indent="-317500">
              <a:lnSpc>
                <a:spcPct val="115000"/>
              </a:lnSpc>
              <a:spcBef>
                <a:spcPts val="1600"/>
              </a:spcBef>
              <a:spcAft>
                <a:spcPts val="1600"/>
              </a:spcAft>
              <a:buClr>
                <a:schemeClr val="dk2"/>
              </a:buClr>
              <a:buSzPts val="1400"/>
              <a:buFont typeface="Poppins"/>
              <a:buChar char="■"/>
              <a:defRPr>
                <a:solidFill>
                  <a:schemeClr val="dk2"/>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8" r:id="rId4"/>
    <p:sldLayoutId id="2147483659" r:id="rId5"/>
    <p:sldLayoutId id="2147483660" r:id="rId6"/>
    <p:sldLayoutId id="2147483675"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428"/>
        <p:cNvGrpSpPr/>
        <p:nvPr/>
      </p:nvGrpSpPr>
      <p:grpSpPr>
        <a:xfrm>
          <a:off x="0" y="0"/>
          <a:ext cx="0" cy="0"/>
          <a:chOff x="0" y="0"/>
          <a:chExt cx="0" cy="0"/>
        </a:xfrm>
      </p:grpSpPr>
      <p:sp>
        <p:nvSpPr>
          <p:cNvPr id="3429" name="Google Shape;3429;p35"/>
          <p:cNvSpPr txBox="1">
            <a:spLocks noGrp="1"/>
          </p:cNvSpPr>
          <p:nvPr>
            <p:ph type="ctrTitle"/>
          </p:nvPr>
        </p:nvSpPr>
        <p:spPr>
          <a:xfrm>
            <a:off x="528687" y="2334804"/>
            <a:ext cx="8032751" cy="831994"/>
          </a:xfrm>
          <a:prstGeom prst="rect">
            <a:avLst/>
          </a:prstGeom>
        </p:spPr>
        <p:txBody>
          <a:bodyPr spcFirstLastPara="1" wrap="square" lIns="91425" tIns="91425" rIns="91425" bIns="91425" anchor="b" anchorCtr="0">
            <a:noAutofit/>
          </a:bodyPr>
          <a:lstStyle/>
          <a:p>
            <a:r>
              <a:rPr lang="en-US" sz="2300" smtClean="0">
                <a:latin typeface="+mn-lt"/>
                <a:cs typeface="Times New Roman" panose="02020603050405020304" pitchFamily="18" charset="0"/>
              </a:rPr>
              <a:t>TÊN ĐỀ TÀI: XÂY DỰNG WEBSITE </a:t>
            </a:r>
            <a:br>
              <a:rPr lang="en-US" sz="2300" smtClean="0">
                <a:latin typeface="+mn-lt"/>
                <a:cs typeface="Times New Roman" panose="02020603050405020304" pitchFamily="18" charset="0"/>
              </a:rPr>
            </a:br>
            <a:r>
              <a:rPr lang="en-US" sz="2300" smtClean="0">
                <a:latin typeface="+mn-lt"/>
                <a:cs typeface="Times New Roman" panose="02020603050405020304" pitchFamily="18" charset="0"/>
              </a:rPr>
              <a:t>BÁN MỸ PHẨM ORIOLE COSMETIC</a:t>
            </a:r>
            <a:endParaRPr sz="2300">
              <a:latin typeface="+mn-lt"/>
              <a:cs typeface="Times New Roman" panose="02020603050405020304" pitchFamily="18" charset="0"/>
            </a:endParaRPr>
          </a:p>
        </p:txBody>
      </p:sp>
      <p:sp>
        <p:nvSpPr>
          <p:cNvPr id="4" name="Google Shape;3429;p35"/>
          <p:cNvSpPr txBox="1">
            <a:spLocks/>
          </p:cNvSpPr>
          <p:nvPr/>
        </p:nvSpPr>
        <p:spPr>
          <a:xfrm>
            <a:off x="1105787" y="0"/>
            <a:ext cx="6925340" cy="754913"/>
          </a:xfrm>
          <a:prstGeom prst="rect">
            <a:avLst/>
          </a:prstGeom>
          <a:solidFill>
            <a:schemeClr val="accent1"/>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vi-VN" sz="1600" smtClean="0">
                <a:latin typeface="+mn-lt"/>
              </a:rPr>
              <a:t>TRƯỜNG ĐẠI HỌC SƯ PHẠM KỸ THUẬT HƯNG YÊN</a:t>
            </a:r>
          </a:p>
          <a:p>
            <a:r>
              <a:rPr lang="vi-VN" sz="1600" smtClean="0">
                <a:latin typeface="+mn-lt"/>
              </a:rPr>
              <a:t>KHOA CÔNG NGHỆ THÔNG TIN</a:t>
            </a:r>
            <a:endParaRPr lang="en-US" sz="1600">
              <a:latin typeface="+mn-lt"/>
            </a:endParaRPr>
          </a:p>
        </p:txBody>
      </p:sp>
      <p:sp>
        <p:nvSpPr>
          <p:cNvPr id="3" name="Rectangle 2"/>
          <p:cNvSpPr/>
          <p:nvPr/>
        </p:nvSpPr>
        <p:spPr>
          <a:xfrm>
            <a:off x="1822117" y="1130433"/>
            <a:ext cx="6438745" cy="8224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smtClean="0">
                <a:solidFill>
                  <a:schemeClr val="tx1"/>
                </a:solidFill>
              </a:rPr>
              <a:t>BÀI TẬP LỚN MÔN HỌC: LẬP TRÌNH WEB API</a:t>
            </a:r>
            <a:endParaRPr lang="en-US" sz="2200">
              <a:solidFill>
                <a:schemeClr val="tx1"/>
              </a:solidFill>
            </a:endParaRPr>
          </a:p>
        </p:txBody>
      </p:sp>
      <p:sp>
        <p:nvSpPr>
          <p:cNvPr id="2" name="Rectangle 1"/>
          <p:cNvSpPr/>
          <p:nvPr/>
        </p:nvSpPr>
        <p:spPr>
          <a:xfrm>
            <a:off x="2945304" y="3735754"/>
            <a:ext cx="3070783" cy="10785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945304" y="4064000"/>
            <a:ext cx="808074" cy="4354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tx1"/>
                </a:solidFill>
              </a:rPr>
              <a:t>GVGD:</a:t>
            </a:r>
          </a:p>
          <a:p>
            <a:pPr algn="ctr"/>
            <a:endParaRPr lang="en-US" b="1" smtClean="0">
              <a:solidFill>
                <a:schemeClr val="tx1"/>
              </a:solidFill>
            </a:endParaRPr>
          </a:p>
          <a:p>
            <a:pPr algn="ctr"/>
            <a:r>
              <a:rPr lang="en-US" b="1" smtClean="0">
                <a:solidFill>
                  <a:schemeClr val="tx1"/>
                </a:solidFill>
              </a:rPr>
              <a:t>SVTH:</a:t>
            </a:r>
            <a:endParaRPr lang="en-US" b="1">
              <a:solidFill>
                <a:schemeClr val="tx1"/>
              </a:solidFill>
            </a:endParaRPr>
          </a:p>
        </p:txBody>
      </p:sp>
      <p:sp>
        <p:nvSpPr>
          <p:cNvPr id="10" name="Rectangle 9"/>
          <p:cNvSpPr/>
          <p:nvPr/>
        </p:nvSpPr>
        <p:spPr>
          <a:xfrm>
            <a:off x="3673232" y="3954585"/>
            <a:ext cx="2342856" cy="6623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err="1" smtClean="0">
                <a:solidFill>
                  <a:schemeClr val="tx1"/>
                </a:solidFill>
              </a:rPr>
              <a:t>ThS</a:t>
            </a:r>
            <a:r>
              <a:rPr lang="en-US" b="1" smtClean="0">
                <a:solidFill>
                  <a:schemeClr val="tx1"/>
                </a:solidFill>
              </a:rPr>
              <a:t>. Nguyễn Hoàng Điệp</a:t>
            </a:r>
          </a:p>
          <a:p>
            <a:endParaRPr lang="en-US" b="1" smtClean="0">
              <a:solidFill>
                <a:schemeClr val="tx1"/>
              </a:solidFill>
            </a:endParaRPr>
          </a:p>
          <a:p>
            <a:r>
              <a:rPr lang="en-US" b="1" smtClean="0">
                <a:solidFill>
                  <a:schemeClr val="tx1"/>
                </a:solidFill>
              </a:rPr>
              <a:t>Nguyễn Hoàng Anh</a:t>
            </a:r>
            <a:endParaRPr lang="en-US" b="1">
              <a:solidFill>
                <a:schemeClr val="tx1"/>
              </a:solidFill>
            </a:endParaRPr>
          </a:p>
        </p:txBody>
      </p:sp>
      <p:sp>
        <p:nvSpPr>
          <p:cNvPr id="5" name="Rectangle 4"/>
          <p:cNvSpPr/>
          <p:nvPr/>
        </p:nvSpPr>
        <p:spPr>
          <a:xfrm>
            <a:off x="8561438" y="4616953"/>
            <a:ext cx="582562" cy="3760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smtClean="0">
                <a:solidFill>
                  <a:schemeClr val="tx1"/>
                </a:solidFill>
              </a:rPr>
              <a:t>1</a:t>
            </a:r>
            <a:endParaRPr lang="en-US" sz="1800" b="1">
              <a:solidFill>
                <a:schemeClr val="tx1"/>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356">
                                          <p:stCondLst>
                                            <p:cond delay="0"/>
                                          </p:stCondLst>
                                        </p:cTn>
                                        <p:tgtEl>
                                          <p:spTgt spid="4"/>
                                        </p:tgtEl>
                                      </p:cBhvr>
                                    </p:animEffect>
                                    <p:anim calcmode="lin" valueType="num">
                                      <p:cBhvr>
                                        <p:cTn id="8" dur="1120"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408"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408" tmFilter="0, 0; 0.125,0.2665; 0.25,0.4; 0.375,0.465; 0.5,0.5;  0.625,0.535; 0.75,0.6; 0.875,0.7335; 1,1">
                                          <p:stCondLst>
                                            <p:cond delay="408"/>
                                          </p:stCondLst>
                                        </p:cTn>
                                        <p:tgtEl>
                                          <p:spTgt spid="4"/>
                                        </p:tgtEl>
                                        <p:attrNameLst>
                                          <p:attrName>ppt_y</p:attrName>
                                        </p:attrNameLst>
                                      </p:cBhvr>
                                      <p:tavLst>
                                        <p:tav tm="0" fmla="#ppt_y-sin(pi*$)/9">
                                          <p:val>
                                            <p:fltVal val="0"/>
                                          </p:val>
                                        </p:tav>
                                        <p:tav tm="100000">
                                          <p:val>
                                            <p:fltVal val="1"/>
                                          </p:val>
                                        </p:tav>
                                      </p:tavLst>
                                    </p:anim>
                                    <p:anim calcmode="lin" valueType="num">
                                      <p:cBhvr>
                                        <p:cTn id="11" dur="2" tmFilter="0, 0; 0.125,0.2665; 0.25,0.4; 0.375,0.465; 0.5,0.5;  0.625,0.535; 0.75,0.6; 0.875,0.7335; 1,1">
                                          <p:stCondLst>
                                            <p:cond delay="814"/>
                                          </p:stCondLst>
                                        </p:cTn>
                                        <p:tgtEl>
                                          <p:spTgt spid="4"/>
                                        </p:tgtEl>
                                        <p:attrNameLst>
                                          <p:attrName>ppt_y</p:attrName>
                                        </p:attrNameLst>
                                      </p:cBhvr>
                                      <p:tavLst>
                                        <p:tav tm="0" fmla="#ppt_y-sin(pi*$)/27">
                                          <p:val>
                                            <p:fltVal val="0"/>
                                          </p:val>
                                        </p:tav>
                                        <p:tav tm="100000">
                                          <p:val>
                                            <p:fltVal val="1"/>
                                          </p:val>
                                        </p:tav>
                                      </p:tavLst>
                                    </p:anim>
                                    <p:anim calcmode="lin" valueType="num">
                                      <p:cBhvr>
                                        <p:cTn id="12" dur="1" tmFilter="0, 0; 0.125,0.2665; 0.25,0.4; 0.375,0.465; 0.5,0.5;  0.625,0.535; 0.75,0.6; 0.875,0.7335; 1,1">
                                          <p:stCondLst>
                                            <p:cond delay="1249"/>
                                          </p:stCondLst>
                                        </p:cTn>
                                        <p:tgtEl>
                                          <p:spTgt spid="4"/>
                                        </p:tgtEl>
                                        <p:attrNameLst>
                                          <p:attrName>ppt_y</p:attrName>
                                        </p:attrNameLst>
                                      </p:cBhvr>
                                      <p:tavLst>
                                        <p:tav tm="0" fmla="#ppt_y-sin(pi*$)/81">
                                          <p:val>
                                            <p:fltVal val="0"/>
                                          </p:val>
                                        </p:tav>
                                        <p:tav tm="100000">
                                          <p:val>
                                            <p:fltVal val="1"/>
                                          </p:val>
                                        </p:tav>
                                      </p:tavLst>
                                    </p:anim>
                                    <p:animScale>
                                      <p:cBhvr>
                                        <p:cTn id="13" dur="1">
                                          <p:stCondLst>
                                            <p:cond delay="399"/>
                                          </p:stCondLst>
                                        </p:cTn>
                                        <p:tgtEl>
                                          <p:spTgt spid="4"/>
                                        </p:tgtEl>
                                      </p:cBhvr>
                                      <p:to x="100000" y="60000"/>
                                    </p:animScale>
                                    <p:animScale>
                                      <p:cBhvr>
                                        <p:cTn id="14" dur="1" decel="50000">
                                          <p:stCondLst>
                                            <p:cond delay="415"/>
                                          </p:stCondLst>
                                        </p:cTn>
                                        <p:tgtEl>
                                          <p:spTgt spid="4"/>
                                        </p:tgtEl>
                                      </p:cBhvr>
                                      <p:to x="100000" y="100000"/>
                                    </p:animScale>
                                    <p:animScale>
                                      <p:cBhvr>
                                        <p:cTn id="15" dur="1">
                                          <p:stCondLst>
                                            <p:cond delay="806"/>
                                          </p:stCondLst>
                                        </p:cTn>
                                        <p:tgtEl>
                                          <p:spTgt spid="4"/>
                                        </p:tgtEl>
                                      </p:cBhvr>
                                      <p:to x="100000" y="80000"/>
                                    </p:animScale>
                                    <p:animScale>
                                      <p:cBhvr>
                                        <p:cTn id="16" dur="1" decel="50000">
                                          <p:stCondLst>
                                            <p:cond delay="822"/>
                                          </p:stCondLst>
                                        </p:cTn>
                                        <p:tgtEl>
                                          <p:spTgt spid="4"/>
                                        </p:tgtEl>
                                      </p:cBhvr>
                                      <p:to x="100000" y="100000"/>
                                    </p:animScale>
                                    <p:animScale>
                                      <p:cBhvr>
                                        <p:cTn id="17" dur="1">
                                          <p:stCondLst>
                                            <p:cond delay="1249"/>
                                          </p:stCondLst>
                                        </p:cTn>
                                        <p:tgtEl>
                                          <p:spTgt spid="4"/>
                                        </p:tgtEl>
                                      </p:cBhvr>
                                      <p:to x="100000" y="90000"/>
                                    </p:animScale>
                                    <p:animScale>
                                      <p:cBhvr>
                                        <p:cTn id="18" dur="1" decel="50000">
                                          <p:stCondLst>
                                            <p:cond delay="1249"/>
                                          </p:stCondLst>
                                        </p:cTn>
                                        <p:tgtEl>
                                          <p:spTgt spid="4"/>
                                        </p:tgtEl>
                                      </p:cBhvr>
                                      <p:to x="100000" y="100000"/>
                                    </p:animScale>
                                    <p:animScale>
                                      <p:cBhvr>
                                        <p:cTn id="19" dur="1">
                                          <p:stCondLst>
                                            <p:cond delay="1249"/>
                                          </p:stCondLst>
                                        </p:cTn>
                                        <p:tgtEl>
                                          <p:spTgt spid="4"/>
                                        </p:tgtEl>
                                      </p:cBhvr>
                                      <p:to x="100000" y="95000"/>
                                    </p:animScale>
                                    <p:animScale>
                                      <p:cBhvr>
                                        <p:cTn id="20" dur="1" decel="50000">
                                          <p:stCondLst>
                                            <p:cond delay="1249"/>
                                          </p:stCondLst>
                                        </p:cTn>
                                        <p:tgtEl>
                                          <p:spTgt spid="4"/>
                                        </p:tgtEl>
                                      </p:cBhvr>
                                      <p:to x="100000" y="100000"/>
                                    </p:animScale>
                                  </p:childTnLst>
                                </p:cTn>
                              </p:par>
                              <p:par>
                                <p:cTn id="21" presetID="21" presetClass="entr" presetSubtype="1" fill="hold" grpId="0" nodeType="withEffect">
                                  <p:stCondLst>
                                    <p:cond delay="500"/>
                                  </p:stCondLst>
                                  <p:childTnLst>
                                    <p:set>
                                      <p:cBhvr>
                                        <p:cTn id="22" dur="1" fill="hold">
                                          <p:stCondLst>
                                            <p:cond delay="0"/>
                                          </p:stCondLst>
                                        </p:cTn>
                                        <p:tgtEl>
                                          <p:spTgt spid="3"/>
                                        </p:tgtEl>
                                        <p:attrNameLst>
                                          <p:attrName>style.visibility</p:attrName>
                                        </p:attrNameLst>
                                      </p:cBhvr>
                                      <p:to>
                                        <p:strVal val="visible"/>
                                      </p:to>
                                    </p:set>
                                    <p:animEffect transition="in" filter="wheel(1)">
                                      <p:cBhvr>
                                        <p:cTn id="23" dur="1250"/>
                                        <p:tgtEl>
                                          <p:spTgt spid="3"/>
                                        </p:tgtEl>
                                      </p:cBhvr>
                                    </p:animEffect>
                                  </p:childTnLst>
                                </p:cTn>
                              </p:par>
                              <p:par>
                                <p:cTn id="24" presetID="16" presetClass="entr" presetSubtype="21" fill="hold" grpId="0" nodeType="withEffect">
                                  <p:stCondLst>
                                    <p:cond delay="500"/>
                                  </p:stCondLst>
                                  <p:childTnLst>
                                    <p:set>
                                      <p:cBhvr>
                                        <p:cTn id="25" dur="1" fill="hold">
                                          <p:stCondLst>
                                            <p:cond delay="0"/>
                                          </p:stCondLst>
                                        </p:cTn>
                                        <p:tgtEl>
                                          <p:spTgt spid="3429"/>
                                        </p:tgtEl>
                                        <p:attrNameLst>
                                          <p:attrName>style.visibility</p:attrName>
                                        </p:attrNameLst>
                                      </p:cBhvr>
                                      <p:to>
                                        <p:strVal val="visible"/>
                                      </p:to>
                                    </p:set>
                                    <p:animEffect transition="in" filter="barn(inVertical)">
                                      <p:cBhvr>
                                        <p:cTn id="26" dur="1500"/>
                                        <p:tgtEl>
                                          <p:spTgt spid="3429"/>
                                        </p:tgtEl>
                                      </p:cBhvr>
                                    </p:animEffect>
                                  </p:childTnLst>
                                </p:cTn>
                              </p:par>
                              <p:par>
                                <p:cTn id="27" presetID="2" presetClass="entr" presetSubtype="4" fill="hold" grpId="0" nodeType="withEffect">
                                  <p:stCondLst>
                                    <p:cond delay="50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1000" fill="hold"/>
                                        <p:tgtEl>
                                          <p:spTgt spid="2"/>
                                        </p:tgtEl>
                                        <p:attrNameLst>
                                          <p:attrName>ppt_x</p:attrName>
                                        </p:attrNameLst>
                                      </p:cBhvr>
                                      <p:tavLst>
                                        <p:tav tm="0">
                                          <p:val>
                                            <p:strVal val="#ppt_x"/>
                                          </p:val>
                                        </p:tav>
                                        <p:tav tm="100000">
                                          <p:val>
                                            <p:strVal val="#ppt_x"/>
                                          </p:val>
                                        </p:tav>
                                      </p:tavLst>
                                    </p:anim>
                                    <p:anim calcmode="lin" valueType="num">
                                      <p:cBhvr additive="base">
                                        <p:cTn id="30" dur="1000" fill="hold"/>
                                        <p:tgtEl>
                                          <p:spTgt spid="2"/>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50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1000" fill="hold"/>
                                        <p:tgtEl>
                                          <p:spTgt spid="7"/>
                                        </p:tgtEl>
                                        <p:attrNameLst>
                                          <p:attrName>ppt_x</p:attrName>
                                        </p:attrNameLst>
                                      </p:cBhvr>
                                      <p:tavLst>
                                        <p:tav tm="0">
                                          <p:val>
                                            <p:strVal val="#ppt_x"/>
                                          </p:val>
                                        </p:tav>
                                        <p:tav tm="100000">
                                          <p:val>
                                            <p:strVal val="#ppt_x"/>
                                          </p:val>
                                        </p:tav>
                                      </p:tavLst>
                                    </p:anim>
                                    <p:anim calcmode="lin" valueType="num">
                                      <p:cBhvr additive="base">
                                        <p:cTn id="34" dur="1000" fill="hold"/>
                                        <p:tgtEl>
                                          <p:spTgt spid="7"/>
                                        </p:tgtEl>
                                        <p:attrNameLst>
                                          <p:attrName>ppt_y</p:attrName>
                                        </p:attrNameLst>
                                      </p:cBhvr>
                                      <p:tavLst>
                                        <p:tav tm="0">
                                          <p:val>
                                            <p:strVal val="1+#ppt_h/2"/>
                                          </p:val>
                                        </p:tav>
                                        <p:tav tm="100000">
                                          <p:val>
                                            <p:strVal val="#ppt_y"/>
                                          </p:val>
                                        </p:tav>
                                      </p:tavLst>
                                    </p:anim>
                                  </p:childTnLst>
                                </p:cTn>
                              </p:par>
                              <p:par>
                                <p:cTn id="35" presetID="42" presetClass="entr" presetSubtype="0" fill="hold" grpId="0" nodeType="withEffect">
                                  <p:stCondLst>
                                    <p:cond delay="50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1000"/>
                                        <p:tgtEl>
                                          <p:spTgt spid="10"/>
                                        </p:tgtEl>
                                      </p:cBhvr>
                                    </p:animEffect>
                                    <p:anim calcmode="lin" valueType="num">
                                      <p:cBhvr>
                                        <p:cTn id="38" dur="1000" fill="hold"/>
                                        <p:tgtEl>
                                          <p:spTgt spid="10"/>
                                        </p:tgtEl>
                                        <p:attrNameLst>
                                          <p:attrName>ppt_x</p:attrName>
                                        </p:attrNameLst>
                                      </p:cBhvr>
                                      <p:tavLst>
                                        <p:tav tm="0">
                                          <p:val>
                                            <p:strVal val="#ppt_x"/>
                                          </p:val>
                                        </p:tav>
                                        <p:tav tm="100000">
                                          <p:val>
                                            <p:strVal val="#ppt_x"/>
                                          </p:val>
                                        </p:tav>
                                      </p:tavLst>
                                    </p:anim>
                                    <p:anim calcmode="lin" valueType="num">
                                      <p:cBhvr>
                                        <p:cTn id="3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9" grpId="0"/>
      <p:bldP spid="4" grpId="0" animBg="1"/>
      <p:bldP spid="3" grpId="0" animBg="1"/>
      <p:bldP spid="2" grpId="0" animBg="1"/>
      <p:bldP spid="7" grpId="0" animBg="1"/>
      <p:bldP spid="1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56"/>
        <p:cNvGrpSpPr/>
        <p:nvPr/>
      </p:nvGrpSpPr>
      <p:grpSpPr>
        <a:xfrm>
          <a:off x="0" y="0"/>
          <a:ext cx="0" cy="0"/>
          <a:chOff x="0" y="0"/>
          <a:chExt cx="0" cy="0"/>
        </a:xfrm>
      </p:grpSpPr>
      <p:sp>
        <p:nvSpPr>
          <p:cNvPr id="3457" name="Google Shape;3457;p38"/>
          <p:cNvSpPr txBox="1">
            <a:spLocks noGrp="1"/>
          </p:cNvSpPr>
          <p:nvPr>
            <p:ph type="title"/>
          </p:nvPr>
        </p:nvSpPr>
        <p:spPr>
          <a:xfrm>
            <a:off x="429257" y="200088"/>
            <a:ext cx="8328837" cy="786810"/>
          </a:xfrm>
          <a:prstGeom prst="rect">
            <a:avLst/>
          </a:prstGeom>
          <a:solidFill>
            <a:schemeClr val="lt1"/>
          </a:solidFill>
        </p:spPr>
        <p:txBody>
          <a:bodyPr spcFirstLastPara="1" wrap="square" lIns="91425" tIns="91425" rIns="91425" bIns="91425" anchor="ctr" anchorCtr="0">
            <a:noAutofit/>
          </a:bodyPr>
          <a:lstStyle/>
          <a:p>
            <a:r>
              <a:rPr lang="vi-VN" sz="2400" smtClean="0">
                <a:latin typeface="+mn-lt"/>
              </a:rPr>
              <a:t>0</a:t>
            </a:r>
            <a:r>
              <a:rPr lang="en-US" sz="2400" smtClean="0">
                <a:latin typeface="+mn-lt"/>
              </a:rPr>
              <a:t>3</a:t>
            </a:r>
            <a:r>
              <a:rPr lang="vi-VN" sz="2400" smtClean="0">
                <a:latin typeface="+mn-lt"/>
              </a:rPr>
              <a:t>. </a:t>
            </a:r>
            <a:r>
              <a:rPr lang="en-US" sz="2400" smtClean="0">
                <a:latin typeface="+mj-lt"/>
              </a:rPr>
              <a:t>PHÂN TÍCH VÀ THIẾT KẾ HỆ THỐNG</a:t>
            </a:r>
            <a:r>
              <a:rPr lang="en-US" sz="4800"/>
              <a:t/>
            </a:r>
            <a:br>
              <a:rPr lang="en-US" sz="4800"/>
            </a:br>
            <a:endParaRPr sz="2800">
              <a:latin typeface="+mn-lt"/>
            </a:endParaRPr>
          </a:p>
        </p:txBody>
      </p:sp>
      <p:grpSp>
        <p:nvGrpSpPr>
          <p:cNvPr id="10" name="Google Shape;4044;p60"/>
          <p:cNvGrpSpPr/>
          <p:nvPr/>
        </p:nvGrpSpPr>
        <p:grpSpPr>
          <a:xfrm>
            <a:off x="806655" y="237509"/>
            <a:ext cx="999625" cy="366200"/>
            <a:chOff x="6200800" y="2309100"/>
            <a:chExt cx="999625" cy="366200"/>
          </a:xfrm>
        </p:grpSpPr>
        <p:sp>
          <p:nvSpPr>
            <p:cNvPr id="11" name="Google Shape;4045;p60"/>
            <p:cNvSpPr/>
            <p:nvPr/>
          </p:nvSpPr>
          <p:spPr>
            <a:xfrm>
              <a:off x="6516425" y="2315400"/>
              <a:ext cx="327275" cy="100100"/>
            </a:xfrm>
            <a:custGeom>
              <a:avLst/>
              <a:gdLst/>
              <a:ahLst/>
              <a:cxnLst/>
              <a:rect l="l" t="t" r="r" b="b"/>
              <a:pathLst>
                <a:path w="13091" h="4004" extrusionOk="0">
                  <a:moveTo>
                    <a:pt x="6666" y="0"/>
                  </a:moveTo>
                  <a:cubicBezTo>
                    <a:pt x="4382" y="0"/>
                    <a:pt x="2104" y="466"/>
                    <a:pt x="0" y="1397"/>
                  </a:cubicBezTo>
                  <a:cubicBezTo>
                    <a:pt x="0" y="1397"/>
                    <a:pt x="1210" y="4003"/>
                    <a:pt x="5987" y="4003"/>
                  </a:cubicBezTo>
                  <a:cubicBezTo>
                    <a:pt x="6023" y="4003"/>
                    <a:pt x="6058" y="4003"/>
                    <a:pt x="6093" y="4003"/>
                  </a:cubicBezTo>
                  <a:cubicBezTo>
                    <a:pt x="12048" y="4003"/>
                    <a:pt x="13091" y="1397"/>
                    <a:pt x="13091" y="1397"/>
                  </a:cubicBezTo>
                  <a:cubicBezTo>
                    <a:pt x="13091" y="1397"/>
                    <a:pt x="10857" y="95"/>
                    <a:pt x="6887" y="2"/>
                  </a:cubicBezTo>
                  <a:cubicBezTo>
                    <a:pt x="6813" y="1"/>
                    <a:pt x="6739" y="0"/>
                    <a:pt x="66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046;p60"/>
            <p:cNvSpPr/>
            <p:nvPr/>
          </p:nvSpPr>
          <p:spPr>
            <a:xfrm>
              <a:off x="6200800" y="2344900"/>
              <a:ext cx="358300" cy="141100"/>
            </a:xfrm>
            <a:custGeom>
              <a:avLst/>
              <a:gdLst/>
              <a:ahLst/>
              <a:cxnLst/>
              <a:rect l="l" t="t" r="r" b="b"/>
              <a:pathLst>
                <a:path w="14332" h="5644" extrusionOk="0">
                  <a:moveTo>
                    <a:pt x="12775" y="278"/>
                  </a:moveTo>
                  <a:lnTo>
                    <a:pt x="12775" y="278"/>
                  </a:lnTo>
                  <a:cubicBezTo>
                    <a:pt x="12007" y="396"/>
                    <a:pt x="11267" y="664"/>
                    <a:pt x="10609" y="1055"/>
                  </a:cubicBezTo>
                  <a:cubicBezTo>
                    <a:pt x="9213" y="1924"/>
                    <a:pt x="8097" y="2823"/>
                    <a:pt x="6484" y="3350"/>
                  </a:cubicBezTo>
                  <a:cubicBezTo>
                    <a:pt x="5739" y="3568"/>
                    <a:pt x="5026" y="3816"/>
                    <a:pt x="4312" y="4126"/>
                  </a:cubicBezTo>
                  <a:cubicBezTo>
                    <a:pt x="4002" y="4312"/>
                    <a:pt x="3413" y="4808"/>
                    <a:pt x="3071" y="4839"/>
                  </a:cubicBezTo>
                  <a:lnTo>
                    <a:pt x="993" y="3847"/>
                  </a:lnTo>
                  <a:cubicBezTo>
                    <a:pt x="1831" y="3164"/>
                    <a:pt x="2885" y="2761"/>
                    <a:pt x="3971" y="2637"/>
                  </a:cubicBezTo>
                  <a:cubicBezTo>
                    <a:pt x="4933" y="2451"/>
                    <a:pt x="5894" y="2420"/>
                    <a:pt x="6856" y="2265"/>
                  </a:cubicBezTo>
                  <a:cubicBezTo>
                    <a:pt x="8934" y="1892"/>
                    <a:pt x="10702" y="404"/>
                    <a:pt x="12750" y="279"/>
                  </a:cubicBezTo>
                  <a:cubicBezTo>
                    <a:pt x="12758" y="279"/>
                    <a:pt x="12766" y="279"/>
                    <a:pt x="12775" y="278"/>
                  </a:cubicBezTo>
                  <a:close/>
                  <a:moveTo>
                    <a:pt x="12967" y="0"/>
                  </a:moveTo>
                  <a:cubicBezTo>
                    <a:pt x="12067" y="62"/>
                    <a:pt x="11199" y="311"/>
                    <a:pt x="10392" y="683"/>
                  </a:cubicBezTo>
                  <a:cubicBezTo>
                    <a:pt x="9151" y="1241"/>
                    <a:pt x="8035" y="1830"/>
                    <a:pt x="6670" y="2048"/>
                  </a:cubicBezTo>
                  <a:cubicBezTo>
                    <a:pt x="5894" y="2172"/>
                    <a:pt x="5119" y="2203"/>
                    <a:pt x="4343" y="2327"/>
                  </a:cubicBezTo>
                  <a:cubicBezTo>
                    <a:pt x="3196" y="2482"/>
                    <a:pt x="1" y="3040"/>
                    <a:pt x="63" y="4746"/>
                  </a:cubicBezTo>
                  <a:cubicBezTo>
                    <a:pt x="107" y="5429"/>
                    <a:pt x="592" y="5643"/>
                    <a:pt x="1168" y="5643"/>
                  </a:cubicBezTo>
                  <a:cubicBezTo>
                    <a:pt x="1795" y="5643"/>
                    <a:pt x="2528" y="5389"/>
                    <a:pt x="2916" y="5212"/>
                  </a:cubicBezTo>
                  <a:cubicBezTo>
                    <a:pt x="3661" y="4901"/>
                    <a:pt x="4219" y="4436"/>
                    <a:pt x="4902" y="4126"/>
                  </a:cubicBezTo>
                  <a:cubicBezTo>
                    <a:pt x="5894" y="3661"/>
                    <a:pt x="6918" y="3599"/>
                    <a:pt x="7911" y="3226"/>
                  </a:cubicBezTo>
                  <a:cubicBezTo>
                    <a:pt x="10048" y="2402"/>
                    <a:pt x="10953" y="495"/>
                    <a:pt x="13585" y="495"/>
                  </a:cubicBezTo>
                  <a:cubicBezTo>
                    <a:pt x="13627" y="495"/>
                    <a:pt x="13669" y="496"/>
                    <a:pt x="13711" y="497"/>
                  </a:cubicBezTo>
                  <a:cubicBezTo>
                    <a:pt x="13897" y="497"/>
                    <a:pt x="14332" y="217"/>
                    <a:pt x="13959" y="217"/>
                  </a:cubicBezTo>
                  <a:cubicBezTo>
                    <a:pt x="13860" y="212"/>
                    <a:pt x="13761" y="210"/>
                    <a:pt x="13662" y="210"/>
                  </a:cubicBezTo>
                  <a:cubicBezTo>
                    <a:pt x="13371" y="210"/>
                    <a:pt x="13082" y="232"/>
                    <a:pt x="12796" y="275"/>
                  </a:cubicBezTo>
                  <a:lnTo>
                    <a:pt x="12796" y="275"/>
                  </a:lnTo>
                  <a:cubicBezTo>
                    <a:pt x="12994" y="238"/>
                    <a:pt x="13312" y="0"/>
                    <a:pt x="12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047;p60"/>
            <p:cNvSpPr/>
            <p:nvPr/>
          </p:nvSpPr>
          <p:spPr>
            <a:xfrm>
              <a:off x="6269050" y="2345475"/>
              <a:ext cx="308050" cy="210300"/>
            </a:xfrm>
            <a:custGeom>
              <a:avLst/>
              <a:gdLst/>
              <a:ahLst/>
              <a:cxnLst/>
              <a:rect l="l" t="t" r="r" b="b"/>
              <a:pathLst>
                <a:path w="12322" h="8412" extrusionOk="0">
                  <a:moveTo>
                    <a:pt x="11056" y="458"/>
                  </a:moveTo>
                  <a:cubicBezTo>
                    <a:pt x="10218" y="871"/>
                    <a:pt x="9621" y="1569"/>
                    <a:pt x="8934" y="2304"/>
                  </a:cubicBezTo>
                  <a:cubicBezTo>
                    <a:pt x="7569" y="3824"/>
                    <a:pt x="6049" y="5902"/>
                    <a:pt x="4343" y="7019"/>
                  </a:cubicBezTo>
                  <a:lnTo>
                    <a:pt x="3909" y="7391"/>
                  </a:lnTo>
                  <a:lnTo>
                    <a:pt x="1241" y="7391"/>
                  </a:lnTo>
                  <a:cubicBezTo>
                    <a:pt x="1024" y="6833"/>
                    <a:pt x="1737" y="5840"/>
                    <a:pt x="2110" y="5468"/>
                  </a:cubicBezTo>
                  <a:cubicBezTo>
                    <a:pt x="2978" y="4599"/>
                    <a:pt x="4343" y="4010"/>
                    <a:pt x="5398" y="3420"/>
                  </a:cubicBezTo>
                  <a:cubicBezTo>
                    <a:pt x="6297" y="2862"/>
                    <a:pt x="7228" y="2335"/>
                    <a:pt x="8189" y="1838"/>
                  </a:cubicBezTo>
                  <a:cubicBezTo>
                    <a:pt x="8978" y="1406"/>
                    <a:pt x="10059" y="660"/>
                    <a:pt x="11056" y="458"/>
                  </a:cubicBezTo>
                  <a:close/>
                  <a:moveTo>
                    <a:pt x="11661" y="0"/>
                  </a:moveTo>
                  <a:cubicBezTo>
                    <a:pt x="10521" y="0"/>
                    <a:pt x="9582" y="662"/>
                    <a:pt x="8562" y="1187"/>
                  </a:cubicBezTo>
                  <a:cubicBezTo>
                    <a:pt x="7104" y="1963"/>
                    <a:pt x="5646" y="2769"/>
                    <a:pt x="4219" y="3638"/>
                  </a:cubicBezTo>
                  <a:cubicBezTo>
                    <a:pt x="3133" y="4289"/>
                    <a:pt x="0" y="5530"/>
                    <a:pt x="528" y="7267"/>
                  </a:cubicBezTo>
                  <a:cubicBezTo>
                    <a:pt x="783" y="8109"/>
                    <a:pt x="1432" y="8412"/>
                    <a:pt x="2150" y="8412"/>
                  </a:cubicBezTo>
                  <a:cubicBezTo>
                    <a:pt x="2913" y="8412"/>
                    <a:pt x="3754" y="8070"/>
                    <a:pt x="4281" y="7670"/>
                  </a:cubicBezTo>
                  <a:cubicBezTo>
                    <a:pt x="5305" y="6895"/>
                    <a:pt x="6204" y="5840"/>
                    <a:pt x="7073" y="4940"/>
                  </a:cubicBezTo>
                  <a:cubicBezTo>
                    <a:pt x="8438" y="3576"/>
                    <a:pt x="10082" y="939"/>
                    <a:pt x="12036" y="536"/>
                  </a:cubicBezTo>
                  <a:cubicBezTo>
                    <a:pt x="12322" y="484"/>
                    <a:pt x="12281" y="192"/>
                    <a:pt x="12059" y="154"/>
                  </a:cubicBezTo>
                  <a:lnTo>
                    <a:pt x="12059" y="154"/>
                  </a:lnTo>
                  <a:cubicBezTo>
                    <a:pt x="12066" y="82"/>
                    <a:pt x="12018" y="20"/>
                    <a:pt x="11881" y="8"/>
                  </a:cubicBezTo>
                  <a:cubicBezTo>
                    <a:pt x="11806" y="3"/>
                    <a:pt x="11733" y="0"/>
                    <a:pt x="116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048;p60"/>
            <p:cNvSpPr/>
            <p:nvPr/>
          </p:nvSpPr>
          <p:spPr>
            <a:xfrm>
              <a:off x="6615675" y="2366575"/>
              <a:ext cx="120225" cy="308725"/>
            </a:xfrm>
            <a:custGeom>
              <a:avLst/>
              <a:gdLst/>
              <a:ahLst/>
              <a:cxnLst/>
              <a:rect l="l" t="t" r="r" b="b"/>
              <a:pathLst>
                <a:path w="4809" h="12349" extrusionOk="0">
                  <a:moveTo>
                    <a:pt x="2184" y="0"/>
                  </a:moveTo>
                  <a:cubicBezTo>
                    <a:pt x="2008" y="0"/>
                    <a:pt x="1791" y="121"/>
                    <a:pt x="1831" y="281"/>
                  </a:cubicBezTo>
                  <a:lnTo>
                    <a:pt x="1831" y="250"/>
                  </a:lnTo>
                  <a:lnTo>
                    <a:pt x="1831" y="250"/>
                  </a:lnTo>
                  <a:cubicBezTo>
                    <a:pt x="2855" y="3166"/>
                    <a:pt x="1" y="5492"/>
                    <a:pt x="373" y="8408"/>
                  </a:cubicBezTo>
                  <a:cubicBezTo>
                    <a:pt x="527" y="9482"/>
                    <a:pt x="1530" y="12348"/>
                    <a:pt x="2934" y="12348"/>
                  </a:cubicBezTo>
                  <a:cubicBezTo>
                    <a:pt x="2949" y="12348"/>
                    <a:pt x="2964" y="12348"/>
                    <a:pt x="2979" y="12347"/>
                  </a:cubicBezTo>
                  <a:cubicBezTo>
                    <a:pt x="3444" y="12347"/>
                    <a:pt x="3971" y="11603"/>
                    <a:pt x="4189" y="11324"/>
                  </a:cubicBezTo>
                  <a:cubicBezTo>
                    <a:pt x="4809" y="10548"/>
                    <a:pt x="4778" y="10300"/>
                    <a:pt x="4592" y="9339"/>
                  </a:cubicBezTo>
                  <a:cubicBezTo>
                    <a:pt x="4251" y="7881"/>
                    <a:pt x="4685" y="6578"/>
                    <a:pt x="4530" y="5120"/>
                  </a:cubicBezTo>
                  <a:cubicBezTo>
                    <a:pt x="4406" y="3569"/>
                    <a:pt x="2979" y="2080"/>
                    <a:pt x="3537" y="529"/>
                  </a:cubicBezTo>
                  <a:cubicBezTo>
                    <a:pt x="3586" y="365"/>
                    <a:pt x="3454" y="288"/>
                    <a:pt x="3304" y="288"/>
                  </a:cubicBezTo>
                  <a:cubicBezTo>
                    <a:pt x="3170" y="288"/>
                    <a:pt x="3023" y="350"/>
                    <a:pt x="2979" y="467"/>
                  </a:cubicBezTo>
                  <a:cubicBezTo>
                    <a:pt x="2451" y="2049"/>
                    <a:pt x="3599" y="3197"/>
                    <a:pt x="3909" y="4717"/>
                  </a:cubicBezTo>
                  <a:cubicBezTo>
                    <a:pt x="4158" y="5989"/>
                    <a:pt x="3630" y="7105"/>
                    <a:pt x="3723" y="8377"/>
                  </a:cubicBezTo>
                  <a:cubicBezTo>
                    <a:pt x="3785" y="9308"/>
                    <a:pt x="4809" y="10579"/>
                    <a:pt x="3568" y="11324"/>
                  </a:cubicBezTo>
                  <a:cubicBezTo>
                    <a:pt x="3383" y="11435"/>
                    <a:pt x="3206" y="11484"/>
                    <a:pt x="3038" y="11484"/>
                  </a:cubicBezTo>
                  <a:cubicBezTo>
                    <a:pt x="2073" y="11484"/>
                    <a:pt x="1386" y="9883"/>
                    <a:pt x="1149" y="9090"/>
                  </a:cubicBezTo>
                  <a:cubicBezTo>
                    <a:pt x="714" y="7695"/>
                    <a:pt x="994" y="6485"/>
                    <a:pt x="1552" y="5182"/>
                  </a:cubicBezTo>
                  <a:cubicBezTo>
                    <a:pt x="2234" y="3476"/>
                    <a:pt x="3041" y="1956"/>
                    <a:pt x="2389" y="126"/>
                  </a:cubicBezTo>
                  <a:cubicBezTo>
                    <a:pt x="2367" y="37"/>
                    <a:pt x="2282" y="0"/>
                    <a:pt x="21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049;p60"/>
            <p:cNvSpPr/>
            <p:nvPr/>
          </p:nvSpPr>
          <p:spPr>
            <a:xfrm>
              <a:off x="6766900" y="2340600"/>
              <a:ext cx="433525" cy="139075"/>
            </a:xfrm>
            <a:custGeom>
              <a:avLst/>
              <a:gdLst/>
              <a:ahLst/>
              <a:cxnLst/>
              <a:rect l="l" t="t" r="r" b="b"/>
              <a:pathLst>
                <a:path w="17341" h="5563" extrusionOk="0">
                  <a:moveTo>
                    <a:pt x="5949" y="412"/>
                  </a:moveTo>
                  <a:cubicBezTo>
                    <a:pt x="6607" y="412"/>
                    <a:pt x="7273" y="469"/>
                    <a:pt x="7973" y="607"/>
                  </a:cubicBezTo>
                  <a:cubicBezTo>
                    <a:pt x="9369" y="886"/>
                    <a:pt x="10795" y="1134"/>
                    <a:pt x="12160" y="1537"/>
                  </a:cubicBezTo>
                  <a:cubicBezTo>
                    <a:pt x="12998" y="1754"/>
                    <a:pt x="15883" y="2778"/>
                    <a:pt x="15572" y="4019"/>
                  </a:cubicBezTo>
                  <a:lnTo>
                    <a:pt x="13742" y="5135"/>
                  </a:lnTo>
                  <a:cubicBezTo>
                    <a:pt x="13277" y="4856"/>
                    <a:pt x="12843" y="4546"/>
                    <a:pt x="12439" y="4174"/>
                  </a:cubicBezTo>
                  <a:cubicBezTo>
                    <a:pt x="12067" y="3864"/>
                    <a:pt x="11726" y="3553"/>
                    <a:pt x="11323" y="3274"/>
                  </a:cubicBezTo>
                  <a:cubicBezTo>
                    <a:pt x="10547" y="2809"/>
                    <a:pt x="9710" y="2499"/>
                    <a:pt x="8841" y="2282"/>
                  </a:cubicBezTo>
                  <a:cubicBezTo>
                    <a:pt x="6583" y="1695"/>
                    <a:pt x="4242" y="1330"/>
                    <a:pt x="1922" y="873"/>
                  </a:cubicBezTo>
                  <a:lnTo>
                    <a:pt x="1922" y="873"/>
                  </a:lnTo>
                  <a:cubicBezTo>
                    <a:pt x="2121" y="854"/>
                    <a:pt x="2318" y="827"/>
                    <a:pt x="2513" y="793"/>
                  </a:cubicBezTo>
                  <a:cubicBezTo>
                    <a:pt x="3725" y="578"/>
                    <a:pt x="4827" y="412"/>
                    <a:pt x="5949" y="412"/>
                  </a:cubicBezTo>
                  <a:close/>
                  <a:moveTo>
                    <a:pt x="5920" y="0"/>
                  </a:moveTo>
                  <a:cubicBezTo>
                    <a:pt x="4356" y="0"/>
                    <a:pt x="2879" y="617"/>
                    <a:pt x="1323" y="617"/>
                  </a:cubicBezTo>
                  <a:cubicBezTo>
                    <a:pt x="1101" y="617"/>
                    <a:pt x="878" y="604"/>
                    <a:pt x="652" y="576"/>
                  </a:cubicBezTo>
                  <a:cubicBezTo>
                    <a:pt x="528" y="576"/>
                    <a:pt x="1" y="824"/>
                    <a:pt x="311" y="855"/>
                  </a:cubicBezTo>
                  <a:cubicBezTo>
                    <a:pt x="584" y="889"/>
                    <a:pt x="858" y="906"/>
                    <a:pt x="1130" y="909"/>
                  </a:cubicBezTo>
                  <a:lnTo>
                    <a:pt x="1130" y="909"/>
                  </a:lnTo>
                  <a:cubicBezTo>
                    <a:pt x="1065" y="961"/>
                    <a:pt x="1055" y="1016"/>
                    <a:pt x="1179" y="1041"/>
                  </a:cubicBezTo>
                  <a:cubicBezTo>
                    <a:pt x="4902" y="1816"/>
                    <a:pt x="9120" y="2064"/>
                    <a:pt x="12129" y="4546"/>
                  </a:cubicBezTo>
                  <a:cubicBezTo>
                    <a:pt x="12710" y="5030"/>
                    <a:pt x="13677" y="5562"/>
                    <a:pt x="14549" y="5562"/>
                  </a:cubicBezTo>
                  <a:cubicBezTo>
                    <a:pt x="15074" y="5562"/>
                    <a:pt x="15564" y="5369"/>
                    <a:pt x="15914" y="4856"/>
                  </a:cubicBezTo>
                  <a:cubicBezTo>
                    <a:pt x="17340" y="2809"/>
                    <a:pt x="13246" y="1413"/>
                    <a:pt x="12005" y="1103"/>
                  </a:cubicBezTo>
                  <a:cubicBezTo>
                    <a:pt x="10144" y="607"/>
                    <a:pt x="8252" y="234"/>
                    <a:pt x="6360" y="17"/>
                  </a:cubicBezTo>
                  <a:cubicBezTo>
                    <a:pt x="6212" y="6"/>
                    <a:pt x="6066" y="0"/>
                    <a:pt x="59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050;p60"/>
            <p:cNvSpPr/>
            <p:nvPr/>
          </p:nvSpPr>
          <p:spPr>
            <a:xfrm>
              <a:off x="6780750" y="2364900"/>
              <a:ext cx="336700" cy="202325"/>
            </a:xfrm>
            <a:custGeom>
              <a:avLst/>
              <a:gdLst/>
              <a:ahLst/>
              <a:cxnLst/>
              <a:rect l="l" t="t" r="r" b="b"/>
              <a:pathLst>
                <a:path w="13468" h="8093" extrusionOk="0">
                  <a:moveTo>
                    <a:pt x="1103" y="503"/>
                  </a:moveTo>
                  <a:lnTo>
                    <a:pt x="1103" y="503"/>
                  </a:lnTo>
                  <a:cubicBezTo>
                    <a:pt x="3252" y="1010"/>
                    <a:pt x="5536" y="1407"/>
                    <a:pt x="7512" y="2395"/>
                  </a:cubicBezTo>
                  <a:cubicBezTo>
                    <a:pt x="8504" y="2892"/>
                    <a:pt x="9435" y="3543"/>
                    <a:pt x="10241" y="4318"/>
                  </a:cubicBezTo>
                  <a:cubicBezTo>
                    <a:pt x="10738" y="4784"/>
                    <a:pt x="11172" y="5342"/>
                    <a:pt x="11482" y="5963"/>
                  </a:cubicBezTo>
                  <a:cubicBezTo>
                    <a:pt x="11778" y="6781"/>
                    <a:pt x="11407" y="7416"/>
                    <a:pt x="10711" y="7416"/>
                  </a:cubicBezTo>
                  <a:cubicBezTo>
                    <a:pt x="10458" y="7416"/>
                    <a:pt x="10161" y="7332"/>
                    <a:pt x="9838" y="7141"/>
                  </a:cubicBezTo>
                  <a:cubicBezTo>
                    <a:pt x="9249" y="6800"/>
                    <a:pt x="8846" y="5838"/>
                    <a:pt x="8287" y="5404"/>
                  </a:cubicBezTo>
                  <a:cubicBezTo>
                    <a:pt x="7667" y="4939"/>
                    <a:pt x="7015" y="4567"/>
                    <a:pt x="6333" y="4225"/>
                  </a:cubicBezTo>
                  <a:cubicBezTo>
                    <a:pt x="4422" y="3242"/>
                    <a:pt x="2663" y="1978"/>
                    <a:pt x="1103" y="503"/>
                  </a:cubicBezTo>
                  <a:close/>
                  <a:moveTo>
                    <a:pt x="504" y="1"/>
                  </a:moveTo>
                  <a:cubicBezTo>
                    <a:pt x="309" y="1"/>
                    <a:pt x="0" y="157"/>
                    <a:pt x="98" y="255"/>
                  </a:cubicBezTo>
                  <a:cubicBezTo>
                    <a:pt x="1246" y="1403"/>
                    <a:pt x="2456" y="2457"/>
                    <a:pt x="3789" y="3357"/>
                  </a:cubicBezTo>
                  <a:cubicBezTo>
                    <a:pt x="5216" y="4287"/>
                    <a:pt x="6953" y="4784"/>
                    <a:pt x="8194" y="5963"/>
                  </a:cubicBezTo>
                  <a:cubicBezTo>
                    <a:pt x="8854" y="6623"/>
                    <a:pt x="9707" y="8093"/>
                    <a:pt x="10768" y="8093"/>
                  </a:cubicBezTo>
                  <a:cubicBezTo>
                    <a:pt x="11053" y="8093"/>
                    <a:pt x="11353" y="7987"/>
                    <a:pt x="11668" y="7731"/>
                  </a:cubicBezTo>
                  <a:cubicBezTo>
                    <a:pt x="13467" y="6304"/>
                    <a:pt x="10676" y="3853"/>
                    <a:pt x="9621" y="3078"/>
                  </a:cubicBezTo>
                  <a:cubicBezTo>
                    <a:pt x="7108" y="1248"/>
                    <a:pt x="3789" y="751"/>
                    <a:pt x="843" y="38"/>
                  </a:cubicBezTo>
                  <a:cubicBezTo>
                    <a:pt x="832" y="36"/>
                    <a:pt x="820" y="35"/>
                    <a:pt x="807" y="35"/>
                  </a:cubicBezTo>
                  <a:cubicBezTo>
                    <a:pt x="762" y="35"/>
                    <a:pt x="707" y="46"/>
                    <a:pt x="651" y="64"/>
                  </a:cubicBezTo>
                  <a:lnTo>
                    <a:pt x="651" y="64"/>
                  </a:lnTo>
                  <a:cubicBezTo>
                    <a:pt x="643" y="55"/>
                    <a:pt x="634" y="46"/>
                    <a:pt x="625" y="38"/>
                  </a:cubicBezTo>
                  <a:cubicBezTo>
                    <a:pt x="599" y="12"/>
                    <a:pt x="556" y="1"/>
                    <a:pt x="5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051;p60"/>
            <p:cNvSpPr/>
            <p:nvPr/>
          </p:nvSpPr>
          <p:spPr>
            <a:xfrm>
              <a:off x="6749300" y="2375400"/>
              <a:ext cx="247175" cy="246125"/>
            </a:xfrm>
            <a:custGeom>
              <a:avLst/>
              <a:gdLst/>
              <a:ahLst/>
              <a:cxnLst/>
              <a:rect l="l" t="t" r="r" b="b"/>
              <a:pathLst>
                <a:path w="9887" h="9845" extrusionOk="0">
                  <a:moveTo>
                    <a:pt x="2759" y="2413"/>
                  </a:moveTo>
                  <a:cubicBezTo>
                    <a:pt x="3732" y="3100"/>
                    <a:pt x="4764" y="3702"/>
                    <a:pt x="5730" y="4426"/>
                  </a:cubicBezTo>
                  <a:cubicBezTo>
                    <a:pt x="6691" y="5139"/>
                    <a:pt x="7870" y="6070"/>
                    <a:pt x="8429" y="7124"/>
                  </a:cubicBezTo>
                  <a:cubicBezTo>
                    <a:pt x="8677" y="7559"/>
                    <a:pt x="9049" y="8613"/>
                    <a:pt x="8584" y="9048"/>
                  </a:cubicBezTo>
                  <a:lnTo>
                    <a:pt x="6847" y="9389"/>
                  </a:lnTo>
                  <a:cubicBezTo>
                    <a:pt x="6505" y="9203"/>
                    <a:pt x="6257" y="8955"/>
                    <a:pt x="6071" y="8644"/>
                  </a:cubicBezTo>
                  <a:cubicBezTo>
                    <a:pt x="4558" y="6832"/>
                    <a:pt x="3967" y="4420"/>
                    <a:pt x="2759" y="2413"/>
                  </a:cubicBezTo>
                  <a:close/>
                  <a:moveTo>
                    <a:pt x="501" y="0"/>
                  </a:moveTo>
                  <a:cubicBezTo>
                    <a:pt x="324" y="0"/>
                    <a:pt x="1" y="181"/>
                    <a:pt x="53" y="207"/>
                  </a:cubicBezTo>
                  <a:cubicBezTo>
                    <a:pt x="2225" y="1696"/>
                    <a:pt x="3279" y="4457"/>
                    <a:pt x="4334" y="6752"/>
                  </a:cubicBezTo>
                  <a:cubicBezTo>
                    <a:pt x="4900" y="8053"/>
                    <a:pt x="5749" y="9844"/>
                    <a:pt x="7329" y="9844"/>
                  </a:cubicBezTo>
                  <a:cubicBezTo>
                    <a:pt x="7482" y="9844"/>
                    <a:pt x="7641" y="9828"/>
                    <a:pt x="7808" y="9792"/>
                  </a:cubicBezTo>
                  <a:cubicBezTo>
                    <a:pt x="9886" y="9389"/>
                    <a:pt x="9297" y="7218"/>
                    <a:pt x="8211" y="5977"/>
                  </a:cubicBezTo>
                  <a:cubicBezTo>
                    <a:pt x="6257" y="3805"/>
                    <a:pt x="3403" y="2813"/>
                    <a:pt x="1418" y="672"/>
                  </a:cubicBezTo>
                  <a:cubicBezTo>
                    <a:pt x="1406" y="660"/>
                    <a:pt x="1387" y="653"/>
                    <a:pt x="1364" y="650"/>
                  </a:cubicBezTo>
                  <a:lnTo>
                    <a:pt x="1364" y="650"/>
                  </a:lnTo>
                  <a:cubicBezTo>
                    <a:pt x="1125" y="426"/>
                    <a:pt x="865" y="215"/>
                    <a:pt x="581" y="21"/>
                  </a:cubicBezTo>
                  <a:cubicBezTo>
                    <a:pt x="561" y="7"/>
                    <a:pt x="533" y="0"/>
                    <a:pt x="5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052;p60"/>
            <p:cNvSpPr/>
            <p:nvPr/>
          </p:nvSpPr>
          <p:spPr>
            <a:xfrm>
              <a:off x="6696850" y="2391175"/>
              <a:ext cx="222850" cy="261875"/>
            </a:xfrm>
            <a:custGeom>
              <a:avLst/>
              <a:gdLst/>
              <a:ahLst/>
              <a:cxnLst/>
              <a:rect l="l" t="t" r="r" b="b"/>
              <a:pathLst>
                <a:path w="8914" h="10475" extrusionOk="0">
                  <a:moveTo>
                    <a:pt x="1937" y="1"/>
                  </a:moveTo>
                  <a:cubicBezTo>
                    <a:pt x="1755" y="1"/>
                    <a:pt x="1467" y="132"/>
                    <a:pt x="1562" y="228"/>
                  </a:cubicBezTo>
                  <a:cubicBezTo>
                    <a:pt x="2803" y="1686"/>
                    <a:pt x="3826" y="3299"/>
                    <a:pt x="4664" y="5005"/>
                  </a:cubicBezTo>
                  <a:cubicBezTo>
                    <a:pt x="5036" y="5780"/>
                    <a:pt x="5346" y="6556"/>
                    <a:pt x="5594" y="7362"/>
                  </a:cubicBezTo>
                  <a:cubicBezTo>
                    <a:pt x="5687" y="7610"/>
                    <a:pt x="5967" y="8200"/>
                    <a:pt x="5874" y="8448"/>
                  </a:cubicBezTo>
                  <a:lnTo>
                    <a:pt x="3702" y="9595"/>
                  </a:lnTo>
                  <a:cubicBezTo>
                    <a:pt x="3423" y="9316"/>
                    <a:pt x="3206" y="8975"/>
                    <a:pt x="3082" y="8572"/>
                  </a:cubicBezTo>
                  <a:cubicBezTo>
                    <a:pt x="2834" y="7858"/>
                    <a:pt x="2989" y="7083"/>
                    <a:pt x="2865" y="6338"/>
                  </a:cubicBezTo>
                  <a:cubicBezTo>
                    <a:pt x="2741" y="5501"/>
                    <a:pt x="2337" y="4725"/>
                    <a:pt x="2213" y="3919"/>
                  </a:cubicBezTo>
                  <a:cubicBezTo>
                    <a:pt x="1996" y="2492"/>
                    <a:pt x="2151" y="1096"/>
                    <a:pt x="631" y="538"/>
                  </a:cubicBezTo>
                  <a:cubicBezTo>
                    <a:pt x="614" y="531"/>
                    <a:pt x="593" y="528"/>
                    <a:pt x="569" y="528"/>
                  </a:cubicBezTo>
                  <a:cubicBezTo>
                    <a:pt x="376" y="528"/>
                    <a:pt x="0" y="731"/>
                    <a:pt x="166" y="786"/>
                  </a:cubicBezTo>
                  <a:cubicBezTo>
                    <a:pt x="1934" y="1437"/>
                    <a:pt x="1500" y="3857"/>
                    <a:pt x="1965" y="5315"/>
                  </a:cubicBezTo>
                  <a:cubicBezTo>
                    <a:pt x="2368" y="6462"/>
                    <a:pt x="2089" y="7858"/>
                    <a:pt x="2617" y="8944"/>
                  </a:cubicBezTo>
                  <a:cubicBezTo>
                    <a:pt x="2974" y="9762"/>
                    <a:pt x="3838" y="10474"/>
                    <a:pt x="4755" y="10474"/>
                  </a:cubicBezTo>
                  <a:cubicBezTo>
                    <a:pt x="4951" y="10474"/>
                    <a:pt x="5150" y="10442"/>
                    <a:pt x="5346" y="10371"/>
                  </a:cubicBezTo>
                  <a:cubicBezTo>
                    <a:pt x="8913" y="9006"/>
                    <a:pt x="3361" y="1592"/>
                    <a:pt x="2058" y="41"/>
                  </a:cubicBezTo>
                  <a:cubicBezTo>
                    <a:pt x="2037" y="13"/>
                    <a:pt x="1992" y="1"/>
                    <a:pt x="19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053;p60"/>
            <p:cNvSpPr/>
            <p:nvPr/>
          </p:nvSpPr>
          <p:spPr>
            <a:xfrm>
              <a:off x="6301625" y="2375425"/>
              <a:ext cx="307100" cy="254600"/>
            </a:xfrm>
            <a:custGeom>
              <a:avLst/>
              <a:gdLst/>
              <a:ahLst/>
              <a:cxnLst/>
              <a:rect l="l" t="t" r="r" b="b"/>
              <a:pathLst>
                <a:path w="12284" h="10184" extrusionOk="0">
                  <a:moveTo>
                    <a:pt x="10358" y="1062"/>
                  </a:moveTo>
                  <a:cubicBezTo>
                    <a:pt x="10198" y="1374"/>
                    <a:pt x="10049" y="1740"/>
                    <a:pt x="9833" y="2129"/>
                  </a:cubicBezTo>
                  <a:cubicBezTo>
                    <a:pt x="8623" y="4332"/>
                    <a:pt x="6762" y="6534"/>
                    <a:pt x="5025" y="8333"/>
                  </a:cubicBezTo>
                  <a:cubicBezTo>
                    <a:pt x="4565" y="8818"/>
                    <a:pt x="3670" y="9812"/>
                    <a:pt x="2857" y="9812"/>
                  </a:cubicBezTo>
                  <a:cubicBezTo>
                    <a:pt x="2629" y="9812"/>
                    <a:pt x="2407" y="9734"/>
                    <a:pt x="2202" y="9543"/>
                  </a:cubicBezTo>
                  <a:cubicBezTo>
                    <a:pt x="1303" y="8643"/>
                    <a:pt x="2575" y="7123"/>
                    <a:pt x="3226" y="6534"/>
                  </a:cubicBezTo>
                  <a:cubicBezTo>
                    <a:pt x="4126" y="5728"/>
                    <a:pt x="5211" y="5200"/>
                    <a:pt x="6173" y="4487"/>
                  </a:cubicBezTo>
                  <a:cubicBezTo>
                    <a:pt x="7620" y="3401"/>
                    <a:pt x="8899" y="2128"/>
                    <a:pt x="10358" y="1062"/>
                  </a:cubicBezTo>
                  <a:close/>
                  <a:moveTo>
                    <a:pt x="11514" y="0"/>
                  </a:moveTo>
                  <a:cubicBezTo>
                    <a:pt x="11435" y="0"/>
                    <a:pt x="11353" y="16"/>
                    <a:pt x="11291" y="51"/>
                  </a:cubicBezTo>
                  <a:lnTo>
                    <a:pt x="11291" y="20"/>
                  </a:lnTo>
                  <a:cubicBezTo>
                    <a:pt x="8561" y="1571"/>
                    <a:pt x="6359" y="3897"/>
                    <a:pt x="3784" y="5635"/>
                  </a:cubicBezTo>
                  <a:cubicBezTo>
                    <a:pt x="2730" y="6379"/>
                    <a:pt x="0" y="8488"/>
                    <a:pt x="1861" y="9884"/>
                  </a:cubicBezTo>
                  <a:cubicBezTo>
                    <a:pt x="2149" y="10095"/>
                    <a:pt x="2447" y="10183"/>
                    <a:pt x="2746" y="10183"/>
                  </a:cubicBezTo>
                  <a:cubicBezTo>
                    <a:pt x="3899" y="10183"/>
                    <a:pt x="5067" y="8868"/>
                    <a:pt x="5708" y="8178"/>
                  </a:cubicBezTo>
                  <a:cubicBezTo>
                    <a:pt x="6669" y="7123"/>
                    <a:pt x="7569" y="6038"/>
                    <a:pt x="8406" y="4890"/>
                  </a:cubicBezTo>
                  <a:cubicBezTo>
                    <a:pt x="8965" y="4177"/>
                    <a:pt x="9554" y="3463"/>
                    <a:pt x="10019" y="2688"/>
                  </a:cubicBezTo>
                  <a:cubicBezTo>
                    <a:pt x="10330" y="2222"/>
                    <a:pt x="11105" y="423"/>
                    <a:pt x="11694" y="423"/>
                  </a:cubicBezTo>
                  <a:cubicBezTo>
                    <a:pt x="11912" y="423"/>
                    <a:pt x="12284" y="82"/>
                    <a:pt x="11912" y="82"/>
                  </a:cubicBezTo>
                  <a:cubicBezTo>
                    <a:pt x="11860" y="82"/>
                    <a:pt x="11811" y="83"/>
                    <a:pt x="11763" y="86"/>
                  </a:cubicBezTo>
                  <a:lnTo>
                    <a:pt x="11763" y="86"/>
                  </a:lnTo>
                  <a:cubicBezTo>
                    <a:pt x="11742" y="35"/>
                    <a:pt x="11632" y="0"/>
                    <a:pt x="115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054;p60"/>
            <p:cNvSpPr/>
            <p:nvPr/>
          </p:nvSpPr>
          <p:spPr>
            <a:xfrm>
              <a:off x="6483075" y="2375225"/>
              <a:ext cx="176925" cy="263975"/>
            </a:xfrm>
            <a:custGeom>
              <a:avLst/>
              <a:gdLst/>
              <a:ahLst/>
              <a:cxnLst/>
              <a:rect l="l" t="t" r="r" b="b"/>
              <a:pathLst>
                <a:path w="7077" h="10559" extrusionOk="0">
                  <a:moveTo>
                    <a:pt x="5909" y="1169"/>
                  </a:moveTo>
                  <a:cubicBezTo>
                    <a:pt x="5487" y="2219"/>
                    <a:pt x="5285" y="3409"/>
                    <a:pt x="4964" y="4464"/>
                  </a:cubicBezTo>
                  <a:cubicBezTo>
                    <a:pt x="4654" y="5425"/>
                    <a:pt x="4343" y="6387"/>
                    <a:pt x="4033" y="7349"/>
                  </a:cubicBezTo>
                  <a:cubicBezTo>
                    <a:pt x="3845" y="7890"/>
                    <a:pt x="3120" y="10041"/>
                    <a:pt x="2266" y="10041"/>
                  </a:cubicBezTo>
                  <a:cubicBezTo>
                    <a:pt x="1995" y="10041"/>
                    <a:pt x="1711" y="9825"/>
                    <a:pt x="1428" y="9272"/>
                  </a:cubicBezTo>
                  <a:cubicBezTo>
                    <a:pt x="621" y="7690"/>
                    <a:pt x="2420" y="5394"/>
                    <a:pt x="3320" y="4123"/>
                  </a:cubicBezTo>
                  <a:cubicBezTo>
                    <a:pt x="4054" y="3009"/>
                    <a:pt x="5060" y="2149"/>
                    <a:pt x="5909" y="1169"/>
                  </a:cubicBezTo>
                  <a:close/>
                  <a:moveTo>
                    <a:pt x="6828" y="1"/>
                  </a:moveTo>
                  <a:cubicBezTo>
                    <a:pt x="6754" y="1"/>
                    <a:pt x="6670" y="15"/>
                    <a:pt x="6597" y="40"/>
                  </a:cubicBezTo>
                  <a:lnTo>
                    <a:pt x="6597" y="40"/>
                  </a:lnTo>
                  <a:cubicBezTo>
                    <a:pt x="6559" y="26"/>
                    <a:pt x="6512" y="20"/>
                    <a:pt x="6461" y="20"/>
                  </a:cubicBezTo>
                  <a:cubicBezTo>
                    <a:pt x="6327" y="20"/>
                    <a:pt x="6169" y="66"/>
                    <a:pt x="6111" y="152"/>
                  </a:cubicBezTo>
                  <a:cubicBezTo>
                    <a:pt x="5336" y="1331"/>
                    <a:pt x="4126" y="2199"/>
                    <a:pt x="3289" y="3316"/>
                  </a:cubicBezTo>
                  <a:cubicBezTo>
                    <a:pt x="2575" y="4278"/>
                    <a:pt x="1924" y="5301"/>
                    <a:pt x="1334" y="6356"/>
                  </a:cubicBezTo>
                  <a:cubicBezTo>
                    <a:pt x="714" y="7566"/>
                    <a:pt x="1" y="10016"/>
                    <a:pt x="1924" y="10513"/>
                  </a:cubicBezTo>
                  <a:cubicBezTo>
                    <a:pt x="2049" y="10544"/>
                    <a:pt x="2167" y="10558"/>
                    <a:pt x="2280" y="10558"/>
                  </a:cubicBezTo>
                  <a:cubicBezTo>
                    <a:pt x="3287" y="10558"/>
                    <a:pt x="3822" y="9395"/>
                    <a:pt x="4157" y="8558"/>
                  </a:cubicBezTo>
                  <a:cubicBezTo>
                    <a:pt x="4622" y="7473"/>
                    <a:pt x="4933" y="6263"/>
                    <a:pt x="5305" y="5115"/>
                  </a:cubicBezTo>
                  <a:cubicBezTo>
                    <a:pt x="5801" y="3564"/>
                    <a:pt x="6080" y="1517"/>
                    <a:pt x="6980" y="183"/>
                  </a:cubicBezTo>
                  <a:cubicBezTo>
                    <a:pt x="7077" y="54"/>
                    <a:pt x="6972" y="1"/>
                    <a:pt x="68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055;p60"/>
            <p:cNvSpPr/>
            <p:nvPr/>
          </p:nvSpPr>
          <p:spPr>
            <a:xfrm>
              <a:off x="6565275" y="2319500"/>
              <a:ext cx="32600" cy="20225"/>
            </a:xfrm>
            <a:custGeom>
              <a:avLst/>
              <a:gdLst/>
              <a:ahLst/>
              <a:cxnLst/>
              <a:rect l="l" t="t" r="r" b="b"/>
              <a:pathLst>
                <a:path w="1304" h="809" extrusionOk="0">
                  <a:moveTo>
                    <a:pt x="776" y="241"/>
                  </a:moveTo>
                  <a:lnTo>
                    <a:pt x="682" y="268"/>
                  </a:lnTo>
                  <a:lnTo>
                    <a:pt x="682" y="268"/>
                  </a:lnTo>
                  <a:cubicBezTo>
                    <a:pt x="693" y="260"/>
                    <a:pt x="704" y="251"/>
                    <a:pt x="714" y="241"/>
                  </a:cubicBezTo>
                  <a:close/>
                  <a:moveTo>
                    <a:pt x="583" y="347"/>
                  </a:moveTo>
                  <a:lnTo>
                    <a:pt x="583" y="347"/>
                  </a:lnTo>
                  <a:cubicBezTo>
                    <a:pt x="609" y="364"/>
                    <a:pt x="639" y="383"/>
                    <a:pt x="652" y="396"/>
                  </a:cubicBezTo>
                  <a:cubicBezTo>
                    <a:pt x="678" y="422"/>
                    <a:pt x="705" y="449"/>
                    <a:pt x="693" y="494"/>
                  </a:cubicBezTo>
                  <a:lnTo>
                    <a:pt x="693" y="494"/>
                  </a:lnTo>
                  <a:cubicBezTo>
                    <a:pt x="690" y="493"/>
                    <a:pt x="687" y="491"/>
                    <a:pt x="683" y="489"/>
                  </a:cubicBezTo>
                  <a:cubicBezTo>
                    <a:pt x="652" y="458"/>
                    <a:pt x="621" y="458"/>
                    <a:pt x="621" y="427"/>
                  </a:cubicBezTo>
                  <a:cubicBezTo>
                    <a:pt x="608" y="400"/>
                    <a:pt x="594" y="373"/>
                    <a:pt x="583" y="347"/>
                  </a:cubicBezTo>
                  <a:close/>
                  <a:moveTo>
                    <a:pt x="761" y="0"/>
                  </a:moveTo>
                  <a:cubicBezTo>
                    <a:pt x="637" y="0"/>
                    <a:pt x="512" y="39"/>
                    <a:pt x="404" y="117"/>
                  </a:cubicBezTo>
                  <a:cubicBezTo>
                    <a:pt x="363" y="130"/>
                    <a:pt x="322" y="156"/>
                    <a:pt x="300" y="186"/>
                  </a:cubicBezTo>
                  <a:lnTo>
                    <a:pt x="300" y="186"/>
                  </a:lnTo>
                  <a:cubicBezTo>
                    <a:pt x="154" y="218"/>
                    <a:pt x="1" y="298"/>
                    <a:pt x="1" y="396"/>
                  </a:cubicBezTo>
                  <a:lnTo>
                    <a:pt x="32" y="396"/>
                  </a:lnTo>
                  <a:cubicBezTo>
                    <a:pt x="48" y="697"/>
                    <a:pt x="273" y="809"/>
                    <a:pt x="525" y="809"/>
                  </a:cubicBezTo>
                  <a:cubicBezTo>
                    <a:pt x="740" y="809"/>
                    <a:pt x="974" y="727"/>
                    <a:pt x="1117" y="613"/>
                  </a:cubicBezTo>
                  <a:cubicBezTo>
                    <a:pt x="1303" y="489"/>
                    <a:pt x="1303" y="210"/>
                    <a:pt x="1117" y="117"/>
                  </a:cubicBezTo>
                  <a:cubicBezTo>
                    <a:pt x="1009" y="39"/>
                    <a:pt x="885" y="0"/>
                    <a:pt x="7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056;p60"/>
            <p:cNvSpPr/>
            <p:nvPr/>
          </p:nvSpPr>
          <p:spPr>
            <a:xfrm>
              <a:off x="6619575" y="2316975"/>
              <a:ext cx="24825" cy="17300"/>
            </a:xfrm>
            <a:custGeom>
              <a:avLst/>
              <a:gdLst/>
              <a:ahLst/>
              <a:cxnLst/>
              <a:rect l="l" t="t" r="r" b="b"/>
              <a:pathLst>
                <a:path w="993" h="692" extrusionOk="0">
                  <a:moveTo>
                    <a:pt x="547" y="1"/>
                  </a:moveTo>
                  <a:cubicBezTo>
                    <a:pt x="450" y="1"/>
                    <a:pt x="357" y="32"/>
                    <a:pt x="279" y="94"/>
                  </a:cubicBezTo>
                  <a:cubicBezTo>
                    <a:pt x="187" y="124"/>
                    <a:pt x="34" y="186"/>
                    <a:pt x="122" y="277"/>
                  </a:cubicBezTo>
                  <a:lnTo>
                    <a:pt x="122" y="277"/>
                  </a:lnTo>
                  <a:cubicBezTo>
                    <a:pt x="67" y="313"/>
                    <a:pt x="31" y="356"/>
                    <a:pt x="31" y="404"/>
                  </a:cubicBezTo>
                  <a:lnTo>
                    <a:pt x="0" y="404"/>
                  </a:lnTo>
                  <a:cubicBezTo>
                    <a:pt x="15" y="611"/>
                    <a:pt x="178" y="691"/>
                    <a:pt x="362" y="691"/>
                  </a:cubicBezTo>
                  <a:cubicBezTo>
                    <a:pt x="563" y="691"/>
                    <a:pt x="788" y="596"/>
                    <a:pt x="869" y="466"/>
                  </a:cubicBezTo>
                  <a:cubicBezTo>
                    <a:pt x="993" y="342"/>
                    <a:pt x="962" y="156"/>
                    <a:pt x="838" y="94"/>
                  </a:cubicBezTo>
                  <a:cubicBezTo>
                    <a:pt x="744" y="32"/>
                    <a:pt x="644" y="1"/>
                    <a:pt x="5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057;p60"/>
            <p:cNvSpPr/>
            <p:nvPr/>
          </p:nvSpPr>
          <p:spPr>
            <a:xfrm>
              <a:off x="6602500" y="2340700"/>
              <a:ext cx="28725" cy="21375"/>
            </a:xfrm>
            <a:custGeom>
              <a:avLst/>
              <a:gdLst/>
              <a:ahLst/>
              <a:cxnLst/>
              <a:rect l="l" t="t" r="r" b="b"/>
              <a:pathLst>
                <a:path w="1149" h="855" extrusionOk="0">
                  <a:moveTo>
                    <a:pt x="509" y="1"/>
                  </a:moveTo>
                  <a:cubicBezTo>
                    <a:pt x="409" y="1"/>
                    <a:pt x="309" y="25"/>
                    <a:pt x="218" y="75"/>
                  </a:cubicBezTo>
                  <a:cubicBezTo>
                    <a:pt x="5" y="227"/>
                    <a:pt x="1" y="557"/>
                    <a:pt x="204" y="716"/>
                  </a:cubicBezTo>
                  <a:lnTo>
                    <a:pt x="204" y="716"/>
                  </a:lnTo>
                  <a:cubicBezTo>
                    <a:pt x="277" y="803"/>
                    <a:pt x="409" y="854"/>
                    <a:pt x="535" y="854"/>
                  </a:cubicBezTo>
                  <a:cubicBezTo>
                    <a:pt x="553" y="854"/>
                    <a:pt x="572" y="853"/>
                    <a:pt x="590" y="851"/>
                  </a:cubicBezTo>
                  <a:cubicBezTo>
                    <a:pt x="807" y="820"/>
                    <a:pt x="1148" y="572"/>
                    <a:pt x="1024" y="292"/>
                  </a:cubicBezTo>
                  <a:cubicBezTo>
                    <a:pt x="920" y="104"/>
                    <a:pt x="716" y="1"/>
                    <a:pt x="5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058;p60"/>
            <p:cNvSpPr/>
            <p:nvPr/>
          </p:nvSpPr>
          <p:spPr>
            <a:xfrm>
              <a:off x="6662225" y="2347025"/>
              <a:ext cx="29475" cy="22500"/>
            </a:xfrm>
            <a:custGeom>
              <a:avLst/>
              <a:gdLst/>
              <a:ahLst/>
              <a:cxnLst/>
              <a:rect l="l" t="t" r="r" b="b"/>
              <a:pathLst>
                <a:path w="1179" h="900" extrusionOk="0">
                  <a:moveTo>
                    <a:pt x="510" y="0"/>
                  </a:moveTo>
                  <a:cubicBezTo>
                    <a:pt x="390" y="0"/>
                    <a:pt x="288" y="56"/>
                    <a:pt x="186" y="132"/>
                  </a:cubicBezTo>
                  <a:cubicBezTo>
                    <a:pt x="158" y="161"/>
                    <a:pt x="142" y="203"/>
                    <a:pt x="146" y="243"/>
                  </a:cubicBezTo>
                  <a:lnTo>
                    <a:pt x="146" y="243"/>
                  </a:lnTo>
                  <a:cubicBezTo>
                    <a:pt x="96" y="280"/>
                    <a:pt x="62" y="327"/>
                    <a:pt x="62" y="381"/>
                  </a:cubicBezTo>
                  <a:lnTo>
                    <a:pt x="31" y="381"/>
                  </a:lnTo>
                  <a:cubicBezTo>
                    <a:pt x="0" y="567"/>
                    <a:pt x="62" y="753"/>
                    <a:pt x="217" y="846"/>
                  </a:cubicBezTo>
                  <a:cubicBezTo>
                    <a:pt x="291" y="883"/>
                    <a:pt x="369" y="900"/>
                    <a:pt x="448" y="900"/>
                  </a:cubicBezTo>
                  <a:cubicBezTo>
                    <a:pt x="570" y="900"/>
                    <a:pt x="694" y="859"/>
                    <a:pt x="807" y="784"/>
                  </a:cubicBezTo>
                  <a:cubicBezTo>
                    <a:pt x="1179" y="536"/>
                    <a:pt x="993" y="101"/>
                    <a:pt x="589" y="8"/>
                  </a:cubicBezTo>
                  <a:cubicBezTo>
                    <a:pt x="562" y="3"/>
                    <a:pt x="535" y="0"/>
                    <a:pt x="5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059;p60"/>
            <p:cNvSpPr/>
            <p:nvPr/>
          </p:nvSpPr>
          <p:spPr>
            <a:xfrm>
              <a:off x="6660675" y="2309100"/>
              <a:ext cx="34125" cy="21850"/>
            </a:xfrm>
            <a:custGeom>
              <a:avLst/>
              <a:gdLst/>
              <a:ahLst/>
              <a:cxnLst/>
              <a:rect l="l" t="t" r="r" b="b"/>
              <a:pathLst>
                <a:path w="1365" h="874" extrusionOk="0">
                  <a:moveTo>
                    <a:pt x="744" y="189"/>
                  </a:moveTo>
                  <a:cubicBezTo>
                    <a:pt x="744" y="189"/>
                    <a:pt x="745" y="189"/>
                    <a:pt x="745" y="192"/>
                  </a:cubicBezTo>
                  <a:lnTo>
                    <a:pt x="743" y="192"/>
                  </a:lnTo>
                  <a:lnTo>
                    <a:pt x="743" y="192"/>
                  </a:lnTo>
                  <a:cubicBezTo>
                    <a:pt x="743" y="190"/>
                    <a:pt x="744" y="189"/>
                    <a:pt x="744" y="189"/>
                  </a:cubicBezTo>
                  <a:close/>
                  <a:moveTo>
                    <a:pt x="857" y="1"/>
                  </a:moveTo>
                  <a:cubicBezTo>
                    <a:pt x="637" y="1"/>
                    <a:pt x="409" y="93"/>
                    <a:pt x="248" y="254"/>
                  </a:cubicBezTo>
                  <a:cubicBezTo>
                    <a:pt x="0" y="502"/>
                    <a:pt x="248" y="812"/>
                    <a:pt x="527" y="874"/>
                  </a:cubicBezTo>
                  <a:cubicBezTo>
                    <a:pt x="651" y="874"/>
                    <a:pt x="807" y="843"/>
                    <a:pt x="931" y="781"/>
                  </a:cubicBezTo>
                  <a:cubicBezTo>
                    <a:pt x="948" y="781"/>
                    <a:pt x="1005" y="752"/>
                    <a:pt x="1029" y="720"/>
                  </a:cubicBezTo>
                  <a:lnTo>
                    <a:pt x="1029" y="720"/>
                  </a:lnTo>
                  <a:cubicBezTo>
                    <a:pt x="1053" y="709"/>
                    <a:pt x="1072" y="698"/>
                    <a:pt x="1086" y="688"/>
                  </a:cubicBezTo>
                  <a:cubicBezTo>
                    <a:pt x="1365" y="564"/>
                    <a:pt x="1365" y="192"/>
                    <a:pt x="1086" y="36"/>
                  </a:cubicBezTo>
                  <a:cubicBezTo>
                    <a:pt x="1013" y="12"/>
                    <a:pt x="936" y="1"/>
                    <a:pt x="8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060;p60"/>
            <p:cNvSpPr/>
            <p:nvPr/>
          </p:nvSpPr>
          <p:spPr>
            <a:xfrm>
              <a:off x="6721150" y="2329375"/>
              <a:ext cx="28725" cy="20500"/>
            </a:xfrm>
            <a:custGeom>
              <a:avLst/>
              <a:gdLst/>
              <a:ahLst/>
              <a:cxnLst/>
              <a:rect l="l" t="t" r="r" b="b"/>
              <a:pathLst>
                <a:path w="1149" h="820" extrusionOk="0">
                  <a:moveTo>
                    <a:pt x="590" y="1"/>
                  </a:moveTo>
                  <a:cubicBezTo>
                    <a:pt x="373" y="1"/>
                    <a:pt x="156" y="125"/>
                    <a:pt x="32" y="311"/>
                  </a:cubicBezTo>
                  <a:cubicBezTo>
                    <a:pt x="1" y="528"/>
                    <a:pt x="125" y="714"/>
                    <a:pt x="311" y="776"/>
                  </a:cubicBezTo>
                  <a:cubicBezTo>
                    <a:pt x="388" y="805"/>
                    <a:pt x="467" y="819"/>
                    <a:pt x="546" y="819"/>
                  </a:cubicBezTo>
                  <a:cubicBezTo>
                    <a:pt x="720" y="819"/>
                    <a:pt x="886" y="750"/>
                    <a:pt x="993" y="621"/>
                  </a:cubicBezTo>
                  <a:cubicBezTo>
                    <a:pt x="1148" y="435"/>
                    <a:pt x="1024" y="249"/>
                    <a:pt x="900" y="63"/>
                  </a:cubicBezTo>
                  <a:cubicBezTo>
                    <a:pt x="866" y="28"/>
                    <a:pt x="812" y="14"/>
                    <a:pt x="753" y="14"/>
                  </a:cubicBezTo>
                  <a:cubicBezTo>
                    <a:pt x="737" y="14"/>
                    <a:pt x="721" y="15"/>
                    <a:pt x="705" y="17"/>
                  </a:cubicBezTo>
                  <a:lnTo>
                    <a:pt x="705" y="17"/>
                  </a:lnTo>
                  <a:cubicBezTo>
                    <a:pt x="678" y="6"/>
                    <a:pt x="648" y="1"/>
                    <a:pt x="6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061;p60"/>
            <p:cNvSpPr/>
            <p:nvPr/>
          </p:nvSpPr>
          <p:spPr>
            <a:xfrm>
              <a:off x="6779325" y="2324625"/>
              <a:ext cx="33350" cy="19525"/>
            </a:xfrm>
            <a:custGeom>
              <a:avLst/>
              <a:gdLst/>
              <a:ahLst/>
              <a:cxnLst/>
              <a:rect l="l" t="t" r="r" b="b"/>
              <a:pathLst>
                <a:path w="1334" h="781" extrusionOk="0">
                  <a:moveTo>
                    <a:pt x="576" y="348"/>
                  </a:moveTo>
                  <a:lnTo>
                    <a:pt x="576" y="348"/>
                  </a:lnTo>
                  <a:cubicBezTo>
                    <a:pt x="577" y="350"/>
                    <a:pt x="577" y="351"/>
                    <a:pt x="578" y="353"/>
                  </a:cubicBezTo>
                  <a:lnTo>
                    <a:pt x="578" y="353"/>
                  </a:lnTo>
                  <a:cubicBezTo>
                    <a:pt x="577" y="353"/>
                    <a:pt x="576" y="353"/>
                    <a:pt x="576" y="353"/>
                  </a:cubicBezTo>
                  <a:lnTo>
                    <a:pt x="576" y="353"/>
                  </a:lnTo>
                  <a:cubicBezTo>
                    <a:pt x="576" y="351"/>
                    <a:pt x="576" y="350"/>
                    <a:pt x="576" y="348"/>
                  </a:cubicBezTo>
                  <a:close/>
                  <a:moveTo>
                    <a:pt x="729" y="1"/>
                  </a:moveTo>
                  <a:cubicBezTo>
                    <a:pt x="579" y="1"/>
                    <a:pt x="424" y="49"/>
                    <a:pt x="310" y="98"/>
                  </a:cubicBezTo>
                  <a:cubicBezTo>
                    <a:pt x="186" y="129"/>
                    <a:pt x="62" y="222"/>
                    <a:pt x="0" y="377"/>
                  </a:cubicBezTo>
                  <a:cubicBezTo>
                    <a:pt x="0" y="439"/>
                    <a:pt x="0" y="501"/>
                    <a:pt x="0" y="563"/>
                  </a:cubicBezTo>
                  <a:cubicBezTo>
                    <a:pt x="0" y="594"/>
                    <a:pt x="124" y="687"/>
                    <a:pt x="93" y="718"/>
                  </a:cubicBezTo>
                  <a:cubicBezTo>
                    <a:pt x="31" y="780"/>
                    <a:pt x="279" y="780"/>
                    <a:pt x="310" y="780"/>
                  </a:cubicBezTo>
                  <a:cubicBezTo>
                    <a:pt x="327" y="776"/>
                    <a:pt x="343" y="772"/>
                    <a:pt x="359" y="768"/>
                  </a:cubicBezTo>
                  <a:lnTo>
                    <a:pt x="359" y="768"/>
                  </a:lnTo>
                  <a:cubicBezTo>
                    <a:pt x="398" y="776"/>
                    <a:pt x="440" y="780"/>
                    <a:pt x="484" y="780"/>
                  </a:cubicBezTo>
                  <a:cubicBezTo>
                    <a:pt x="851" y="780"/>
                    <a:pt x="1334" y="491"/>
                    <a:pt x="1086" y="160"/>
                  </a:cubicBezTo>
                  <a:cubicBezTo>
                    <a:pt x="997" y="41"/>
                    <a:pt x="865" y="1"/>
                    <a:pt x="7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062;p60"/>
            <p:cNvSpPr/>
            <p:nvPr/>
          </p:nvSpPr>
          <p:spPr>
            <a:xfrm>
              <a:off x="6757250" y="2355600"/>
              <a:ext cx="31025" cy="21050"/>
            </a:xfrm>
            <a:custGeom>
              <a:avLst/>
              <a:gdLst/>
              <a:ahLst/>
              <a:cxnLst/>
              <a:rect l="l" t="t" r="r" b="b"/>
              <a:pathLst>
                <a:path w="1241" h="842" extrusionOk="0">
                  <a:moveTo>
                    <a:pt x="642" y="0"/>
                  </a:moveTo>
                  <a:cubicBezTo>
                    <a:pt x="523" y="0"/>
                    <a:pt x="400" y="29"/>
                    <a:pt x="294" y="69"/>
                  </a:cubicBezTo>
                  <a:cubicBezTo>
                    <a:pt x="201" y="100"/>
                    <a:pt x="45" y="162"/>
                    <a:pt x="14" y="286"/>
                  </a:cubicBezTo>
                  <a:cubicBezTo>
                    <a:pt x="1" y="341"/>
                    <a:pt x="18" y="402"/>
                    <a:pt x="46" y="461"/>
                  </a:cubicBezTo>
                  <a:lnTo>
                    <a:pt x="46" y="461"/>
                  </a:lnTo>
                  <a:cubicBezTo>
                    <a:pt x="22" y="483"/>
                    <a:pt x="9" y="508"/>
                    <a:pt x="14" y="534"/>
                  </a:cubicBezTo>
                  <a:lnTo>
                    <a:pt x="14" y="565"/>
                  </a:lnTo>
                  <a:cubicBezTo>
                    <a:pt x="25" y="760"/>
                    <a:pt x="191" y="841"/>
                    <a:pt x="388" y="841"/>
                  </a:cubicBezTo>
                  <a:cubicBezTo>
                    <a:pt x="758" y="841"/>
                    <a:pt x="1240" y="556"/>
                    <a:pt x="1038" y="193"/>
                  </a:cubicBezTo>
                  <a:cubicBezTo>
                    <a:pt x="949" y="51"/>
                    <a:pt x="800" y="0"/>
                    <a:pt x="6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063;p60"/>
            <p:cNvSpPr/>
            <p:nvPr/>
          </p:nvSpPr>
          <p:spPr>
            <a:xfrm>
              <a:off x="6708300" y="2365675"/>
              <a:ext cx="31475" cy="24050"/>
            </a:xfrm>
            <a:custGeom>
              <a:avLst/>
              <a:gdLst/>
              <a:ahLst/>
              <a:cxnLst/>
              <a:rect l="l" t="t" r="r" b="b"/>
              <a:pathLst>
                <a:path w="1259" h="962" extrusionOk="0">
                  <a:moveTo>
                    <a:pt x="593" y="0"/>
                  </a:moveTo>
                  <a:cubicBezTo>
                    <a:pt x="504" y="0"/>
                    <a:pt x="413" y="22"/>
                    <a:pt x="328" y="69"/>
                  </a:cubicBezTo>
                  <a:cubicBezTo>
                    <a:pt x="204" y="100"/>
                    <a:pt x="80" y="193"/>
                    <a:pt x="80" y="317"/>
                  </a:cubicBezTo>
                  <a:cubicBezTo>
                    <a:pt x="80" y="344"/>
                    <a:pt x="84" y="368"/>
                    <a:pt x="90" y="390"/>
                  </a:cubicBezTo>
                  <a:lnTo>
                    <a:pt x="90" y="390"/>
                  </a:lnTo>
                  <a:cubicBezTo>
                    <a:pt x="33" y="431"/>
                    <a:pt x="1" y="481"/>
                    <a:pt x="18" y="534"/>
                  </a:cubicBezTo>
                  <a:cubicBezTo>
                    <a:pt x="69" y="790"/>
                    <a:pt x="289" y="961"/>
                    <a:pt x="522" y="961"/>
                  </a:cubicBezTo>
                  <a:cubicBezTo>
                    <a:pt x="571" y="961"/>
                    <a:pt x="621" y="954"/>
                    <a:pt x="670" y="937"/>
                  </a:cubicBezTo>
                  <a:cubicBezTo>
                    <a:pt x="949" y="844"/>
                    <a:pt x="1259" y="596"/>
                    <a:pt x="1104" y="286"/>
                  </a:cubicBezTo>
                  <a:cubicBezTo>
                    <a:pt x="996" y="113"/>
                    <a:pt x="797" y="0"/>
                    <a:pt x="5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064;p60"/>
            <p:cNvSpPr/>
            <p:nvPr/>
          </p:nvSpPr>
          <p:spPr>
            <a:xfrm>
              <a:off x="6629650" y="2371550"/>
              <a:ext cx="26375" cy="21900"/>
            </a:xfrm>
            <a:custGeom>
              <a:avLst/>
              <a:gdLst/>
              <a:ahLst/>
              <a:cxnLst/>
              <a:rect l="l" t="t" r="r" b="b"/>
              <a:pathLst>
                <a:path w="1055" h="876" extrusionOk="0">
                  <a:moveTo>
                    <a:pt x="681" y="1"/>
                  </a:moveTo>
                  <a:cubicBezTo>
                    <a:pt x="418" y="1"/>
                    <a:pt x="107" y="161"/>
                    <a:pt x="68" y="423"/>
                  </a:cubicBezTo>
                  <a:lnTo>
                    <a:pt x="68" y="423"/>
                  </a:lnTo>
                  <a:cubicBezTo>
                    <a:pt x="27" y="450"/>
                    <a:pt x="0" y="483"/>
                    <a:pt x="0" y="516"/>
                  </a:cubicBezTo>
                  <a:lnTo>
                    <a:pt x="31" y="516"/>
                  </a:lnTo>
                  <a:cubicBezTo>
                    <a:pt x="31" y="767"/>
                    <a:pt x="193" y="876"/>
                    <a:pt x="386" y="876"/>
                  </a:cubicBezTo>
                  <a:cubicBezTo>
                    <a:pt x="432" y="876"/>
                    <a:pt x="480" y="869"/>
                    <a:pt x="528" y="858"/>
                  </a:cubicBezTo>
                  <a:cubicBezTo>
                    <a:pt x="838" y="858"/>
                    <a:pt x="1055" y="578"/>
                    <a:pt x="1055" y="268"/>
                  </a:cubicBezTo>
                  <a:cubicBezTo>
                    <a:pt x="1033" y="83"/>
                    <a:pt x="870" y="1"/>
                    <a:pt x="6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065;p60"/>
            <p:cNvSpPr/>
            <p:nvPr/>
          </p:nvSpPr>
          <p:spPr>
            <a:xfrm>
              <a:off x="6563225" y="2357475"/>
              <a:ext cx="32075" cy="24925"/>
            </a:xfrm>
            <a:custGeom>
              <a:avLst/>
              <a:gdLst/>
              <a:ahLst/>
              <a:cxnLst/>
              <a:rect l="l" t="t" r="r" b="b"/>
              <a:pathLst>
                <a:path w="1283" h="997" extrusionOk="0">
                  <a:moveTo>
                    <a:pt x="696" y="0"/>
                  </a:moveTo>
                  <a:cubicBezTo>
                    <a:pt x="430" y="0"/>
                    <a:pt x="177" y="170"/>
                    <a:pt x="83" y="428"/>
                  </a:cubicBezTo>
                  <a:cubicBezTo>
                    <a:pt x="0" y="785"/>
                    <a:pt x="332" y="997"/>
                    <a:pt x="646" y="997"/>
                  </a:cubicBezTo>
                  <a:cubicBezTo>
                    <a:pt x="687" y="997"/>
                    <a:pt x="726" y="993"/>
                    <a:pt x="765" y="986"/>
                  </a:cubicBezTo>
                  <a:cubicBezTo>
                    <a:pt x="858" y="986"/>
                    <a:pt x="1044" y="924"/>
                    <a:pt x="1075" y="800"/>
                  </a:cubicBezTo>
                  <a:cubicBezTo>
                    <a:pt x="1075" y="786"/>
                    <a:pt x="1074" y="774"/>
                    <a:pt x="1072" y="762"/>
                  </a:cubicBezTo>
                  <a:lnTo>
                    <a:pt x="1072" y="762"/>
                  </a:lnTo>
                  <a:cubicBezTo>
                    <a:pt x="1282" y="553"/>
                    <a:pt x="1227" y="194"/>
                    <a:pt x="951" y="56"/>
                  </a:cubicBezTo>
                  <a:cubicBezTo>
                    <a:pt x="868" y="18"/>
                    <a:pt x="781" y="0"/>
                    <a:pt x="6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4218;p60"/>
          <p:cNvGrpSpPr/>
          <p:nvPr/>
        </p:nvGrpSpPr>
        <p:grpSpPr>
          <a:xfrm rot="17901881">
            <a:off x="7981241" y="-218854"/>
            <a:ext cx="537525" cy="1406075"/>
            <a:chOff x="5506625" y="718175"/>
            <a:chExt cx="537525" cy="1406075"/>
          </a:xfrm>
        </p:grpSpPr>
        <p:sp>
          <p:nvSpPr>
            <p:cNvPr id="33" name="Google Shape;4219;p60"/>
            <p:cNvSpPr/>
            <p:nvPr/>
          </p:nvSpPr>
          <p:spPr>
            <a:xfrm>
              <a:off x="5562575" y="752775"/>
              <a:ext cx="468625" cy="1359775"/>
            </a:xfrm>
            <a:custGeom>
              <a:avLst/>
              <a:gdLst/>
              <a:ahLst/>
              <a:cxnLst/>
              <a:rect l="l" t="t" r="r" b="b"/>
              <a:pathLst>
                <a:path w="18745" h="54391" extrusionOk="0">
                  <a:moveTo>
                    <a:pt x="10083" y="1"/>
                  </a:moveTo>
                  <a:cubicBezTo>
                    <a:pt x="7374" y="1"/>
                    <a:pt x="5037" y="3020"/>
                    <a:pt x="5801" y="5648"/>
                  </a:cubicBezTo>
                  <a:cubicBezTo>
                    <a:pt x="6080" y="6579"/>
                    <a:pt x="6639" y="7448"/>
                    <a:pt x="6515" y="8409"/>
                  </a:cubicBezTo>
                  <a:cubicBezTo>
                    <a:pt x="6205" y="10736"/>
                    <a:pt x="2327" y="10984"/>
                    <a:pt x="1738" y="13248"/>
                  </a:cubicBezTo>
                  <a:cubicBezTo>
                    <a:pt x="1117" y="15792"/>
                    <a:pt x="5150" y="18118"/>
                    <a:pt x="3878" y="20383"/>
                  </a:cubicBezTo>
                  <a:cubicBezTo>
                    <a:pt x="3537" y="21003"/>
                    <a:pt x="2885" y="21344"/>
                    <a:pt x="2296" y="21747"/>
                  </a:cubicBezTo>
                  <a:cubicBezTo>
                    <a:pt x="1335" y="22399"/>
                    <a:pt x="466" y="23360"/>
                    <a:pt x="528" y="24508"/>
                  </a:cubicBezTo>
                  <a:cubicBezTo>
                    <a:pt x="714" y="26866"/>
                    <a:pt x="4561" y="27486"/>
                    <a:pt x="4809" y="29812"/>
                  </a:cubicBezTo>
                  <a:cubicBezTo>
                    <a:pt x="5088" y="32480"/>
                    <a:pt x="559" y="33380"/>
                    <a:pt x="280" y="36016"/>
                  </a:cubicBezTo>
                  <a:cubicBezTo>
                    <a:pt x="1" y="38870"/>
                    <a:pt x="4747" y="40080"/>
                    <a:pt x="4747" y="42965"/>
                  </a:cubicBezTo>
                  <a:cubicBezTo>
                    <a:pt x="4747" y="44981"/>
                    <a:pt x="2265" y="46315"/>
                    <a:pt x="2048" y="48331"/>
                  </a:cubicBezTo>
                  <a:cubicBezTo>
                    <a:pt x="1924" y="49572"/>
                    <a:pt x="2699" y="50719"/>
                    <a:pt x="3599" y="51588"/>
                  </a:cubicBezTo>
                  <a:cubicBezTo>
                    <a:pt x="4871" y="52798"/>
                    <a:pt x="6484" y="53635"/>
                    <a:pt x="8221" y="54038"/>
                  </a:cubicBezTo>
                  <a:lnTo>
                    <a:pt x="8159" y="53604"/>
                  </a:lnTo>
                  <a:lnTo>
                    <a:pt x="8159" y="53604"/>
                  </a:lnTo>
                  <a:cubicBezTo>
                    <a:pt x="9136" y="54149"/>
                    <a:pt x="10126" y="54390"/>
                    <a:pt x="11072" y="54390"/>
                  </a:cubicBezTo>
                  <a:cubicBezTo>
                    <a:pt x="15355" y="54390"/>
                    <a:pt x="18745" y="49440"/>
                    <a:pt x="15976" y="45198"/>
                  </a:cubicBezTo>
                  <a:cubicBezTo>
                    <a:pt x="14921" y="43647"/>
                    <a:pt x="13060" y="42251"/>
                    <a:pt x="13370" y="40390"/>
                  </a:cubicBezTo>
                  <a:cubicBezTo>
                    <a:pt x="13711" y="38436"/>
                    <a:pt x="16410" y="37319"/>
                    <a:pt x="16286" y="35334"/>
                  </a:cubicBezTo>
                  <a:cubicBezTo>
                    <a:pt x="16162" y="33659"/>
                    <a:pt x="14052" y="32697"/>
                    <a:pt x="13835" y="31022"/>
                  </a:cubicBezTo>
                  <a:cubicBezTo>
                    <a:pt x="13525" y="28541"/>
                    <a:pt x="17465" y="27114"/>
                    <a:pt x="17185" y="24632"/>
                  </a:cubicBezTo>
                  <a:cubicBezTo>
                    <a:pt x="16968" y="22709"/>
                    <a:pt x="14208" y="21592"/>
                    <a:pt x="14332" y="19700"/>
                  </a:cubicBezTo>
                  <a:cubicBezTo>
                    <a:pt x="14425" y="17777"/>
                    <a:pt x="17185" y="17032"/>
                    <a:pt x="17589" y="15140"/>
                  </a:cubicBezTo>
                  <a:cubicBezTo>
                    <a:pt x="18116" y="12411"/>
                    <a:pt x="13277" y="11077"/>
                    <a:pt x="13432" y="8285"/>
                  </a:cubicBezTo>
                  <a:cubicBezTo>
                    <a:pt x="13463" y="7448"/>
                    <a:pt x="13959" y="6703"/>
                    <a:pt x="14239" y="5897"/>
                  </a:cubicBezTo>
                  <a:cubicBezTo>
                    <a:pt x="15169" y="3291"/>
                    <a:pt x="12967" y="96"/>
                    <a:pt x="10206" y="3"/>
                  </a:cubicBezTo>
                  <a:cubicBezTo>
                    <a:pt x="10165" y="2"/>
                    <a:pt x="10124" y="1"/>
                    <a:pt x="100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220;p60"/>
            <p:cNvSpPr/>
            <p:nvPr/>
          </p:nvSpPr>
          <p:spPr>
            <a:xfrm>
              <a:off x="5715350" y="718175"/>
              <a:ext cx="112725" cy="1406075"/>
            </a:xfrm>
            <a:custGeom>
              <a:avLst/>
              <a:gdLst/>
              <a:ahLst/>
              <a:cxnLst/>
              <a:rect l="l" t="t" r="r" b="b"/>
              <a:pathLst>
                <a:path w="4509" h="56243" extrusionOk="0">
                  <a:moveTo>
                    <a:pt x="4067" y="1"/>
                  </a:moveTo>
                  <a:cubicBezTo>
                    <a:pt x="3756" y="1"/>
                    <a:pt x="3372" y="164"/>
                    <a:pt x="3320" y="425"/>
                  </a:cubicBezTo>
                  <a:cubicBezTo>
                    <a:pt x="2854" y="2721"/>
                    <a:pt x="2544" y="5078"/>
                    <a:pt x="2389" y="7405"/>
                  </a:cubicBezTo>
                  <a:cubicBezTo>
                    <a:pt x="2265" y="9700"/>
                    <a:pt x="2637" y="11933"/>
                    <a:pt x="2668" y="14198"/>
                  </a:cubicBezTo>
                  <a:cubicBezTo>
                    <a:pt x="2699" y="18913"/>
                    <a:pt x="1707" y="23628"/>
                    <a:pt x="1055" y="28281"/>
                  </a:cubicBezTo>
                  <a:cubicBezTo>
                    <a:pt x="466" y="32685"/>
                    <a:pt x="0" y="37152"/>
                    <a:pt x="342" y="41588"/>
                  </a:cubicBezTo>
                  <a:cubicBezTo>
                    <a:pt x="714" y="46396"/>
                    <a:pt x="2575" y="51018"/>
                    <a:pt x="2327" y="55888"/>
                  </a:cubicBezTo>
                  <a:cubicBezTo>
                    <a:pt x="2327" y="56135"/>
                    <a:pt x="2545" y="56242"/>
                    <a:pt x="2792" y="56242"/>
                  </a:cubicBezTo>
                  <a:cubicBezTo>
                    <a:pt x="3102" y="56242"/>
                    <a:pt x="3457" y="56071"/>
                    <a:pt x="3475" y="55795"/>
                  </a:cubicBezTo>
                  <a:lnTo>
                    <a:pt x="3475" y="55826"/>
                  </a:lnTo>
                  <a:cubicBezTo>
                    <a:pt x="3661" y="51483"/>
                    <a:pt x="2203" y="47388"/>
                    <a:pt x="1645" y="43139"/>
                  </a:cubicBezTo>
                  <a:cubicBezTo>
                    <a:pt x="993" y="38176"/>
                    <a:pt x="1520" y="33151"/>
                    <a:pt x="2203" y="28219"/>
                  </a:cubicBezTo>
                  <a:cubicBezTo>
                    <a:pt x="2823" y="23659"/>
                    <a:pt x="3754" y="19068"/>
                    <a:pt x="3785" y="14477"/>
                  </a:cubicBezTo>
                  <a:cubicBezTo>
                    <a:pt x="3785" y="12213"/>
                    <a:pt x="3444" y="9979"/>
                    <a:pt x="3506" y="7715"/>
                  </a:cubicBezTo>
                  <a:cubicBezTo>
                    <a:pt x="3630" y="5233"/>
                    <a:pt x="3940" y="2752"/>
                    <a:pt x="4467" y="332"/>
                  </a:cubicBezTo>
                  <a:cubicBezTo>
                    <a:pt x="4508" y="101"/>
                    <a:pt x="4310" y="1"/>
                    <a:pt x="4067"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221;p60"/>
            <p:cNvSpPr/>
            <p:nvPr/>
          </p:nvSpPr>
          <p:spPr>
            <a:xfrm>
              <a:off x="5779200" y="745875"/>
              <a:ext cx="121850" cy="134900"/>
            </a:xfrm>
            <a:custGeom>
              <a:avLst/>
              <a:gdLst/>
              <a:ahLst/>
              <a:cxnLst/>
              <a:rect l="l" t="t" r="r" b="b"/>
              <a:pathLst>
                <a:path w="4874" h="5396" extrusionOk="0">
                  <a:moveTo>
                    <a:pt x="4661" y="1"/>
                  </a:moveTo>
                  <a:cubicBezTo>
                    <a:pt x="4403" y="1"/>
                    <a:pt x="3927" y="96"/>
                    <a:pt x="3805" y="217"/>
                  </a:cubicBezTo>
                  <a:cubicBezTo>
                    <a:pt x="2285" y="1706"/>
                    <a:pt x="1014" y="3443"/>
                    <a:pt x="21" y="5335"/>
                  </a:cubicBezTo>
                  <a:cubicBezTo>
                    <a:pt x="1" y="5375"/>
                    <a:pt x="95" y="5396"/>
                    <a:pt x="236" y="5396"/>
                  </a:cubicBezTo>
                  <a:cubicBezTo>
                    <a:pt x="529" y="5396"/>
                    <a:pt x="1023" y="5306"/>
                    <a:pt x="1107" y="5118"/>
                  </a:cubicBezTo>
                  <a:lnTo>
                    <a:pt x="1107" y="5149"/>
                  </a:lnTo>
                  <a:cubicBezTo>
                    <a:pt x="2068" y="3288"/>
                    <a:pt x="3340" y="1582"/>
                    <a:pt x="4798" y="93"/>
                  </a:cubicBezTo>
                  <a:cubicBezTo>
                    <a:pt x="4874" y="28"/>
                    <a:pt x="4799" y="1"/>
                    <a:pt x="4661"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222;p60"/>
            <p:cNvSpPr/>
            <p:nvPr/>
          </p:nvSpPr>
          <p:spPr>
            <a:xfrm>
              <a:off x="5787475" y="802925"/>
              <a:ext cx="157975" cy="169975"/>
            </a:xfrm>
            <a:custGeom>
              <a:avLst/>
              <a:gdLst/>
              <a:ahLst/>
              <a:cxnLst/>
              <a:rect l="l" t="t" r="r" b="b"/>
              <a:pathLst>
                <a:path w="6319" h="6799" extrusionOk="0">
                  <a:moveTo>
                    <a:pt x="5704" y="1"/>
                  </a:moveTo>
                  <a:cubicBezTo>
                    <a:pt x="5484" y="1"/>
                    <a:pt x="5241" y="58"/>
                    <a:pt x="5118" y="168"/>
                  </a:cubicBezTo>
                  <a:cubicBezTo>
                    <a:pt x="3164" y="2029"/>
                    <a:pt x="1706" y="4294"/>
                    <a:pt x="155" y="6465"/>
                  </a:cubicBezTo>
                  <a:cubicBezTo>
                    <a:pt x="0" y="6698"/>
                    <a:pt x="210" y="6799"/>
                    <a:pt x="485" y="6799"/>
                  </a:cubicBezTo>
                  <a:cubicBezTo>
                    <a:pt x="760" y="6799"/>
                    <a:pt x="1101" y="6698"/>
                    <a:pt x="1210" y="6527"/>
                  </a:cubicBezTo>
                  <a:cubicBezTo>
                    <a:pt x="2730" y="4418"/>
                    <a:pt x="4157" y="2216"/>
                    <a:pt x="6018" y="416"/>
                  </a:cubicBezTo>
                  <a:cubicBezTo>
                    <a:pt x="6318" y="135"/>
                    <a:pt x="6039" y="1"/>
                    <a:pt x="5704"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223;p60"/>
            <p:cNvSpPr/>
            <p:nvPr/>
          </p:nvSpPr>
          <p:spPr>
            <a:xfrm>
              <a:off x="5788500" y="957500"/>
              <a:ext cx="140625" cy="143625"/>
            </a:xfrm>
            <a:custGeom>
              <a:avLst/>
              <a:gdLst/>
              <a:ahLst/>
              <a:cxnLst/>
              <a:rect l="l" t="t" r="r" b="b"/>
              <a:pathLst>
                <a:path w="5625" h="5745" extrusionOk="0">
                  <a:moveTo>
                    <a:pt x="5408" y="1"/>
                  </a:moveTo>
                  <a:cubicBezTo>
                    <a:pt x="5130" y="1"/>
                    <a:pt x="4646" y="61"/>
                    <a:pt x="4519" y="251"/>
                  </a:cubicBezTo>
                  <a:lnTo>
                    <a:pt x="21" y="5711"/>
                  </a:lnTo>
                  <a:cubicBezTo>
                    <a:pt x="1" y="5731"/>
                    <a:pt x="94" y="5745"/>
                    <a:pt x="234" y="5745"/>
                  </a:cubicBezTo>
                  <a:cubicBezTo>
                    <a:pt x="514" y="5745"/>
                    <a:pt x="983" y="5690"/>
                    <a:pt x="1107" y="5524"/>
                  </a:cubicBezTo>
                  <a:lnTo>
                    <a:pt x="5605" y="34"/>
                  </a:lnTo>
                  <a:cubicBezTo>
                    <a:pt x="5625" y="14"/>
                    <a:pt x="5539" y="1"/>
                    <a:pt x="5408"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224;p60"/>
            <p:cNvSpPr/>
            <p:nvPr/>
          </p:nvSpPr>
          <p:spPr>
            <a:xfrm>
              <a:off x="5780100" y="1039825"/>
              <a:ext cx="188350" cy="172400"/>
            </a:xfrm>
            <a:custGeom>
              <a:avLst/>
              <a:gdLst/>
              <a:ahLst/>
              <a:cxnLst/>
              <a:rect l="l" t="t" r="r" b="b"/>
              <a:pathLst>
                <a:path w="7534" h="6896" extrusionOk="0">
                  <a:moveTo>
                    <a:pt x="7190" y="0"/>
                  </a:moveTo>
                  <a:cubicBezTo>
                    <a:pt x="6904" y="0"/>
                    <a:pt x="6483" y="102"/>
                    <a:pt x="6375" y="246"/>
                  </a:cubicBezTo>
                  <a:cubicBezTo>
                    <a:pt x="5289" y="1642"/>
                    <a:pt x="4266" y="3348"/>
                    <a:pt x="2808" y="4434"/>
                  </a:cubicBezTo>
                  <a:cubicBezTo>
                    <a:pt x="1784" y="5178"/>
                    <a:pt x="730" y="5675"/>
                    <a:pt x="47" y="6791"/>
                  </a:cubicBezTo>
                  <a:cubicBezTo>
                    <a:pt x="1" y="6861"/>
                    <a:pt x="120" y="6896"/>
                    <a:pt x="297" y="6896"/>
                  </a:cubicBezTo>
                  <a:cubicBezTo>
                    <a:pt x="592" y="6896"/>
                    <a:pt x="1047" y="6799"/>
                    <a:pt x="1164" y="6605"/>
                  </a:cubicBezTo>
                  <a:cubicBezTo>
                    <a:pt x="1908" y="5395"/>
                    <a:pt x="3304" y="4930"/>
                    <a:pt x="4328" y="4000"/>
                  </a:cubicBezTo>
                  <a:cubicBezTo>
                    <a:pt x="5507" y="2945"/>
                    <a:pt x="6437" y="1456"/>
                    <a:pt x="7430" y="184"/>
                  </a:cubicBezTo>
                  <a:cubicBezTo>
                    <a:pt x="7534" y="54"/>
                    <a:pt x="7397" y="0"/>
                    <a:pt x="7190" y="0"/>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225;p60"/>
            <p:cNvSpPr/>
            <p:nvPr/>
          </p:nvSpPr>
          <p:spPr>
            <a:xfrm>
              <a:off x="5756375" y="1108250"/>
              <a:ext cx="271325" cy="233725"/>
            </a:xfrm>
            <a:custGeom>
              <a:avLst/>
              <a:gdLst/>
              <a:ahLst/>
              <a:cxnLst/>
              <a:rect l="l" t="t" r="r" b="b"/>
              <a:pathLst>
                <a:path w="10853" h="9349" extrusionOk="0">
                  <a:moveTo>
                    <a:pt x="10195" y="1"/>
                  </a:moveTo>
                  <a:cubicBezTo>
                    <a:pt x="9987" y="1"/>
                    <a:pt x="9767" y="76"/>
                    <a:pt x="9651" y="239"/>
                  </a:cubicBezTo>
                  <a:cubicBezTo>
                    <a:pt x="7200" y="3682"/>
                    <a:pt x="3509" y="5853"/>
                    <a:pt x="407" y="8676"/>
                  </a:cubicBezTo>
                  <a:cubicBezTo>
                    <a:pt x="1" y="9037"/>
                    <a:pt x="366" y="9349"/>
                    <a:pt x="750" y="9349"/>
                  </a:cubicBezTo>
                  <a:cubicBezTo>
                    <a:pt x="894" y="9349"/>
                    <a:pt x="1041" y="9305"/>
                    <a:pt x="1151" y="9203"/>
                  </a:cubicBezTo>
                  <a:lnTo>
                    <a:pt x="1182" y="9172"/>
                  </a:lnTo>
                  <a:cubicBezTo>
                    <a:pt x="4346" y="6319"/>
                    <a:pt x="8100" y="4116"/>
                    <a:pt x="10581" y="580"/>
                  </a:cubicBezTo>
                  <a:cubicBezTo>
                    <a:pt x="10853" y="211"/>
                    <a:pt x="10542" y="1"/>
                    <a:pt x="10195"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226;p60"/>
            <p:cNvSpPr/>
            <p:nvPr/>
          </p:nvSpPr>
          <p:spPr>
            <a:xfrm>
              <a:off x="5735200" y="1265575"/>
              <a:ext cx="237025" cy="162300"/>
            </a:xfrm>
            <a:custGeom>
              <a:avLst/>
              <a:gdLst/>
              <a:ahLst/>
              <a:cxnLst/>
              <a:rect l="l" t="t" r="r" b="b"/>
              <a:pathLst>
                <a:path w="9481" h="6492" extrusionOk="0">
                  <a:moveTo>
                    <a:pt x="8771" y="1"/>
                  </a:moveTo>
                  <a:cubicBezTo>
                    <a:pt x="8562" y="1"/>
                    <a:pt x="8345" y="49"/>
                    <a:pt x="8233" y="150"/>
                  </a:cubicBezTo>
                  <a:cubicBezTo>
                    <a:pt x="5783" y="2290"/>
                    <a:pt x="3208" y="4213"/>
                    <a:pt x="478" y="5950"/>
                  </a:cubicBezTo>
                  <a:cubicBezTo>
                    <a:pt x="1" y="6246"/>
                    <a:pt x="390" y="6492"/>
                    <a:pt x="791" y="6492"/>
                  </a:cubicBezTo>
                  <a:cubicBezTo>
                    <a:pt x="937" y="6492"/>
                    <a:pt x="1084" y="6459"/>
                    <a:pt x="1192" y="6385"/>
                  </a:cubicBezTo>
                  <a:lnTo>
                    <a:pt x="1192" y="6416"/>
                  </a:lnTo>
                  <a:cubicBezTo>
                    <a:pt x="3983" y="4616"/>
                    <a:pt x="6651" y="2631"/>
                    <a:pt x="9164" y="429"/>
                  </a:cubicBezTo>
                  <a:cubicBezTo>
                    <a:pt x="9481" y="151"/>
                    <a:pt x="9140" y="1"/>
                    <a:pt x="8771"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227;p60"/>
            <p:cNvSpPr/>
            <p:nvPr/>
          </p:nvSpPr>
          <p:spPr>
            <a:xfrm>
              <a:off x="5725275" y="1298675"/>
              <a:ext cx="318875" cy="286475"/>
            </a:xfrm>
            <a:custGeom>
              <a:avLst/>
              <a:gdLst/>
              <a:ahLst/>
              <a:cxnLst/>
              <a:rect l="l" t="t" r="r" b="b"/>
              <a:pathLst>
                <a:path w="12755" h="11459" extrusionOk="0">
                  <a:moveTo>
                    <a:pt x="12147" y="1"/>
                  </a:moveTo>
                  <a:cubicBezTo>
                    <a:pt x="11922" y="1"/>
                    <a:pt x="11671" y="66"/>
                    <a:pt x="11546" y="191"/>
                  </a:cubicBezTo>
                  <a:cubicBezTo>
                    <a:pt x="9592" y="2207"/>
                    <a:pt x="7637" y="4192"/>
                    <a:pt x="5559" y="6053"/>
                  </a:cubicBezTo>
                  <a:cubicBezTo>
                    <a:pt x="3729" y="7697"/>
                    <a:pt x="1620" y="9124"/>
                    <a:pt x="162" y="11109"/>
                  </a:cubicBezTo>
                  <a:cubicBezTo>
                    <a:pt x="1" y="11351"/>
                    <a:pt x="224" y="11459"/>
                    <a:pt x="512" y="11459"/>
                  </a:cubicBezTo>
                  <a:cubicBezTo>
                    <a:pt x="777" y="11459"/>
                    <a:pt x="1097" y="11366"/>
                    <a:pt x="1216" y="11202"/>
                  </a:cubicBezTo>
                  <a:cubicBezTo>
                    <a:pt x="2736" y="9093"/>
                    <a:pt x="5094" y="7573"/>
                    <a:pt x="6986" y="5836"/>
                  </a:cubicBezTo>
                  <a:cubicBezTo>
                    <a:pt x="8878" y="4099"/>
                    <a:pt x="10708" y="2300"/>
                    <a:pt x="12477" y="439"/>
                  </a:cubicBezTo>
                  <a:cubicBezTo>
                    <a:pt x="12754" y="142"/>
                    <a:pt x="12479" y="1"/>
                    <a:pt x="12147"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28;p60"/>
            <p:cNvSpPr/>
            <p:nvPr/>
          </p:nvSpPr>
          <p:spPr>
            <a:xfrm>
              <a:off x="5714900" y="1525850"/>
              <a:ext cx="236700" cy="168100"/>
            </a:xfrm>
            <a:custGeom>
              <a:avLst/>
              <a:gdLst/>
              <a:ahLst/>
              <a:cxnLst/>
              <a:rect l="l" t="t" r="r" b="b"/>
              <a:pathLst>
                <a:path w="9468" h="6724" extrusionOk="0">
                  <a:moveTo>
                    <a:pt x="9068" y="1"/>
                  </a:moveTo>
                  <a:cubicBezTo>
                    <a:pt x="8789" y="1"/>
                    <a:pt x="8403" y="89"/>
                    <a:pt x="8270" y="223"/>
                  </a:cubicBezTo>
                  <a:cubicBezTo>
                    <a:pt x="6967" y="1681"/>
                    <a:pt x="5478" y="2922"/>
                    <a:pt x="3834" y="3977"/>
                  </a:cubicBezTo>
                  <a:cubicBezTo>
                    <a:pt x="2624" y="4752"/>
                    <a:pt x="1290" y="5310"/>
                    <a:pt x="236" y="6365"/>
                  </a:cubicBezTo>
                  <a:cubicBezTo>
                    <a:pt x="0" y="6617"/>
                    <a:pt x="212" y="6724"/>
                    <a:pt x="494" y="6724"/>
                  </a:cubicBezTo>
                  <a:cubicBezTo>
                    <a:pt x="733" y="6724"/>
                    <a:pt x="1022" y="6648"/>
                    <a:pt x="1135" y="6520"/>
                  </a:cubicBezTo>
                  <a:cubicBezTo>
                    <a:pt x="2376" y="5279"/>
                    <a:pt x="4113" y="4597"/>
                    <a:pt x="5540" y="3604"/>
                  </a:cubicBezTo>
                  <a:cubicBezTo>
                    <a:pt x="6936" y="2612"/>
                    <a:pt x="8177" y="1495"/>
                    <a:pt x="9324" y="223"/>
                  </a:cubicBezTo>
                  <a:cubicBezTo>
                    <a:pt x="9467" y="66"/>
                    <a:pt x="9307" y="1"/>
                    <a:pt x="9068"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229;p60"/>
            <p:cNvSpPr/>
            <p:nvPr/>
          </p:nvSpPr>
          <p:spPr>
            <a:xfrm>
              <a:off x="5728800" y="1582800"/>
              <a:ext cx="264250" cy="211475"/>
            </a:xfrm>
            <a:custGeom>
              <a:avLst/>
              <a:gdLst/>
              <a:ahLst/>
              <a:cxnLst/>
              <a:rect l="l" t="t" r="r" b="b"/>
              <a:pathLst>
                <a:path w="10570" h="8459" extrusionOk="0">
                  <a:moveTo>
                    <a:pt x="10024" y="0"/>
                  </a:moveTo>
                  <a:cubicBezTo>
                    <a:pt x="9787" y="0"/>
                    <a:pt x="9510" y="54"/>
                    <a:pt x="9389" y="148"/>
                  </a:cubicBezTo>
                  <a:cubicBezTo>
                    <a:pt x="7714" y="1450"/>
                    <a:pt x="6163" y="2939"/>
                    <a:pt x="4767" y="4552"/>
                  </a:cubicBezTo>
                  <a:cubicBezTo>
                    <a:pt x="3402" y="6072"/>
                    <a:pt x="1386" y="6631"/>
                    <a:pt x="145" y="8213"/>
                  </a:cubicBezTo>
                  <a:cubicBezTo>
                    <a:pt x="1" y="8386"/>
                    <a:pt x="165" y="8458"/>
                    <a:pt x="404" y="8458"/>
                  </a:cubicBezTo>
                  <a:cubicBezTo>
                    <a:pt x="678" y="8458"/>
                    <a:pt x="1052" y="8362"/>
                    <a:pt x="1169" y="8213"/>
                  </a:cubicBezTo>
                  <a:cubicBezTo>
                    <a:pt x="2285" y="6817"/>
                    <a:pt x="4208" y="6289"/>
                    <a:pt x="5449" y="4956"/>
                  </a:cubicBezTo>
                  <a:cubicBezTo>
                    <a:pt x="7000" y="3312"/>
                    <a:pt x="8458" y="1667"/>
                    <a:pt x="10288" y="303"/>
                  </a:cubicBezTo>
                  <a:cubicBezTo>
                    <a:pt x="10570" y="92"/>
                    <a:pt x="10333" y="0"/>
                    <a:pt x="10024" y="0"/>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230;p60"/>
            <p:cNvSpPr/>
            <p:nvPr/>
          </p:nvSpPr>
          <p:spPr>
            <a:xfrm>
              <a:off x="5751975" y="1755625"/>
              <a:ext cx="209625" cy="185625"/>
            </a:xfrm>
            <a:custGeom>
              <a:avLst/>
              <a:gdLst/>
              <a:ahLst/>
              <a:cxnLst/>
              <a:rect l="l" t="t" r="r" b="b"/>
              <a:pathLst>
                <a:path w="8385" h="7425" extrusionOk="0">
                  <a:moveTo>
                    <a:pt x="8083" y="1"/>
                  </a:moveTo>
                  <a:cubicBezTo>
                    <a:pt x="7787" y="1"/>
                    <a:pt x="7337" y="102"/>
                    <a:pt x="7221" y="276"/>
                  </a:cubicBezTo>
                  <a:cubicBezTo>
                    <a:pt x="5422" y="3223"/>
                    <a:pt x="955" y="3595"/>
                    <a:pt x="24" y="7255"/>
                  </a:cubicBezTo>
                  <a:cubicBezTo>
                    <a:pt x="1" y="7374"/>
                    <a:pt x="149" y="7424"/>
                    <a:pt x="345" y="7424"/>
                  </a:cubicBezTo>
                  <a:cubicBezTo>
                    <a:pt x="662" y="7424"/>
                    <a:pt x="1103" y="7292"/>
                    <a:pt x="1141" y="7100"/>
                  </a:cubicBezTo>
                  <a:cubicBezTo>
                    <a:pt x="2041" y="3564"/>
                    <a:pt x="6538" y="3037"/>
                    <a:pt x="8338" y="121"/>
                  </a:cubicBezTo>
                  <a:cubicBezTo>
                    <a:pt x="8385" y="39"/>
                    <a:pt x="8263" y="1"/>
                    <a:pt x="8083"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231;p60"/>
            <p:cNvSpPr/>
            <p:nvPr/>
          </p:nvSpPr>
          <p:spPr>
            <a:xfrm>
              <a:off x="5766875" y="1817475"/>
              <a:ext cx="199525" cy="178925"/>
            </a:xfrm>
            <a:custGeom>
              <a:avLst/>
              <a:gdLst/>
              <a:ahLst/>
              <a:cxnLst/>
              <a:rect l="l" t="t" r="r" b="b"/>
              <a:pathLst>
                <a:path w="7981" h="7157" extrusionOk="0">
                  <a:moveTo>
                    <a:pt x="7543" y="0"/>
                  </a:moveTo>
                  <a:cubicBezTo>
                    <a:pt x="7298" y="0"/>
                    <a:pt x="6979" y="69"/>
                    <a:pt x="6873" y="159"/>
                  </a:cubicBezTo>
                  <a:cubicBezTo>
                    <a:pt x="4423" y="2207"/>
                    <a:pt x="1538" y="4130"/>
                    <a:pt x="49" y="7015"/>
                  </a:cubicBezTo>
                  <a:cubicBezTo>
                    <a:pt x="0" y="7112"/>
                    <a:pt x="137" y="7157"/>
                    <a:pt x="331" y="7157"/>
                  </a:cubicBezTo>
                  <a:cubicBezTo>
                    <a:pt x="632" y="7157"/>
                    <a:pt x="1071" y="7048"/>
                    <a:pt x="1165" y="6860"/>
                  </a:cubicBezTo>
                  <a:cubicBezTo>
                    <a:pt x="2592" y="4099"/>
                    <a:pt x="5384" y="2238"/>
                    <a:pt x="7742" y="283"/>
                  </a:cubicBezTo>
                  <a:cubicBezTo>
                    <a:pt x="7980" y="76"/>
                    <a:pt x="7802" y="0"/>
                    <a:pt x="7543" y="0"/>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232;p60"/>
            <p:cNvSpPr/>
            <p:nvPr/>
          </p:nvSpPr>
          <p:spPr>
            <a:xfrm>
              <a:off x="5775900" y="1894000"/>
              <a:ext cx="252425" cy="188125"/>
            </a:xfrm>
            <a:custGeom>
              <a:avLst/>
              <a:gdLst/>
              <a:ahLst/>
              <a:cxnLst/>
              <a:rect l="l" t="t" r="r" b="b"/>
              <a:pathLst>
                <a:path w="10097" h="7525" extrusionOk="0">
                  <a:moveTo>
                    <a:pt x="9477" y="0"/>
                  </a:moveTo>
                  <a:cubicBezTo>
                    <a:pt x="9249" y="0"/>
                    <a:pt x="8994" y="57"/>
                    <a:pt x="8870" y="169"/>
                  </a:cubicBezTo>
                  <a:cubicBezTo>
                    <a:pt x="6171" y="2496"/>
                    <a:pt x="1952" y="3923"/>
                    <a:pt x="122" y="7180"/>
                  </a:cubicBezTo>
                  <a:cubicBezTo>
                    <a:pt x="0" y="7423"/>
                    <a:pt x="207" y="7525"/>
                    <a:pt x="472" y="7525"/>
                  </a:cubicBezTo>
                  <a:cubicBezTo>
                    <a:pt x="746" y="7525"/>
                    <a:pt x="1082" y="7415"/>
                    <a:pt x="1177" y="7242"/>
                  </a:cubicBezTo>
                  <a:cubicBezTo>
                    <a:pt x="2945" y="4078"/>
                    <a:pt x="7132" y="2682"/>
                    <a:pt x="9800" y="386"/>
                  </a:cubicBezTo>
                  <a:cubicBezTo>
                    <a:pt x="10097" y="127"/>
                    <a:pt x="9817" y="0"/>
                    <a:pt x="9477" y="0"/>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233;p60"/>
            <p:cNvSpPr/>
            <p:nvPr/>
          </p:nvSpPr>
          <p:spPr>
            <a:xfrm>
              <a:off x="5657450" y="751175"/>
              <a:ext cx="156125" cy="104050"/>
            </a:xfrm>
            <a:custGeom>
              <a:avLst/>
              <a:gdLst/>
              <a:ahLst/>
              <a:cxnLst/>
              <a:rect l="l" t="t" r="r" b="b"/>
              <a:pathLst>
                <a:path w="6245" h="4162" extrusionOk="0">
                  <a:moveTo>
                    <a:pt x="902" y="1"/>
                  </a:moveTo>
                  <a:cubicBezTo>
                    <a:pt x="492" y="1"/>
                    <a:pt x="0" y="320"/>
                    <a:pt x="269" y="656"/>
                  </a:cubicBezTo>
                  <a:cubicBezTo>
                    <a:pt x="1448" y="2300"/>
                    <a:pt x="3526" y="2766"/>
                    <a:pt x="4984" y="4068"/>
                  </a:cubicBezTo>
                  <a:cubicBezTo>
                    <a:pt x="5069" y="4133"/>
                    <a:pt x="5178" y="4162"/>
                    <a:pt x="5293" y="4162"/>
                  </a:cubicBezTo>
                  <a:cubicBezTo>
                    <a:pt x="5726" y="4162"/>
                    <a:pt x="6245" y="3760"/>
                    <a:pt x="5853" y="3417"/>
                  </a:cubicBezTo>
                  <a:cubicBezTo>
                    <a:pt x="4457" y="2176"/>
                    <a:pt x="2410" y="1711"/>
                    <a:pt x="1293" y="160"/>
                  </a:cubicBezTo>
                  <a:cubicBezTo>
                    <a:pt x="1207" y="48"/>
                    <a:pt x="1061" y="1"/>
                    <a:pt x="902"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234;p60"/>
            <p:cNvSpPr/>
            <p:nvPr/>
          </p:nvSpPr>
          <p:spPr>
            <a:xfrm>
              <a:off x="5633350" y="821175"/>
              <a:ext cx="176350" cy="149625"/>
            </a:xfrm>
            <a:custGeom>
              <a:avLst/>
              <a:gdLst/>
              <a:ahLst/>
              <a:cxnLst/>
              <a:rect l="l" t="t" r="r" b="b"/>
              <a:pathLst>
                <a:path w="7054" h="5985" extrusionOk="0">
                  <a:moveTo>
                    <a:pt x="996" y="0"/>
                  </a:moveTo>
                  <a:cubicBezTo>
                    <a:pt x="579" y="0"/>
                    <a:pt x="0" y="315"/>
                    <a:pt x="241" y="555"/>
                  </a:cubicBezTo>
                  <a:lnTo>
                    <a:pt x="5762" y="5890"/>
                  </a:lnTo>
                  <a:cubicBezTo>
                    <a:pt x="5835" y="5956"/>
                    <a:pt x="5950" y="5984"/>
                    <a:pt x="6079" y="5984"/>
                  </a:cubicBezTo>
                  <a:cubicBezTo>
                    <a:pt x="6494" y="5984"/>
                    <a:pt x="7054" y="5693"/>
                    <a:pt x="6817" y="5456"/>
                  </a:cubicBezTo>
                  <a:lnTo>
                    <a:pt x="1295" y="90"/>
                  </a:lnTo>
                  <a:cubicBezTo>
                    <a:pt x="1225" y="27"/>
                    <a:pt x="1117" y="0"/>
                    <a:pt x="996" y="0"/>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235;p60"/>
            <p:cNvSpPr/>
            <p:nvPr/>
          </p:nvSpPr>
          <p:spPr>
            <a:xfrm>
              <a:off x="5623200" y="935900"/>
              <a:ext cx="188200" cy="147250"/>
            </a:xfrm>
            <a:custGeom>
              <a:avLst/>
              <a:gdLst/>
              <a:ahLst/>
              <a:cxnLst/>
              <a:rect l="l" t="t" r="r" b="b"/>
              <a:pathLst>
                <a:path w="7528" h="5890" extrusionOk="0">
                  <a:moveTo>
                    <a:pt x="991" y="1"/>
                  </a:moveTo>
                  <a:cubicBezTo>
                    <a:pt x="617" y="1"/>
                    <a:pt x="0" y="308"/>
                    <a:pt x="150" y="433"/>
                  </a:cubicBezTo>
                  <a:lnTo>
                    <a:pt x="6323" y="5830"/>
                  </a:lnTo>
                  <a:cubicBezTo>
                    <a:pt x="6371" y="5872"/>
                    <a:pt x="6447" y="5890"/>
                    <a:pt x="6537" y="5890"/>
                  </a:cubicBezTo>
                  <a:cubicBezTo>
                    <a:pt x="6911" y="5890"/>
                    <a:pt x="7528" y="5583"/>
                    <a:pt x="7378" y="5458"/>
                  </a:cubicBezTo>
                  <a:lnTo>
                    <a:pt x="7378" y="5427"/>
                  </a:lnTo>
                  <a:lnTo>
                    <a:pt x="1205" y="60"/>
                  </a:lnTo>
                  <a:cubicBezTo>
                    <a:pt x="1157" y="19"/>
                    <a:pt x="1081" y="1"/>
                    <a:pt x="991"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236;p60"/>
            <p:cNvSpPr/>
            <p:nvPr/>
          </p:nvSpPr>
          <p:spPr>
            <a:xfrm>
              <a:off x="5543975" y="1011625"/>
              <a:ext cx="265950" cy="202950"/>
            </a:xfrm>
            <a:custGeom>
              <a:avLst/>
              <a:gdLst/>
              <a:ahLst/>
              <a:cxnLst/>
              <a:rect l="l" t="t" r="r" b="b"/>
              <a:pathLst>
                <a:path w="10638" h="8118" extrusionOk="0">
                  <a:moveTo>
                    <a:pt x="1017" y="1"/>
                  </a:moveTo>
                  <a:cubicBezTo>
                    <a:pt x="606" y="1"/>
                    <a:pt x="0" y="338"/>
                    <a:pt x="248" y="537"/>
                  </a:cubicBezTo>
                  <a:cubicBezTo>
                    <a:pt x="3350" y="2956"/>
                    <a:pt x="6390" y="5438"/>
                    <a:pt x="9337" y="8043"/>
                  </a:cubicBezTo>
                  <a:cubicBezTo>
                    <a:pt x="9402" y="8095"/>
                    <a:pt x="9499" y="8117"/>
                    <a:pt x="9609" y="8117"/>
                  </a:cubicBezTo>
                  <a:cubicBezTo>
                    <a:pt x="10028" y="8117"/>
                    <a:pt x="10637" y="7799"/>
                    <a:pt x="10392" y="7578"/>
                  </a:cubicBezTo>
                  <a:cubicBezTo>
                    <a:pt x="7414" y="5003"/>
                    <a:pt x="4374" y="2491"/>
                    <a:pt x="1272" y="71"/>
                  </a:cubicBezTo>
                  <a:cubicBezTo>
                    <a:pt x="1210" y="22"/>
                    <a:pt x="1119" y="1"/>
                    <a:pt x="1017"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237;p60"/>
            <p:cNvSpPr/>
            <p:nvPr/>
          </p:nvSpPr>
          <p:spPr>
            <a:xfrm>
              <a:off x="5548200" y="1167850"/>
              <a:ext cx="235525" cy="165425"/>
            </a:xfrm>
            <a:custGeom>
              <a:avLst/>
              <a:gdLst/>
              <a:ahLst/>
              <a:cxnLst/>
              <a:rect l="l" t="t" r="r" b="b"/>
              <a:pathLst>
                <a:path w="9421" h="6617" extrusionOk="0">
                  <a:moveTo>
                    <a:pt x="952" y="0"/>
                  </a:moveTo>
                  <a:cubicBezTo>
                    <a:pt x="585" y="0"/>
                    <a:pt x="0" y="295"/>
                    <a:pt x="48" y="367"/>
                  </a:cubicBezTo>
                  <a:cubicBezTo>
                    <a:pt x="2127" y="3004"/>
                    <a:pt x="5508" y="4710"/>
                    <a:pt x="8237" y="6571"/>
                  </a:cubicBezTo>
                  <a:cubicBezTo>
                    <a:pt x="8280" y="6603"/>
                    <a:pt x="8344" y="6617"/>
                    <a:pt x="8420" y="6617"/>
                  </a:cubicBezTo>
                  <a:cubicBezTo>
                    <a:pt x="8784" y="6617"/>
                    <a:pt x="9420" y="6302"/>
                    <a:pt x="9292" y="6199"/>
                  </a:cubicBezTo>
                  <a:lnTo>
                    <a:pt x="9292" y="6199"/>
                  </a:lnTo>
                  <a:lnTo>
                    <a:pt x="9292" y="6230"/>
                  </a:lnTo>
                  <a:cubicBezTo>
                    <a:pt x="6624" y="4369"/>
                    <a:pt x="3243" y="2663"/>
                    <a:pt x="1196" y="88"/>
                  </a:cubicBezTo>
                  <a:cubicBezTo>
                    <a:pt x="1147" y="25"/>
                    <a:pt x="1059" y="0"/>
                    <a:pt x="952" y="0"/>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238;p60"/>
            <p:cNvSpPr/>
            <p:nvPr/>
          </p:nvSpPr>
          <p:spPr>
            <a:xfrm>
              <a:off x="5549225" y="1259600"/>
              <a:ext cx="223600" cy="158675"/>
            </a:xfrm>
            <a:custGeom>
              <a:avLst/>
              <a:gdLst/>
              <a:ahLst/>
              <a:cxnLst/>
              <a:rect l="l" t="t" r="r" b="b"/>
              <a:pathLst>
                <a:path w="8944" h="6347" extrusionOk="0">
                  <a:moveTo>
                    <a:pt x="989" y="1"/>
                  </a:moveTo>
                  <a:cubicBezTo>
                    <a:pt x="598" y="1"/>
                    <a:pt x="0" y="288"/>
                    <a:pt x="193" y="482"/>
                  </a:cubicBezTo>
                  <a:cubicBezTo>
                    <a:pt x="2396" y="2653"/>
                    <a:pt x="4908" y="4918"/>
                    <a:pt x="7700" y="6313"/>
                  </a:cubicBezTo>
                  <a:cubicBezTo>
                    <a:pt x="7741" y="6336"/>
                    <a:pt x="7798" y="6346"/>
                    <a:pt x="7864" y="6346"/>
                  </a:cubicBezTo>
                  <a:cubicBezTo>
                    <a:pt x="8248" y="6346"/>
                    <a:pt x="8944" y="6002"/>
                    <a:pt x="8600" y="5817"/>
                  </a:cubicBezTo>
                  <a:cubicBezTo>
                    <a:pt x="5901" y="4452"/>
                    <a:pt x="3419" y="2188"/>
                    <a:pt x="1248" y="79"/>
                  </a:cubicBezTo>
                  <a:cubicBezTo>
                    <a:pt x="1193" y="24"/>
                    <a:pt x="1099" y="1"/>
                    <a:pt x="989"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239;p60"/>
            <p:cNvSpPr/>
            <p:nvPr/>
          </p:nvSpPr>
          <p:spPr>
            <a:xfrm>
              <a:off x="5569200" y="1429125"/>
              <a:ext cx="188275" cy="142575"/>
            </a:xfrm>
            <a:custGeom>
              <a:avLst/>
              <a:gdLst/>
              <a:ahLst/>
              <a:cxnLst/>
              <a:rect l="l" t="t" r="r" b="b"/>
              <a:pathLst>
                <a:path w="7531" h="5703" extrusionOk="0">
                  <a:moveTo>
                    <a:pt x="1028" y="1"/>
                  </a:moveTo>
                  <a:cubicBezTo>
                    <a:pt x="632" y="1"/>
                    <a:pt x="0" y="318"/>
                    <a:pt x="201" y="494"/>
                  </a:cubicBezTo>
                  <a:lnTo>
                    <a:pt x="6281" y="5643"/>
                  </a:lnTo>
                  <a:cubicBezTo>
                    <a:pt x="6328" y="5685"/>
                    <a:pt x="6405" y="5702"/>
                    <a:pt x="6496" y="5702"/>
                  </a:cubicBezTo>
                  <a:cubicBezTo>
                    <a:pt x="6883" y="5702"/>
                    <a:pt x="7530" y="5385"/>
                    <a:pt x="7304" y="5209"/>
                  </a:cubicBezTo>
                  <a:lnTo>
                    <a:pt x="1256" y="60"/>
                  </a:lnTo>
                  <a:cubicBezTo>
                    <a:pt x="1202" y="18"/>
                    <a:pt x="1122" y="1"/>
                    <a:pt x="1028"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240;p60"/>
            <p:cNvSpPr/>
            <p:nvPr/>
          </p:nvSpPr>
          <p:spPr>
            <a:xfrm>
              <a:off x="5506625" y="1551575"/>
              <a:ext cx="250000" cy="134500"/>
            </a:xfrm>
            <a:custGeom>
              <a:avLst/>
              <a:gdLst/>
              <a:ahLst/>
              <a:cxnLst/>
              <a:rect l="l" t="t" r="r" b="b"/>
              <a:pathLst>
                <a:path w="10000" h="5380" extrusionOk="0">
                  <a:moveTo>
                    <a:pt x="1052" y="0"/>
                  </a:moveTo>
                  <a:cubicBezTo>
                    <a:pt x="665" y="0"/>
                    <a:pt x="0" y="355"/>
                    <a:pt x="160" y="435"/>
                  </a:cubicBezTo>
                  <a:lnTo>
                    <a:pt x="8815" y="5336"/>
                  </a:lnTo>
                  <a:cubicBezTo>
                    <a:pt x="8861" y="5367"/>
                    <a:pt x="8924" y="5380"/>
                    <a:pt x="8997" y="5380"/>
                  </a:cubicBezTo>
                  <a:cubicBezTo>
                    <a:pt x="9370" y="5380"/>
                    <a:pt x="9999" y="5042"/>
                    <a:pt x="9869" y="4964"/>
                  </a:cubicBezTo>
                  <a:lnTo>
                    <a:pt x="1215" y="32"/>
                  </a:lnTo>
                  <a:cubicBezTo>
                    <a:pt x="1171" y="10"/>
                    <a:pt x="1115" y="0"/>
                    <a:pt x="1052" y="0"/>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241;p60"/>
            <p:cNvSpPr/>
            <p:nvPr/>
          </p:nvSpPr>
          <p:spPr>
            <a:xfrm>
              <a:off x="5546600" y="1651325"/>
              <a:ext cx="211350" cy="136325"/>
            </a:xfrm>
            <a:custGeom>
              <a:avLst/>
              <a:gdLst/>
              <a:ahLst/>
              <a:cxnLst/>
              <a:rect l="l" t="t" r="r" b="b"/>
              <a:pathLst>
                <a:path w="8454" h="5453" extrusionOk="0">
                  <a:moveTo>
                    <a:pt x="1067" y="0"/>
                  </a:moveTo>
                  <a:cubicBezTo>
                    <a:pt x="662" y="0"/>
                    <a:pt x="0" y="367"/>
                    <a:pt x="392" y="602"/>
                  </a:cubicBezTo>
                  <a:cubicBezTo>
                    <a:pt x="2780" y="1997"/>
                    <a:pt x="5044" y="3610"/>
                    <a:pt x="7154" y="5378"/>
                  </a:cubicBezTo>
                  <a:cubicBezTo>
                    <a:pt x="7219" y="5431"/>
                    <a:pt x="7317" y="5453"/>
                    <a:pt x="7428" y="5453"/>
                  </a:cubicBezTo>
                  <a:cubicBezTo>
                    <a:pt x="7846" y="5453"/>
                    <a:pt x="8453" y="5140"/>
                    <a:pt x="8208" y="4944"/>
                  </a:cubicBezTo>
                  <a:cubicBezTo>
                    <a:pt x="6037" y="3114"/>
                    <a:pt x="3711" y="1470"/>
                    <a:pt x="1260" y="43"/>
                  </a:cubicBezTo>
                  <a:cubicBezTo>
                    <a:pt x="1211" y="14"/>
                    <a:pt x="1143" y="0"/>
                    <a:pt x="1067" y="0"/>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242;p60"/>
            <p:cNvSpPr/>
            <p:nvPr/>
          </p:nvSpPr>
          <p:spPr>
            <a:xfrm>
              <a:off x="5568800" y="1769900"/>
              <a:ext cx="213775" cy="147675"/>
            </a:xfrm>
            <a:custGeom>
              <a:avLst/>
              <a:gdLst/>
              <a:ahLst/>
              <a:cxnLst/>
              <a:rect l="l" t="t" r="r" b="b"/>
              <a:pathLst>
                <a:path w="8551" h="5907" extrusionOk="0">
                  <a:moveTo>
                    <a:pt x="1014" y="0"/>
                  </a:moveTo>
                  <a:cubicBezTo>
                    <a:pt x="633" y="0"/>
                    <a:pt x="1" y="316"/>
                    <a:pt x="155" y="418"/>
                  </a:cubicBezTo>
                  <a:cubicBezTo>
                    <a:pt x="2636" y="2093"/>
                    <a:pt x="5025" y="3893"/>
                    <a:pt x="7320" y="5847"/>
                  </a:cubicBezTo>
                  <a:cubicBezTo>
                    <a:pt x="7368" y="5889"/>
                    <a:pt x="7445" y="5906"/>
                    <a:pt x="7537" y="5906"/>
                  </a:cubicBezTo>
                  <a:cubicBezTo>
                    <a:pt x="7918" y="5906"/>
                    <a:pt x="8550" y="5600"/>
                    <a:pt x="8375" y="5474"/>
                  </a:cubicBezTo>
                  <a:cubicBezTo>
                    <a:pt x="6080" y="3520"/>
                    <a:pt x="3691" y="1690"/>
                    <a:pt x="1210" y="46"/>
                  </a:cubicBezTo>
                  <a:cubicBezTo>
                    <a:pt x="1161" y="14"/>
                    <a:pt x="1093" y="0"/>
                    <a:pt x="1014" y="0"/>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243;p60"/>
            <p:cNvSpPr/>
            <p:nvPr/>
          </p:nvSpPr>
          <p:spPr>
            <a:xfrm>
              <a:off x="5570850" y="1845950"/>
              <a:ext cx="215975" cy="146500"/>
            </a:xfrm>
            <a:custGeom>
              <a:avLst/>
              <a:gdLst/>
              <a:ahLst/>
              <a:cxnLst/>
              <a:rect l="l" t="t" r="r" b="b"/>
              <a:pathLst>
                <a:path w="8639" h="5860" extrusionOk="0">
                  <a:moveTo>
                    <a:pt x="1007" y="0"/>
                  </a:moveTo>
                  <a:cubicBezTo>
                    <a:pt x="634" y="0"/>
                    <a:pt x="0" y="338"/>
                    <a:pt x="104" y="416"/>
                  </a:cubicBezTo>
                  <a:cubicBezTo>
                    <a:pt x="2617" y="2122"/>
                    <a:pt x="5067" y="3921"/>
                    <a:pt x="7456" y="5814"/>
                  </a:cubicBezTo>
                  <a:cubicBezTo>
                    <a:pt x="7493" y="5845"/>
                    <a:pt x="7553" y="5859"/>
                    <a:pt x="7626" y="5859"/>
                  </a:cubicBezTo>
                  <a:cubicBezTo>
                    <a:pt x="7979" y="5859"/>
                    <a:pt x="8639" y="5539"/>
                    <a:pt x="8510" y="5410"/>
                  </a:cubicBezTo>
                  <a:cubicBezTo>
                    <a:pt x="6122" y="3549"/>
                    <a:pt x="3671" y="1750"/>
                    <a:pt x="1190" y="44"/>
                  </a:cubicBezTo>
                  <a:cubicBezTo>
                    <a:pt x="1144" y="13"/>
                    <a:pt x="1081" y="0"/>
                    <a:pt x="1007" y="0"/>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244;p60"/>
            <p:cNvSpPr/>
            <p:nvPr/>
          </p:nvSpPr>
          <p:spPr>
            <a:xfrm>
              <a:off x="5569475" y="1936175"/>
              <a:ext cx="229950" cy="152050"/>
            </a:xfrm>
            <a:custGeom>
              <a:avLst/>
              <a:gdLst/>
              <a:ahLst/>
              <a:cxnLst/>
              <a:rect l="l" t="t" r="r" b="b"/>
              <a:pathLst>
                <a:path w="9198" h="6082" extrusionOk="0">
                  <a:moveTo>
                    <a:pt x="1110" y="0"/>
                  </a:moveTo>
                  <a:cubicBezTo>
                    <a:pt x="719" y="0"/>
                    <a:pt x="1" y="344"/>
                    <a:pt x="345" y="530"/>
                  </a:cubicBezTo>
                  <a:cubicBezTo>
                    <a:pt x="3075" y="2080"/>
                    <a:pt x="5618" y="3911"/>
                    <a:pt x="7945" y="6020"/>
                  </a:cubicBezTo>
                  <a:cubicBezTo>
                    <a:pt x="8001" y="6063"/>
                    <a:pt x="8086" y="6082"/>
                    <a:pt x="8186" y="6082"/>
                  </a:cubicBezTo>
                  <a:cubicBezTo>
                    <a:pt x="8583" y="6082"/>
                    <a:pt x="9198" y="5784"/>
                    <a:pt x="8999" y="5586"/>
                  </a:cubicBezTo>
                  <a:cubicBezTo>
                    <a:pt x="6611" y="3476"/>
                    <a:pt x="4036" y="1615"/>
                    <a:pt x="1276" y="33"/>
                  </a:cubicBezTo>
                  <a:cubicBezTo>
                    <a:pt x="1235" y="11"/>
                    <a:pt x="1177" y="0"/>
                    <a:pt x="1110" y="0"/>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4066;p60"/>
          <p:cNvGrpSpPr/>
          <p:nvPr/>
        </p:nvGrpSpPr>
        <p:grpSpPr>
          <a:xfrm>
            <a:off x="8343786" y="2206993"/>
            <a:ext cx="1140775" cy="1016575"/>
            <a:chOff x="3120575" y="513350"/>
            <a:chExt cx="1140775" cy="1016575"/>
          </a:xfrm>
        </p:grpSpPr>
        <p:sp>
          <p:nvSpPr>
            <p:cNvPr id="60" name="Google Shape;4067;p60"/>
            <p:cNvSpPr/>
            <p:nvPr/>
          </p:nvSpPr>
          <p:spPr>
            <a:xfrm>
              <a:off x="3206650" y="521175"/>
              <a:ext cx="1054700" cy="1001775"/>
            </a:xfrm>
            <a:custGeom>
              <a:avLst/>
              <a:gdLst/>
              <a:ahLst/>
              <a:cxnLst/>
              <a:rect l="l" t="t" r="r" b="b"/>
              <a:pathLst>
                <a:path w="42188" h="40071" extrusionOk="0">
                  <a:moveTo>
                    <a:pt x="2622" y="14490"/>
                  </a:moveTo>
                  <a:cubicBezTo>
                    <a:pt x="1703" y="14490"/>
                    <a:pt x="675" y="14772"/>
                    <a:pt x="621" y="15657"/>
                  </a:cubicBezTo>
                  <a:cubicBezTo>
                    <a:pt x="559" y="16681"/>
                    <a:pt x="1862" y="17115"/>
                    <a:pt x="2886" y="17239"/>
                  </a:cubicBezTo>
                  <a:lnTo>
                    <a:pt x="17506" y="18758"/>
                  </a:lnTo>
                  <a:lnTo>
                    <a:pt x="17506" y="18758"/>
                  </a:lnTo>
                  <a:cubicBezTo>
                    <a:pt x="15828" y="18067"/>
                    <a:pt x="14170" y="17269"/>
                    <a:pt x="12471" y="16618"/>
                  </a:cubicBezTo>
                  <a:cubicBezTo>
                    <a:pt x="9462" y="15440"/>
                    <a:pt x="6267" y="14726"/>
                    <a:pt x="3041" y="14509"/>
                  </a:cubicBezTo>
                  <a:cubicBezTo>
                    <a:pt x="2907" y="14497"/>
                    <a:pt x="2765" y="14490"/>
                    <a:pt x="2622" y="14490"/>
                  </a:cubicBezTo>
                  <a:close/>
                  <a:moveTo>
                    <a:pt x="8562" y="7282"/>
                  </a:moveTo>
                  <a:cubicBezTo>
                    <a:pt x="7446" y="7282"/>
                    <a:pt x="7135" y="8895"/>
                    <a:pt x="7508" y="9949"/>
                  </a:cubicBezTo>
                  <a:cubicBezTo>
                    <a:pt x="8562" y="12896"/>
                    <a:pt x="11633" y="14571"/>
                    <a:pt x="14456" y="15967"/>
                  </a:cubicBezTo>
                  <a:lnTo>
                    <a:pt x="20758" y="19096"/>
                  </a:lnTo>
                  <a:lnTo>
                    <a:pt x="20758" y="19096"/>
                  </a:lnTo>
                  <a:lnTo>
                    <a:pt x="21689" y="19192"/>
                  </a:lnTo>
                  <a:lnTo>
                    <a:pt x="21689" y="19192"/>
                  </a:lnTo>
                  <a:lnTo>
                    <a:pt x="9896" y="8026"/>
                  </a:lnTo>
                  <a:cubicBezTo>
                    <a:pt x="9493" y="7654"/>
                    <a:pt x="9090" y="7282"/>
                    <a:pt x="8562" y="7282"/>
                  </a:cubicBezTo>
                  <a:close/>
                  <a:moveTo>
                    <a:pt x="21689" y="19192"/>
                  </a:moveTo>
                  <a:lnTo>
                    <a:pt x="21768" y="19267"/>
                  </a:lnTo>
                  <a:lnTo>
                    <a:pt x="21768" y="19267"/>
                  </a:lnTo>
                  <a:lnTo>
                    <a:pt x="21994" y="19224"/>
                  </a:lnTo>
                  <a:lnTo>
                    <a:pt x="21689" y="19192"/>
                  </a:lnTo>
                  <a:close/>
                  <a:moveTo>
                    <a:pt x="40574" y="11655"/>
                  </a:moveTo>
                  <a:cubicBezTo>
                    <a:pt x="34872" y="13375"/>
                    <a:pt x="29433" y="15946"/>
                    <a:pt x="24488" y="19282"/>
                  </a:cubicBezTo>
                  <a:lnTo>
                    <a:pt x="24488" y="19282"/>
                  </a:lnTo>
                  <a:lnTo>
                    <a:pt x="31827" y="17580"/>
                  </a:lnTo>
                  <a:cubicBezTo>
                    <a:pt x="33626" y="17177"/>
                    <a:pt x="35487" y="16743"/>
                    <a:pt x="37100" y="15843"/>
                  </a:cubicBezTo>
                  <a:cubicBezTo>
                    <a:pt x="38744" y="14943"/>
                    <a:pt x="40140" y="13486"/>
                    <a:pt x="40574" y="11655"/>
                  </a:cubicBezTo>
                  <a:close/>
                  <a:moveTo>
                    <a:pt x="21623" y="1"/>
                  </a:moveTo>
                  <a:cubicBezTo>
                    <a:pt x="20905" y="1"/>
                    <a:pt x="20211" y="576"/>
                    <a:pt x="19946" y="1264"/>
                  </a:cubicBezTo>
                  <a:cubicBezTo>
                    <a:pt x="19605" y="2101"/>
                    <a:pt x="19729" y="3001"/>
                    <a:pt x="19822" y="3870"/>
                  </a:cubicBezTo>
                  <a:lnTo>
                    <a:pt x="21652" y="17921"/>
                  </a:lnTo>
                  <a:cubicBezTo>
                    <a:pt x="19140" y="13330"/>
                    <a:pt x="17248" y="8460"/>
                    <a:pt x="16038" y="3404"/>
                  </a:cubicBezTo>
                  <a:cubicBezTo>
                    <a:pt x="15820" y="2533"/>
                    <a:pt x="15267" y="1446"/>
                    <a:pt x="14485" y="1446"/>
                  </a:cubicBezTo>
                  <a:cubicBezTo>
                    <a:pt x="14376" y="1446"/>
                    <a:pt x="14263" y="1467"/>
                    <a:pt x="14146" y="1512"/>
                  </a:cubicBezTo>
                  <a:cubicBezTo>
                    <a:pt x="13649" y="1729"/>
                    <a:pt x="13463" y="2319"/>
                    <a:pt x="13401" y="2846"/>
                  </a:cubicBezTo>
                  <a:cubicBezTo>
                    <a:pt x="13215" y="4955"/>
                    <a:pt x="14394" y="6909"/>
                    <a:pt x="15511" y="8678"/>
                  </a:cubicBezTo>
                  <a:lnTo>
                    <a:pt x="22183" y="19302"/>
                  </a:lnTo>
                  <a:lnTo>
                    <a:pt x="22183" y="19302"/>
                  </a:lnTo>
                  <a:cubicBezTo>
                    <a:pt x="22296" y="19204"/>
                    <a:pt x="22409" y="19106"/>
                    <a:pt x="22521" y="19007"/>
                  </a:cubicBezTo>
                  <a:lnTo>
                    <a:pt x="22521" y="19007"/>
                  </a:lnTo>
                  <a:cubicBezTo>
                    <a:pt x="22541" y="19136"/>
                    <a:pt x="22556" y="19264"/>
                    <a:pt x="22567" y="19392"/>
                  </a:cubicBezTo>
                  <a:lnTo>
                    <a:pt x="22567" y="19392"/>
                  </a:lnTo>
                  <a:cubicBezTo>
                    <a:pt x="23475" y="17218"/>
                    <a:pt x="23448" y="14717"/>
                    <a:pt x="23421" y="12338"/>
                  </a:cubicBezTo>
                  <a:cubicBezTo>
                    <a:pt x="23359" y="9174"/>
                    <a:pt x="23296" y="5979"/>
                    <a:pt x="23234" y="2815"/>
                  </a:cubicBezTo>
                  <a:cubicBezTo>
                    <a:pt x="23234" y="1729"/>
                    <a:pt x="23017" y="395"/>
                    <a:pt x="21994" y="54"/>
                  </a:cubicBezTo>
                  <a:cubicBezTo>
                    <a:pt x="21871" y="18"/>
                    <a:pt x="21746" y="1"/>
                    <a:pt x="21623" y="1"/>
                  </a:cubicBezTo>
                  <a:close/>
                  <a:moveTo>
                    <a:pt x="22800" y="19286"/>
                  </a:moveTo>
                  <a:lnTo>
                    <a:pt x="22800" y="19286"/>
                  </a:lnTo>
                  <a:cubicBezTo>
                    <a:pt x="22873" y="19353"/>
                    <a:pt x="22946" y="19420"/>
                    <a:pt x="23019" y="19486"/>
                  </a:cubicBezTo>
                  <a:lnTo>
                    <a:pt x="23019" y="19486"/>
                  </a:lnTo>
                  <a:lnTo>
                    <a:pt x="23070" y="19442"/>
                  </a:lnTo>
                  <a:lnTo>
                    <a:pt x="22800" y="19286"/>
                  </a:lnTo>
                  <a:close/>
                  <a:moveTo>
                    <a:pt x="24148" y="19361"/>
                  </a:moveTo>
                  <a:lnTo>
                    <a:pt x="24148" y="19361"/>
                  </a:lnTo>
                  <a:cubicBezTo>
                    <a:pt x="24128" y="19413"/>
                    <a:pt x="24108" y="19465"/>
                    <a:pt x="24089" y="19518"/>
                  </a:cubicBezTo>
                  <a:lnTo>
                    <a:pt x="24089" y="19518"/>
                  </a:lnTo>
                  <a:cubicBezTo>
                    <a:pt x="23949" y="19503"/>
                    <a:pt x="23809" y="19488"/>
                    <a:pt x="23669" y="19472"/>
                  </a:cubicBezTo>
                  <a:lnTo>
                    <a:pt x="24148" y="19361"/>
                  </a:lnTo>
                  <a:close/>
                  <a:moveTo>
                    <a:pt x="17506" y="18758"/>
                  </a:moveTo>
                  <a:cubicBezTo>
                    <a:pt x="18291" y="19081"/>
                    <a:pt x="19080" y="19380"/>
                    <a:pt x="19880" y="19630"/>
                  </a:cubicBezTo>
                  <a:lnTo>
                    <a:pt x="19880" y="19630"/>
                  </a:lnTo>
                  <a:lnTo>
                    <a:pt x="21289" y="19359"/>
                  </a:lnTo>
                  <a:lnTo>
                    <a:pt x="20758" y="19096"/>
                  </a:lnTo>
                  <a:lnTo>
                    <a:pt x="20758" y="19096"/>
                  </a:lnTo>
                  <a:lnTo>
                    <a:pt x="17506" y="18758"/>
                  </a:lnTo>
                  <a:close/>
                  <a:moveTo>
                    <a:pt x="22489" y="19950"/>
                  </a:moveTo>
                  <a:lnTo>
                    <a:pt x="22501" y="19961"/>
                  </a:lnTo>
                  <a:lnTo>
                    <a:pt x="22485" y="19953"/>
                  </a:lnTo>
                  <a:lnTo>
                    <a:pt x="22489" y="19950"/>
                  </a:lnTo>
                  <a:close/>
                  <a:moveTo>
                    <a:pt x="22584" y="19940"/>
                  </a:moveTo>
                  <a:lnTo>
                    <a:pt x="22641" y="20030"/>
                  </a:lnTo>
                  <a:lnTo>
                    <a:pt x="23203" y="20310"/>
                  </a:lnTo>
                  <a:cubicBezTo>
                    <a:pt x="22991" y="20292"/>
                    <a:pt x="22779" y="20270"/>
                    <a:pt x="22569" y="20242"/>
                  </a:cubicBezTo>
                  <a:lnTo>
                    <a:pt x="22569" y="20242"/>
                  </a:lnTo>
                  <a:cubicBezTo>
                    <a:pt x="22567" y="20272"/>
                    <a:pt x="22565" y="20302"/>
                    <a:pt x="22562" y="20333"/>
                  </a:cubicBezTo>
                  <a:lnTo>
                    <a:pt x="22562" y="20333"/>
                  </a:lnTo>
                  <a:cubicBezTo>
                    <a:pt x="22536" y="20299"/>
                    <a:pt x="22510" y="20265"/>
                    <a:pt x="22484" y="20230"/>
                  </a:cubicBezTo>
                  <a:lnTo>
                    <a:pt x="22484" y="20230"/>
                  </a:lnTo>
                  <a:cubicBezTo>
                    <a:pt x="22512" y="20234"/>
                    <a:pt x="22541" y="20238"/>
                    <a:pt x="22569" y="20242"/>
                  </a:cubicBezTo>
                  <a:lnTo>
                    <a:pt x="22569" y="20242"/>
                  </a:lnTo>
                  <a:cubicBezTo>
                    <a:pt x="22574" y="20174"/>
                    <a:pt x="22578" y="20105"/>
                    <a:pt x="22581" y="20037"/>
                  </a:cubicBezTo>
                  <a:lnTo>
                    <a:pt x="22581" y="20037"/>
                  </a:lnTo>
                  <a:lnTo>
                    <a:pt x="22738" y="20186"/>
                  </a:lnTo>
                  <a:lnTo>
                    <a:pt x="22641" y="20030"/>
                  </a:lnTo>
                  <a:lnTo>
                    <a:pt x="22582" y="20001"/>
                  </a:lnTo>
                  <a:lnTo>
                    <a:pt x="22582" y="20001"/>
                  </a:lnTo>
                  <a:cubicBezTo>
                    <a:pt x="22583" y="19981"/>
                    <a:pt x="22583" y="19960"/>
                    <a:pt x="22584" y="19940"/>
                  </a:cubicBezTo>
                  <a:close/>
                  <a:moveTo>
                    <a:pt x="22545" y="20490"/>
                  </a:moveTo>
                  <a:lnTo>
                    <a:pt x="22545" y="20490"/>
                  </a:lnTo>
                  <a:cubicBezTo>
                    <a:pt x="22537" y="20559"/>
                    <a:pt x="22528" y="20627"/>
                    <a:pt x="22517" y="20696"/>
                  </a:cubicBezTo>
                  <a:lnTo>
                    <a:pt x="22517" y="20696"/>
                  </a:lnTo>
                  <a:lnTo>
                    <a:pt x="22608" y="20670"/>
                  </a:lnTo>
                  <a:lnTo>
                    <a:pt x="22608" y="20670"/>
                  </a:lnTo>
                  <a:cubicBezTo>
                    <a:pt x="22613" y="20684"/>
                    <a:pt x="22619" y="20699"/>
                    <a:pt x="22624" y="20714"/>
                  </a:cubicBezTo>
                  <a:lnTo>
                    <a:pt x="22624" y="20714"/>
                  </a:lnTo>
                  <a:cubicBezTo>
                    <a:pt x="22686" y="20689"/>
                    <a:pt x="22749" y="20665"/>
                    <a:pt x="22812" y="20641"/>
                  </a:cubicBezTo>
                  <a:lnTo>
                    <a:pt x="22812" y="20641"/>
                  </a:lnTo>
                  <a:cubicBezTo>
                    <a:pt x="22806" y="20633"/>
                    <a:pt x="22799" y="20625"/>
                    <a:pt x="22792" y="20618"/>
                  </a:cubicBezTo>
                  <a:lnTo>
                    <a:pt x="22792" y="20618"/>
                  </a:lnTo>
                  <a:lnTo>
                    <a:pt x="22608" y="20670"/>
                  </a:lnTo>
                  <a:lnTo>
                    <a:pt x="22608" y="20670"/>
                  </a:lnTo>
                  <a:cubicBezTo>
                    <a:pt x="22587" y="20610"/>
                    <a:pt x="22566" y="20550"/>
                    <a:pt x="22545" y="20490"/>
                  </a:cubicBezTo>
                  <a:close/>
                  <a:moveTo>
                    <a:pt x="21808" y="21178"/>
                  </a:moveTo>
                  <a:lnTo>
                    <a:pt x="21808" y="21178"/>
                  </a:lnTo>
                  <a:cubicBezTo>
                    <a:pt x="21823" y="21361"/>
                    <a:pt x="21839" y="21544"/>
                    <a:pt x="21855" y="21727"/>
                  </a:cubicBezTo>
                  <a:lnTo>
                    <a:pt x="21855" y="21727"/>
                  </a:lnTo>
                  <a:cubicBezTo>
                    <a:pt x="21842" y="21543"/>
                    <a:pt x="21826" y="21361"/>
                    <a:pt x="21808" y="21178"/>
                  </a:cubicBezTo>
                  <a:close/>
                  <a:moveTo>
                    <a:pt x="22517" y="20696"/>
                  </a:moveTo>
                  <a:lnTo>
                    <a:pt x="19487" y="21559"/>
                  </a:lnTo>
                  <a:lnTo>
                    <a:pt x="19487" y="21559"/>
                  </a:lnTo>
                  <a:cubicBezTo>
                    <a:pt x="19165" y="21820"/>
                    <a:pt x="18841" y="22078"/>
                    <a:pt x="18515" y="22334"/>
                  </a:cubicBezTo>
                  <a:lnTo>
                    <a:pt x="18515" y="22334"/>
                  </a:lnTo>
                  <a:cubicBezTo>
                    <a:pt x="19841" y="21798"/>
                    <a:pt x="21172" y="21272"/>
                    <a:pt x="22507" y="20758"/>
                  </a:cubicBezTo>
                  <a:lnTo>
                    <a:pt x="22507" y="20758"/>
                  </a:lnTo>
                  <a:cubicBezTo>
                    <a:pt x="22511" y="20737"/>
                    <a:pt x="22514" y="20717"/>
                    <a:pt x="22517" y="20696"/>
                  </a:cubicBezTo>
                  <a:close/>
                  <a:moveTo>
                    <a:pt x="38031" y="4924"/>
                  </a:moveTo>
                  <a:lnTo>
                    <a:pt x="38031" y="4924"/>
                  </a:lnTo>
                  <a:cubicBezTo>
                    <a:pt x="36107" y="5576"/>
                    <a:pt x="34619" y="7065"/>
                    <a:pt x="33161" y="8491"/>
                  </a:cubicBezTo>
                  <a:lnTo>
                    <a:pt x="25034" y="16587"/>
                  </a:lnTo>
                  <a:cubicBezTo>
                    <a:pt x="24289" y="17332"/>
                    <a:pt x="23514" y="18138"/>
                    <a:pt x="23390" y="19162"/>
                  </a:cubicBezTo>
                  <a:lnTo>
                    <a:pt x="23070" y="19442"/>
                  </a:lnTo>
                  <a:lnTo>
                    <a:pt x="29749" y="23288"/>
                  </a:lnTo>
                  <a:cubicBezTo>
                    <a:pt x="31051" y="24063"/>
                    <a:pt x="32385" y="24808"/>
                    <a:pt x="33285" y="25986"/>
                  </a:cubicBezTo>
                  <a:cubicBezTo>
                    <a:pt x="34149" y="27081"/>
                    <a:pt x="34986" y="28683"/>
                    <a:pt x="36269" y="28683"/>
                  </a:cubicBezTo>
                  <a:cubicBezTo>
                    <a:pt x="36367" y="28683"/>
                    <a:pt x="36469" y="28674"/>
                    <a:pt x="36573" y="28654"/>
                  </a:cubicBezTo>
                  <a:cubicBezTo>
                    <a:pt x="36449" y="26017"/>
                    <a:pt x="34122" y="24063"/>
                    <a:pt x="31734" y="23008"/>
                  </a:cubicBezTo>
                  <a:cubicBezTo>
                    <a:pt x="29345" y="21954"/>
                    <a:pt x="26678" y="21520"/>
                    <a:pt x="24444" y="20217"/>
                  </a:cubicBezTo>
                  <a:cubicBezTo>
                    <a:pt x="24878" y="20166"/>
                    <a:pt x="25313" y="20144"/>
                    <a:pt x="25749" y="20144"/>
                  </a:cubicBezTo>
                  <a:cubicBezTo>
                    <a:pt x="29806" y="20144"/>
                    <a:pt x="33931" y="22112"/>
                    <a:pt x="37871" y="22112"/>
                  </a:cubicBezTo>
                  <a:cubicBezTo>
                    <a:pt x="38985" y="22112"/>
                    <a:pt x="40085" y="21954"/>
                    <a:pt x="41164" y="21551"/>
                  </a:cubicBezTo>
                  <a:cubicBezTo>
                    <a:pt x="41660" y="21364"/>
                    <a:pt x="42187" y="21023"/>
                    <a:pt x="42125" y="20527"/>
                  </a:cubicBezTo>
                  <a:cubicBezTo>
                    <a:pt x="42098" y="19934"/>
                    <a:pt x="41391" y="19739"/>
                    <a:pt x="40759" y="19739"/>
                  </a:cubicBezTo>
                  <a:cubicBezTo>
                    <a:pt x="40664" y="19739"/>
                    <a:pt x="40570" y="19743"/>
                    <a:pt x="40481" y="19751"/>
                  </a:cubicBezTo>
                  <a:cubicBezTo>
                    <a:pt x="38182" y="19930"/>
                    <a:pt x="35873" y="20020"/>
                    <a:pt x="33561" y="20020"/>
                  </a:cubicBezTo>
                  <a:cubicBezTo>
                    <a:pt x="30415" y="20020"/>
                    <a:pt x="27265" y="19854"/>
                    <a:pt x="24134" y="19523"/>
                  </a:cubicBezTo>
                  <a:lnTo>
                    <a:pt x="24134" y="19523"/>
                  </a:lnTo>
                  <a:cubicBezTo>
                    <a:pt x="24113" y="19537"/>
                    <a:pt x="24093" y="19551"/>
                    <a:pt x="24072" y="19565"/>
                  </a:cubicBezTo>
                  <a:cubicBezTo>
                    <a:pt x="24078" y="19549"/>
                    <a:pt x="24083" y="19534"/>
                    <a:pt x="24089" y="19518"/>
                  </a:cubicBezTo>
                  <a:lnTo>
                    <a:pt x="24089" y="19518"/>
                  </a:lnTo>
                  <a:cubicBezTo>
                    <a:pt x="24104" y="19520"/>
                    <a:pt x="24119" y="19521"/>
                    <a:pt x="24134" y="19523"/>
                  </a:cubicBezTo>
                  <a:lnTo>
                    <a:pt x="24134" y="19523"/>
                  </a:lnTo>
                  <a:cubicBezTo>
                    <a:pt x="24252" y="19442"/>
                    <a:pt x="24369" y="19362"/>
                    <a:pt x="24488" y="19282"/>
                  </a:cubicBezTo>
                  <a:lnTo>
                    <a:pt x="24488" y="19282"/>
                  </a:lnTo>
                  <a:lnTo>
                    <a:pt x="24148" y="19361"/>
                  </a:lnTo>
                  <a:lnTo>
                    <a:pt x="24148" y="19361"/>
                  </a:lnTo>
                  <a:cubicBezTo>
                    <a:pt x="26584" y="13071"/>
                    <a:pt x="35177" y="11062"/>
                    <a:pt x="38031" y="4924"/>
                  </a:cubicBezTo>
                  <a:close/>
                  <a:moveTo>
                    <a:pt x="18515" y="22334"/>
                  </a:moveTo>
                  <a:cubicBezTo>
                    <a:pt x="14162" y="24092"/>
                    <a:pt x="9856" y="25965"/>
                    <a:pt x="5584" y="27940"/>
                  </a:cubicBezTo>
                  <a:cubicBezTo>
                    <a:pt x="4809" y="28282"/>
                    <a:pt x="4002" y="28685"/>
                    <a:pt x="3661" y="29491"/>
                  </a:cubicBezTo>
                  <a:cubicBezTo>
                    <a:pt x="3308" y="30228"/>
                    <a:pt x="3793" y="31300"/>
                    <a:pt x="4560" y="31300"/>
                  </a:cubicBezTo>
                  <a:cubicBezTo>
                    <a:pt x="4601" y="31300"/>
                    <a:pt x="4643" y="31297"/>
                    <a:pt x="4685" y="31291"/>
                  </a:cubicBezTo>
                  <a:cubicBezTo>
                    <a:pt x="4902" y="31229"/>
                    <a:pt x="5088" y="31166"/>
                    <a:pt x="5243" y="31073"/>
                  </a:cubicBezTo>
                  <a:cubicBezTo>
                    <a:pt x="9918" y="28526"/>
                    <a:pt x="14346" y="25608"/>
                    <a:pt x="18515" y="22334"/>
                  </a:cubicBezTo>
                  <a:close/>
                  <a:moveTo>
                    <a:pt x="21768" y="19267"/>
                  </a:moveTo>
                  <a:lnTo>
                    <a:pt x="21289" y="19359"/>
                  </a:lnTo>
                  <a:lnTo>
                    <a:pt x="21815" y="19620"/>
                  </a:lnTo>
                  <a:lnTo>
                    <a:pt x="21815" y="19620"/>
                  </a:lnTo>
                  <a:cubicBezTo>
                    <a:pt x="21872" y="19571"/>
                    <a:pt x="21929" y="19522"/>
                    <a:pt x="21986" y="19473"/>
                  </a:cubicBezTo>
                  <a:lnTo>
                    <a:pt x="21986" y="19473"/>
                  </a:lnTo>
                  <a:lnTo>
                    <a:pt x="22367" y="19834"/>
                  </a:lnTo>
                  <a:lnTo>
                    <a:pt x="22367" y="19834"/>
                  </a:lnTo>
                  <a:cubicBezTo>
                    <a:pt x="22359" y="19850"/>
                    <a:pt x="22351" y="19866"/>
                    <a:pt x="22343" y="19882"/>
                  </a:cubicBezTo>
                  <a:lnTo>
                    <a:pt x="22343" y="19882"/>
                  </a:lnTo>
                  <a:lnTo>
                    <a:pt x="21815" y="19620"/>
                  </a:lnTo>
                  <a:lnTo>
                    <a:pt x="21815" y="19620"/>
                  </a:lnTo>
                  <a:cubicBezTo>
                    <a:pt x="21658" y="19755"/>
                    <a:pt x="21501" y="19890"/>
                    <a:pt x="21343" y="20024"/>
                  </a:cubicBezTo>
                  <a:lnTo>
                    <a:pt x="21343" y="20024"/>
                  </a:lnTo>
                  <a:cubicBezTo>
                    <a:pt x="20850" y="19914"/>
                    <a:pt x="20363" y="19781"/>
                    <a:pt x="19880" y="19630"/>
                  </a:cubicBezTo>
                  <a:lnTo>
                    <a:pt x="19880" y="19630"/>
                  </a:lnTo>
                  <a:lnTo>
                    <a:pt x="2296" y="23008"/>
                  </a:lnTo>
                  <a:cubicBezTo>
                    <a:pt x="1552" y="23133"/>
                    <a:pt x="714" y="23350"/>
                    <a:pt x="404" y="24032"/>
                  </a:cubicBezTo>
                  <a:cubicBezTo>
                    <a:pt x="1" y="24870"/>
                    <a:pt x="714" y="25862"/>
                    <a:pt x="1583" y="26141"/>
                  </a:cubicBezTo>
                  <a:cubicBezTo>
                    <a:pt x="1846" y="26214"/>
                    <a:pt x="2113" y="26244"/>
                    <a:pt x="2379" y="26244"/>
                  </a:cubicBezTo>
                  <a:cubicBezTo>
                    <a:pt x="3022" y="26244"/>
                    <a:pt x="3667" y="26069"/>
                    <a:pt x="4282" y="25893"/>
                  </a:cubicBezTo>
                  <a:lnTo>
                    <a:pt x="19487" y="21559"/>
                  </a:lnTo>
                  <a:lnTo>
                    <a:pt x="19487" y="21559"/>
                  </a:lnTo>
                  <a:cubicBezTo>
                    <a:pt x="20112" y="21056"/>
                    <a:pt x="20730" y="20544"/>
                    <a:pt x="21343" y="20024"/>
                  </a:cubicBezTo>
                  <a:lnTo>
                    <a:pt x="21343" y="20024"/>
                  </a:lnTo>
                  <a:cubicBezTo>
                    <a:pt x="21621" y="20085"/>
                    <a:pt x="21902" y="20140"/>
                    <a:pt x="22184" y="20185"/>
                  </a:cubicBezTo>
                  <a:lnTo>
                    <a:pt x="22184" y="20185"/>
                  </a:lnTo>
                  <a:cubicBezTo>
                    <a:pt x="22172" y="20206"/>
                    <a:pt x="22161" y="20227"/>
                    <a:pt x="22149" y="20248"/>
                  </a:cubicBezTo>
                  <a:lnTo>
                    <a:pt x="22215" y="20190"/>
                  </a:lnTo>
                  <a:lnTo>
                    <a:pt x="22215" y="20190"/>
                  </a:lnTo>
                  <a:cubicBezTo>
                    <a:pt x="22294" y="20203"/>
                    <a:pt x="22373" y="20215"/>
                    <a:pt x="22453" y="20226"/>
                  </a:cubicBezTo>
                  <a:lnTo>
                    <a:pt x="22453" y="20226"/>
                  </a:lnTo>
                  <a:cubicBezTo>
                    <a:pt x="22484" y="20314"/>
                    <a:pt x="22515" y="20402"/>
                    <a:pt x="22545" y="20490"/>
                  </a:cubicBezTo>
                  <a:lnTo>
                    <a:pt x="22545" y="20490"/>
                  </a:lnTo>
                  <a:cubicBezTo>
                    <a:pt x="22552" y="20438"/>
                    <a:pt x="22557" y="20385"/>
                    <a:pt x="22562" y="20333"/>
                  </a:cubicBezTo>
                  <a:lnTo>
                    <a:pt x="22562" y="20333"/>
                  </a:lnTo>
                  <a:cubicBezTo>
                    <a:pt x="22637" y="20429"/>
                    <a:pt x="22714" y="20524"/>
                    <a:pt x="22792" y="20618"/>
                  </a:cubicBezTo>
                  <a:lnTo>
                    <a:pt x="22792" y="20618"/>
                  </a:lnTo>
                  <a:lnTo>
                    <a:pt x="23110" y="20527"/>
                  </a:lnTo>
                  <a:lnTo>
                    <a:pt x="23110" y="20527"/>
                  </a:lnTo>
                  <a:cubicBezTo>
                    <a:pt x="23011" y="20565"/>
                    <a:pt x="22912" y="20603"/>
                    <a:pt x="22812" y="20641"/>
                  </a:cubicBezTo>
                  <a:lnTo>
                    <a:pt x="22812" y="20641"/>
                  </a:lnTo>
                  <a:cubicBezTo>
                    <a:pt x="24335" y="22431"/>
                    <a:pt x="26527" y="23575"/>
                    <a:pt x="28353" y="25087"/>
                  </a:cubicBezTo>
                  <a:cubicBezTo>
                    <a:pt x="30617" y="26979"/>
                    <a:pt x="32323" y="29460"/>
                    <a:pt x="33285" y="32252"/>
                  </a:cubicBezTo>
                  <a:cubicBezTo>
                    <a:pt x="33781" y="33741"/>
                    <a:pt x="34153" y="35447"/>
                    <a:pt x="35425" y="36409"/>
                  </a:cubicBezTo>
                  <a:cubicBezTo>
                    <a:pt x="35797" y="32655"/>
                    <a:pt x="34432" y="28933"/>
                    <a:pt x="31765" y="26296"/>
                  </a:cubicBezTo>
                  <a:cubicBezTo>
                    <a:pt x="30524" y="25118"/>
                    <a:pt x="29097" y="24218"/>
                    <a:pt x="27701" y="23257"/>
                  </a:cubicBezTo>
                  <a:cubicBezTo>
                    <a:pt x="26075" y="22104"/>
                    <a:pt x="24505" y="20838"/>
                    <a:pt x="23019" y="19486"/>
                  </a:cubicBezTo>
                  <a:lnTo>
                    <a:pt x="23019" y="19486"/>
                  </a:lnTo>
                  <a:lnTo>
                    <a:pt x="22585" y="19866"/>
                  </a:lnTo>
                  <a:lnTo>
                    <a:pt x="22585" y="19866"/>
                  </a:lnTo>
                  <a:cubicBezTo>
                    <a:pt x="22584" y="19891"/>
                    <a:pt x="22584" y="19915"/>
                    <a:pt x="22584" y="19940"/>
                  </a:cubicBezTo>
                  <a:lnTo>
                    <a:pt x="22584" y="19940"/>
                  </a:lnTo>
                  <a:lnTo>
                    <a:pt x="22554" y="19893"/>
                  </a:lnTo>
                  <a:lnTo>
                    <a:pt x="22585" y="19866"/>
                  </a:lnTo>
                  <a:lnTo>
                    <a:pt x="22585" y="19866"/>
                  </a:lnTo>
                  <a:cubicBezTo>
                    <a:pt x="22586" y="19709"/>
                    <a:pt x="22580" y="19551"/>
                    <a:pt x="22567" y="19392"/>
                  </a:cubicBezTo>
                  <a:lnTo>
                    <a:pt x="22567" y="19392"/>
                  </a:lnTo>
                  <a:cubicBezTo>
                    <a:pt x="22524" y="19495"/>
                    <a:pt x="22479" y="19597"/>
                    <a:pt x="22432" y="19698"/>
                  </a:cubicBezTo>
                  <a:lnTo>
                    <a:pt x="22432" y="19698"/>
                  </a:lnTo>
                  <a:lnTo>
                    <a:pt x="22183" y="19302"/>
                  </a:lnTo>
                  <a:lnTo>
                    <a:pt x="22183" y="19302"/>
                  </a:lnTo>
                  <a:cubicBezTo>
                    <a:pt x="22117" y="19359"/>
                    <a:pt x="22052" y="19416"/>
                    <a:pt x="21986" y="19473"/>
                  </a:cubicBezTo>
                  <a:lnTo>
                    <a:pt x="21986" y="19473"/>
                  </a:lnTo>
                  <a:lnTo>
                    <a:pt x="21768" y="19267"/>
                  </a:lnTo>
                  <a:close/>
                  <a:moveTo>
                    <a:pt x="21902" y="22679"/>
                  </a:moveTo>
                  <a:cubicBezTo>
                    <a:pt x="21366" y="23857"/>
                    <a:pt x="20586" y="24972"/>
                    <a:pt x="19822" y="26017"/>
                  </a:cubicBezTo>
                  <a:lnTo>
                    <a:pt x="15728" y="31601"/>
                  </a:lnTo>
                  <a:cubicBezTo>
                    <a:pt x="14580" y="33183"/>
                    <a:pt x="13370" y="34951"/>
                    <a:pt x="13618" y="36905"/>
                  </a:cubicBezTo>
                  <a:cubicBezTo>
                    <a:pt x="13649" y="37153"/>
                    <a:pt x="13743" y="37370"/>
                    <a:pt x="13929" y="37525"/>
                  </a:cubicBezTo>
                  <a:cubicBezTo>
                    <a:pt x="14017" y="37594"/>
                    <a:pt x="14123" y="37622"/>
                    <a:pt x="14237" y="37622"/>
                  </a:cubicBezTo>
                  <a:cubicBezTo>
                    <a:pt x="14486" y="37622"/>
                    <a:pt x="14771" y="37488"/>
                    <a:pt x="14983" y="37339"/>
                  </a:cubicBezTo>
                  <a:cubicBezTo>
                    <a:pt x="19742" y="34262"/>
                    <a:pt x="22040" y="28357"/>
                    <a:pt x="21902" y="22679"/>
                  </a:cubicBezTo>
                  <a:close/>
                  <a:moveTo>
                    <a:pt x="22624" y="20714"/>
                  </a:moveTo>
                  <a:cubicBezTo>
                    <a:pt x="22585" y="20728"/>
                    <a:pt x="22546" y="20743"/>
                    <a:pt x="22507" y="20758"/>
                  </a:cubicBezTo>
                  <a:lnTo>
                    <a:pt x="22507" y="20758"/>
                  </a:lnTo>
                  <a:cubicBezTo>
                    <a:pt x="22404" y="21387"/>
                    <a:pt x="22203" y="22002"/>
                    <a:pt x="21937" y="22600"/>
                  </a:cubicBezTo>
                  <a:lnTo>
                    <a:pt x="21937" y="22600"/>
                  </a:lnTo>
                  <a:cubicBezTo>
                    <a:pt x="21909" y="22309"/>
                    <a:pt x="21881" y="22018"/>
                    <a:pt x="21855" y="21727"/>
                  </a:cubicBezTo>
                  <a:lnTo>
                    <a:pt x="21855" y="21727"/>
                  </a:lnTo>
                  <a:cubicBezTo>
                    <a:pt x="21878" y="22043"/>
                    <a:pt x="21894" y="22361"/>
                    <a:pt x="21902" y="22679"/>
                  </a:cubicBezTo>
                  <a:lnTo>
                    <a:pt x="21902" y="22679"/>
                  </a:lnTo>
                  <a:cubicBezTo>
                    <a:pt x="21914" y="22653"/>
                    <a:pt x="21925" y="22626"/>
                    <a:pt x="21937" y="22600"/>
                  </a:cubicBezTo>
                  <a:lnTo>
                    <a:pt x="21937" y="22600"/>
                  </a:lnTo>
                  <a:cubicBezTo>
                    <a:pt x="22426" y="27611"/>
                    <a:pt x="23249" y="32592"/>
                    <a:pt x="24382" y="37494"/>
                  </a:cubicBezTo>
                  <a:cubicBezTo>
                    <a:pt x="24625" y="38679"/>
                    <a:pt x="25254" y="40071"/>
                    <a:pt x="26416" y="40071"/>
                  </a:cubicBezTo>
                  <a:cubicBezTo>
                    <a:pt x="26441" y="40071"/>
                    <a:pt x="26466" y="40070"/>
                    <a:pt x="26491" y="40069"/>
                  </a:cubicBezTo>
                  <a:cubicBezTo>
                    <a:pt x="27298" y="40038"/>
                    <a:pt x="27918" y="39262"/>
                    <a:pt x="28042" y="38487"/>
                  </a:cubicBezTo>
                  <a:cubicBezTo>
                    <a:pt x="28104" y="37681"/>
                    <a:pt x="27980" y="36874"/>
                    <a:pt x="27670" y="36130"/>
                  </a:cubicBezTo>
                  <a:cubicBezTo>
                    <a:pt x="26084" y="30952"/>
                    <a:pt x="24411" y="25832"/>
                    <a:pt x="22624" y="2071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068;p60"/>
            <p:cNvSpPr/>
            <p:nvPr/>
          </p:nvSpPr>
          <p:spPr>
            <a:xfrm>
              <a:off x="3779750" y="531825"/>
              <a:ext cx="161325" cy="460650"/>
            </a:xfrm>
            <a:custGeom>
              <a:avLst/>
              <a:gdLst/>
              <a:ahLst/>
              <a:cxnLst/>
              <a:rect l="l" t="t" r="r" b="b"/>
              <a:pathLst>
                <a:path w="6453" h="18426" extrusionOk="0">
                  <a:moveTo>
                    <a:pt x="5925" y="0"/>
                  </a:moveTo>
                  <a:lnTo>
                    <a:pt x="5925" y="0"/>
                  </a:lnTo>
                  <a:cubicBezTo>
                    <a:pt x="4498" y="2327"/>
                    <a:pt x="3040" y="4684"/>
                    <a:pt x="2544" y="7352"/>
                  </a:cubicBezTo>
                  <a:cubicBezTo>
                    <a:pt x="2265" y="8717"/>
                    <a:pt x="2265" y="10082"/>
                    <a:pt x="2048" y="11416"/>
                  </a:cubicBezTo>
                  <a:cubicBezTo>
                    <a:pt x="1799" y="12687"/>
                    <a:pt x="1458" y="13959"/>
                    <a:pt x="1024" y="15200"/>
                  </a:cubicBezTo>
                  <a:lnTo>
                    <a:pt x="0" y="18426"/>
                  </a:lnTo>
                  <a:lnTo>
                    <a:pt x="1024" y="18271"/>
                  </a:lnTo>
                  <a:cubicBezTo>
                    <a:pt x="4374" y="13711"/>
                    <a:pt x="3536" y="7290"/>
                    <a:pt x="5832" y="2110"/>
                  </a:cubicBezTo>
                  <a:cubicBezTo>
                    <a:pt x="6142" y="1427"/>
                    <a:pt x="6452" y="528"/>
                    <a:pt x="59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069;p60"/>
            <p:cNvSpPr/>
            <p:nvPr/>
          </p:nvSpPr>
          <p:spPr>
            <a:xfrm>
              <a:off x="3120575" y="513350"/>
              <a:ext cx="1122650" cy="1016575"/>
            </a:xfrm>
            <a:custGeom>
              <a:avLst/>
              <a:gdLst/>
              <a:ahLst/>
              <a:cxnLst/>
              <a:rect l="l" t="t" r="r" b="b"/>
              <a:pathLst>
                <a:path w="44906" h="40663" extrusionOk="0">
                  <a:moveTo>
                    <a:pt x="16395" y="2427"/>
                  </a:moveTo>
                  <a:cubicBezTo>
                    <a:pt x="17319" y="2427"/>
                    <a:pt x="17841" y="5308"/>
                    <a:pt x="17992" y="5889"/>
                  </a:cubicBezTo>
                  <a:cubicBezTo>
                    <a:pt x="18395" y="7378"/>
                    <a:pt x="18892" y="8835"/>
                    <a:pt x="19419" y="10293"/>
                  </a:cubicBezTo>
                  <a:cubicBezTo>
                    <a:pt x="19844" y="11453"/>
                    <a:pt x="20307" y="12603"/>
                    <a:pt x="20805" y="13737"/>
                  </a:cubicBezTo>
                  <a:lnTo>
                    <a:pt x="20805" y="13737"/>
                  </a:lnTo>
                  <a:lnTo>
                    <a:pt x="19729" y="12030"/>
                  </a:lnTo>
                  <a:cubicBezTo>
                    <a:pt x="18861" y="10604"/>
                    <a:pt x="17899" y="9208"/>
                    <a:pt x="17061" y="7750"/>
                  </a:cubicBezTo>
                  <a:cubicBezTo>
                    <a:pt x="16503" y="6788"/>
                    <a:pt x="14952" y="4027"/>
                    <a:pt x="15697" y="2942"/>
                  </a:cubicBezTo>
                  <a:cubicBezTo>
                    <a:pt x="15951" y="2578"/>
                    <a:pt x="16183" y="2427"/>
                    <a:pt x="16395" y="2427"/>
                  </a:cubicBezTo>
                  <a:close/>
                  <a:moveTo>
                    <a:pt x="39120" y="5892"/>
                  </a:moveTo>
                  <a:cubicBezTo>
                    <a:pt x="37093" y="9376"/>
                    <a:pt x="33446" y="11406"/>
                    <a:pt x="30332" y="13898"/>
                  </a:cubicBezTo>
                  <a:lnTo>
                    <a:pt x="30332" y="13898"/>
                  </a:lnTo>
                  <a:lnTo>
                    <a:pt x="32385" y="11844"/>
                  </a:lnTo>
                  <a:cubicBezTo>
                    <a:pt x="34438" y="9819"/>
                    <a:pt x="36491" y="7273"/>
                    <a:pt x="39120" y="5892"/>
                  </a:cubicBezTo>
                  <a:close/>
                  <a:moveTo>
                    <a:pt x="4716" y="15070"/>
                  </a:moveTo>
                  <a:cubicBezTo>
                    <a:pt x="5057" y="15101"/>
                    <a:pt x="5429" y="15132"/>
                    <a:pt x="5770" y="15163"/>
                  </a:cubicBezTo>
                  <a:cubicBezTo>
                    <a:pt x="9462" y="15598"/>
                    <a:pt x="13091" y="16621"/>
                    <a:pt x="16472" y="18172"/>
                  </a:cubicBezTo>
                  <a:cubicBezTo>
                    <a:pt x="16779" y="18308"/>
                    <a:pt x="17086" y="18444"/>
                    <a:pt x="17393" y="18578"/>
                  </a:cubicBezTo>
                  <a:lnTo>
                    <a:pt x="17393" y="18578"/>
                  </a:lnTo>
                  <a:lnTo>
                    <a:pt x="12533" y="18079"/>
                  </a:lnTo>
                  <a:lnTo>
                    <a:pt x="7166" y="17521"/>
                  </a:lnTo>
                  <a:cubicBezTo>
                    <a:pt x="6174" y="17428"/>
                    <a:pt x="4995" y="17459"/>
                    <a:pt x="4064" y="17118"/>
                  </a:cubicBezTo>
                  <a:cubicBezTo>
                    <a:pt x="2513" y="16621"/>
                    <a:pt x="2731" y="15939"/>
                    <a:pt x="4716" y="15070"/>
                  </a:cubicBezTo>
                  <a:close/>
                  <a:moveTo>
                    <a:pt x="10481" y="8217"/>
                  </a:moveTo>
                  <a:cubicBezTo>
                    <a:pt x="11336" y="8217"/>
                    <a:pt x="12414" y="9515"/>
                    <a:pt x="12750" y="9828"/>
                  </a:cubicBezTo>
                  <a:lnTo>
                    <a:pt x="16379" y="13271"/>
                  </a:lnTo>
                  <a:lnTo>
                    <a:pt x="22272" y="18860"/>
                  </a:lnTo>
                  <a:lnTo>
                    <a:pt x="22272" y="18860"/>
                  </a:lnTo>
                  <a:cubicBezTo>
                    <a:pt x="20210" y="17854"/>
                    <a:pt x="18156" y="16848"/>
                    <a:pt x="16131" y="15815"/>
                  </a:cubicBezTo>
                  <a:cubicBezTo>
                    <a:pt x="13804" y="14636"/>
                    <a:pt x="11075" y="13209"/>
                    <a:pt x="9989" y="10666"/>
                  </a:cubicBezTo>
                  <a:cubicBezTo>
                    <a:pt x="9772" y="10231"/>
                    <a:pt x="9462" y="9394"/>
                    <a:pt x="9648" y="8929"/>
                  </a:cubicBezTo>
                  <a:cubicBezTo>
                    <a:pt x="9855" y="8410"/>
                    <a:pt x="10152" y="8217"/>
                    <a:pt x="10481" y="8217"/>
                  </a:cubicBezTo>
                  <a:close/>
                  <a:moveTo>
                    <a:pt x="41865" y="12413"/>
                  </a:moveTo>
                  <a:cubicBezTo>
                    <a:pt x="40697" y="15602"/>
                    <a:pt x="37374" y="16746"/>
                    <a:pt x="34308" y="17490"/>
                  </a:cubicBezTo>
                  <a:cubicBezTo>
                    <a:pt x="32125" y="18018"/>
                    <a:pt x="29943" y="18513"/>
                    <a:pt x="27760" y="19011"/>
                  </a:cubicBezTo>
                  <a:lnTo>
                    <a:pt x="27760" y="19011"/>
                  </a:lnTo>
                  <a:cubicBezTo>
                    <a:pt x="32147" y="16209"/>
                    <a:pt x="36889" y="13990"/>
                    <a:pt x="41865" y="12413"/>
                  </a:cubicBezTo>
                  <a:close/>
                  <a:moveTo>
                    <a:pt x="24134" y="1050"/>
                  </a:moveTo>
                  <a:cubicBezTo>
                    <a:pt x="24537" y="1453"/>
                    <a:pt x="24599" y="2290"/>
                    <a:pt x="24630" y="2787"/>
                  </a:cubicBezTo>
                  <a:cubicBezTo>
                    <a:pt x="24940" y="5796"/>
                    <a:pt x="24754" y="8929"/>
                    <a:pt x="24816" y="11968"/>
                  </a:cubicBezTo>
                  <a:cubicBezTo>
                    <a:pt x="24868" y="14377"/>
                    <a:pt x="24940" y="16828"/>
                    <a:pt x="24194" y="19111"/>
                  </a:cubicBezTo>
                  <a:lnTo>
                    <a:pt x="24194" y="19111"/>
                  </a:lnTo>
                  <a:lnTo>
                    <a:pt x="23755" y="18414"/>
                  </a:lnTo>
                  <a:lnTo>
                    <a:pt x="23755" y="18414"/>
                  </a:lnTo>
                  <a:cubicBezTo>
                    <a:pt x="23858" y="18342"/>
                    <a:pt x="23927" y="18245"/>
                    <a:pt x="23917" y="18141"/>
                  </a:cubicBezTo>
                  <a:lnTo>
                    <a:pt x="22707" y="8898"/>
                  </a:lnTo>
                  <a:cubicBezTo>
                    <a:pt x="22521" y="7285"/>
                    <a:pt x="22242" y="5672"/>
                    <a:pt x="22087" y="4090"/>
                  </a:cubicBezTo>
                  <a:cubicBezTo>
                    <a:pt x="22056" y="3872"/>
                    <a:pt x="22056" y="3655"/>
                    <a:pt x="22025" y="3407"/>
                  </a:cubicBezTo>
                  <a:cubicBezTo>
                    <a:pt x="21652" y="1980"/>
                    <a:pt x="22366" y="1205"/>
                    <a:pt x="24134" y="1050"/>
                  </a:cubicBezTo>
                  <a:close/>
                  <a:moveTo>
                    <a:pt x="27213" y="16935"/>
                  </a:moveTo>
                  <a:lnTo>
                    <a:pt x="27213" y="16935"/>
                  </a:lnTo>
                  <a:cubicBezTo>
                    <a:pt x="26611" y="17701"/>
                    <a:pt x="26089" y="18539"/>
                    <a:pt x="25682" y="19478"/>
                  </a:cubicBezTo>
                  <a:lnTo>
                    <a:pt x="25682" y="19478"/>
                  </a:lnTo>
                  <a:cubicBezTo>
                    <a:pt x="25672" y="19477"/>
                    <a:pt x="25663" y="19476"/>
                    <a:pt x="25654" y="19475"/>
                  </a:cubicBezTo>
                  <a:lnTo>
                    <a:pt x="25652" y="19495"/>
                  </a:lnTo>
                  <a:lnTo>
                    <a:pt x="25652" y="19495"/>
                  </a:lnTo>
                  <a:cubicBezTo>
                    <a:pt x="25647" y="19496"/>
                    <a:pt x="25642" y="19497"/>
                    <a:pt x="25637" y="19498"/>
                  </a:cubicBezTo>
                  <a:lnTo>
                    <a:pt x="25637" y="19498"/>
                  </a:lnTo>
                  <a:cubicBezTo>
                    <a:pt x="25645" y="19481"/>
                    <a:pt x="25650" y="19463"/>
                    <a:pt x="25654" y="19444"/>
                  </a:cubicBezTo>
                  <a:cubicBezTo>
                    <a:pt x="25866" y="18487"/>
                    <a:pt x="26494" y="17672"/>
                    <a:pt x="27213" y="16935"/>
                  </a:cubicBezTo>
                  <a:close/>
                  <a:moveTo>
                    <a:pt x="21918" y="19631"/>
                  </a:moveTo>
                  <a:lnTo>
                    <a:pt x="21981" y="19637"/>
                  </a:lnTo>
                  <a:lnTo>
                    <a:pt x="21981" y="19637"/>
                  </a:lnTo>
                  <a:lnTo>
                    <a:pt x="21956" y="19642"/>
                  </a:lnTo>
                  <a:lnTo>
                    <a:pt x="21956" y="19642"/>
                  </a:lnTo>
                  <a:cubicBezTo>
                    <a:pt x="21943" y="19638"/>
                    <a:pt x="21931" y="19634"/>
                    <a:pt x="21918" y="19631"/>
                  </a:cubicBezTo>
                  <a:close/>
                  <a:moveTo>
                    <a:pt x="26285" y="20134"/>
                  </a:moveTo>
                  <a:cubicBezTo>
                    <a:pt x="26537" y="20161"/>
                    <a:pt x="26790" y="20187"/>
                    <a:pt x="27042" y="20211"/>
                  </a:cubicBezTo>
                  <a:lnTo>
                    <a:pt x="27042" y="20211"/>
                  </a:lnTo>
                  <a:cubicBezTo>
                    <a:pt x="26853" y="20217"/>
                    <a:pt x="26662" y="20227"/>
                    <a:pt x="26471" y="20240"/>
                  </a:cubicBezTo>
                  <a:lnTo>
                    <a:pt x="26471" y="20240"/>
                  </a:lnTo>
                  <a:cubicBezTo>
                    <a:pt x="26409" y="20205"/>
                    <a:pt x="26347" y="20170"/>
                    <a:pt x="26285" y="20134"/>
                  </a:cubicBezTo>
                  <a:close/>
                  <a:moveTo>
                    <a:pt x="23331" y="20628"/>
                  </a:moveTo>
                  <a:cubicBezTo>
                    <a:pt x="23412" y="20644"/>
                    <a:pt x="23493" y="20660"/>
                    <a:pt x="23575" y="20675"/>
                  </a:cubicBezTo>
                  <a:lnTo>
                    <a:pt x="23575" y="20675"/>
                  </a:lnTo>
                  <a:cubicBezTo>
                    <a:pt x="23595" y="20773"/>
                    <a:pt x="23721" y="20817"/>
                    <a:pt x="23870" y="20817"/>
                  </a:cubicBezTo>
                  <a:cubicBezTo>
                    <a:pt x="23877" y="20817"/>
                    <a:pt x="23884" y="20817"/>
                    <a:pt x="23892" y="20816"/>
                  </a:cubicBezTo>
                  <a:lnTo>
                    <a:pt x="23892" y="20816"/>
                  </a:lnTo>
                  <a:lnTo>
                    <a:pt x="22680" y="21168"/>
                  </a:lnTo>
                  <a:lnTo>
                    <a:pt x="22680" y="21168"/>
                  </a:lnTo>
                  <a:cubicBezTo>
                    <a:pt x="22898" y="20989"/>
                    <a:pt x="23115" y="20809"/>
                    <a:pt x="23331" y="20628"/>
                  </a:cubicBezTo>
                  <a:close/>
                  <a:moveTo>
                    <a:pt x="42621" y="20344"/>
                  </a:moveTo>
                  <a:lnTo>
                    <a:pt x="42621" y="20344"/>
                  </a:lnTo>
                  <a:cubicBezTo>
                    <a:pt x="42901" y="21367"/>
                    <a:pt x="42652" y="21895"/>
                    <a:pt x="41815" y="21926"/>
                  </a:cubicBezTo>
                  <a:cubicBezTo>
                    <a:pt x="41185" y="22177"/>
                    <a:pt x="40480" y="22278"/>
                    <a:pt x="39737" y="22278"/>
                  </a:cubicBezTo>
                  <a:cubicBezTo>
                    <a:pt x="37554" y="22278"/>
                    <a:pt x="35051" y="21412"/>
                    <a:pt x="33223" y="20995"/>
                  </a:cubicBezTo>
                  <a:cubicBezTo>
                    <a:pt x="32407" y="20797"/>
                    <a:pt x="31599" y="20622"/>
                    <a:pt x="30791" y="20487"/>
                  </a:cubicBezTo>
                  <a:lnTo>
                    <a:pt x="30791" y="20487"/>
                  </a:lnTo>
                  <a:cubicBezTo>
                    <a:pt x="32168" y="20557"/>
                    <a:pt x="33545" y="20592"/>
                    <a:pt x="34929" y="20592"/>
                  </a:cubicBezTo>
                  <a:cubicBezTo>
                    <a:pt x="36386" y="20592"/>
                    <a:pt x="37813" y="20561"/>
                    <a:pt x="39240" y="20530"/>
                  </a:cubicBezTo>
                  <a:cubicBezTo>
                    <a:pt x="40016" y="20499"/>
                    <a:pt x="40791" y="20437"/>
                    <a:pt x="41536" y="20375"/>
                  </a:cubicBezTo>
                  <a:lnTo>
                    <a:pt x="42621" y="20344"/>
                  </a:lnTo>
                  <a:close/>
                  <a:moveTo>
                    <a:pt x="21685" y="20214"/>
                  </a:moveTo>
                  <a:lnTo>
                    <a:pt x="21685" y="20214"/>
                  </a:lnTo>
                  <a:cubicBezTo>
                    <a:pt x="21982" y="20302"/>
                    <a:pt x="22281" y="20384"/>
                    <a:pt x="22583" y="20459"/>
                  </a:cubicBezTo>
                  <a:lnTo>
                    <a:pt x="22583" y="20459"/>
                  </a:lnTo>
                  <a:cubicBezTo>
                    <a:pt x="22119" y="20844"/>
                    <a:pt x="21652" y="21226"/>
                    <a:pt x="21182" y="21604"/>
                  </a:cubicBezTo>
                  <a:lnTo>
                    <a:pt x="21182" y="21604"/>
                  </a:lnTo>
                  <a:lnTo>
                    <a:pt x="14735" y="23477"/>
                  </a:lnTo>
                  <a:lnTo>
                    <a:pt x="9679" y="24903"/>
                  </a:lnTo>
                  <a:cubicBezTo>
                    <a:pt x="8694" y="25188"/>
                    <a:pt x="6211" y="26229"/>
                    <a:pt x="4529" y="26229"/>
                  </a:cubicBezTo>
                  <a:cubicBezTo>
                    <a:pt x="3828" y="26229"/>
                    <a:pt x="3265" y="26048"/>
                    <a:pt x="3010" y="25555"/>
                  </a:cubicBezTo>
                  <a:cubicBezTo>
                    <a:pt x="2234" y="24934"/>
                    <a:pt x="2482" y="24283"/>
                    <a:pt x="3785" y="23663"/>
                  </a:cubicBezTo>
                  <a:cubicBezTo>
                    <a:pt x="4157" y="23570"/>
                    <a:pt x="4561" y="23477"/>
                    <a:pt x="4995" y="23414"/>
                  </a:cubicBezTo>
                  <a:cubicBezTo>
                    <a:pt x="5863" y="23228"/>
                    <a:pt x="6763" y="23073"/>
                    <a:pt x="7632" y="22887"/>
                  </a:cubicBezTo>
                  <a:lnTo>
                    <a:pt x="12936" y="21895"/>
                  </a:lnTo>
                  <a:lnTo>
                    <a:pt x="21685" y="20214"/>
                  </a:lnTo>
                  <a:close/>
                  <a:moveTo>
                    <a:pt x="30354" y="22446"/>
                  </a:moveTo>
                  <a:cubicBezTo>
                    <a:pt x="33771" y="23603"/>
                    <a:pt x="37264" y="24920"/>
                    <a:pt x="37932" y="28598"/>
                  </a:cubicBezTo>
                  <a:lnTo>
                    <a:pt x="37932" y="28598"/>
                  </a:lnTo>
                  <a:cubicBezTo>
                    <a:pt x="36820" y="28296"/>
                    <a:pt x="36193" y="26923"/>
                    <a:pt x="35518" y="26113"/>
                  </a:cubicBezTo>
                  <a:cubicBezTo>
                    <a:pt x="34711" y="25214"/>
                    <a:pt x="33781" y="24438"/>
                    <a:pt x="32726" y="23849"/>
                  </a:cubicBezTo>
                  <a:cubicBezTo>
                    <a:pt x="31943" y="23371"/>
                    <a:pt x="31151" y="22905"/>
                    <a:pt x="30354" y="22446"/>
                  </a:cubicBezTo>
                  <a:close/>
                  <a:moveTo>
                    <a:pt x="18611" y="23604"/>
                  </a:moveTo>
                  <a:cubicBezTo>
                    <a:pt x="17682" y="24304"/>
                    <a:pt x="16741" y="24986"/>
                    <a:pt x="15790" y="25648"/>
                  </a:cubicBezTo>
                  <a:cubicBezTo>
                    <a:pt x="14456" y="26578"/>
                    <a:pt x="13091" y="27478"/>
                    <a:pt x="11664" y="28378"/>
                  </a:cubicBezTo>
                  <a:cubicBezTo>
                    <a:pt x="10889" y="28874"/>
                    <a:pt x="10082" y="29339"/>
                    <a:pt x="9276" y="29804"/>
                  </a:cubicBezTo>
                  <a:cubicBezTo>
                    <a:pt x="8530" y="30252"/>
                    <a:pt x="7745" y="30978"/>
                    <a:pt x="6952" y="30978"/>
                  </a:cubicBezTo>
                  <a:cubicBezTo>
                    <a:pt x="6755" y="30978"/>
                    <a:pt x="6557" y="30933"/>
                    <a:pt x="6360" y="30828"/>
                  </a:cubicBezTo>
                  <a:cubicBezTo>
                    <a:pt x="4219" y="29618"/>
                    <a:pt x="9679" y="27478"/>
                    <a:pt x="10609" y="27075"/>
                  </a:cubicBezTo>
                  <a:cubicBezTo>
                    <a:pt x="12160" y="26361"/>
                    <a:pt x="13711" y="25679"/>
                    <a:pt x="15293" y="24996"/>
                  </a:cubicBezTo>
                  <a:cubicBezTo>
                    <a:pt x="16399" y="24523"/>
                    <a:pt x="17504" y="24060"/>
                    <a:pt x="18611" y="23604"/>
                  </a:cubicBezTo>
                  <a:close/>
                  <a:moveTo>
                    <a:pt x="25360" y="20710"/>
                  </a:moveTo>
                  <a:lnTo>
                    <a:pt x="25360" y="20710"/>
                  </a:lnTo>
                  <a:cubicBezTo>
                    <a:pt x="27919" y="22810"/>
                    <a:pt x="30838" y="24493"/>
                    <a:pt x="33192" y="26765"/>
                  </a:cubicBezTo>
                  <a:cubicBezTo>
                    <a:pt x="35570" y="29143"/>
                    <a:pt x="36888" y="32354"/>
                    <a:pt x="36873" y="35692"/>
                  </a:cubicBezTo>
                  <a:lnTo>
                    <a:pt x="36873" y="35692"/>
                  </a:lnTo>
                  <a:cubicBezTo>
                    <a:pt x="36096" y="34546"/>
                    <a:pt x="35814" y="33170"/>
                    <a:pt x="35301" y="31852"/>
                  </a:cubicBezTo>
                  <a:cubicBezTo>
                    <a:pt x="34680" y="30270"/>
                    <a:pt x="33843" y="28781"/>
                    <a:pt x="32757" y="27478"/>
                  </a:cubicBezTo>
                  <a:cubicBezTo>
                    <a:pt x="30611" y="24817"/>
                    <a:pt x="27462" y="23396"/>
                    <a:pt x="25209" y="20952"/>
                  </a:cubicBezTo>
                  <a:lnTo>
                    <a:pt x="25209" y="20952"/>
                  </a:lnTo>
                  <a:cubicBezTo>
                    <a:pt x="25320" y="20883"/>
                    <a:pt x="25357" y="20798"/>
                    <a:pt x="25342" y="20722"/>
                  </a:cubicBezTo>
                  <a:lnTo>
                    <a:pt x="25342" y="20722"/>
                  </a:lnTo>
                  <a:cubicBezTo>
                    <a:pt x="25348" y="20718"/>
                    <a:pt x="25354" y="20714"/>
                    <a:pt x="25360" y="20710"/>
                  </a:cubicBezTo>
                  <a:close/>
                  <a:moveTo>
                    <a:pt x="23300" y="24550"/>
                  </a:moveTo>
                  <a:cubicBezTo>
                    <a:pt x="23185" y="26702"/>
                    <a:pt x="22711" y="28832"/>
                    <a:pt x="21900" y="30859"/>
                  </a:cubicBezTo>
                  <a:cubicBezTo>
                    <a:pt x="21404" y="32038"/>
                    <a:pt x="20784" y="33186"/>
                    <a:pt x="20008" y="34209"/>
                  </a:cubicBezTo>
                  <a:cubicBezTo>
                    <a:pt x="19481" y="34923"/>
                    <a:pt x="18892" y="35605"/>
                    <a:pt x="18240" y="36194"/>
                  </a:cubicBezTo>
                  <a:cubicBezTo>
                    <a:pt x="17868" y="36567"/>
                    <a:pt x="17465" y="36877"/>
                    <a:pt x="17030" y="37187"/>
                  </a:cubicBezTo>
                  <a:cubicBezTo>
                    <a:pt x="16759" y="37275"/>
                    <a:pt x="16535" y="37318"/>
                    <a:pt x="16357" y="37318"/>
                  </a:cubicBezTo>
                  <a:cubicBezTo>
                    <a:pt x="15906" y="37318"/>
                    <a:pt x="15758" y="37039"/>
                    <a:pt x="15914" y="36505"/>
                  </a:cubicBezTo>
                  <a:cubicBezTo>
                    <a:pt x="15542" y="34768"/>
                    <a:pt x="17496" y="32596"/>
                    <a:pt x="18426" y="31324"/>
                  </a:cubicBezTo>
                  <a:cubicBezTo>
                    <a:pt x="19481" y="29866"/>
                    <a:pt x="20567" y="28440"/>
                    <a:pt x="21590" y="26982"/>
                  </a:cubicBezTo>
                  <a:cubicBezTo>
                    <a:pt x="22184" y="26186"/>
                    <a:pt x="22782" y="25383"/>
                    <a:pt x="23300" y="24550"/>
                  </a:cubicBezTo>
                  <a:close/>
                  <a:moveTo>
                    <a:pt x="24429" y="22256"/>
                  </a:moveTo>
                  <a:lnTo>
                    <a:pt x="24429" y="22256"/>
                  </a:lnTo>
                  <a:cubicBezTo>
                    <a:pt x="25313" y="24834"/>
                    <a:pt x="26176" y="27412"/>
                    <a:pt x="27019" y="29991"/>
                  </a:cubicBezTo>
                  <a:cubicBezTo>
                    <a:pt x="27546" y="31573"/>
                    <a:pt x="28042" y="33155"/>
                    <a:pt x="28539" y="34736"/>
                  </a:cubicBezTo>
                  <a:cubicBezTo>
                    <a:pt x="28787" y="35512"/>
                    <a:pt x="29097" y="36318"/>
                    <a:pt x="29283" y="37125"/>
                  </a:cubicBezTo>
                  <a:cubicBezTo>
                    <a:pt x="29391" y="37693"/>
                    <a:pt x="29759" y="40150"/>
                    <a:pt x="28513" y="40150"/>
                  </a:cubicBezTo>
                  <a:cubicBezTo>
                    <a:pt x="28330" y="40150"/>
                    <a:pt x="28113" y="40097"/>
                    <a:pt x="27856" y="39979"/>
                  </a:cubicBezTo>
                  <a:cubicBezTo>
                    <a:pt x="26739" y="39451"/>
                    <a:pt x="26522" y="37249"/>
                    <a:pt x="26305" y="36225"/>
                  </a:cubicBezTo>
                  <a:cubicBezTo>
                    <a:pt x="25933" y="34519"/>
                    <a:pt x="25592" y="32813"/>
                    <a:pt x="25313" y="31076"/>
                  </a:cubicBezTo>
                  <a:cubicBezTo>
                    <a:pt x="24838" y="28335"/>
                    <a:pt x="24476" y="25594"/>
                    <a:pt x="24206" y="22834"/>
                  </a:cubicBezTo>
                  <a:lnTo>
                    <a:pt x="24206" y="22834"/>
                  </a:lnTo>
                  <a:cubicBezTo>
                    <a:pt x="24287" y="22643"/>
                    <a:pt x="24361" y="22451"/>
                    <a:pt x="24429" y="22256"/>
                  </a:cubicBezTo>
                  <a:close/>
                  <a:moveTo>
                    <a:pt x="23323" y="0"/>
                  </a:moveTo>
                  <a:cubicBezTo>
                    <a:pt x="21430" y="0"/>
                    <a:pt x="21084" y="2823"/>
                    <a:pt x="21249" y="4307"/>
                  </a:cubicBezTo>
                  <a:cubicBezTo>
                    <a:pt x="21681" y="8147"/>
                    <a:pt x="22218" y="11987"/>
                    <a:pt x="22739" y="15827"/>
                  </a:cubicBezTo>
                  <a:lnTo>
                    <a:pt x="22739" y="15827"/>
                  </a:lnTo>
                  <a:cubicBezTo>
                    <a:pt x="21137" y="12557"/>
                    <a:pt x="19839" y="9150"/>
                    <a:pt x="18830" y="5640"/>
                  </a:cubicBezTo>
                  <a:cubicBezTo>
                    <a:pt x="18566" y="4640"/>
                    <a:pt x="18012" y="1427"/>
                    <a:pt x="16485" y="1427"/>
                  </a:cubicBezTo>
                  <a:cubicBezTo>
                    <a:pt x="16213" y="1427"/>
                    <a:pt x="15910" y="1529"/>
                    <a:pt x="15573" y="1763"/>
                  </a:cubicBezTo>
                  <a:cubicBezTo>
                    <a:pt x="13339" y="3314"/>
                    <a:pt x="15821" y="7316"/>
                    <a:pt x="16782" y="8898"/>
                  </a:cubicBezTo>
                  <a:cubicBezTo>
                    <a:pt x="18644" y="11929"/>
                    <a:pt x="20561" y="14942"/>
                    <a:pt x="22463" y="17965"/>
                  </a:cubicBezTo>
                  <a:lnTo>
                    <a:pt x="22463" y="17965"/>
                  </a:lnTo>
                  <a:lnTo>
                    <a:pt x="14332" y="10262"/>
                  </a:lnTo>
                  <a:cubicBezTo>
                    <a:pt x="13530" y="9506"/>
                    <a:pt x="11764" y="7329"/>
                    <a:pt x="10333" y="7329"/>
                  </a:cubicBezTo>
                  <a:cubicBezTo>
                    <a:pt x="9826" y="7329"/>
                    <a:pt x="9361" y="7602"/>
                    <a:pt x="8996" y="8308"/>
                  </a:cubicBezTo>
                  <a:cubicBezTo>
                    <a:pt x="7725" y="10790"/>
                    <a:pt x="10982" y="13581"/>
                    <a:pt x="12750" y="14729"/>
                  </a:cubicBezTo>
                  <a:cubicBezTo>
                    <a:pt x="15222" y="16350"/>
                    <a:pt x="17973" y="17650"/>
                    <a:pt x="20712" y="18919"/>
                  </a:cubicBezTo>
                  <a:lnTo>
                    <a:pt x="20712" y="18919"/>
                  </a:lnTo>
                  <a:lnTo>
                    <a:pt x="19579" y="18803"/>
                  </a:lnTo>
                  <a:lnTo>
                    <a:pt x="19579" y="18803"/>
                  </a:lnTo>
                  <a:cubicBezTo>
                    <a:pt x="16932" y="17754"/>
                    <a:pt x="14359" y="16433"/>
                    <a:pt x="11633" y="15660"/>
                  </a:cubicBezTo>
                  <a:cubicBezTo>
                    <a:pt x="9586" y="15070"/>
                    <a:pt x="7508" y="14698"/>
                    <a:pt x="5398" y="14543"/>
                  </a:cubicBezTo>
                  <a:cubicBezTo>
                    <a:pt x="5186" y="14529"/>
                    <a:pt x="4957" y="14518"/>
                    <a:pt x="4720" y="14518"/>
                  </a:cubicBezTo>
                  <a:cubicBezTo>
                    <a:pt x="3917" y="14518"/>
                    <a:pt x="3033" y="14643"/>
                    <a:pt x="2482" y="15194"/>
                  </a:cubicBezTo>
                  <a:cubicBezTo>
                    <a:pt x="1" y="17707"/>
                    <a:pt x="6856" y="18048"/>
                    <a:pt x="7632" y="18141"/>
                  </a:cubicBezTo>
                  <a:lnTo>
                    <a:pt x="19228" y="19350"/>
                  </a:lnTo>
                  <a:lnTo>
                    <a:pt x="19228" y="19350"/>
                  </a:lnTo>
                  <a:cubicBezTo>
                    <a:pt x="19706" y="19541"/>
                    <a:pt x="20187" y="19722"/>
                    <a:pt x="20672" y="19889"/>
                  </a:cubicBezTo>
                  <a:lnTo>
                    <a:pt x="20672" y="19889"/>
                  </a:lnTo>
                  <a:lnTo>
                    <a:pt x="8624" y="22205"/>
                  </a:lnTo>
                  <a:cubicBezTo>
                    <a:pt x="7290" y="22453"/>
                    <a:pt x="714" y="22639"/>
                    <a:pt x="1862" y="25524"/>
                  </a:cubicBezTo>
                  <a:cubicBezTo>
                    <a:pt x="2273" y="26525"/>
                    <a:pt x="3192" y="26871"/>
                    <a:pt x="4299" y="26871"/>
                  </a:cubicBezTo>
                  <a:cubicBezTo>
                    <a:pt x="6452" y="26871"/>
                    <a:pt x="9318" y="25562"/>
                    <a:pt x="10547" y="25214"/>
                  </a:cubicBezTo>
                  <a:lnTo>
                    <a:pt x="20077" y="22479"/>
                  </a:lnTo>
                  <a:lnTo>
                    <a:pt x="20077" y="22479"/>
                  </a:lnTo>
                  <a:cubicBezTo>
                    <a:pt x="20076" y="22480"/>
                    <a:pt x="20075" y="22481"/>
                    <a:pt x="20075" y="22481"/>
                  </a:cubicBezTo>
                  <a:lnTo>
                    <a:pt x="20075" y="22481"/>
                  </a:lnTo>
                  <a:cubicBezTo>
                    <a:pt x="17012" y="23734"/>
                    <a:pt x="13968" y="25027"/>
                    <a:pt x="10951" y="26361"/>
                  </a:cubicBezTo>
                  <a:cubicBezTo>
                    <a:pt x="9927" y="26827"/>
                    <a:pt x="2793" y="29153"/>
                    <a:pt x="5429" y="31542"/>
                  </a:cubicBezTo>
                  <a:cubicBezTo>
                    <a:pt x="5691" y="31782"/>
                    <a:pt x="5970" y="31875"/>
                    <a:pt x="6256" y="31875"/>
                  </a:cubicBezTo>
                  <a:cubicBezTo>
                    <a:pt x="6815" y="31875"/>
                    <a:pt x="7397" y="31519"/>
                    <a:pt x="7911" y="31231"/>
                  </a:cubicBezTo>
                  <a:cubicBezTo>
                    <a:pt x="9803" y="30239"/>
                    <a:pt x="11633" y="29122"/>
                    <a:pt x="13432" y="27943"/>
                  </a:cubicBezTo>
                  <a:cubicBezTo>
                    <a:pt x="15936" y="26320"/>
                    <a:pt x="18365" y="24586"/>
                    <a:pt x="20713" y="22748"/>
                  </a:cubicBezTo>
                  <a:lnTo>
                    <a:pt x="20713" y="22748"/>
                  </a:lnTo>
                  <a:cubicBezTo>
                    <a:pt x="21544" y="22413"/>
                    <a:pt x="22378" y="22080"/>
                    <a:pt x="23215" y="21748"/>
                  </a:cubicBezTo>
                  <a:lnTo>
                    <a:pt x="23215" y="21748"/>
                  </a:lnTo>
                  <a:cubicBezTo>
                    <a:pt x="23247" y="22096"/>
                    <a:pt x="23280" y="22443"/>
                    <a:pt x="23314" y="22791"/>
                  </a:cubicBezTo>
                  <a:lnTo>
                    <a:pt x="23314" y="22791"/>
                  </a:lnTo>
                  <a:cubicBezTo>
                    <a:pt x="23316" y="22847"/>
                    <a:pt x="23318" y="22902"/>
                    <a:pt x="23320" y="22958"/>
                  </a:cubicBezTo>
                  <a:lnTo>
                    <a:pt x="23320" y="22958"/>
                  </a:lnTo>
                  <a:cubicBezTo>
                    <a:pt x="22790" y="24132"/>
                    <a:pt x="22020" y="25224"/>
                    <a:pt x="21249" y="26299"/>
                  </a:cubicBezTo>
                  <a:cubicBezTo>
                    <a:pt x="19760" y="28347"/>
                    <a:pt x="18240" y="30332"/>
                    <a:pt x="16782" y="32379"/>
                  </a:cubicBezTo>
                  <a:cubicBezTo>
                    <a:pt x="16224" y="33201"/>
                    <a:pt x="13581" y="38166"/>
                    <a:pt x="15960" y="38166"/>
                  </a:cubicBezTo>
                  <a:cubicBezTo>
                    <a:pt x="16094" y="38166"/>
                    <a:pt x="16243" y="38151"/>
                    <a:pt x="16410" y="38118"/>
                  </a:cubicBezTo>
                  <a:cubicBezTo>
                    <a:pt x="17589" y="37900"/>
                    <a:pt x="18923" y="36443"/>
                    <a:pt x="19698" y="35605"/>
                  </a:cubicBezTo>
                  <a:cubicBezTo>
                    <a:pt x="20846" y="34364"/>
                    <a:pt x="21776" y="32937"/>
                    <a:pt x="22490" y="31417"/>
                  </a:cubicBezTo>
                  <a:cubicBezTo>
                    <a:pt x="23093" y="30020"/>
                    <a:pt x="23538" y="28568"/>
                    <a:pt x="23818" y="27085"/>
                  </a:cubicBezTo>
                  <a:lnTo>
                    <a:pt x="23818" y="27085"/>
                  </a:lnTo>
                  <a:cubicBezTo>
                    <a:pt x="24177" y="29736"/>
                    <a:pt x="24624" y="32371"/>
                    <a:pt x="25158" y="34985"/>
                  </a:cubicBezTo>
                  <a:cubicBezTo>
                    <a:pt x="25476" y="36578"/>
                    <a:pt x="25822" y="40662"/>
                    <a:pt x="28117" y="40662"/>
                  </a:cubicBezTo>
                  <a:cubicBezTo>
                    <a:pt x="28278" y="40662"/>
                    <a:pt x="28450" y="40642"/>
                    <a:pt x="28632" y="40599"/>
                  </a:cubicBezTo>
                  <a:cubicBezTo>
                    <a:pt x="31703" y="39855"/>
                    <a:pt x="29717" y="35543"/>
                    <a:pt x="29159" y="33775"/>
                  </a:cubicBezTo>
                  <a:cubicBezTo>
                    <a:pt x="27954" y="29891"/>
                    <a:pt x="26679" y="26029"/>
                    <a:pt x="25334" y="22191"/>
                  </a:cubicBezTo>
                  <a:lnTo>
                    <a:pt x="25334" y="22191"/>
                  </a:lnTo>
                  <a:cubicBezTo>
                    <a:pt x="27488" y="24147"/>
                    <a:pt x="30163" y="25520"/>
                    <a:pt x="32013" y="27819"/>
                  </a:cubicBezTo>
                  <a:cubicBezTo>
                    <a:pt x="33223" y="29339"/>
                    <a:pt x="34153" y="31076"/>
                    <a:pt x="34773" y="32906"/>
                  </a:cubicBezTo>
                  <a:cubicBezTo>
                    <a:pt x="35270" y="34395"/>
                    <a:pt x="35673" y="35822"/>
                    <a:pt x="36852" y="36908"/>
                  </a:cubicBezTo>
                  <a:cubicBezTo>
                    <a:pt x="36917" y="36962"/>
                    <a:pt x="37030" y="36990"/>
                    <a:pt x="37153" y="36990"/>
                  </a:cubicBezTo>
                  <a:cubicBezTo>
                    <a:pt x="37381" y="36990"/>
                    <a:pt x="37638" y="36893"/>
                    <a:pt x="37658" y="36691"/>
                  </a:cubicBezTo>
                  <a:cubicBezTo>
                    <a:pt x="38000" y="33279"/>
                    <a:pt x="36945" y="29897"/>
                    <a:pt x="34773" y="27292"/>
                  </a:cubicBezTo>
                  <a:cubicBezTo>
                    <a:pt x="33688" y="25989"/>
                    <a:pt x="32292" y="25027"/>
                    <a:pt x="30896" y="24066"/>
                  </a:cubicBezTo>
                  <a:cubicBezTo>
                    <a:pt x="29756" y="23272"/>
                    <a:pt x="28636" y="22439"/>
                    <a:pt x="27545" y="21567"/>
                  </a:cubicBezTo>
                  <a:lnTo>
                    <a:pt x="27545" y="21567"/>
                  </a:lnTo>
                  <a:cubicBezTo>
                    <a:pt x="29588" y="22664"/>
                    <a:pt x="31636" y="23792"/>
                    <a:pt x="33409" y="25183"/>
                  </a:cubicBezTo>
                  <a:cubicBezTo>
                    <a:pt x="35026" y="26434"/>
                    <a:pt x="35923" y="29186"/>
                    <a:pt x="38226" y="29186"/>
                  </a:cubicBezTo>
                  <a:cubicBezTo>
                    <a:pt x="38264" y="29186"/>
                    <a:pt x="38302" y="29186"/>
                    <a:pt x="38341" y="29184"/>
                  </a:cubicBezTo>
                  <a:cubicBezTo>
                    <a:pt x="38558" y="29184"/>
                    <a:pt x="38837" y="29029"/>
                    <a:pt x="38806" y="28812"/>
                  </a:cubicBezTo>
                  <a:cubicBezTo>
                    <a:pt x="38229" y="23274"/>
                    <a:pt x="31725" y="22564"/>
                    <a:pt x="27499" y="20696"/>
                  </a:cubicBezTo>
                  <a:lnTo>
                    <a:pt x="27499" y="20696"/>
                  </a:lnTo>
                  <a:cubicBezTo>
                    <a:pt x="30731" y="20733"/>
                    <a:pt x="33805" y="21903"/>
                    <a:pt x="36976" y="22422"/>
                  </a:cubicBezTo>
                  <a:cubicBezTo>
                    <a:pt x="37673" y="22527"/>
                    <a:pt x="38882" y="22682"/>
                    <a:pt x="40127" y="22682"/>
                  </a:cubicBezTo>
                  <a:cubicBezTo>
                    <a:pt x="41820" y="22682"/>
                    <a:pt x="43578" y="22395"/>
                    <a:pt x="44203" y="21305"/>
                  </a:cubicBezTo>
                  <a:cubicBezTo>
                    <a:pt x="44905" y="20042"/>
                    <a:pt x="43543" y="19761"/>
                    <a:pt x="42126" y="19761"/>
                  </a:cubicBezTo>
                  <a:cubicBezTo>
                    <a:pt x="41038" y="19761"/>
                    <a:pt x="39917" y="19927"/>
                    <a:pt x="39675" y="19940"/>
                  </a:cubicBezTo>
                  <a:cubicBezTo>
                    <a:pt x="38308" y="20004"/>
                    <a:pt x="36942" y="20035"/>
                    <a:pt x="35577" y="20035"/>
                  </a:cubicBezTo>
                  <a:cubicBezTo>
                    <a:pt x="32819" y="20035"/>
                    <a:pt x="30064" y="19906"/>
                    <a:pt x="27319" y="19648"/>
                  </a:cubicBezTo>
                  <a:lnTo>
                    <a:pt x="27319" y="19648"/>
                  </a:lnTo>
                  <a:cubicBezTo>
                    <a:pt x="30638" y="18934"/>
                    <a:pt x="34055" y="18315"/>
                    <a:pt x="37224" y="17180"/>
                  </a:cubicBezTo>
                  <a:cubicBezTo>
                    <a:pt x="39799" y="16280"/>
                    <a:pt x="42032" y="14636"/>
                    <a:pt x="42839" y="11937"/>
                  </a:cubicBezTo>
                  <a:cubicBezTo>
                    <a:pt x="42884" y="11754"/>
                    <a:pt x="42642" y="11706"/>
                    <a:pt x="42475" y="11706"/>
                  </a:cubicBezTo>
                  <a:cubicBezTo>
                    <a:pt x="42416" y="11706"/>
                    <a:pt x="42367" y="11712"/>
                    <a:pt x="42342" y="11720"/>
                  </a:cubicBezTo>
                  <a:cubicBezTo>
                    <a:pt x="36818" y="13427"/>
                    <a:pt x="31537" y="15861"/>
                    <a:pt x="26700" y="19023"/>
                  </a:cubicBezTo>
                  <a:lnTo>
                    <a:pt x="26700" y="19023"/>
                  </a:lnTo>
                  <a:cubicBezTo>
                    <a:pt x="29659" y="13104"/>
                    <a:pt x="37305" y="11275"/>
                    <a:pt x="40264" y="5268"/>
                  </a:cubicBezTo>
                  <a:cubicBezTo>
                    <a:pt x="40386" y="5045"/>
                    <a:pt x="40188" y="4981"/>
                    <a:pt x="39985" y="4981"/>
                  </a:cubicBezTo>
                  <a:cubicBezTo>
                    <a:pt x="39878" y="4981"/>
                    <a:pt x="39770" y="4999"/>
                    <a:pt x="39706" y="5020"/>
                  </a:cubicBezTo>
                  <a:cubicBezTo>
                    <a:pt x="36449" y="6292"/>
                    <a:pt x="34091" y="9270"/>
                    <a:pt x="31672" y="11658"/>
                  </a:cubicBezTo>
                  <a:lnTo>
                    <a:pt x="27081" y="16249"/>
                  </a:lnTo>
                  <a:cubicBezTo>
                    <a:pt x="26355" y="16975"/>
                    <a:pt x="25646" y="17651"/>
                    <a:pt x="25196" y="18507"/>
                  </a:cubicBezTo>
                  <a:lnTo>
                    <a:pt x="25196" y="18507"/>
                  </a:lnTo>
                  <a:cubicBezTo>
                    <a:pt x="25984" y="15558"/>
                    <a:pt x="25673" y="12349"/>
                    <a:pt x="25623" y="9301"/>
                  </a:cubicBezTo>
                  <a:cubicBezTo>
                    <a:pt x="25592" y="7222"/>
                    <a:pt x="25623" y="5113"/>
                    <a:pt x="25499" y="3035"/>
                  </a:cubicBezTo>
                  <a:cubicBezTo>
                    <a:pt x="25468" y="1980"/>
                    <a:pt x="25313" y="553"/>
                    <a:pt x="24134" y="150"/>
                  </a:cubicBezTo>
                  <a:cubicBezTo>
                    <a:pt x="23836" y="47"/>
                    <a:pt x="23567" y="0"/>
                    <a:pt x="233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070;p60"/>
            <p:cNvSpPr/>
            <p:nvPr/>
          </p:nvSpPr>
          <p:spPr>
            <a:xfrm>
              <a:off x="3729100" y="527400"/>
              <a:ext cx="187150" cy="468825"/>
            </a:xfrm>
            <a:custGeom>
              <a:avLst/>
              <a:gdLst/>
              <a:ahLst/>
              <a:cxnLst/>
              <a:rect l="l" t="t" r="r" b="b"/>
              <a:pathLst>
                <a:path w="7486" h="18753" extrusionOk="0">
                  <a:moveTo>
                    <a:pt x="6591" y="0"/>
                  </a:moveTo>
                  <a:cubicBezTo>
                    <a:pt x="6365" y="0"/>
                    <a:pt x="5974" y="153"/>
                    <a:pt x="5904" y="271"/>
                  </a:cubicBezTo>
                  <a:cubicBezTo>
                    <a:pt x="4322" y="2907"/>
                    <a:pt x="2802" y="5544"/>
                    <a:pt x="2398" y="8646"/>
                  </a:cubicBezTo>
                  <a:cubicBezTo>
                    <a:pt x="1933" y="12058"/>
                    <a:pt x="1127" y="15439"/>
                    <a:pt x="10" y="18696"/>
                  </a:cubicBezTo>
                  <a:cubicBezTo>
                    <a:pt x="0" y="18735"/>
                    <a:pt x="73" y="18752"/>
                    <a:pt x="179" y="18752"/>
                  </a:cubicBezTo>
                  <a:cubicBezTo>
                    <a:pt x="412" y="18752"/>
                    <a:pt x="805" y="18669"/>
                    <a:pt x="848" y="18541"/>
                  </a:cubicBezTo>
                  <a:lnTo>
                    <a:pt x="817" y="18541"/>
                  </a:lnTo>
                  <a:cubicBezTo>
                    <a:pt x="1747" y="15656"/>
                    <a:pt x="2802" y="12833"/>
                    <a:pt x="3081" y="9793"/>
                  </a:cubicBezTo>
                  <a:cubicBezTo>
                    <a:pt x="3441" y="6471"/>
                    <a:pt x="4542" y="3865"/>
                    <a:pt x="6164" y="1116"/>
                  </a:cubicBezTo>
                  <a:lnTo>
                    <a:pt x="6164" y="1116"/>
                  </a:lnTo>
                  <a:cubicBezTo>
                    <a:pt x="6183" y="2219"/>
                    <a:pt x="5335" y="3597"/>
                    <a:pt x="5066" y="4551"/>
                  </a:cubicBezTo>
                  <a:cubicBezTo>
                    <a:pt x="4663" y="6009"/>
                    <a:pt x="4353" y="7467"/>
                    <a:pt x="4136" y="8956"/>
                  </a:cubicBezTo>
                  <a:cubicBezTo>
                    <a:pt x="3546" y="12306"/>
                    <a:pt x="3019" y="15656"/>
                    <a:pt x="1034" y="18510"/>
                  </a:cubicBezTo>
                  <a:cubicBezTo>
                    <a:pt x="1024" y="18529"/>
                    <a:pt x="1083" y="18539"/>
                    <a:pt x="1173" y="18539"/>
                  </a:cubicBezTo>
                  <a:cubicBezTo>
                    <a:pt x="1381" y="18539"/>
                    <a:pt x="1754" y="18484"/>
                    <a:pt x="1840" y="18355"/>
                  </a:cubicBezTo>
                  <a:cubicBezTo>
                    <a:pt x="3732" y="15625"/>
                    <a:pt x="4322" y="12492"/>
                    <a:pt x="4880" y="9297"/>
                  </a:cubicBezTo>
                  <a:cubicBezTo>
                    <a:pt x="5128" y="7467"/>
                    <a:pt x="5531" y="5637"/>
                    <a:pt x="6028" y="3838"/>
                  </a:cubicBezTo>
                  <a:cubicBezTo>
                    <a:pt x="6400" y="2690"/>
                    <a:pt x="7486" y="1201"/>
                    <a:pt x="6741" y="53"/>
                  </a:cubicBezTo>
                  <a:cubicBezTo>
                    <a:pt x="6719" y="16"/>
                    <a:pt x="6663" y="0"/>
                    <a:pt x="65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3458;p38"/>
          <p:cNvSpPr txBox="1">
            <a:spLocks/>
          </p:cNvSpPr>
          <p:nvPr/>
        </p:nvSpPr>
        <p:spPr>
          <a:xfrm>
            <a:off x="0" y="711414"/>
            <a:ext cx="7381069" cy="582493"/>
          </a:xfrm>
          <a:prstGeom prst="rect">
            <a:avLst/>
          </a:prstGeom>
          <a:solidFill>
            <a:schemeClr val="lt1"/>
          </a:solidFill>
          <a:ln>
            <a:solidFill>
              <a:schemeClr val="accent1">
                <a:shade val="50000"/>
              </a:schemeClr>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15000"/>
              </a:lnSpc>
              <a:spcBef>
                <a:spcPts val="0"/>
              </a:spcBef>
              <a:spcAft>
                <a:spcPts val="0"/>
              </a:spcAft>
              <a:buClr>
                <a:schemeClr val="dk2"/>
              </a:buClr>
              <a:buSzPts val="1800"/>
              <a:buFont typeface="Poppins"/>
              <a:buNone/>
              <a:defRPr sz="1800" b="0" i="0" u="none" strike="noStrike" cap="none">
                <a:solidFill>
                  <a:schemeClr val="dk2"/>
                </a:solidFill>
                <a:latin typeface="Poppins"/>
                <a:ea typeface="Poppins"/>
                <a:cs typeface="Poppins"/>
                <a:sym typeface="Poppins"/>
              </a:defRPr>
            </a:lvl1pPr>
            <a:lvl2pPr marL="914400" marR="0" lvl="1" indent="-317500" algn="ctr"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2pPr>
            <a:lvl3pPr marL="1371600" marR="0" lvl="2" indent="-317500" algn="ctr"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3pPr>
            <a:lvl4pPr marL="1828800" marR="0" lvl="3" indent="-317500" algn="ctr"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4pPr>
            <a:lvl5pPr marL="2286000" marR="0" lvl="4" indent="-317500" algn="ctr"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5pPr>
            <a:lvl6pPr marL="2743200" marR="0" lvl="5" indent="-317500" algn="ctr"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6pPr>
            <a:lvl7pPr marL="3200400" marR="0" lvl="6" indent="-317500" algn="ctr"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7pPr>
            <a:lvl8pPr marL="3657600" marR="0" lvl="7" indent="-317500" algn="ctr"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8pPr>
            <a:lvl9pPr marL="4114800" marR="0" lvl="8" indent="-317500" algn="ctr" rtl="0">
              <a:lnSpc>
                <a:spcPct val="115000"/>
              </a:lnSpc>
              <a:spcBef>
                <a:spcPts val="1600"/>
              </a:spcBef>
              <a:spcAft>
                <a:spcPts val="1600"/>
              </a:spcAft>
              <a:buClr>
                <a:schemeClr val="dk2"/>
              </a:buClr>
              <a:buSzPts val="1400"/>
              <a:buFont typeface="Poppins"/>
              <a:buNone/>
              <a:defRPr sz="1400" b="0" i="0" u="none" strike="noStrike" cap="none">
                <a:solidFill>
                  <a:schemeClr val="dk2"/>
                </a:solidFill>
                <a:latin typeface="Poppins"/>
                <a:ea typeface="Poppins"/>
                <a:cs typeface="Poppins"/>
                <a:sym typeface="Poppins"/>
              </a:defRPr>
            </a:lvl9pPr>
          </a:lstStyle>
          <a:p>
            <a:pPr marL="0" indent="0" algn="l">
              <a:spcAft>
                <a:spcPts val="600"/>
              </a:spcAft>
            </a:pPr>
            <a:r>
              <a:rPr lang="en-US" smtClean="0">
                <a:solidFill>
                  <a:schemeClr val="tx1"/>
                </a:solidFill>
                <a:latin typeface="+mj-lt"/>
              </a:rPr>
              <a:t>Giao diện trang sản phẩm dành cho người mua hàng.</a:t>
            </a:r>
            <a:endParaRPr lang="en-US" sz="1600" smtClean="0">
              <a:solidFill>
                <a:schemeClr val="tx1"/>
              </a:solidFill>
              <a:latin typeface="+mj-lt"/>
            </a:endParaRPr>
          </a:p>
        </p:txBody>
      </p:sp>
      <p:sp>
        <p:nvSpPr>
          <p:cNvPr id="64" name="Rectangle 63"/>
          <p:cNvSpPr/>
          <p:nvPr/>
        </p:nvSpPr>
        <p:spPr>
          <a:xfrm>
            <a:off x="8429861" y="4616953"/>
            <a:ext cx="714139" cy="4491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smtClean="0">
                <a:solidFill>
                  <a:schemeClr val="tx1"/>
                </a:solidFill>
              </a:rPr>
              <a:t>10</a:t>
            </a:r>
            <a:endParaRPr lang="en-US" sz="1800" b="1">
              <a:solidFill>
                <a:schemeClr val="tx1"/>
              </a:solidFill>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0400" y="1446887"/>
            <a:ext cx="5893598" cy="356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3993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3457"/>
                                        </p:tgtEl>
                                        <p:attrNameLst>
                                          <p:attrName>style.visibility</p:attrName>
                                        </p:attrNameLst>
                                      </p:cBhvr>
                                      <p:to>
                                        <p:strVal val="visible"/>
                                      </p:to>
                                    </p:set>
                                    <p:anim calcmode="lin" valueType="num">
                                      <p:cBhvr>
                                        <p:cTn id="7" dur="1250" fill="hold"/>
                                        <p:tgtEl>
                                          <p:spTgt spid="3457"/>
                                        </p:tgtEl>
                                        <p:attrNameLst>
                                          <p:attrName>ppt_w</p:attrName>
                                        </p:attrNameLst>
                                      </p:cBhvr>
                                      <p:tavLst>
                                        <p:tav tm="0">
                                          <p:val>
                                            <p:fltVal val="0"/>
                                          </p:val>
                                        </p:tav>
                                        <p:tav tm="100000">
                                          <p:val>
                                            <p:strVal val="#ppt_w"/>
                                          </p:val>
                                        </p:tav>
                                      </p:tavLst>
                                    </p:anim>
                                    <p:anim calcmode="lin" valueType="num">
                                      <p:cBhvr>
                                        <p:cTn id="8" dur="1250" fill="hold"/>
                                        <p:tgtEl>
                                          <p:spTgt spid="3457"/>
                                        </p:tgtEl>
                                        <p:attrNameLst>
                                          <p:attrName>ppt_h</p:attrName>
                                        </p:attrNameLst>
                                      </p:cBhvr>
                                      <p:tavLst>
                                        <p:tav tm="0">
                                          <p:val>
                                            <p:fltVal val="0"/>
                                          </p:val>
                                        </p:tav>
                                        <p:tav tm="100000">
                                          <p:val>
                                            <p:strVal val="#ppt_h"/>
                                          </p:val>
                                        </p:tav>
                                      </p:tavLst>
                                    </p:anim>
                                    <p:anim calcmode="lin" valueType="num">
                                      <p:cBhvr>
                                        <p:cTn id="9" dur="1250" fill="hold"/>
                                        <p:tgtEl>
                                          <p:spTgt spid="3457"/>
                                        </p:tgtEl>
                                        <p:attrNameLst>
                                          <p:attrName>style.rotation</p:attrName>
                                        </p:attrNameLst>
                                      </p:cBhvr>
                                      <p:tavLst>
                                        <p:tav tm="0">
                                          <p:val>
                                            <p:fltVal val="90"/>
                                          </p:val>
                                        </p:tav>
                                        <p:tav tm="100000">
                                          <p:val>
                                            <p:fltVal val="0"/>
                                          </p:val>
                                        </p:tav>
                                      </p:tavLst>
                                    </p:anim>
                                    <p:animEffect transition="in" filter="fade">
                                      <p:cBhvr>
                                        <p:cTn id="10" dur="1250"/>
                                        <p:tgtEl>
                                          <p:spTgt spid="3457"/>
                                        </p:tgtEl>
                                      </p:cBhvr>
                                    </p:animEffect>
                                  </p:childTnLst>
                                </p:cTn>
                              </p:par>
                              <p:par>
                                <p:cTn id="11" presetID="2" presetClass="entr" presetSubtype="4"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 calcmode="lin" valueType="num">
                                      <p:cBhvr additive="base">
                                        <p:cTn id="13" dur="1250" fill="hold"/>
                                        <p:tgtEl>
                                          <p:spTgt spid="32"/>
                                        </p:tgtEl>
                                        <p:attrNameLst>
                                          <p:attrName>ppt_x</p:attrName>
                                        </p:attrNameLst>
                                      </p:cBhvr>
                                      <p:tavLst>
                                        <p:tav tm="0">
                                          <p:val>
                                            <p:strVal val="#ppt_x"/>
                                          </p:val>
                                        </p:tav>
                                        <p:tav tm="100000">
                                          <p:val>
                                            <p:strVal val="#ppt_x"/>
                                          </p:val>
                                        </p:tav>
                                      </p:tavLst>
                                    </p:anim>
                                    <p:anim calcmode="lin" valueType="num">
                                      <p:cBhvr additive="base">
                                        <p:cTn id="14" dur="1250" fill="hold"/>
                                        <p:tgtEl>
                                          <p:spTgt spid="32"/>
                                        </p:tgtEl>
                                        <p:attrNameLst>
                                          <p:attrName>ppt_y</p:attrName>
                                        </p:attrNameLst>
                                      </p:cBhvr>
                                      <p:tavLst>
                                        <p:tav tm="0">
                                          <p:val>
                                            <p:strVal val="1+#ppt_h/2"/>
                                          </p:val>
                                        </p:tav>
                                        <p:tav tm="100000">
                                          <p:val>
                                            <p:strVal val="#ppt_y"/>
                                          </p:val>
                                        </p:tav>
                                      </p:tavLst>
                                    </p:anim>
                                  </p:childTnLst>
                                </p:cTn>
                              </p:par>
                              <p:par>
                                <p:cTn id="15" presetID="16" presetClass="entr" presetSubtype="21" fill="hold" grpId="0" nodeType="withEffect">
                                  <p:stCondLst>
                                    <p:cond delay="0"/>
                                  </p:stCondLst>
                                  <p:childTnLst>
                                    <p:set>
                                      <p:cBhvr>
                                        <p:cTn id="16" dur="1" fill="hold">
                                          <p:stCondLst>
                                            <p:cond delay="0"/>
                                          </p:stCondLst>
                                        </p:cTn>
                                        <p:tgtEl>
                                          <p:spTgt spid="66">
                                            <p:bg/>
                                          </p:spTgt>
                                        </p:tgtEl>
                                        <p:attrNameLst>
                                          <p:attrName>style.visibility</p:attrName>
                                        </p:attrNameLst>
                                      </p:cBhvr>
                                      <p:to>
                                        <p:strVal val="visible"/>
                                      </p:to>
                                    </p:set>
                                    <p:animEffect transition="in" filter="barn(inVertical)">
                                      <p:cBhvr>
                                        <p:cTn id="17" dur="1250"/>
                                        <p:tgtEl>
                                          <p:spTgt spid="66">
                                            <p:bg/>
                                          </p:spTgt>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66">
                                            <p:txEl>
                                              <p:pRg st="0" end="0"/>
                                            </p:txEl>
                                          </p:spTgt>
                                        </p:tgtEl>
                                        <p:attrNameLst>
                                          <p:attrName>style.visibility</p:attrName>
                                        </p:attrNameLst>
                                      </p:cBhvr>
                                      <p:to>
                                        <p:strVal val="visible"/>
                                      </p:to>
                                    </p:set>
                                    <p:animEffect transition="in" filter="barn(inVertical)">
                                      <p:cBhvr>
                                        <p:cTn id="20" dur="1250"/>
                                        <p:tgtEl>
                                          <p:spTgt spid="6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7" grpId="0" animBg="1"/>
      <p:bldP spid="66"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56"/>
        <p:cNvGrpSpPr/>
        <p:nvPr/>
      </p:nvGrpSpPr>
      <p:grpSpPr>
        <a:xfrm>
          <a:off x="0" y="0"/>
          <a:ext cx="0" cy="0"/>
          <a:chOff x="0" y="0"/>
          <a:chExt cx="0" cy="0"/>
        </a:xfrm>
      </p:grpSpPr>
      <p:sp>
        <p:nvSpPr>
          <p:cNvPr id="3457" name="Google Shape;3457;p38"/>
          <p:cNvSpPr txBox="1">
            <a:spLocks noGrp="1"/>
          </p:cNvSpPr>
          <p:nvPr>
            <p:ph type="title"/>
          </p:nvPr>
        </p:nvSpPr>
        <p:spPr>
          <a:xfrm>
            <a:off x="429257" y="200088"/>
            <a:ext cx="8328837" cy="786810"/>
          </a:xfrm>
          <a:prstGeom prst="rect">
            <a:avLst/>
          </a:prstGeom>
          <a:solidFill>
            <a:schemeClr val="lt1"/>
          </a:solidFill>
        </p:spPr>
        <p:txBody>
          <a:bodyPr spcFirstLastPara="1" wrap="square" lIns="91425" tIns="91425" rIns="91425" bIns="91425" anchor="ctr" anchorCtr="0">
            <a:noAutofit/>
          </a:bodyPr>
          <a:lstStyle/>
          <a:p>
            <a:r>
              <a:rPr lang="vi-VN" sz="2400" smtClean="0">
                <a:latin typeface="+mn-lt"/>
              </a:rPr>
              <a:t>0</a:t>
            </a:r>
            <a:r>
              <a:rPr lang="en-US" sz="2400" smtClean="0">
                <a:latin typeface="+mn-lt"/>
              </a:rPr>
              <a:t>3</a:t>
            </a:r>
            <a:r>
              <a:rPr lang="vi-VN" sz="2400" smtClean="0">
                <a:latin typeface="+mn-lt"/>
              </a:rPr>
              <a:t>. </a:t>
            </a:r>
            <a:r>
              <a:rPr lang="en-US" sz="2400" smtClean="0">
                <a:latin typeface="+mj-lt"/>
              </a:rPr>
              <a:t>PHÂN TÍCH VÀ THIẾT KẾ HỆ THỐNG</a:t>
            </a:r>
            <a:r>
              <a:rPr lang="en-US" sz="4800"/>
              <a:t/>
            </a:r>
            <a:br>
              <a:rPr lang="en-US" sz="4800"/>
            </a:br>
            <a:endParaRPr sz="2800">
              <a:latin typeface="+mn-lt"/>
            </a:endParaRPr>
          </a:p>
        </p:txBody>
      </p:sp>
      <p:grpSp>
        <p:nvGrpSpPr>
          <p:cNvPr id="10" name="Google Shape;4044;p60"/>
          <p:cNvGrpSpPr/>
          <p:nvPr/>
        </p:nvGrpSpPr>
        <p:grpSpPr>
          <a:xfrm>
            <a:off x="806655" y="237509"/>
            <a:ext cx="999625" cy="366200"/>
            <a:chOff x="6200800" y="2309100"/>
            <a:chExt cx="999625" cy="366200"/>
          </a:xfrm>
        </p:grpSpPr>
        <p:sp>
          <p:nvSpPr>
            <p:cNvPr id="11" name="Google Shape;4045;p60"/>
            <p:cNvSpPr/>
            <p:nvPr/>
          </p:nvSpPr>
          <p:spPr>
            <a:xfrm>
              <a:off x="6516425" y="2315400"/>
              <a:ext cx="327275" cy="100100"/>
            </a:xfrm>
            <a:custGeom>
              <a:avLst/>
              <a:gdLst/>
              <a:ahLst/>
              <a:cxnLst/>
              <a:rect l="l" t="t" r="r" b="b"/>
              <a:pathLst>
                <a:path w="13091" h="4004" extrusionOk="0">
                  <a:moveTo>
                    <a:pt x="6666" y="0"/>
                  </a:moveTo>
                  <a:cubicBezTo>
                    <a:pt x="4382" y="0"/>
                    <a:pt x="2104" y="466"/>
                    <a:pt x="0" y="1397"/>
                  </a:cubicBezTo>
                  <a:cubicBezTo>
                    <a:pt x="0" y="1397"/>
                    <a:pt x="1210" y="4003"/>
                    <a:pt x="5987" y="4003"/>
                  </a:cubicBezTo>
                  <a:cubicBezTo>
                    <a:pt x="6023" y="4003"/>
                    <a:pt x="6058" y="4003"/>
                    <a:pt x="6093" y="4003"/>
                  </a:cubicBezTo>
                  <a:cubicBezTo>
                    <a:pt x="12048" y="4003"/>
                    <a:pt x="13091" y="1397"/>
                    <a:pt x="13091" y="1397"/>
                  </a:cubicBezTo>
                  <a:cubicBezTo>
                    <a:pt x="13091" y="1397"/>
                    <a:pt x="10857" y="95"/>
                    <a:pt x="6887" y="2"/>
                  </a:cubicBezTo>
                  <a:cubicBezTo>
                    <a:pt x="6813" y="1"/>
                    <a:pt x="6739" y="0"/>
                    <a:pt x="66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046;p60"/>
            <p:cNvSpPr/>
            <p:nvPr/>
          </p:nvSpPr>
          <p:spPr>
            <a:xfrm>
              <a:off x="6200800" y="2344900"/>
              <a:ext cx="358300" cy="141100"/>
            </a:xfrm>
            <a:custGeom>
              <a:avLst/>
              <a:gdLst/>
              <a:ahLst/>
              <a:cxnLst/>
              <a:rect l="l" t="t" r="r" b="b"/>
              <a:pathLst>
                <a:path w="14332" h="5644" extrusionOk="0">
                  <a:moveTo>
                    <a:pt x="12775" y="278"/>
                  </a:moveTo>
                  <a:lnTo>
                    <a:pt x="12775" y="278"/>
                  </a:lnTo>
                  <a:cubicBezTo>
                    <a:pt x="12007" y="396"/>
                    <a:pt x="11267" y="664"/>
                    <a:pt x="10609" y="1055"/>
                  </a:cubicBezTo>
                  <a:cubicBezTo>
                    <a:pt x="9213" y="1924"/>
                    <a:pt x="8097" y="2823"/>
                    <a:pt x="6484" y="3350"/>
                  </a:cubicBezTo>
                  <a:cubicBezTo>
                    <a:pt x="5739" y="3568"/>
                    <a:pt x="5026" y="3816"/>
                    <a:pt x="4312" y="4126"/>
                  </a:cubicBezTo>
                  <a:cubicBezTo>
                    <a:pt x="4002" y="4312"/>
                    <a:pt x="3413" y="4808"/>
                    <a:pt x="3071" y="4839"/>
                  </a:cubicBezTo>
                  <a:lnTo>
                    <a:pt x="993" y="3847"/>
                  </a:lnTo>
                  <a:cubicBezTo>
                    <a:pt x="1831" y="3164"/>
                    <a:pt x="2885" y="2761"/>
                    <a:pt x="3971" y="2637"/>
                  </a:cubicBezTo>
                  <a:cubicBezTo>
                    <a:pt x="4933" y="2451"/>
                    <a:pt x="5894" y="2420"/>
                    <a:pt x="6856" y="2265"/>
                  </a:cubicBezTo>
                  <a:cubicBezTo>
                    <a:pt x="8934" y="1892"/>
                    <a:pt x="10702" y="404"/>
                    <a:pt x="12750" y="279"/>
                  </a:cubicBezTo>
                  <a:cubicBezTo>
                    <a:pt x="12758" y="279"/>
                    <a:pt x="12766" y="279"/>
                    <a:pt x="12775" y="278"/>
                  </a:cubicBezTo>
                  <a:close/>
                  <a:moveTo>
                    <a:pt x="12967" y="0"/>
                  </a:moveTo>
                  <a:cubicBezTo>
                    <a:pt x="12067" y="62"/>
                    <a:pt x="11199" y="311"/>
                    <a:pt x="10392" y="683"/>
                  </a:cubicBezTo>
                  <a:cubicBezTo>
                    <a:pt x="9151" y="1241"/>
                    <a:pt x="8035" y="1830"/>
                    <a:pt x="6670" y="2048"/>
                  </a:cubicBezTo>
                  <a:cubicBezTo>
                    <a:pt x="5894" y="2172"/>
                    <a:pt x="5119" y="2203"/>
                    <a:pt x="4343" y="2327"/>
                  </a:cubicBezTo>
                  <a:cubicBezTo>
                    <a:pt x="3196" y="2482"/>
                    <a:pt x="1" y="3040"/>
                    <a:pt x="63" y="4746"/>
                  </a:cubicBezTo>
                  <a:cubicBezTo>
                    <a:pt x="107" y="5429"/>
                    <a:pt x="592" y="5643"/>
                    <a:pt x="1168" y="5643"/>
                  </a:cubicBezTo>
                  <a:cubicBezTo>
                    <a:pt x="1795" y="5643"/>
                    <a:pt x="2528" y="5389"/>
                    <a:pt x="2916" y="5212"/>
                  </a:cubicBezTo>
                  <a:cubicBezTo>
                    <a:pt x="3661" y="4901"/>
                    <a:pt x="4219" y="4436"/>
                    <a:pt x="4902" y="4126"/>
                  </a:cubicBezTo>
                  <a:cubicBezTo>
                    <a:pt x="5894" y="3661"/>
                    <a:pt x="6918" y="3599"/>
                    <a:pt x="7911" y="3226"/>
                  </a:cubicBezTo>
                  <a:cubicBezTo>
                    <a:pt x="10048" y="2402"/>
                    <a:pt x="10953" y="495"/>
                    <a:pt x="13585" y="495"/>
                  </a:cubicBezTo>
                  <a:cubicBezTo>
                    <a:pt x="13627" y="495"/>
                    <a:pt x="13669" y="496"/>
                    <a:pt x="13711" y="497"/>
                  </a:cubicBezTo>
                  <a:cubicBezTo>
                    <a:pt x="13897" y="497"/>
                    <a:pt x="14332" y="217"/>
                    <a:pt x="13959" y="217"/>
                  </a:cubicBezTo>
                  <a:cubicBezTo>
                    <a:pt x="13860" y="212"/>
                    <a:pt x="13761" y="210"/>
                    <a:pt x="13662" y="210"/>
                  </a:cubicBezTo>
                  <a:cubicBezTo>
                    <a:pt x="13371" y="210"/>
                    <a:pt x="13082" y="232"/>
                    <a:pt x="12796" y="275"/>
                  </a:cubicBezTo>
                  <a:lnTo>
                    <a:pt x="12796" y="275"/>
                  </a:lnTo>
                  <a:cubicBezTo>
                    <a:pt x="12994" y="238"/>
                    <a:pt x="13312" y="0"/>
                    <a:pt x="12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047;p60"/>
            <p:cNvSpPr/>
            <p:nvPr/>
          </p:nvSpPr>
          <p:spPr>
            <a:xfrm>
              <a:off x="6269050" y="2345475"/>
              <a:ext cx="308050" cy="210300"/>
            </a:xfrm>
            <a:custGeom>
              <a:avLst/>
              <a:gdLst/>
              <a:ahLst/>
              <a:cxnLst/>
              <a:rect l="l" t="t" r="r" b="b"/>
              <a:pathLst>
                <a:path w="12322" h="8412" extrusionOk="0">
                  <a:moveTo>
                    <a:pt x="11056" y="458"/>
                  </a:moveTo>
                  <a:cubicBezTo>
                    <a:pt x="10218" y="871"/>
                    <a:pt x="9621" y="1569"/>
                    <a:pt x="8934" y="2304"/>
                  </a:cubicBezTo>
                  <a:cubicBezTo>
                    <a:pt x="7569" y="3824"/>
                    <a:pt x="6049" y="5902"/>
                    <a:pt x="4343" y="7019"/>
                  </a:cubicBezTo>
                  <a:lnTo>
                    <a:pt x="3909" y="7391"/>
                  </a:lnTo>
                  <a:lnTo>
                    <a:pt x="1241" y="7391"/>
                  </a:lnTo>
                  <a:cubicBezTo>
                    <a:pt x="1024" y="6833"/>
                    <a:pt x="1737" y="5840"/>
                    <a:pt x="2110" y="5468"/>
                  </a:cubicBezTo>
                  <a:cubicBezTo>
                    <a:pt x="2978" y="4599"/>
                    <a:pt x="4343" y="4010"/>
                    <a:pt x="5398" y="3420"/>
                  </a:cubicBezTo>
                  <a:cubicBezTo>
                    <a:pt x="6297" y="2862"/>
                    <a:pt x="7228" y="2335"/>
                    <a:pt x="8189" y="1838"/>
                  </a:cubicBezTo>
                  <a:cubicBezTo>
                    <a:pt x="8978" y="1406"/>
                    <a:pt x="10059" y="660"/>
                    <a:pt x="11056" y="458"/>
                  </a:cubicBezTo>
                  <a:close/>
                  <a:moveTo>
                    <a:pt x="11661" y="0"/>
                  </a:moveTo>
                  <a:cubicBezTo>
                    <a:pt x="10521" y="0"/>
                    <a:pt x="9582" y="662"/>
                    <a:pt x="8562" y="1187"/>
                  </a:cubicBezTo>
                  <a:cubicBezTo>
                    <a:pt x="7104" y="1963"/>
                    <a:pt x="5646" y="2769"/>
                    <a:pt x="4219" y="3638"/>
                  </a:cubicBezTo>
                  <a:cubicBezTo>
                    <a:pt x="3133" y="4289"/>
                    <a:pt x="0" y="5530"/>
                    <a:pt x="528" y="7267"/>
                  </a:cubicBezTo>
                  <a:cubicBezTo>
                    <a:pt x="783" y="8109"/>
                    <a:pt x="1432" y="8412"/>
                    <a:pt x="2150" y="8412"/>
                  </a:cubicBezTo>
                  <a:cubicBezTo>
                    <a:pt x="2913" y="8412"/>
                    <a:pt x="3754" y="8070"/>
                    <a:pt x="4281" y="7670"/>
                  </a:cubicBezTo>
                  <a:cubicBezTo>
                    <a:pt x="5305" y="6895"/>
                    <a:pt x="6204" y="5840"/>
                    <a:pt x="7073" y="4940"/>
                  </a:cubicBezTo>
                  <a:cubicBezTo>
                    <a:pt x="8438" y="3576"/>
                    <a:pt x="10082" y="939"/>
                    <a:pt x="12036" y="536"/>
                  </a:cubicBezTo>
                  <a:cubicBezTo>
                    <a:pt x="12322" y="484"/>
                    <a:pt x="12281" y="192"/>
                    <a:pt x="12059" y="154"/>
                  </a:cubicBezTo>
                  <a:lnTo>
                    <a:pt x="12059" y="154"/>
                  </a:lnTo>
                  <a:cubicBezTo>
                    <a:pt x="12066" y="82"/>
                    <a:pt x="12018" y="20"/>
                    <a:pt x="11881" y="8"/>
                  </a:cubicBezTo>
                  <a:cubicBezTo>
                    <a:pt x="11806" y="3"/>
                    <a:pt x="11733" y="0"/>
                    <a:pt x="116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048;p60"/>
            <p:cNvSpPr/>
            <p:nvPr/>
          </p:nvSpPr>
          <p:spPr>
            <a:xfrm>
              <a:off x="6615675" y="2366575"/>
              <a:ext cx="120225" cy="308725"/>
            </a:xfrm>
            <a:custGeom>
              <a:avLst/>
              <a:gdLst/>
              <a:ahLst/>
              <a:cxnLst/>
              <a:rect l="l" t="t" r="r" b="b"/>
              <a:pathLst>
                <a:path w="4809" h="12349" extrusionOk="0">
                  <a:moveTo>
                    <a:pt x="2184" y="0"/>
                  </a:moveTo>
                  <a:cubicBezTo>
                    <a:pt x="2008" y="0"/>
                    <a:pt x="1791" y="121"/>
                    <a:pt x="1831" y="281"/>
                  </a:cubicBezTo>
                  <a:lnTo>
                    <a:pt x="1831" y="250"/>
                  </a:lnTo>
                  <a:lnTo>
                    <a:pt x="1831" y="250"/>
                  </a:lnTo>
                  <a:cubicBezTo>
                    <a:pt x="2855" y="3166"/>
                    <a:pt x="1" y="5492"/>
                    <a:pt x="373" y="8408"/>
                  </a:cubicBezTo>
                  <a:cubicBezTo>
                    <a:pt x="527" y="9482"/>
                    <a:pt x="1530" y="12348"/>
                    <a:pt x="2934" y="12348"/>
                  </a:cubicBezTo>
                  <a:cubicBezTo>
                    <a:pt x="2949" y="12348"/>
                    <a:pt x="2964" y="12348"/>
                    <a:pt x="2979" y="12347"/>
                  </a:cubicBezTo>
                  <a:cubicBezTo>
                    <a:pt x="3444" y="12347"/>
                    <a:pt x="3971" y="11603"/>
                    <a:pt x="4189" y="11324"/>
                  </a:cubicBezTo>
                  <a:cubicBezTo>
                    <a:pt x="4809" y="10548"/>
                    <a:pt x="4778" y="10300"/>
                    <a:pt x="4592" y="9339"/>
                  </a:cubicBezTo>
                  <a:cubicBezTo>
                    <a:pt x="4251" y="7881"/>
                    <a:pt x="4685" y="6578"/>
                    <a:pt x="4530" y="5120"/>
                  </a:cubicBezTo>
                  <a:cubicBezTo>
                    <a:pt x="4406" y="3569"/>
                    <a:pt x="2979" y="2080"/>
                    <a:pt x="3537" y="529"/>
                  </a:cubicBezTo>
                  <a:cubicBezTo>
                    <a:pt x="3586" y="365"/>
                    <a:pt x="3454" y="288"/>
                    <a:pt x="3304" y="288"/>
                  </a:cubicBezTo>
                  <a:cubicBezTo>
                    <a:pt x="3170" y="288"/>
                    <a:pt x="3023" y="350"/>
                    <a:pt x="2979" y="467"/>
                  </a:cubicBezTo>
                  <a:cubicBezTo>
                    <a:pt x="2451" y="2049"/>
                    <a:pt x="3599" y="3197"/>
                    <a:pt x="3909" y="4717"/>
                  </a:cubicBezTo>
                  <a:cubicBezTo>
                    <a:pt x="4158" y="5989"/>
                    <a:pt x="3630" y="7105"/>
                    <a:pt x="3723" y="8377"/>
                  </a:cubicBezTo>
                  <a:cubicBezTo>
                    <a:pt x="3785" y="9308"/>
                    <a:pt x="4809" y="10579"/>
                    <a:pt x="3568" y="11324"/>
                  </a:cubicBezTo>
                  <a:cubicBezTo>
                    <a:pt x="3383" y="11435"/>
                    <a:pt x="3206" y="11484"/>
                    <a:pt x="3038" y="11484"/>
                  </a:cubicBezTo>
                  <a:cubicBezTo>
                    <a:pt x="2073" y="11484"/>
                    <a:pt x="1386" y="9883"/>
                    <a:pt x="1149" y="9090"/>
                  </a:cubicBezTo>
                  <a:cubicBezTo>
                    <a:pt x="714" y="7695"/>
                    <a:pt x="994" y="6485"/>
                    <a:pt x="1552" y="5182"/>
                  </a:cubicBezTo>
                  <a:cubicBezTo>
                    <a:pt x="2234" y="3476"/>
                    <a:pt x="3041" y="1956"/>
                    <a:pt x="2389" y="126"/>
                  </a:cubicBezTo>
                  <a:cubicBezTo>
                    <a:pt x="2367" y="37"/>
                    <a:pt x="2282" y="0"/>
                    <a:pt x="21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049;p60"/>
            <p:cNvSpPr/>
            <p:nvPr/>
          </p:nvSpPr>
          <p:spPr>
            <a:xfrm>
              <a:off x="6766900" y="2340600"/>
              <a:ext cx="433525" cy="139075"/>
            </a:xfrm>
            <a:custGeom>
              <a:avLst/>
              <a:gdLst/>
              <a:ahLst/>
              <a:cxnLst/>
              <a:rect l="l" t="t" r="r" b="b"/>
              <a:pathLst>
                <a:path w="17341" h="5563" extrusionOk="0">
                  <a:moveTo>
                    <a:pt x="5949" y="412"/>
                  </a:moveTo>
                  <a:cubicBezTo>
                    <a:pt x="6607" y="412"/>
                    <a:pt x="7273" y="469"/>
                    <a:pt x="7973" y="607"/>
                  </a:cubicBezTo>
                  <a:cubicBezTo>
                    <a:pt x="9369" y="886"/>
                    <a:pt x="10795" y="1134"/>
                    <a:pt x="12160" y="1537"/>
                  </a:cubicBezTo>
                  <a:cubicBezTo>
                    <a:pt x="12998" y="1754"/>
                    <a:pt x="15883" y="2778"/>
                    <a:pt x="15572" y="4019"/>
                  </a:cubicBezTo>
                  <a:lnTo>
                    <a:pt x="13742" y="5135"/>
                  </a:lnTo>
                  <a:cubicBezTo>
                    <a:pt x="13277" y="4856"/>
                    <a:pt x="12843" y="4546"/>
                    <a:pt x="12439" y="4174"/>
                  </a:cubicBezTo>
                  <a:cubicBezTo>
                    <a:pt x="12067" y="3864"/>
                    <a:pt x="11726" y="3553"/>
                    <a:pt x="11323" y="3274"/>
                  </a:cubicBezTo>
                  <a:cubicBezTo>
                    <a:pt x="10547" y="2809"/>
                    <a:pt x="9710" y="2499"/>
                    <a:pt x="8841" y="2282"/>
                  </a:cubicBezTo>
                  <a:cubicBezTo>
                    <a:pt x="6583" y="1695"/>
                    <a:pt x="4242" y="1330"/>
                    <a:pt x="1922" y="873"/>
                  </a:cubicBezTo>
                  <a:lnTo>
                    <a:pt x="1922" y="873"/>
                  </a:lnTo>
                  <a:cubicBezTo>
                    <a:pt x="2121" y="854"/>
                    <a:pt x="2318" y="827"/>
                    <a:pt x="2513" y="793"/>
                  </a:cubicBezTo>
                  <a:cubicBezTo>
                    <a:pt x="3725" y="578"/>
                    <a:pt x="4827" y="412"/>
                    <a:pt x="5949" y="412"/>
                  </a:cubicBezTo>
                  <a:close/>
                  <a:moveTo>
                    <a:pt x="5920" y="0"/>
                  </a:moveTo>
                  <a:cubicBezTo>
                    <a:pt x="4356" y="0"/>
                    <a:pt x="2879" y="617"/>
                    <a:pt x="1323" y="617"/>
                  </a:cubicBezTo>
                  <a:cubicBezTo>
                    <a:pt x="1101" y="617"/>
                    <a:pt x="878" y="604"/>
                    <a:pt x="652" y="576"/>
                  </a:cubicBezTo>
                  <a:cubicBezTo>
                    <a:pt x="528" y="576"/>
                    <a:pt x="1" y="824"/>
                    <a:pt x="311" y="855"/>
                  </a:cubicBezTo>
                  <a:cubicBezTo>
                    <a:pt x="584" y="889"/>
                    <a:pt x="858" y="906"/>
                    <a:pt x="1130" y="909"/>
                  </a:cubicBezTo>
                  <a:lnTo>
                    <a:pt x="1130" y="909"/>
                  </a:lnTo>
                  <a:cubicBezTo>
                    <a:pt x="1065" y="961"/>
                    <a:pt x="1055" y="1016"/>
                    <a:pt x="1179" y="1041"/>
                  </a:cubicBezTo>
                  <a:cubicBezTo>
                    <a:pt x="4902" y="1816"/>
                    <a:pt x="9120" y="2064"/>
                    <a:pt x="12129" y="4546"/>
                  </a:cubicBezTo>
                  <a:cubicBezTo>
                    <a:pt x="12710" y="5030"/>
                    <a:pt x="13677" y="5562"/>
                    <a:pt x="14549" y="5562"/>
                  </a:cubicBezTo>
                  <a:cubicBezTo>
                    <a:pt x="15074" y="5562"/>
                    <a:pt x="15564" y="5369"/>
                    <a:pt x="15914" y="4856"/>
                  </a:cubicBezTo>
                  <a:cubicBezTo>
                    <a:pt x="17340" y="2809"/>
                    <a:pt x="13246" y="1413"/>
                    <a:pt x="12005" y="1103"/>
                  </a:cubicBezTo>
                  <a:cubicBezTo>
                    <a:pt x="10144" y="607"/>
                    <a:pt x="8252" y="234"/>
                    <a:pt x="6360" y="17"/>
                  </a:cubicBezTo>
                  <a:cubicBezTo>
                    <a:pt x="6212" y="6"/>
                    <a:pt x="6066" y="0"/>
                    <a:pt x="59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050;p60"/>
            <p:cNvSpPr/>
            <p:nvPr/>
          </p:nvSpPr>
          <p:spPr>
            <a:xfrm>
              <a:off x="6780750" y="2364900"/>
              <a:ext cx="336700" cy="202325"/>
            </a:xfrm>
            <a:custGeom>
              <a:avLst/>
              <a:gdLst/>
              <a:ahLst/>
              <a:cxnLst/>
              <a:rect l="l" t="t" r="r" b="b"/>
              <a:pathLst>
                <a:path w="13468" h="8093" extrusionOk="0">
                  <a:moveTo>
                    <a:pt x="1103" y="503"/>
                  </a:moveTo>
                  <a:lnTo>
                    <a:pt x="1103" y="503"/>
                  </a:lnTo>
                  <a:cubicBezTo>
                    <a:pt x="3252" y="1010"/>
                    <a:pt x="5536" y="1407"/>
                    <a:pt x="7512" y="2395"/>
                  </a:cubicBezTo>
                  <a:cubicBezTo>
                    <a:pt x="8504" y="2892"/>
                    <a:pt x="9435" y="3543"/>
                    <a:pt x="10241" y="4318"/>
                  </a:cubicBezTo>
                  <a:cubicBezTo>
                    <a:pt x="10738" y="4784"/>
                    <a:pt x="11172" y="5342"/>
                    <a:pt x="11482" y="5963"/>
                  </a:cubicBezTo>
                  <a:cubicBezTo>
                    <a:pt x="11778" y="6781"/>
                    <a:pt x="11407" y="7416"/>
                    <a:pt x="10711" y="7416"/>
                  </a:cubicBezTo>
                  <a:cubicBezTo>
                    <a:pt x="10458" y="7416"/>
                    <a:pt x="10161" y="7332"/>
                    <a:pt x="9838" y="7141"/>
                  </a:cubicBezTo>
                  <a:cubicBezTo>
                    <a:pt x="9249" y="6800"/>
                    <a:pt x="8846" y="5838"/>
                    <a:pt x="8287" y="5404"/>
                  </a:cubicBezTo>
                  <a:cubicBezTo>
                    <a:pt x="7667" y="4939"/>
                    <a:pt x="7015" y="4567"/>
                    <a:pt x="6333" y="4225"/>
                  </a:cubicBezTo>
                  <a:cubicBezTo>
                    <a:pt x="4422" y="3242"/>
                    <a:pt x="2663" y="1978"/>
                    <a:pt x="1103" y="503"/>
                  </a:cubicBezTo>
                  <a:close/>
                  <a:moveTo>
                    <a:pt x="504" y="1"/>
                  </a:moveTo>
                  <a:cubicBezTo>
                    <a:pt x="309" y="1"/>
                    <a:pt x="0" y="157"/>
                    <a:pt x="98" y="255"/>
                  </a:cubicBezTo>
                  <a:cubicBezTo>
                    <a:pt x="1246" y="1403"/>
                    <a:pt x="2456" y="2457"/>
                    <a:pt x="3789" y="3357"/>
                  </a:cubicBezTo>
                  <a:cubicBezTo>
                    <a:pt x="5216" y="4287"/>
                    <a:pt x="6953" y="4784"/>
                    <a:pt x="8194" y="5963"/>
                  </a:cubicBezTo>
                  <a:cubicBezTo>
                    <a:pt x="8854" y="6623"/>
                    <a:pt x="9707" y="8093"/>
                    <a:pt x="10768" y="8093"/>
                  </a:cubicBezTo>
                  <a:cubicBezTo>
                    <a:pt x="11053" y="8093"/>
                    <a:pt x="11353" y="7987"/>
                    <a:pt x="11668" y="7731"/>
                  </a:cubicBezTo>
                  <a:cubicBezTo>
                    <a:pt x="13467" y="6304"/>
                    <a:pt x="10676" y="3853"/>
                    <a:pt x="9621" y="3078"/>
                  </a:cubicBezTo>
                  <a:cubicBezTo>
                    <a:pt x="7108" y="1248"/>
                    <a:pt x="3789" y="751"/>
                    <a:pt x="843" y="38"/>
                  </a:cubicBezTo>
                  <a:cubicBezTo>
                    <a:pt x="832" y="36"/>
                    <a:pt x="820" y="35"/>
                    <a:pt x="807" y="35"/>
                  </a:cubicBezTo>
                  <a:cubicBezTo>
                    <a:pt x="762" y="35"/>
                    <a:pt x="707" y="46"/>
                    <a:pt x="651" y="64"/>
                  </a:cubicBezTo>
                  <a:lnTo>
                    <a:pt x="651" y="64"/>
                  </a:lnTo>
                  <a:cubicBezTo>
                    <a:pt x="643" y="55"/>
                    <a:pt x="634" y="46"/>
                    <a:pt x="625" y="38"/>
                  </a:cubicBezTo>
                  <a:cubicBezTo>
                    <a:pt x="599" y="12"/>
                    <a:pt x="556" y="1"/>
                    <a:pt x="5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051;p60"/>
            <p:cNvSpPr/>
            <p:nvPr/>
          </p:nvSpPr>
          <p:spPr>
            <a:xfrm>
              <a:off x="6749300" y="2375400"/>
              <a:ext cx="247175" cy="246125"/>
            </a:xfrm>
            <a:custGeom>
              <a:avLst/>
              <a:gdLst/>
              <a:ahLst/>
              <a:cxnLst/>
              <a:rect l="l" t="t" r="r" b="b"/>
              <a:pathLst>
                <a:path w="9887" h="9845" extrusionOk="0">
                  <a:moveTo>
                    <a:pt x="2759" y="2413"/>
                  </a:moveTo>
                  <a:cubicBezTo>
                    <a:pt x="3732" y="3100"/>
                    <a:pt x="4764" y="3702"/>
                    <a:pt x="5730" y="4426"/>
                  </a:cubicBezTo>
                  <a:cubicBezTo>
                    <a:pt x="6691" y="5139"/>
                    <a:pt x="7870" y="6070"/>
                    <a:pt x="8429" y="7124"/>
                  </a:cubicBezTo>
                  <a:cubicBezTo>
                    <a:pt x="8677" y="7559"/>
                    <a:pt x="9049" y="8613"/>
                    <a:pt x="8584" y="9048"/>
                  </a:cubicBezTo>
                  <a:lnTo>
                    <a:pt x="6847" y="9389"/>
                  </a:lnTo>
                  <a:cubicBezTo>
                    <a:pt x="6505" y="9203"/>
                    <a:pt x="6257" y="8955"/>
                    <a:pt x="6071" y="8644"/>
                  </a:cubicBezTo>
                  <a:cubicBezTo>
                    <a:pt x="4558" y="6832"/>
                    <a:pt x="3967" y="4420"/>
                    <a:pt x="2759" y="2413"/>
                  </a:cubicBezTo>
                  <a:close/>
                  <a:moveTo>
                    <a:pt x="501" y="0"/>
                  </a:moveTo>
                  <a:cubicBezTo>
                    <a:pt x="324" y="0"/>
                    <a:pt x="1" y="181"/>
                    <a:pt x="53" y="207"/>
                  </a:cubicBezTo>
                  <a:cubicBezTo>
                    <a:pt x="2225" y="1696"/>
                    <a:pt x="3279" y="4457"/>
                    <a:pt x="4334" y="6752"/>
                  </a:cubicBezTo>
                  <a:cubicBezTo>
                    <a:pt x="4900" y="8053"/>
                    <a:pt x="5749" y="9844"/>
                    <a:pt x="7329" y="9844"/>
                  </a:cubicBezTo>
                  <a:cubicBezTo>
                    <a:pt x="7482" y="9844"/>
                    <a:pt x="7641" y="9828"/>
                    <a:pt x="7808" y="9792"/>
                  </a:cubicBezTo>
                  <a:cubicBezTo>
                    <a:pt x="9886" y="9389"/>
                    <a:pt x="9297" y="7218"/>
                    <a:pt x="8211" y="5977"/>
                  </a:cubicBezTo>
                  <a:cubicBezTo>
                    <a:pt x="6257" y="3805"/>
                    <a:pt x="3403" y="2813"/>
                    <a:pt x="1418" y="672"/>
                  </a:cubicBezTo>
                  <a:cubicBezTo>
                    <a:pt x="1406" y="660"/>
                    <a:pt x="1387" y="653"/>
                    <a:pt x="1364" y="650"/>
                  </a:cubicBezTo>
                  <a:lnTo>
                    <a:pt x="1364" y="650"/>
                  </a:lnTo>
                  <a:cubicBezTo>
                    <a:pt x="1125" y="426"/>
                    <a:pt x="865" y="215"/>
                    <a:pt x="581" y="21"/>
                  </a:cubicBezTo>
                  <a:cubicBezTo>
                    <a:pt x="561" y="7"/>
                    <a:pt x="533" y="0"/>
                    <a:pt x="5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052;p60"/>
            <p:cNvSpPr/>
            <p:nvPr/>
          </p:nvSpPr>
          <p:spPr>
            <a:xfrm>
              <a:off x="6696850" y="2391175"/>
              <a:ext cx="222850" cy="261875"/>
            </a:xfrm>
            <a:custGeom>
              <a:avLst/>
              <a:gdLst/>
              <a:ahLst/>
              <a:cxnLst/>
              <a:rect l="l" t="t" r="r" b="b"/>
              <a:pathLst>
                <a:path w="8914" h="10475" extrusionOk="0">
                  <a:moveTo>
                    <a:pt x="1937" y="1"/>
                  </a:moveTo>
                  <a:cubicBezTo>
                    <a:pt x="1755" y="1"/>
                    <a:pt x="1467" y="132"/>
                    <a:pt x="1562" y="228"/>
                  </a:cubicBezTo>
                  <a:cubicBezTo>
                    <a:pt x="2803" y="1686"/>
                    <a:pt x="3826" y="3299"/>
                    <a:pt x="4664" y="5005"/>
                  </a:cubicBezTo>
                  <a:cubicBezTo>
                    <a:pt x="5036" y="5780"/>
                    <a:pt x="5346" y="6556"/>
                    <a:pt x="5594" y="7362"/>
                  </a:cubicBezTo>
                  <a:cubicBezTo>
                    <a:pt x="5687" y="7610"/>
                    <a:pt x="5967" y="8200"/>
                    <a:pt x="5874" y="8448"/>
                  </a:cubicBezTo>
                  <a:lnTo>
                    <a:pt x="3702" y="9595"/>
                  </a:lnTo>
                  <a:cubicBezTo>
                    <a:pt x="3423" y="9316"/>
                    <a:pt x="3206" y="8975"/>
                    <a:pt x="3082" y="8572"/>
                  </a:cubicBezTo>
                  <a:cubicBezTo>
                    <a:pt x="2834" y="7858"/>
                    <a:pt x="2989" y="7083"/>
                    <a:pt x="2865" y="6338"/>
                  </a:cubicBezTo>
                  <a:cubicBezTo>
                    <a:pt x="2741" y="5501"/>
                    <a:pt x="2337" y="4725"/>
                    <a:pt x="2213" y="3919"/>
                  </a:cubicBezTo>
                  <a:cubicBezTo>
                    <a:pt x="1996" y="2492"/>
                    <a:pt x="2151" y="1096"/>
                    <a:pt x="631" y="538"/>
                  </a:cubicBezTo>
                  <a:cubicBezTo>
                    <a:pt x="614" y="531"/>
                    <a:pt x="593" y="528"/>
                    <a:pt x="569" y="528"/>
                  </a:cubicBezTo>
                  <a:cubicBezTo>
                    <a:pt x="376" y="528"/>
                    <a:pt x="0" y="731"/>
                    <a:pt x="166" y="786"/>
                  </a:cubicBezTo>
                  <a:cubicBezTo>
                    <a:pt x="1934" y="1437"/>
                    <a:pt x="1500" y="3857"/>
                    <a:pt x="1965" y="5315"/>
                  </a:cubicBezTo>
                  <a:cubicBezTo>
                    <a:pt x="2368" y="6462"/>
                    <a:pt x="2089" y="7858"/>
                    <a:pt x="2617" y="8944"/>
                  </a:cubicBezTo>
                  <a:cubicBezTo>
                    <a:pt x="2974" y="9762"/>
                    <a:pt x="3838" y="10474"/>
                    <a:pt x="4755" y="10474"/>
                  </a:cubicBezTo>
                  <a:cubicBezTo>
                    <a:pt x="4951" y="10474"/>
                    <a:pt x="5150" y="10442"/>
                    <a:pt x="5346" y="10371"/>
                  </a:cubicBezTo>
                  <a:cubicBezTo>
                    <a:pt x="8913" y="9006"/>
                    <a:pt x="3361" y="1592"/>
                    <a:pt x="2058" y="41"/>
                  </a:cubicBezTo>
                  <a:cubicBezTo>
                    <a:pt x="2037" y="13"/>
                    <a:pt x="1992" y="1"/>
                    <a:pt x="19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053;p60"/>
            <p:cNvSpPr/>
            <p:nvPr/>
          </p:nvSpPr>
          <p:spPr>
            <a:xfrm>
              <a:off x="6301625" y="2375425"/>
              <a:ext cx="307100" cy="254600"/>
            </a:xfrm>
            <a:custGeom>
              <a:avLst/>
              <a:gdLst/>
              <a:ahLst/>
              <a:cxnLst/>
              <a:rect l="l" t="t" r="r" b="b"/>
              <a:pathLst>
                <a:path w="12284" h="10184" extrusionOk="0">
                  <a:moveTo>
                    <a:pt x="10358" y="1062"/>
                  </a:moveTo>
                  <a:cubicBezTo>
                    <a:pt x="10198" y="1374"/>
                    <a:pt x="10049" y="1740"/>
                    <a:pt x="9833" y="2129"/>
                  </a:cubicBezTo>
                  <a:cubicBezTo>
                    <a:pt x="8623" y="4332"/>
                    <a:pt x="6762" y="6534"/>
                    <a:pt x="5025" y="8333"/>
                  </a:cubicBezTo>
                  <a:cubicBezTo>
                    <a:pt x="4565" y="8818"/>
                    <a:pt x="3670" y="9812"/>
                    <a:pt x="2857" y="9812"/>
                  </a:cubicBezTo>
                  <a:cubicBezTo>
                    <a:pt x="2629" y="9812"/>
                    <a:pt x="2407" y="9734"/>
                    <a:pt x="2202" y="9543"/>
                  </a:cubicBezTo>
                  <a:cubicBezTo>
                    <a:pt x="1303" y="8643"/>
                    <a:pt x="2575" y="7123"/>
                    <a:pt x="3226" y="6534"/>
                  </a:cubicBezTo>
                  <a:cubicBezTo>
                    <a:pt x="4126" y="5728"/>
                    <a:pt x="5211" y="5200"/>
                    <a:pt x="6173" y="4487"/>
                  </a:cubicBezTo>
                  <a:cubicBezTo>
                    <a:pt x="7620" y="3401"/>
                    <a:pt x="8899" y="2128"/>
                    <a:pt x="10358" y="1062"/>
                  </a:cubicBezTo>
                  <a:close/>
                  <a:moveTo>
                    <a:pt x="11514" y="0"/>
                  </a:moveTo>
                  <a:cubicBezTo>
                    <a:pt x="11435" y="0"/>
                    <a:pt x="11353" y="16"/>
                    <a:pt x="11291" y="51"/>
                  </a:cubicBezTo>
                  <a:lnTo>
                    <a:pt x="11291" y="20"/>
                  </a:lnTo>
                  <a:cubicBezTo>
                    <a:pt x="8561" y="1571"/>
                    <a:pt x="6359" y="3897"/>
                    <a:pt x="3784" y="5635"/>
                  </a:cubicBezTo>
                  <a:cubicBezTo>
                    <a:pt x="2730" y="6379"/>
                    <a:pt x="0" y="8488"/>
                    <a:pt x="1861" y="9884"/>
                  </a:cubicBezTo>
                  <a:cubicBezTo>
                    <a:pt x="2149" y="10095"/>
                    <a:pt x="2447" y="10183"/>
                    <a:pt x="2746" y="10183"/>
                  </a:cubicBezTo>
                  <a:cubicBezTo>
                    <a:pt x="3899" y="10183"/>
                    <a:pt x="5067" y="8868"/>
                    <a:pt x="5708" y="8178"/>
                  </a:cubicBezTo>
                  <a:cubicBezTo>
                    <a:pt x="6669" y="7123"/>
                    <a:pt x="7569" y="6038"/>
                    <a:pt x="8406" y="4890"/>
                  </a:cubicBezTo>
                  <a:cubicBezTo>
                    <a:pt x="8965" y="4177"/>
                    <a:pt x="9554" y="3463"/>
                    <a:pt x="10019" y="2688"/>
                  </a:cubicBezTo>
                  <a:cubicBezTo>
                    <a:pt x="10330" y="2222"/>
                    <a:pt x="11105" y="423"/>
                    <a:pt x="11694" y="423"/>
                  </a:cubicBezTo>
                  <a:cubicBezTo>
                    <a:pt x="11912" y="423"/>
                    <a:pt x="12284" y="82"/>
                    <a:pt x="11912" y="82"/>
                  </a:cubicBezTo>
                  <a:cubicBezTo>
                    <a:pt x="11860" y="82"/>
                    <a:pt x="11811" y="83"/>
                    <a:pt x="11763" y="86"/>
                  </a:cubicBezTo>
                  <a:lnTo>
                    <a:pt x="11763" y="86"/>
                  </a:lnTo>
                  <a:cubicBezTo>
                    <a:pt x="11742" y="35"/>
                    <a:pt x="11632" y="0"/>
                    <a:pt x="115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054;p60"/>
            <p:cNvSpPr/>
            <p:nvPr/>
          </p:nvSpPr>
          <p:spPr>
            <a:xfrm>
              <a:off x="6483075" y="2375225"/>
              <a:ext cx="176925" cy="263975"/>
            </a:xfrm>
            <a:custGeom>
              <a:avLst/>
              <a:gdLst/>
              <a:ahLst/>
              <a:cxnLst/>
              <a:rect l="l" t="t" r="r" b="b"/>
              <a:pathLst>
                <a:path w="7077" h="10559" extrusionOk="0">
                  <a:moveTo>
                    <a:pt x="5909" y="1169"/>
                  </a:moveTo>
                  <a:cubicBezTo>
                    <a:pt x="5487" y="2219"/>
                    <a:pt x="5285" y="3409"/>
                    <a:pt x="4964" y="4464"/>
                  </a:cubicBezTo>
                  <a:cubicBezTo>
                    <a:pt x="4654" y="5425"/>
                    <a:pt x="4343" y="6387"/>
                    <a:pt x="4033" y="7349"/>
                  </a:cubicBezTo>
                  <a:cubicBezTo>
                    <a:pt x="3845" y="7890"/>
                    <a:pt x="3120" y="10041"/>
                    <a:pt x="2266" y="10041"/>
                  </a:cubicBezTo>
                  <a:cubicBezTo>
                    <a:pt x="1995" y="10041"/>
                    <a:pt x="1711" y="9825"/>
                    <a:pt x="1428" y="9272"/>
                  </a:cubicBezTo>
                  <a:cubicBezTo>
                    <a:pt x="621" y="7690"/>
                    <a:pt x="2420" y="5394"/>
                    <a:pt x="3320" y="4123"/>
                  </a:cubicBezTo>
                  <a:cubicBezTo>
                    <a:pt x="4054" y="3009"/>
                    <a:pt x="5060" y="2149"/>
                    <a:pt x="5909" y="1169"/>
                  </a:cubicBezTo>
                  <a:close/>
                  <a:moveTo>
                    <a:pt x="6828" y="1"/>
                  </a:moveTo>
                  <a:cubicBezTo>
                    <a:pt x="6754" y="1"/>
                    <a:pt x="6670" y="15"/>
                    <a:pt x="6597" y="40"/>
                  </a:cubicBezTo>
                  <a:lnTo>
                    <a:pt x="6597" y="40"/>
                  </a:lnTo>
                  <a:cubicBezTo>
                    <a:pt x="6559" y="26"/>
                    <a:pt x="6512" y="20"/>
                    <a:pt x="6461" y="20"/>
                  </a:cubicBezTo>
                  <a:cubicBezTo>
                    <a:pt x="6327" y="20"/>
                    <a:pt x="6169" y="66"/>
                    <a:pt x="6111" y="152"/>
                  </a:cubicBezTo>
                  <a:cubicBezTo>
                    <a:pt x="5336" y="1331"/>
                    <a:pt x="4126" y="2199"/>
                    <a:pt x="3289" y="3316"/>
                  </a:cubicBezTo>
                  <a:cubicBezTo>
                    <a:pt x="2575" y="4278"/>
                    <a:pt x="1924" y="5301"/>
                    <a:pt x="1334" y="6356"/>
                  </a:cubicBezTo>
                  <a:cubicBezTo>
                    <a:pt x="714" y="7566"/>
                    <a:pt x="1" y="10016"/>
                    <a:pt x="1924" y="10513"/>
                  </a:cubicBezTo>
                  <a:cubicBezTo>
                    <a:pt x="2049" y="10544"/>
                    <a:pt x="2167" y="10558"/>
                    <a:pt x="2280" y="10558"/>
                  </a:cubicBezTo>
                  <a:cubicBezTo>
                    <a:pt x="3287" y="10558"/>
                    <a:pt x="3822" y="9395"/>
                    <a:pt x="4157" y="8558"/>
                  </a:cubicBezTo>
                  <a:cubicBezTo>
                    <a:pt x="4622" y="7473"/>
                    <a:pt x="4933" y="6263"/>
                    <a:pt x="5305" y="5115"/>
                  </a:cubicBezTo>
                  <a:cubicBezTo>
                    <a:pt x="5801" y="3564"/>
                    <a:pt x="6080" y="1517"/>
                    <a:pt x="6980" y="183"/>
                  </a:cubicBezTo>
                  <a:cubicBezTo>
                    <a:pt x="7077" y="54"/>
                    <a:pt x="6972" y="1"/>
                    <a:pt x="68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055;p60"/>
            <p:cNvSpPr/>
            <p:nvPr/>
          </p:nvSpPr>
          <p:spPr>
            <a:xfrm>
              <a:off x="6565275" y="2319500"/>
              <a:ext cx="32600" cy="20225"/>
            </a:xfrm>
            <a:custGeom>
              <a:avLst/>
              <a:gdLst/>
              <a:ahLst/>
              <a:cxnLst/>
              <a:rect l="l" t="t" r="r" b="b"/>
              <a:pathLst>
                <a:path w="1304" h="809" extrusionOk="0">
                  <a:moveTo>
                    <a:pt x="776" y="241"/>
                  </a:moveTo>
                  <a:lnTo>
                    <a:pt x="682" y="268"/>
                  </a:lnTo>
                  <a:lnTo>
                    <a:pt x="682" y="268"/>
                  </a:lnTo>
                  <a:cubicBezTo>
                    <a:pt x="693" y="260"/>
                    <a:pt x="704" y="251"/>
                    <a:pt x="714" y="241"/>
                  </a:cubicBezTo>
                  <a:close/>
                  <a:moveTo>
                    <a:pt x="583" y="347"/>
                  </a:moveTo>
                  <a:lnTo>
                    <a:pt x="583" y="347"/>
                  </a:lnTo>
                  <a:cubicBezTo>
                    <a:pt x="609" y="364"/>
                    <a:pt x="639" y="383"/>
                    <a:pt x="652" y="396"/>
                  </a:cubicBezTo>
                  <a:cubicBezTo>
                    <a:pt x="678" y="422"/>
                    <a:pt x="705" y="449"/>
                    <a:pt x="693" y="494"/>
                  </a:cubicBezTo>
                  <a:lnTo>
                    <a:pt x="693" y="494"/>
                  </a:lnTo>
                  <a:cubicBezTo>
                    <a:pt x="690" y="493"/>
                    <a:pt x="687" y="491"/>
                    <a:pt x="683" y="489"/>
                  </a:cubicBezTo>
                  <a:cubicBezTo>
                    <a:pt x="652" y="458"/>
                    <a:pt x="621" y="458"/>
                    <a:pt x="621" y="427"/>
                  </a:cubicBezTo>
                  <a:cubicBezTo>
                    <a:pt x="608" y="400"/>
                    <a:pt x="594" y="373"/>
                    <a:pt x="583" y="347"/>
                  </a:cubicBezTo>
                  <a:close/>
                  <a:moveTo>
                    <a:pt x="761" y="0"/>
                  </a:moveTo>
                  <a:cubicBezTo>
                    <a:pt x="637" y="0"/>
                    <a:pt x="512" y="39"/>
                    <a:pt x="404" y="117"/>
                  </a:cubicBezTo>
                  <a:cubicBezTo>
                    <a:pt x="363" y="130"/>
                    <a:pt x="322" y="156"/>
                    <a:pt x="300" y="186"/>
                  </a:cubicBezTo>
                  <a:lnTo>
                    <a:pt x="300" y="186"/>
                  </a:lnTo>
                  <a:cubicBezTo>
                    <a:pt x="154" y="218"/>
                    <a:pt x="1" y="298"/>
                    <a:pt x="1" y="396"/>
                  </a:cubicBezTo>
                  <a:lnTo>
                    <a:pt x="32" y="396"/>
                  </a:lnTo>
                  <a:cubicBezTo>
                    <a:pt x="48" y="697"/>
                    <a:pt x="273" y="809"/>
                    <a:pt x="525" y="809"/>
                  </a:cubicBezTo>
                  <a:cubicBezTo>
                    <a:pt x="740" y="809"/>
                    <a:pt x="974" y="727"/>
                    <a:pt x="1117" y="613"/>
                  </a:cubicBezTo>
                  <a:cubicBezTo>
                    <a:pt x="1303" y="489"/>
                    <a:pt x="1303" y="210"/>
                    <a:pt x="1117" y="117"/>
                  </a:cubicBezTo>
                  <a:cubicBezTo>
                    <a:pt x="1009" y="39"/>
                    <a:pt x="885" y="0"/>
                    <a:pt x="7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056;p60"/>
            <p:cNvSpPr/>
            <p:nvPr/>
          </p:nvSpPr>
          <p:spPr>
            <a:xfrm>
              <a:off x="6619575" y="2316975"/>
              <a:ext cx="24825" cy="17300"/>
            </a:xfrm>
            <a:custGeom>
              <a:avLst/>
              <a:gdLst/>
              <a:ahLst/>
              <a:cxnLst/>
              <a:rect l="l" t="t" r="r" b="b"/>
              <a:pathLst>
                <a:path w="993" h="692" extrusionOk="0">
                  <a:moveTo>
                    <a:pt x="547" y="1"/>
                  </a:moveTo>
                  <a:cubicBezTo>
                    <a:pt x="450" y="1"/>
                    <a:pt x="357" y="32"/>
                    <a:pt x="279" y="94"/>
                  </a:cubicBezTo>
                  <a:cubicBezTo>
                    <a:pt x="187" y="124"/>
                    <a:pt x="34" y="186"/>
                    <a:pt x="122" y="277"/>
                  </a:cubicBezTo>
                  <a:lnTo>
                    <a:pt x="122" y="277"/>
                  </a:lnTo>
                  <a:cubicBezTo>
                    <a:pt x="67" y="313"/>
                    <a:pt x="31" y="356"/>
                    <a:pt x="31" y="404"/>
                  </a:cubicBezTo>
                  <a:lnTo>
                    <a:pt x="0" y="404"/>
                  </a:lnTo>
                  <a:cubicBezTo>
                    <a:pt x="15" y="611"/>
                    <a:pt x="178" y="691"/>
                    <a:pt x="362" y="691"/>
                  </a:cubicBezTo>
                  <a:cubicBezTo>
                    <a:pt x="563" y="691"/>
                    <a:pt x="788" y="596"/>
                    <a:pt x="869" y="466"/>
                  </a:cubicBezTo>
                  <a:cubicBezTo>
                    <a:pt x="993" y="342"/>
                    <a:pt x="962" y="156"/>
                    <a:pt x="838" y="94"/>
                  </a:cubicBezTo>
                  <a:cubicBezTo>
                    <a:pt x="744" y="32"/>
                    <a:pt x="644" y="1"/>
                    <a:pt x="5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057;p60"/>
            <p:cNvSpPr/>
            <p:nvPr/>
          </p:nvSpPr>
          <p:spPr>
            <a:xfrm>
              <a:off x="6602500" y="2340700"/>
              <a:ext cx="28725" cy="21375"/>
            </a:xfrm>
            <a:custGeom>
              <a:avLst/>
              <a:gdLst/>
              <a:ahLst/>
              <a:cxnLst/>
              <a:rect l="l" t="t" r="r" b="b"/>
              <a:pathLst>
                <a:path w="1149" h="855" extrusionOk="0">
                  <a:moveTo>
                    <a:pt x="509" y="1"/>
                  </a:moveTo>
                  <a:cubicBezTo>
                    <a:pt x="409" y="1"/>
                    <a:pt x="309" y="25"/>
                    <a:pt x="218" y="75"/>
                  </a:cubicBezTo>
                  <a:cubicBezTo>
                    <a:pt x="5" y="227"/>
                    <a:pt x="1" y="557"/>
                    <a:pt x="204" y="716"/>
                  </a:cubicBezTo>
                  <a:lnTo>
                    <a:pt x="204" y="716"/>
                  </a:lnTo>
                  <a:cubicBezTo>
                    <a:pt x="277" y="803"/>
                    <a:pt x="409" y="854"/>
                    <a:pt x="535" y="854"/>
                  </a:cubicBezTo>
                  <a:cubicBezTo>
                    <a:pt x="553" y="854"/>
                    <a:pt x="572" y="853"/>
                    <a:pt x="590" y="851"/>
                  </a:cubicBezTo>
                  <a:cubicBezTo>
                    <a:pt x="807" y="820"/>
                    <a:pt x="1148" y="572"/>
                    <a:pt x="1024" y="292"/>
                  </a:cubicBezTo>
                  <a:cubicBezTo>
                    <a:pt x="920" y="104"/>
                    <a:pt x="716" y="1"/>
                    <a:pt x="5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058;p60"/>
            <p:cNvSpPr/>
            <p:nvPr/>
          </p:nvSpPr>
          <p:spPr>
            <a:xfrm>
              <a:off x="6662225" y="2347025"/>
              <a:ext cx="29475" cy="22500"/>
            </a:xfrm>
            <a:custGeom>
              <a:avLst/>
              <a:gdLst/>
              <a:ahLst/>
              <a:cxnLst/>
              <a:rect l="l" t="t" r="r" b="b"/>
              <a:pathLst>
                <a:path w="1179" h="900" extrusionOk="0">
                  <a:moveTo>
                    <a:pt x="510" y="0"/>
                  </a:moveTo>
                  <a:cubicBezTo>
                    <a:pt x="390" y="0"/>
                    <a:pt x="288" y="56"/>
                    <a:pt x="186" y="132"/>
                  </a:cubicBezTo>
                  <a:cubicBezTo>
                    <a:pt x="158" y="161"/>
                    <a:pt x="142" y="203"/>
                    <a:pt x="146" y="243"/>
                  </a:cubicBezTo>
                  <a:lnTo>
                    <a:pt x="146" y="243"/>
                  </a:lnTo>
                  <a:cubicBezTo>
                    <a:pt x="96" y="280"/>
                    <a:pt x="62" y="327"/>
                    <a:pt x="62" y="381"/>
                  </a:cubicBezTo>
                  <a:lnTo>
                    <a:pt x="31" y="381"/>
                  </a:lnTo>
                  <a:cubicBezTo>
                    <a:pt x="0" y="567"/>
                    <a:pt x="62" y="753"/>
                    <a:pt x="217" y="846"/>
                  </a:cubicBezTo>
                  <a:cubicBezTo>
                    <a:pt x="291" y="883"/>
                    <a:pt x="369" y="900"/>
                    <a:pt x="448" y="900"/>
                  </a:cubicBezTo>
                  <a:cubicBezTo>
                    <a:pt x="570" y="900"/>
                    <a:pt x="694" y="859"/>
                    <a:pt x="807" y="784"/>
                  </a:cubicBezTo>
                  <a:cubicBezTo>
                    <a:pt x="1179" y="536"/>
                    <a:pt x="993" y="101"/>
                    <a:pt x="589" y="8"/>
                  </a:cubicBezTo>
                  <a:cubicBezTo>
                    <a:pt x="562" y="3"/>
                    <a:pt x="535" y="0"/>
                    <a:pt x="5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059;p60"/>
            <p:cNvSpPr/>
            <p:nvPr/>
          </p:nvSpPr>
          <p:spPr>
            <a:xfrm>
              <a:off x="6660675" y="2309100"/>
              <a:ext cx="34125" cy="21850"/>
            </a:xfrm>
            <a:custGeom>
              <a:avLst/>
              <a:gdLst/>
              <a:ahLst/>
              <a:cxnLst/>
              <a:rect l="l" t="t" r="r" b="b"/>
              <a:pathLst>
                <a:path w="1365" h="874" extrusionOk="0">
                  <a:moveTo>
                    <a:pt x="744" y="189"/>
                  </a:moveTo>
                  <a:cubicBezTo>
                    <a:pt x="744" y="189"/>
                    <a:pt x="745" y="189"/>
                    <a:pt x="745" y="192"/>
                  </a:cubicBezTo>
                  <a:lnTo>
                    <a:pt x="743" y="192"/>
                  </a:lnTo>
                  <a:lnTo>
                    <a:pt x="743" y="192"/>
                  </a:lnTo>
                  <a:cubicBezTo>
                    <a:pt x="743" y="190"/>
                    <a:pt x="744" y="189"/>
                    <a:pt x="744" y="189"/>
                  </a:cubicBezTo>
                  <a:close/>
                  <a:moveTo>
                    <a:pt x="857" y="1"/>
                  </a:moveTo>
                  <a:cubicBezTo>
                    <a:pt x="637" y="1"/>
                    <a:pt x="409" y="93"/>
                    <a:pt x="248" y="254"/>
                  </a:cubicBezTo>
                  <a:cubicBezTo>
                    <a:pt x="0" y="502"/>
                    <a:pt x="248" y="812"/>
                    <a:pt x="527" y="874"/>
                  </a:cubicBezTo>
                  <a:cubicBezTo>
                    <a:pt x="651" y="874"/>
                    <a:pt x="807" y="843"/>
                    <a:pt x="931" y="781"/>
                  </a:cubicBezTo>
                  <a:cubicBezTo>
                    <a:pt x="948" y="781"/>
                    <a:pt x="1005" y="752"/>
                    <a:pt x="1029" y="720"/>
                  </a:cubicBezTo>
                  <a:lnTo>
                    <a:pt x="1029" y="720"/>
                  </a:lnTo>
                  <a:cubicBezTo>
                    <a:pt x="1053" y="709"/>
                    <a:pt x="1072" y="698"/>
                    <a:pt x="1086" y="688"/>
                  </a:cubicBezTo>
                  <a:cubicBezTo>
                    <a:pt x="1365" y="564"/>
                    <a:pt x="1365" y="192"/>
                    <a:pt x="1086" y="36"/>
                  </a:cubicBezTo>
                  <a:cubicBezTo>
                    <a:pt x="1013" y="12"/>
                    <a:pt x="936" y="1"/>
                    <a:pt x="8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060;p60"/>
            <p:cNvSpPr/>
            <p:nvPr/>
          </p:nvSpPr>
          <p:spPr>
            <a:xfrm>
              <a:off x="6721150" y="2329375"/>
              <a:ext cx="28725" cy="20500"/>
            </a:xfrm>
            <a:custGeom>
              <a:avLst/>
              <a:gdLst/>
              <a:ahLst/>
              <a:cxnLst/>
              <a:rect l="l" t="t" r="r" b="b"/>
              <a:pathLst>
                <a:path w="1149" h="820" extrusionOk="0">
                  <a:moveTo>
                    <a:pt x="590" y="1"/>
                  </a:moveTo>
                  <a:cubicBezTo>
                    <a:pt x="373" y="1"/>
                    <a:pt x="156" y="125"/>
                    <a:pt x="32" y="311"/>
                  </a:cubicBezTo>
                  <a:cubicBezTo>
                    <a:pt x="1" y="528"/>
                    <a:pt x="125" y="714"/>
                    <a:pt x="311" y="776"/>
                  </a:cubicBezTo>
                  <a:cubicBezTo>
                    <a:pt x="388" y="805"/>
                    <a:pt x="467" y="819"/>
                    <a:pt x="546" y="819"/>
                  </a:cubicBezTo>
                  <a:cubicBezTo>
                    <a:pt x="720" y="819"/>
                    <a:pt x="886" y="750"/>
                    <a:pt x="993" y="621"/>
                  </a:cubicBezTo>
                  <a:cubicBezTo>
                    <a:pt x="1148" y="435"/>
                    <a:pt x="1024" y="249"/>
                    <a:pt x="900" y="63"/>
                  </a:cubicBezTo>
                  <a:cubicBezTo>
                    <a:pt x="866" y="28"/>
                    <a:pt x="812" y="14"/>
                    <a:pt x="753" y="14"/>
                  </a:cubicBezTo>
                  <a:cubicBezTo>
                    <a:pt x="737" y="14"/>
                    <a:pt x="721" y="15"/>
                    <a:pt x="705" y="17"/>
                  </a:cubicBezTo>
                  <a:lnTo>
                    <a:pt x="705" y="17"/>
                  </a:lnTo>
                  <a:cubicBezTo>
                    <a:pt x="678" y="6"/>
                    <a:pt x="648" y="1"/>
                    <a:pt x="6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061;p60"/>
            <p:cNvSpPr/>
            <p:nvPr/>
          </p:nvSpPr>
          <p:spPr>
            <a:xfrm>
              <a:off x="6779325" y="2324625"/>
              <a:ext cx="33350" cy="19525"/>
            </a:xfrm>
            <a:custGeom>
              <a:avLst/>
              <a:gdLst/>
              <a:ahLst/>
              <a:cxnLst/>
              <a:rect l="l" t="t" r="r" b="b"/>
              <a:pathLst>
                <a:path w="1334" h="781" extrusionOk="0">
                  <a:moveTo>
                    <a:pt x="576" y="348"/>
                  </a:moveTo>
                  <a:lnTo>
                    <a:pt x="576" y="348"/>
                  </a:lnTo>
                  <a:cubicBezTo>
                    <a:pt x="577" y="350"/>
                    <a:pt x="577" y="351"/>
                    <a:pt x="578" y="353"/>
                  </a:cubicBezTo>
                  <a:lnTo>
                    <a:pt x="578" y="353"/>
                  </a:lnTo>
                  <a:cubicBezTo>
                    <a:pt x="577" y="353"/>
                    <a:pt x="576" y="353"/>
                    <a:pt x="576" y="353"/>
                  </a:cubicBezTo>
                  <a:lnTo>
                    <a:pt x="576" y="353"/>
                  </a:lnTo>
                  <a:cubicBezTo>
                    <a:pt x="576" y="351"/>
                    <a:pt x="576" y="350"/>
                    <a:pt x="576" y="348"/>
                  </a:cubicBezTo>
                  <a:close/>
                  <a:moveTo>
                    <a:pt x="729" y="1"/>
                  </a:moveTo>
                  <a:cubicBezTo>
                    <a:pt x="579" y="1"/>
                    <a:pt x="424" y="49"/>
                    <a:pt x="310" y="98"/>
                  </a:cubicBezTo>
                  <a:cubicBezTo>
                    <a:pt x="186" y="129"/>
                    <a:pt x="62" y="222"/>
                    <a:pt x="0" y="377"/>
                  </a:cubicBezTo>
                  <a:cubicBezTo>
                    <a:pt x="0" y="439"/>
                    <a:pt x="0" y="501"/>
                    <a:pt x="0" y="563"/>
                  </a:cubicBezTo>
                  <a:cubicBezTo>
                    <a:pt x="0" y="594"/>
                    <a:pt x="124" y="687"/>
                    <a:pt x="93" y="718"/>
                  </a:cubicBezTo>
                  <a:cubicBezTo>
                    <a:pt x="31" y="780"/>
                    <a:pt x="279" y="780"/>
                    <a:pt x="310" y="780"/>
                  </a:cubicBezTo>
                  <a:cubicBezTo>
                    <a:pt x="327" y="776"/>
                    <a:pt x="343" y="772"/>
                    <a:pt x="359" y="768"/>
                  </a:cubicBezTo>
                  <a:lnTo>
                    <a:pt x="359" y="768"/>
                  </a:lnTo>
                  <a:cubicBezTo>
                    <a:pt x="398" y="776"/>
                    <a:pt x="440" y="780"/>
                    <a:pt x="484" y="780"/>
                  </a:cubicBezTo>
                  <a:cubicBezTo>
                    <a:pt x="851" y="780"/>
                    <a:pt x="1334" y="491"/>
                    <a:pt x="1086" y="160"/>
                  </a:cubicBezTo>
                  <a:cubicBezTo>
                    <a:pt x="997" y="41"/>
                    <a:pt x="865" y="1"/>
                    <a:pt x="7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062;p60"/>
            <p:cNvSpPr/>
            <p:nvPr/>
          </p:nvSpPr>
          <p:spPr>
            <a:xfrm>
              <a:off x="6757250" y="2355600"/>
              <a:ext cx="31025" cy="21050"/>
            </a:xfrm>
            <a:custGeom>
              <a:avLst/>
              <a:gdLst/>
              <a:ahLst/>
              <a:cxnLst/>
              <a:rect l="l" t="t" r="r" b="b"/>
              <a:pathLst>
                <a:path w="1241" h="842" extrusionOk="0">
                  <a:moveTo>
                    <a:pt x="642" y="0"/>
                  </a:moveTo>
                  <a:cubicBezTo>
                    <a:pt x="523" y="0"/>
                    <a:pt x="400" y="29"/>
                    <a:pt x="294" y="69"/>
                  </a:cubicBezTo>
                  <a:cubicBezTo>
                    <a:pt x="201" y="100"/>
                    <a:pt x="45" y="162"/>
                    <a:pt x="14" y="286"/>
                  </a:cubicBezTo>
                  <a:cubicBezTo>
                    <a:pt x="1" y="341"/>
                    <a:pt x="18" y="402"/>
                    <a:pt x="46" y="461"/>
                  </a:cubicBezTo>
                  <a:lnTo>
                    <a:pt x="46" y="461"/>
                  </a:lnTo>
                  <a:cubicBezTo>
                    <a:pt x="22" y="483"/>
                    <a:pt x="9" y="508"/>
                    <a:pt x="14" y="534"/>
                  </a:cubicBezTo>
                  <a:lnTo>
                    <a:pt x="14" y="565"/>
                  </a:lnTo>
                  <a:cubicBezTo>
                    <a:pt x="25" y="760"/>
                    <a:pt x="191" y="841"/>
                    <a:pt x="388" y="841"/>
                  </a:cubicBezTo>
                  <a:cubicBezTo>
                    <a:pt x="758" y="841"/>
                    <a:pt x="1240" y="556"/>
                    <a:pt x="1038" y="193"/>
                  </a:cubicBezTo>
                  <a:cubicBezTo>
                    <a:pt x="949" y="51"/>
                    <a:pt x="800" y="0"/>
                    <a:pt x="6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063;p60"/>
            <p:cNvSpPr/>
            <p:nvPr/>
          </p:nvSpPr>
          <p:spPr>
            <a:xfrm>
              <a:off x="6708300" y="2365675"/>
              <a:ext cx="31475" cy="24050"/>
            </a:xfrm>
            <a:custGeom>
              <a:avLst/>
              <a:gdLst/>
              <a:ahLst/>
              <a:cxnLst/>
              <a:rect l="l" t="t" r="r" b="b"/>
              <a:pathLst>
                <a:path w="1259" h="962" extrusionOk="0">
                  <a:moveTo>
                    <a:pt x="593" y="0"/>
                  </a:moveTo>
                  <a:cubicBezTo>
                    <a:pt x="504" y="0"/>
                    <a:pt x="413" y="22"/>
                    <a:pt x="328" y="69"/>
                  </a:cubicBezTo>
                  <a:cubicBezTo>
                    <a:pt x="204" y="100"/>
                    <a:pt x="80" y="193"/>
                    <a:pt x="80" y="317"/>
                  </a:cubicBezTo>
                  <a:cubicBezTo>
                    <a:pt x="80" y="344"/>
                    <a:pt x="84" y="368"/>
                    <a:pt x="90" y="390"/>
                  </a:cubicBezTo>
                  <a:lnTo>
                    <a:pt x="90" y="390"/>
                  </a:lnTo>
                  <a:cubicBezTo>
                    <a:pt x="33" y="431"/>
                    <a:pt x="1" y="481"/>
                    <a:pt x="18" y="534"/>
                  </a:cubicBezTo>
                  <a:cubicBezTo>
                    <a:pt x="69" y="790"/>
                    <a:pt x="289" y="961"/>
                    <a:pt x="522" y="961"/>
                  </a:cubicBezTo>
                  <a:cubicBezTo>
                    <a:pt x="571" y="961"/>
                    <a:pt x="621" y="954"/>
                    <a:pt x="670" y="937"/>
                  </a:cubicBezTo>
                  <a:cubicBezTo>
                    <a:pt x="949" y="844"/>
                    <a:pt x="1259" y="596"/>
                    <a:pt x="1104" y="286"/>
                  </a:cubicBezTo>
                  <a:cubicBezTo>
                    <a:pt x="996" y="113"/>
                    <a:pt x="797" y="0"/>
                    <a:pt x="5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064;p60"/>
            <p:cNvSpPr/>
            <p:nvPr/>
          </p:nvSpPr>
          <p:spPr>
            <a:xfrm>
              <a:off x="6629650" y="2371550"/>
              <a:ext cx="26375" cy="21900"/>
            </a:xfrm>
            <a:custGeom>
              <a:avLst/>
              <a:gdLst/>
              <a:ahLst/>
              <a:cxnLst/>
              <a:rect l="l" t="t" r="r" b="b"/>
              <a:pathLst>
                <a:path w="1055" h="876" extrusionOk="0">
                  <a:moveTo>
                    <a:pt x="681" y="1"/>
                  </a:moveTo>
                  <a:cubicBezTo>
                    <a:pt x="418" y="1"/>
                    <a:pt x="107" y="161"/>
                    <a:pt x="68" y="423"/>
                  </a:cubicBezTo>
                  <a:lnTo>
                    <a:pt x="68" y="423"/>
                  </a:lnTo>
                  <a:cubicBezTo>
                    <a:pt x="27" y="450"/>
                    <a:pt x="0" y="483"/>
                    <a:pt x="0" y="516"/>
                  </a:cubicBezTo>
                  <a:lnTo>
                    <a:pt x="31" y="516"/>
                  </a:lnTo>
                  <a:cubicBezTo>
                    <a:pt x="31" y="767"/>
                    <a:pt x="193" y="876"/>
                    <a:pt x="386" y="876"/>
                  </a:cubicBezTo>
                  <a:cubicBezTo>
                    <a:pt x="432" y="876"/>
                    <a:pt x="480" y="869"/>
                    <a:pt x="528" y="858"/>
                  </a:cubicBezTo>
                  <a:cubicBezTo>
                    <a:pt x="838" y="858"/>
                    <a:pt x="1055" y="578"/>
                    <a:pt x="1055" y="268"/>
                  </a:cubicBezTo>
                  <a:cubicBezTo>
                    <a:pt x="1033" y="83"/>
                    <a:pt x="870" y="1"/>
                    <a:pt x="6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065;p60"/>
            <p:cNvSpPr/>
            <p:nvPr/>
          </p:nvSpPr>
          <p:spPr>
            <a:xfrm>
              <a:off x="6563225" y="2357475"/>
              <a:ext cx="32075" cy="24925"/>
            </a:xfrm>
            <a:custGeom>
              <a:avLst/>
              <a:gdLst/>
              <a:ahLst/>
              <a:cxnLst/>
              <a:rect l="l" t="t" r="r" b="b"/>
              <a:pathLst>
                <a:path w="1283" h="997" extrusionOk="0">
                  <a:moveTo>
                    <a:pt x="696" y="0"/>
                  </a:moveTo>
                  <a:cubicBezTo>
                    <a:pt x="430" y="0"/>
                    <a:pt x="177" y="170"/>
                    <a:pt x="83" y="428"/>
                  </a:cubicBezTo>
                  <a:cubicBezTo>
                    <a:pt x="0" y="785"/>
                    <a:pt x="332" y="997"/>
                    <a:pt x="646" y="997"/>
                  </a:cubicBezTo>
                  <a:cubicBezTo>
                    <a:pt x="687" y="997"/>
                    <a:pt x="726" y="993"/>
                    <a:pt x="765" y="986"/>
                  </a:cubicBezTo>
                  <a:cubicBezTo>
                    <a:pt x="858" y="986"/>
                    <a:pt x="1044" y="924"/>
                    <a:pt x="1075" y="800"/>
                  </a:cubicBezTo>
                  <a:cubicBezTo>
                    <a:pt x="1075" y="786"/>
                    <a:pt x="1074" y="774"/>
                    <a:pt x="1072" y="762"/>
                  </a:cubicBezTo>
                  <a:lnTo>
                    <a:pt x="1072" y="762"/>
                  </a:lnTo>
                  <a:cubicBezTo>
                    <a:pt x="1282" y="553"/>
                    <a:pt x="1227" y="194"/>
                    <a:pt x="951" y="56"/>
                  </a:cubicBezTo>
                  <a:cubicBezTo>
                    <a:pt x="868" y="18"/>
                    <a:pt x="781" y="0"/>
                    <a:pt x="6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4218;p60"/>
          <p:cNvGrpSpPr/>
          <p:nvPr/>
        </p:nvGrpSpPr>
        <p:grpSpPr>
          <a:xfrm rot="17901881">
            <a:off x="7981241" y="-218854"/>
            <a:ext cx="537525" cy="1406075"/>
            <a:chOff x="5506625" y="718175"/>
            <a:chExt cx="537525" cy="1406075"/>
          </a:xfrm>
        </p:grpSpPr>
        <p:sp>
          <p:nvSpPr>
            <p:cNvPr id="33" name="Google Shape;4219;p60"/>
            <p:cNvSpPr/>
            <p:nvPr/>
          </p:nvSpPr>
          <p:spPr>
            <a:xfrm>
              <a:off x="5562575" y="752775"/>
              <a:ext cx="468625" cy="1359775"/>
            </a:xfrm>
            <a:custGeom>
              <a:avLst/>
              <a:gdLst/>
              <a:ahLst/>
              <a:cxnLst/>
              <a:rect l="l" t="t" r="r" b="b"/>
              <a:pathLst>
                <a:path w="18745" h="54391" extrusionOk="0">
                  <a:moveTo>
                    <a:pt x="10083" y="1"/>
                  </a:moveTo>
                  <a:cubicBezTo>
                    <a:pt x="7374" y="1"/>
                    <a:pt x="5037" y="3020"/>
                    <a:pt x="5801" y="5648"/>
                  </a:cubicBezTo>
                  <a:cubicBezTo>
                    <a:pt x="6080" y="6579"/>
                    <a:pt x="6639" y="7448"/>
                    <a:pt x="6515" y="8409"/>
                  </a:cubicBezTo>
                  <a:cubicBezTo>
                    <a:pt x="6205" y="10736"/>
                    <a:pt x="2327" y="10984"/>
                    <a:pt x="1738" y="13248"/>
                  </a:cubicBezTo>
                  <a:cubicBezTo>
                    <a:pt x="1117" y="15792"/>
                    <a:pt x="5150" y="18118"/>
                    <a:pt x="3878" y="20383"/>
                  </a:cubicBezTo>
                  <a:cubicBezTo>
                    <a:pt x="3537" y="21003"/>
                    <a:pt x="2885" y="21344"/>
                    <a:pt x="2296" y="21747"/>
                  </a:cubicBezTo>
                  <a:cubicBezTo>
                    <a:pt x="1335" y="22399"/>
                    <a:pt x="466" y="23360"/>
                    <a:pt x="528" y="24508"/>
                  </a:cubicBezTo>
                  <a:cubicBezTo>
                    <a:pt x="714" y="26866"/>
                    <a:pt x="4561" y="27486"/>
                    <a:pt x="4809" y="29812"/>
                  </a:cubicBezTo>
                  <a:cubicBezTo>
                    <a:pt x="5088" y="32480"/>
                    <a:pt x="559" y="33380"/>
                    <a:pt x="280" y="36016"/>
                  </a:cubicBezTo>
                  <a:cubicBezTo>
                    <a:pt x="1" y="38870"/>
                    <a:pt x="4747" y="40080"/>
                    <a:pt x="4747" y="42965"/>
                  </a:cubicBezTo>
                  <a:cubicBezTo>
                    <a:pt x="4747" y="44981"/>
                    <a:pt x="2265" y="46315"/>
                    <a:pt x="2048" y="48331"/>
                  </a:cubicBezTo>
                  <a:cubicBezTo>
                    <a:pt x="1924" y="49572"/>
                    <a:pt x="2699" y="50719"/>
                    <a:pt x="3599" y="51588"/>
                  </a:cubicBezTo>
                  <a:cubicBezTo>
                    <a:pt x="4871" y="52798"/>
                    <a:pt x="6484" y="53635"/>
                    <a:pt x="8221" y="54038"/>
                  </a:cubicBezTo>
                  <a:lnTo>
                    <a:pt x="8159" y="53604"/>
                  </a:lnTo>
                  <a:lnTo>
                    <a:pt x="8159" y="53604"/>
                  </a:lnTo>
                  <a:cubicBezTo>
                    <a:pt x="9136" y="54149"/>
                    <a:pt x="10126" y="54390"/>
                    <a:pt x="11072" y="54390"/>
                  </a:cubicBezTo>
                  <a:cubicBezTo>
                    <a:pt x="15355" y="54390"/>
                    <a:pt x="18745" y="49440"/>
                    <a:pt x="15976" y="45198"/>
                  </a:cubicBezTo>
                  <a:cubicBezTo>
                    <a:pt x="14921" y="43647"/>
                    <a:pt x="13060" y="42251"/>
                    <a:pt x="13370" y="40390"/>
                  </a:cubicBezTo>
                  <a:cubicBezTo>
                    <a:pt x="13711" y="38436"/>
                    <a:pt x="16410" y="37319"/>
                    <a:pt x="16286" y="35334"/>
                  </a:cubicBezTo>
                  <a:cubicBezTo>
                    <a:pt x="16162" y="33659"/>
                    <a:pt x="14052" y="32697"/>
                    <a:pt x="13835" y="31022"/>
                  </a:cubicBezTo>
                  <a:cubicBezTo>
                    <a:pt x="13525" y="28541"/>
                    <a:pt x="17465" y="27114"/>
                    <a:pt x="17185" y="24632"/>
                  </a:cubicBezTo>
                  <a:cubicBezTo>
                    <a:pt x="16968" y="22709"/>
                    <a:pt x="14208" y="21592"/>
                    <a:pt x="14332" y="19700"/>
                  </a:cubicBezTo>
                  <a:cubicBezTo>
                    <a:pt x="14425" y="17777"/>
                    <a:pt x="17185" y="17032"/>
                    <a:pt x="17589" y="15140"/>
                  </a:cubicBezTo>
                  <a:cubicBezTo>
                    <a:pt x="18116" y="12411"/>
                    <a:pt x="13277" y="11077"/>
                    <a:pt x="13432" y="8285"/>
                  </a:cubicBezTo>
                  <a:cubicBezTo>
                    <a:pt x="13463" y="7448"/>
                    <a:pt x="13959" y="6703"/>
                    <a:pt x="14239" y="5897"/>
                  </a:cubicBezTo>
                  <a:cubicBezTo>
                    <a:pt x="15169" y="3291"/>
                    <a:pt x="12967" y="96"/>
                    <a:pt x="10206" y="3"/>
                  </a:cubicBezTo>
                  <a:cubicBezTo>
                    <a:pt x="10165" y="2"/>
                    <a:pt x="10124" y="1"/>
                    <a:pt x="100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220;p60"/>
            <p:cNvSpPr/>
            <p:nvPr/>
          </p:nvSpPr>
          <p:spPr>
            <a:xfrm>
              <a:off x="5715350" y="718175"/>
              <a:ext cx="112725" cy="1406075"/>
            </a:xfrm>
            <a:custGeom>
              <a:avLst/>
              <a:gdLst/>
              <a:ahLst/>
              <a:cxnLst/>
              <a:rect l="l" t="t" r="r" b="b"/>
              <a:pathLst>
                <a:path w="4509" h="56243" extrusionOk="0">
                  <a:moveTo>
                    <a:pt x="4067" y="1"/>
                  </a:moveTo>
                  <a:cubicBezTo>
                    <a:pt x="3756" y="1"/>
                    <a:pt x="3372" y="164"/>
                    <a:pt x="3320" y="425"/>
                  </a:cubicBezTo>
                  <a:cubicBezTo>
                    <a:pt x="2854" y="2721"/>
                    <a:pt x="2544" y="5078"/>
                    <a:pt x="2389" y="7405"/>
                  </a:cubicBezTo>
                  <a:cubicBezTo>
                    <a:pt x="2265" y="9700"/>
                    <a:pt x="2637" y="11933"/>
                    <a:pt x="2668" y="14198"/>
                  </a:cubicBezTo>
                  <a:cubicBezTo>
                    <a:pt x="2699" y="18913"/>
                    <a:pt x="1707" y="23628"/>
                    <a:pt x="1055" y="28281"/>
                  </a:cubicBezTo>
                  <a:cubicBezTo>
                    <a:pt x="466" y="32685"/>
                    <a:pt x="0" y="37152"/>
                    <a:pt x="342" y="41588"/>
                  </a:cubicBezTo>
                  <a:cubicBezTo>
                    <a:pt x="714" y="46396"/>
                    <a:pt x="2575" y="51018"/>
                    <a:pt x="2327" y="55888"/>
                  </a:cubicBezTo>
                  <a:cubicBezTo>
                    <a:pt x="2327" y="56135"/>
                    <a:pt x="2545" y="56242"/>
                    <a:pt x="2792" y="56242"/>
                  </a:cubicBezTo>
                  <a:cubicBezTo>
                    <a:pt x="3102" y="56242"/>
                    <a:pt x="3457" y="56071"/>
                    <a:pt x="3475" y="55795"/>
                  </a:cubicBezTo>
                  <a:lnTo>
                    <a:pt x="3475" y="55826"/>
                  </a:lnTo>
                  <a:cubicBezTo>
                    <a:pt x="3661" y="51483"/>
                    <a:pt x="2203" y="47388"/>
                    <a:pt x="1645" y="43139"/>
                  </a:cubicBezTo>
                  <a:cubicBezTo>
                    <a:pt x="993" y="38176"/>
                    <a:pt x="1520" y="33151"/>
                    <a:pt x="2203" y="28219"/>
                  </a:cubicBezTo>
                  <a:cubicBezTo>
                    <a:pt x="2823" y="23659"/>
                    <a:pt x="3754" y="19068"/>
                    <a:pt x="3785" y="14477"/>
                  </a:cubicBezTo>
                  <a:cubicBezTo>
                    <a:pt x="3785" y="12213"/>
                    <a:pt x="3444" y="9979"/>
                    <a:pt x="3506" y="7715"/>
                  </a:cubicBezTo>
                  <a:cubicBezTo>
                    <a:pt x="3630" y="5233"/>
                    <a:pt x="3940" y="2752"/>
                    <a:pt x="4467" y="332"/>
                  </a:cubicBezTo>
                  <a:cubicBezTo>
                    <a:pt x="4508" y="101"/>
                    <a:pt x="4310" y="1"/>
                    <a:pt x="4067"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221;p60"/>
            <p:cNvSpPr/>
            <p:nvPr/>
          </p:nvSpPr>
          <p:spPr>
            <a:xfrm>
              <a:off x="5779200" y="745875"/>
              <a:ext cx="121850" cy="134900"/>
            </a:xfrm>
            <a:custGeom>
              <a:avLst/>
              <a:gdLst/>
              <a:ahLst/>
              <a:cxnLst/>
              <a:rect l="l" t="t" r="r" b="b"/>
              <a:pathLst>
                <a:path w="4874" h="5396" extrusionOk="0">
                  <a:moveTo>
                    <a:pt x="4661" y="1"/>
                  </a:moveTo>
                  <a:cubicBezTo>
                    <a:pt x="4403" y="1"/>
                    <a:pt x="3927" y="96"/>
                    <a:pt x="3805" y="217"/>
                  </a:cubicBezTo>
                  <a:cubicBezTo>
                    <a:pt x="2285" y="1706"/>
                    <a:pt x="1014" y="3443"/>
                    <a:pt x="21" y="5335"/>
                  </a:cubicBezTo>
                  <a:cubicBezTo>
                    <a:pt x="1" y="5375"/>
                    <a:pt x="95" y="5396"/>
                    <a:pt x="236" y="5396"/>
                  </a:cubicBezTo>
                  <a:cubicBezTo>
                    <a:pt x="529" y="5396"/>
                    <a:pt x="1023" y="5306"/>
                    <a:pt x="1107" y="5118"/>
                  </a:cubicBezTo>
                  <a:lnTo>
                    <a:pt x="1107" y="5149"/>
                  </a:lnTo>
                  <a:cubicBezTo>
                    <a:pt x="2068" y="3288"/>
                    <a:pt x="3340" y="1582"/>
                    <a:pt x="4798" y="93"/>
                  </a:cubicBezTo>
                  <a:cubicBezTo>
                    <a:pt x="4874" y="28"/>
                    <a:pt x="4799" y="1"/>
                    <a:pt x="4661"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222;p60"/>
            <p:cNvSpPr/>
            <p:nvPr/>
          </p:nvSpPr>
          <p:spPr>
            <a:xfrm>
              <a:off x="5787475" y="802925"/>
              <a:ext cx="157975" cy="169975"/>
            </a:xfrm>
            <a:custGeom>
              <a:avLst/>
              <a:gdLst/>
              <a:ahLst/>
              <a:cxnLst/>
              <a:rect l="l" t="t" r="r" b="b"/>
              <a:pathLst>
                <a:path w="6319" h="6799" extrusionOk="0">
                  <a:moveTo>
                    <a:pt x="5704" y="1"/>
                  </a:moveTo>
                  <a:cubicBezTo>
                    <a:pt x="5484" y="1"/>
                    <a:pt x="5241" y="58"/>
                    <a:pt x="5118" y="168"/>
                  </a:cubicBezTo>
                  <a:cubicBezTo>
                    <a:pt x="3164" y="2029"/>
                    <a:pt x="1706" y="4294"/>
                    <a:pt x="155" y="6465"/>
                  </a:cubicBezTo>
                  <a:cubicBezTo>
                    <a:pt x="0" y="6698"/>
                    <a:pt x="210" y="6799"/>
                    <a:pt x="485" y="6799"/>
                  </a:cubicBezTo>
                  <a:cubicBezTo>
                    <a:pt x="760" y="6799"/>
                    <a:pt x="1101" y="6698"/>
                    <a:pt x="1210" y="6527"/>
                  </a:cubicBezTo>
                  <a:cubicBezTo>
                    <a:pt x="2730" y="4418"/>
                    <a:pt x="4157" y="2216"/>
                    <a:pt x="6018" y="416"/>
                  </a:cubicBezTo>
                  <a:cubicBezTo>
                    <a:pt x="6318" y="135"/>
                    <a:pt x="6039" y="1"/>
                    <a:pt x="5704"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223;p60"/>
            <p:cNvSpPr/>
            <p:nvPr/>
          </p:nvSpPr>
          <p:spPr>
            <a:xfrm>
              <a:off x="5788500" y="957500"/>
              <a:ext cx="140625" cy="143625"/>
            </a:xfrm>
            <a:custGeom>
              <a:avLst/>
              <a:gdLst/>
              <a:ahLst/>
              <a:cxnLst/>
              <a:rect l="l" t="t" r="r" b="b"/>
              <a:pathLst>
                <a:path w="5625" h="5745" extrusionOk="0">
                  <a:moveTo>
                    <a:pt x="5408" y="1"/>
                  </a:moveTo>
                  <a:cubicBezTo>
                    <a:pt x="5130" y="1"/>
                    <a:pt x="4646" y="61"/>
                    <a:pt x="4519" y="251"/>
                  </a:cubicBezTo>
                  <a:lnTo>
                    <a:pt x="21" y="5711"/>
                  </a:lnTo>
                  <a:cubicBezTo>
                    <a:pt x="1" y="5731"/>
                    <a:pt x="94" y="5745"/>
                    <a:pt x="234" y="5745"/>
                  </a:cubicBezTo>
                  <a:cubicBezTo>
                    <a:pt x="514" y="5745"/>
                    <a:pt x="983" y="5690"/>
                    <a:pt x="1107" y="5524"/>
                  </a:cubicBezTo>
                  <a:lnTo>
                    <a:pt x="5605" y="34"/>
                  </a:lnTo>
                  <a:cubicBezTo>
                    <a:pt x="5625" y="14"/>
                    <a:pt x="5539" y="1"/>
                    <a:pt x="5408"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224;p60"/>
            <p:cNvSpPr/>
            <p:nvPr/>
          </p:nvSpPr>
          <p:spPr>
            <a:xfrm>
              <a:off x="5780100" y="1039825"/>
              <a:ext cx="188350" cy="172400"/>
            </a:xfrm>
            <a:custGeom>
              <a:avLst/>
              <a:gdLst/>
              <a:ahLst/>
              <a:cxnLst/>
              <a:rect l="l" t="t" r="r" b="b"/>
              <a:pathLst>
                <a:path w="7534" h="6896" extrusionOk="0">
                  <a:moveTo>
                    <a:pt x="7190" y="0"/>
                  </a:moveTo>
                  <a:cubicBezTo>
                    <a:pt x="6904" y="0"/>
                    <a:pt x="6483" y="102"/>
                    <a:pt x="6375" y="246"/>
                  </a:cubicBezTo>
                  <a:cubicBezTo>
                    <a:pt x="5289" y="1642"/>
                    <a:pt x="4266" y="3348"/>
                    <a:pt x="2808" y="4434"/>
                  </a:cubicBezTo>
                  <a:cubicBezTo>
                    <a:pt x="1784" y="5178"/>
                    <a:pt x="730" y="5675"/>
                    <a:pt x="47" y="6791"/>
                  </a:cubicBezTo>
                  <a:cubicBezTo>
                    <a:pt x="1" y="6861"/>
                    <a:pt x="120" y="6896"/>
                    <a:pt x="297" y="6896"/>
                  </a:cubicBezTo>
                  <a:cubicBezTo>
                    <a:pt x="592" y="6896"/>
                    <a:pt x="1047" y="6799"/>
                    <a:pt x="1164" y="6605"/>
                  </a:cubicBezTo>
                  <a:cubicBezTo>
                    <a:pt x="1908" y="5395"/>
                    <a:pt x="3304" y="4930"/>
                    <a:pt x="4328" y="4000"/>
                  </a:cubicBezTo>
                  <a:cubicBezTo>
                    <a:pt x="5507" y="2945"/>
                    <a:pt x="6437" y="1456"/>
                    <a:pt x="7430" y="184"/>
                  </a:cubicBezTo>
                  <a:cubicBezTo>
                    <a:pt x="7534" y="54"/>
                    <a:pt x="7397" y="0"/>
                    <a:pt x="7190" y="0"/>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225;p60"/>
            <p:cNvSpPr/>
            <p:nvPr/>
          </p:nvSpPr>
          <p:spPr>
            <a:xfrm>
              <a:off x="5756375" y="1108250"/>
              <a:ext cx="271325" cy="233725"/>
            </a:xfrm>
            <a:custGeom>
              <a:avLst/>
              <a:gdLst/>
              <a:ahLst/>
              <a:cxnLst/>
              <a:rect l="l" t="t" r="r" b="b"/>
              <a:pathLst>
                <a:path w="10853" h="9349" extrusionOk="0">
                  <a:moveTo>
                    <a:pt x="10195" y="1"/>
                  </a:moveTo>
                  <a:cubicBezTo>
                    <a:pt x="9987" y="1"/>
                    <a:pt x="9767" y="76"/>
                    <a:pt x="9651" y="239"/>
                  </a:cubicBezTo>
                  <a:cubicBezTo>
                    <a:pt x="7200" y="3682"/>
                    <a:pt x="3509" y="5853"/>
                    <a:pt x="407" y="8676"/>
                  </a:cubicBezTo>
                  <a:cubicBezTo>
                    <a:pt x="1" y="9037"/>
                    <a:pt x="366" y="9349"/>
                    <a:pt x="750" y="9349"/>
                  </a:cubicBezTo>
                  <a:cubicBezTo>
                    <a:pt x="894" y="9349"/>
                    <a:pt x="1041" y="9305"/>
                    <a:pt x="1151" y="9203"/>
                  </a:cubicBezTo>
                  <a:lnTo>
                    <a:pt x="1182" y="9172"/>
                  </a:lnTo>
                  <a:cubicBezTo>
                    <a:pt x="4346" y="6319"/>
                    <a:pt x="8100" y="4116"/>
                    <a:pt x="10581" y="580"/>
                  </a:cubicBezTo>
                  <a:cubicBezTo>
                    <a:pt x="10853" y="211"/>
                    <a:pt x="10542" y="1"/>
                    <a:pt x="10195"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226;p60"/>
            <p:cNvSpPr/>
            <p:nvPr/>
          </p:nvSpPr>
          <p:spPr>
            <a:xfrm>
              <a:off x="5735200" y="1265575"/>
              <a:ext cx="237025" cy="162300"/>
            </a:xfrm>
            <a:custGeom>
              <a:avLst/>
              <a:gdLst/>
              <a:ahLst/>
              <a:cxnLst/>
              <a:rect l="l" t="t" r="r" b="b"/>
              <a:pathLst>
                <a:path w="9481" h="6492" extrusionOk="0">
                  <a:moveTo>
                    <a:pt x="8771" y="1"/>
                  </a:moveTo>
                  <a:cubicBezTo>
                    <a:pt x="8562" y="1"/>
                    <a:pt x="8345" y="49"/>
                    <a:pt x="8233" y="150"/>
                  </a:cubicBezTo>
                  <a:cubicBezTo>
                    <a:pt x="5783" y="2290"/>
                    <a:pt x="3208" y="4213"/>
                    <a:pt x="478" y="5950"/>
                  </a:cubicBezTo>
                  <a:cubicBezTo>
                    <a:pt x="1" y="6246"/>
                    <a:pt x="390" y="6492"/>
                    <a:pt x="791" y="6492"/>
                  </a:cubicBezTo>
                  <a:cubicBezTo>
                    <a:pt x="937" y="6492"/>
                    <a:pt x="1084" y="6459"/>
                    <a:pt x="1192" y="6385"/>
                  </a:cubicBezTo>
                  <a:lnTo>
                    <a:pt x="1192" y="6416"/>
                  </a:lnTo>
                  <a:cubicBezTo>
                    <a:pt x="3983" y="4616"/>
                    <a:pt x="6651" y="2631"/>
                    <a:pt x="9164" y="429"/>
                  </a:cubicBezTo>
                  <a:cubicBezTo>
                    <a:pt x="9481" y="151"/>
                    <a:pt x="9140" y="1"/>
                    <a:pt x="8771"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227;p60"/>
            <p:cNvSpPr/>
            <p:nvPr/>
          </p:nvSpPr>
          <p:spPr>
            <a:xfrm>
              <a:off x="5725275" y="1298675"/>
              <a:ext cx="318875" cy="286475"/>
            </a:xfrm>
            <a:custGeom>
              <a:avLst/>
              <a:gdLst/>
              <a:ahLst/>
              <a:cxnLst/>
              <a:rect l="l" t="t" r="r" b="b"/>
              <a:pathLst>
                <a:path w="12755" h="11459" extrusionOk="0">
                  <a:moveTo>
                    <a:pt x="12147" y="1"/>
                  </a:moveTo>
                  <a:cubicBezTo>
                    <a:pt x="11922" y="1"/>
                    <a:pt x="11671" y="66"/>
                    <a:pt x="11546" y="191"/>
                  </a:cubicBezTo>
                  <a:cubicBezTo>
                    <a:pt x="9592" y="2207"/>
                    <a:pt x="7637" y="4192"/>
                    <a:pt x="5559" y="6053"/>
                  </a:cubicBezTo>
                  <a:cubicBezTo>
                    <a:pt x="3729" y="7697"/>
                    <a:pt x="1620" y="9124"/>
                    <a:pt x="162" y="11109"/>
                  </a:cubicBezTo>
                  <a:cubicBezTo>
                    <a:pt x="1" y="11351"/>
                    <a:pt x="224" y="11459"/>
                    <a:pt x="512" y="11459"/>
                  </a:cubicBezTo>
                  <a:cubicBezTo>
                    <a:pt x="777" y="11459"/>
                    <a:pt x="1097" y="11366"/>
                    <a:pt x="1216" y="11202"/>
                  </a:cubicBezTo>
                  <a:cubicBezTo>
                    <a:pt x="2736" y="9093"/>
                    <a:pt x="5094" y="7573"/>
                    <a:pt x="6986" y="5836"/>
                  </a:cubicBezTo>
                  <a:cubicBezTo>
                    <a:pt x="8878" y="4099"/>
                    <a:pt x="10708" y="2300"/>
                    <a:pt x="12477" y="439"/>
                  </a:cubicBezTo>
                  <a:cubicBezTo>
                    <a:pt x="12754" y="142"/>
                    <a:pt x="12479" y="1"/>
                    <a:pt x="12147"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28;p60"/>
            <p:cNvSpPr/>
            <p:nvPr/>
          </p:nvSpPr>
          <p:spPr>
            <a:xfrm>
              <a:off x="5714900" y="1525850"/>
              <a:ext cx="236700" cy="168100"/>
            </a:xfrm>
            <a:custGeom>
              <a:avLst/>
              <a:gdLst/>
              <a:ahLst/>
              <a:cxnLst/>
              <a:rect l="l" t="t" r="r" b="b"/>
              <a:pathLst>
                <a:path w="9468" h="6724" extrusionOk="0">
                  <a:moveTo>
                    <a:pt x="9068" y="1"/>
                  </a:moveTo>
                  <a:cubicBezTo>
                    <a:pt x="8789" y="1"/>
                    <a:pt x="8403" y="89"/>
                    <a:pt x="8270" y="223"/>
                  </a:cubicBezTo>
                  <a:cubicBezTo>
                    <a:pt x="6967" y="1681"/>
                    <a:pt x="5478" y="2922"/>
                    <a:pt x="3834" y="3977"/>
                  </a:cubicBezTo>
                  <a:cubicBezTo>
                    <a:pt x="2624" y="4752"/>
                    <a:pt x="1290" y="5310"/>
                    <a:pt x="236" y="6365"/>
                  </a:cubicBezTo>
                  <a:cubicBezTo>
                    <a:pt x="0" y="6617"/>
                    <a:pt x="212" y="6724"/>
                    <a:pt x="494" y="6724"/>
                  </a:cubicBezTo>
                  <a:cubicBezTo>
                    <a:pt x="733" y="6724"/>
                    <a:pt x="1022" y="6648"/>
                    <a:pt x="1135" y="6520"/>
                  </a:cubicBezTo>
                  <a:cubicBezTo>
                    <a:pt x="2376" y="5279"/>
                    <a:pt x="4113" y="4597"/>
                    <a:pt x="5540" y="3604"/>
                  </a:cubicBezTo>
                  <a:cubicBezTo>
                    <a:pt x="6936" y="2612"/>
                    <a:pt x="8177" y="1495"/>
                    <a:pt x="9324" y="223"/>
                  </a:cubicBezTo>
                  <a:cubicBezTo>
                    <a:pt x="9467" y="66"/>
                    <a:pt x="9307" y="1"/>
                    <a:pt x="9068"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229;p60"/>
            <p:cNvSpPr/>
            <p:nvPr/>
          </p:nvSpPr>
          <p:spPr>
            <a:xfrm>
              <a:off x="5728800" y="1582800"/>
              <a:ext cx="264250" cy="211475"/>
            </a:xfrm>
            <a:custGeom>
              <a:avLst/>
              <a:gdLst/>
              <a:ahLst/>
              <a:cxnLst/>
              <a:rect l="l" t="t" r="r" b="b"/>
              <a:pathLst>
                <a:path w="10570" h="8459" extrusionOk="0">
                  <a:moveTo>
                    <a:pt x="10024" y="0"/>
                  </a:moveTo>
                  <a:cubicBezTo>
                    <a:pt x="9787" y="0"/>
                    <a:pt x="9510" y="54"/>
                    <a:pt x="9389" y="148"/>
                  </a:cubicBezTo>
                  <a:cubicBezTo>
                    <a:pt x="7714" y="1450"/>
                    <a:pt x="6163" y="2939"/>
                    <a:pt x="4767" y="4552"/>
                  </a:cubicBezTo>
                  <a:cubicBezTo>
                    <a:pt x="3402" y="6072"/>
                    <a:pt x="1386" y="6631"/>
                    <a:pt x="145" y="8213"/>
                  </a:cubicBezTo>
                  <a:cubicBezTo>
                    <a:pt x="1" y="8386"/>
                    <a:pt x="165" y="8458"/>
                    <a:pt x="404" y="8458"/>
                  </a:cubicBezTo>
                  <a:cubicBezTo>
                    <a:pt x="678" y="8458"/>
                    <a:pt x="1052" y="8362"/>
                    <a:pt x="1169" y="8213"/>
                  </a:cubicBezTo>
                  <a:cubicBezTo>
                    <a:pt x="2285" y="6817"/>
                    <a:pt x="4208" y="6289"/>
                    <a:pt x="5449" y="4956"/>
                  </a:cubicBezTo>
                  <a:cubicBezTo>
                    <a:pt x="7000" y="3312"/>
                    <a:pt x="8458" y="1667"/>
                    <a:pt x="10288" y="303"/>
                  </a:cubicBezTo>
                  <a:cubicBezTo>
                    <a:pt x="10570" y="92"/>
                    <a:pt x="10333" y="0"/>
                    <a:pt x="10024" y="0"/>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230;p60"/>
            <p:cNvSpPr/>
            <p:nvPr/>
          </p:nvSpPr>
          <p:spPr>
            <a:xfrm>
              <a:off x="5751975" y="1755625"/>
              <a:ext cx="209625" cy="185625"/>
            </a:xfrm>
            <a:custGeom>
              <a:avLst/>
              <a:gdLst/>
              <a:ahLst/>
              <a:cxnLst/>
              <a:rect l="l" t="t" r="r" b="b"/>
              <a:pathLst>
                <a:path w="8385" h="7425" extrusionOk="0">
                  <a:moveTo>
                    <a:pt x="8083" y="1"/>
                  </a:moveTo>
                  <a:cubicBezTo>
                    <a:pt x="7787" y="1"/>
                    <a:pt x="7337" y="102"/>
                    <a:pt x="7221" y="276"/>
                  </a:cubicBezTo>
                  <a:cubicBezTo>
                    <a:pt x="5422" y="3223"/>
                    <a:pt x="955" y="3595"/>
                    <a:pt x="24" y="7255"/>
                  </a:cubicBezTo>
                  <a:cubicBezTo>
                    <a:pt x="1" y="7374"/>
                    <a:pt x="149" y="7424"/>
                    <a:pt x="345" y="7424"/>
                  </a:cubicBezTo>
                  <a:cubicBezTo>
                    <a:pt x="662" y="7424"/>
                    <a:pt x="1103" y="7292"/>
                    <a:pt x="1141" y="7100"/>
                  </a:cubicBezTo>
                  <a:cubicBezTo>
                    <a:pt x="2041" y="3564"/>
                    <a:pt x="6538" y="3037"/>
                    <a:pt x="8338" y="121"/>
                  </a:cubicBezTo>
                  <a:cubicBezTo>
                    <a:pt x="8385" y="39"/>
                    <a:pt x="8263" y="1"/>
                    <a:pt x="8083"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231;p60"/>
            <p:cNvSpPr/>
            <p:nvPr/>
          </p:nvSpPr>
          <p:spPr>
            <a:xfrm>
              <a:off x="5766875" y="1817475"/>
              <a:ext cx="199525" cy="178925"/>
            </a:xfrm>
            <a:custGeom>
              <a:avLst/>
              <a:gdLst/>
              <a:ahLst/>
              <a:cxnLst/>
              <a:rect l="l" t="t" r="r" b="b"/>
              <a:pathLst>
                <a:path w="7981" h="7157" extrusionOk="0">
                  <a:moveTo>
                    <a:pt x="7543" y="0"/>
                  </a:moveTo>
                  <a:cubicBezTo>
                    <a:pt x="7298" y="0"/>
                    <a:pt x="6979" y="69"/>
                    <a:pt x="6873" y="159"/>
                  </a:cubicBezTo>
                  <a:cubicBezTo>
                    <a:pt x="4423" y="2207"/>
                    <a:pt x="1538" y="4130"/>
                    <a:pt x="49" y="7015"/>
                  </a:cubicBezTo>
                  <a:cubicBezTo>
                    <a:pt x="0" y="7112"/>
                    <a:pt x="137" y="7157"/>
                    <a:pt x="331" y="7157"/>
                  </a:cubicBezTo>
                  <a:cubicBezTo>
                    <a:pt x="632" y="7157"/>
                    <a:pt x="1071" y="7048"/>
                    <a:pt x="1165" y="6860"/>
                  </a:cubicBezTo>
                  <a:cubicBezTo>
                    <a:pt x="2592" y="4099"/>
                    <a:pt x="5384" y="2238"/>
                    <a:pt x="7742" y="283"/>
                  </a:cubicBezTo>
                  <a:cubicBezTo>
                    <a:pt x="7980" y="76"/>
                    <a:pt x="7802" y="0"/>
                    <a:pt x="7543" y="0"/>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232;p60"/>
            <p:cNvSpPr/>
            <p:nvPr/>
          </p:nvSpPr>
          <p:spPr>
            <a:xfrm>
              <a:off x="5775900" y="1894000"/>
              <a:ext cx="252425" cy="188125"/>
            </a:xfrm>
            <a:custGeom>
              <a:avLst/>
              <a:gdLst/>
              <a:ahLst/>
              <a:cxnLst/>
              <a:rect l="l" t="t" r="r" b="b"/>
              <a:pathLst>
                <a:path w="10097" h="7525" extrusionOk="0">
                  <a:moveTo>
                    <a:pt x="9477" y="0"/>
                  </a:moveTo>
                  <a:cubicBezTo>
                    <a:pt x="9249" y="0"/>
                    <a:pt x="8994" y="57"/>
                    <a:pt x="8870" y="169"/>
                  </a:cubicBezTo>
                  <a:cubicBezTo>
                    <a:pt x="6171" y="2496"/>
                    <a:pt x="1952" y="3923"/>
                    <a:pt x="122" y="7180"/>
                  </a:cubicBezTo>
                  <a:cubicBezTo>
                    <a:pt x="0" y="7423"/>
                    <a:pt x="207" y="7525"/>
                    <a:pt x="472" y="7525"/>
                  </a:cubicBezTo>
                  <a:cubicBezTo>
                    <a:pt x="746" y="7525"/>
                    <a:pt x="1082" y="7415"/>
                    <a:pt x="1177" y="7242"/>
                  </a:cubicBezTo>
                  <a:cubicBezTo>
                    <a:pt x="2945" y="4078"/>
                    <a:pt x="7132" y="2682"/>
                    <a:pt x="9800" y="386"/>
                  </a:cubicBezTo>
                  <a:cubicBezTo>
                    <a:pt x="10097" y="127"/>
                    <a:pt x="9817" y="0"/>
                    <a:pt x="9477" y="0"/>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233;p60"/>
            <p:cNvSpPr/>
            <p:nvPr/>
          </p:nvSpPr>
          <p:spPr>
            <a:xfrm>
              <a:off x="5657450" y="751175"/>
              <a:ext cx="156125" cy="104050"/>
            </a:xfrm>
            <a:custGeom>
              <a:avLst/>
              <a:gdLst/>
              <a:ahLst/>
              <a:cxnLst/>
              <a:rect l="l" t="t" r="r" b="b"/>
              <a:pathLst>
                <a:path w="6245" h="4162" extrusionOk="0">
                  <a:moveTo>
                    <a:pt x="902" y="1"/>
                  </a:moveTo>
                  <a:cubicBezTo>
                    <a:pt x="492" y="1"/>
                    <a:pt x="0" y="320"/>
                    <a:pt x="269" y="656"/>
                  </a:cubicBezTo>
                  <a:cubicBezTo>
                    <a:pt x="1448" y="2300"/>
                    <a:pt x="3526" y="2766"/>
                    <a:pt x="4984" y="4068"/>
                  </a:cubicBezTo>
                  <a:cubicBezTo>
                    <a:pt x="5069" y="4133"/>
                    <a:pt x="5178" y="4162"/>
                    <a:pt x="5293" y="4162"/>
                  </a:cubicBezTo>
                  <a:cubicBezTo>
                    <a:pt x="5726" y="4162"/>
                    <a:pt x="6245" y="3760"/>
                    <a:pt x="5853" y="3417"/>
                  </a:cubicBezTo>
                  <a:cubicBezTo>
                    <a:pt x="4457" y="2176"/>
                    <a:pt x="2410" y="1711"/>
                    <a:pt x="1293" y="160"/>
                  </a:cubicBezTo>
                  <a:cubicBezTo>
                    <a:pt x="1207" y="48"/>
                    <a:pt x="1061" y="1"/>
                    <a:pt x="902"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234;p60"/>
            <p:cNvSpPr/>
            <p:nvPr/>
          </p:nvSpPr>
          <p:spPr>
            <a:xfrm>
              <a:off x="5633350" y="821175"/>
              <a:ext cx="176350" cy="149625"/>
            </a:xfrm>
            <a:custGeom>
              <a:avLst/>
              <a:gdLst/>
              <a:ahLst/>
              <a:cxnLst/>
              <a:rect l="l" t="t" r="r" b="b"/>
              <a:pathLst>
                <a:path w="7054" h="5985" extrusionOk="0">
                  <a:moveTo>
                    <a:pt x="996" y="0"/>
                  </a:moveTo>
                  <a:cubicBezTo>
                    <a:pt x="579" y="0"/>
                    <a:pt x="0" y="315"/>
                    <a:pt x="241" y="555"/>
                  </a:cubicBezTo>
                  <a:lnTo>
                    <a:pt x="5762" y="5890"/>
                  </a:lnTo>
                  <a:cubicBezTo>
                    <a:pt x="5835" y="5956"/>
                    <a:pt x="5950" y="5984"/>
                    <a:pt x="6079" y="5984"/>
                  </a:cubicBezTo>
                  <a:cubicBezTo>
                    <a:pt x="6494" y="5984"/>
                    <a:pt x="7054" y="5693"/>
                    <a:pt x="6817" y="5456"/>
                  </a:cubicBezTo>
                  <a:lnTo>
                    <a:pt x="1295" y="90"/>
                  </a:lnTo>
                  <a:cubicBezTo>
                    <a:pt x="1225" y="27"/>
                    <a:pt x="1117" y="0"/>
                    <a:pt x="996" y="0"/>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235;p60"/>
            <p:cNvSpPr/>
            <p:nvPr/>
          </p:nvSpPr>
          <p:spPr>
            <a:xfrm>
              <a:off x="5623200" y="935900"/>
              <a:ext cx="188200" cy="147250"/>
            </a:xfrm>
            <a:custGeom>
              <a:avLst/>
              <a:gdLst/>
              <a:ahLst/>
              <a:cxnLst/>
              <a:rect l="l" t="t" r="r" b="b"/>
              <a:pathLst>
                <a:path w="7528" h="5890" extrusionOk="0">
                  <a:moveTo>
                    <a:pt x="991" y="1"/>
                  </a:moveTo>
                  <a:cubicBezTo>
                    <a:pt x="617" y="1"/>
                    <a:pt x="0" y="308"/>
                    <a:pt x="150" y="433"/>
                  </a:cubicBezTo>
                  <a:lnTo>
                    <a:pt x="6323" y="5830"/>
                  </a:lnTo>
                  <a:cubicBezTo>
                    <a:pt x="6371" y="5872"/>
                    <a:pt x="6447" y="5890"/>
                    <a:pt x="6537" y="5890"/>
                  </a:cubicBezTo>
                  <a:cubicBezTo>
                    <a:pt x="6911" y="5890"/>
                    <a:pt x="7528" y="5583"/>
                    <a:pt x="7378" y="5458"/>
                  </a:cubicBezTo>
                  <a:lnTo>
                    <a:pt x="7378" y="5427"/>
                  </a:lnTo>
                  <a:lnTo>
                    <a:pt x="1205" y="60"/>
                  </a:lnTo>
                  <a:cubicBezTo>
                    <a:pt x="1157" y="19"/>
                    <a:pt x="1081" y="1"/>
                    <a:pt x="991"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236;p60"/>
            <p:cNvSpPr/>
            <p:nvPr/>
          </p:nvSpPr>
          <p:spPr>
            <a:xfrm>
              <a:off x="5543975" y="1011625"/>
              <a:ext cx="265950" cy="202950"/>
            </a:xfrm>
            <a:custGeom>
              <a:avLst/>
              <a:gdLst/>
              <a:ahLst/>
              <a:cxnLst/>
              <a:rect l="l" t="t" r="r" b="b"/>
              <a:pathLst>
                <a:path w="10638" h="8118" extrusionOk="0">
                  <a:moveTo>
                    <a:pt x="1017" y="1"/>
                  </a:moveTo>
                  <a:cubicBezTo>
                    <a:pt x="606" y="1"/>
                    <a:pt x="0" y="338"/>
                    <a:pt x="248" y="537"/>
                  </a:cubicBezTo>
                  <a:cubicBezTo>
                    <a:pt x="3350" y="2956"/>
                    <a:pt x="6390" y="5438"/>
                    <a:pt x="9337" y="8043"/>
                  </a:cubicBezTo>
                  <a:cubicBezTo>
                    <a:pt x="9402" y="8095"/>
                    <a:pt x="9499" y="8117"/>
                    <a:pt x="9609" y="8117"/>
                  </a:cubicBezTo>
                  <a:cubicBezTo>
                    <a:pt x="10028" y="8117"/>
                    <a:pt x="10637" y="7799"/>
                    <a:pt x="10392" y="7578"/>
                  </a:cubicBezTo>
                  <a:cubicBezTo>
                    <a:pt x="7414" y="5003"/>
                    <a:pt x="4374" y="2491"/>
                    <a:pt x="1272" y="71"/>
                  </a:cubicBezTo>
                  <a:cubicBezTo>
                    <a:pt x="1210" y="22"/>
                    <a:pt x="1119" y="1"/>
                    <a:pt x="1017"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237;p60"/>
            <p:cNvSpPr/>
            <p:nvPr/>
          </p:nvSpPr>
          <p:spPr>
            <a:xfrm>
              <a:off x="5548200" y="1167850"/>
              <a:ext cx="235525" cy="165425"/>
            </a:xfrm>
            <a:custGeom>
              <a:avLst/>
              <a:gdLst/>
              <a:ahLst/>
              <a:cxnLst/>
              <a:rect l="l" t="t" r="r" b="b"/>
              <a:pathLst>
                <a:path w="9421" h="6617" extrusionOk="0">
                  <a:moveTo>
                    <a:pt x="952" y="0"/>
                  </a:moveTo>
                  <a:cubicBezTo>
                    <a:pt x="585" y="0"/>
                    <a:pt x="0" y="295"/>
                    <a:pt x="48" y="367"/>
                  </a:cubicBezTo>
                  <a:cubicBezTo>
                    <a:pt x="2127" y="3004"/>
                    <a:pt x="5508" y="4710"/>
                    <a:pt x="8237" y="6571"/>
                  </a:cubicBezTo>
                  <a:cubicBezTo>
                    <a:pt x="8280" y="6603"/>
                    <a:pt x="8344" y="6617"/>
                    <a:pt x="8420" y="6617"/>
                  </a:cubicBezTo>
                  <a:cubicBezTo>
                    <a:pt x="8784" y="6617"/>
                    <a:pt x="9420" y="6302"/>
                    <a:pt x="9292" y="6199"/>
                  </a:cubicBezTo>
                  <a:lnTo>
                    <a:pt x="9292" y="6199"/>
                  </a:lnTo>
                  <a:lnTo>
                    <a:pt x="9292" y="6230"/>
                  </a:lnTo>
                  <a:cubicBezTo>
                    <a:pt x="6624" y="4369"/>
                    <a:pt x="3243" y="2663"/>
                    <a:pt x="1196" y="88"/>
                  </a:cubicBezTo>
                  <a:cubicBezTo>
                    <a:pt x="1147" y="25"/>
                    <a:pt x="1059" y="0"/>
                    <a:pt x="952" y="0"/>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238;p60"/>
            <p:cNvSpPr/>
            <p:nvPr/>
          </p:nvSpPr>
          <p:spPr>
            <a:xfrm>
              <a:off x="5549225" y="1259600"/>
              <a:ext cx="223600" cy="158675"/>
            </a:xfrm>
            <a:custGeom>
              <a:avLst/>
              <a:gdLst/>
              <a:ahLst/>
              <a:cxnLst/>
              <a:rect l="l" t="t" r="r" b="b"/>
              <a:pathLst>
                <a:path w="8944" h="6347" extrusionOk="0">
                  <a:moveTo>
                    <a:pt x="989" y="1"/>
                  </a:moveTo>
                  <a:cubicBezTo>
                    <a:pt x="598" y="1"/>
                    <a:pt x="0" y="288"/>
                    <a:pt x="193" y="482"/>
                  </a:cubicBezTo>
                  <a:cubicBezTo>
                    <a:pt x="2396" y="2653"/>
                    <a:pt x="4908" y="4918"/>
                    <a:pt x="7700" y="6313"/>
                  </a:cubicBezTo>
                  <a:cubicBezTo>
                    <a:pt x="7741" y="6336"/>
                    <a:pt x="7798" y="6346"/>
                    <a:pt x="7864" y="6346"/>
                  </a:cubicBezTo>
                  <a:cubicBezTo>
                    <a:pt x="8248" y="6346"/>
                    <a:pt x="8944" y="6002"/>
                    <a:pt x="8600" y="5817"/>
                  </a:cubicBezTo>
                  <a:cubicBezTo>
                    <a:pt x="5901" y="4452"/>
                    <a:pt x="3419" y="2188"/>
                    <a:pt x="1248" y="79"/>
                  </a:cubicBezTo>
                  <a:cubicBezTo>
                    <a:pt x="1193" y="24"/>
                    <a:pt x="1099" y="1"/>
                    <a:pt x="989"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239;p60"/>
            <p:cNvSpPr/>
            <p:nvPr/>
          </p:nvSpPr>
          <p:spPr>
            <a:xfrm>
              <a:off x="5569200" y="1429125"/>
              <a:ext cx="188275" cy="142575"/>
            </a:xfrm>
            <a:custGeom>
              <a:avLst/>
              <a:gdLst/>
              <a:ahLst/>
              <a:cxnLst/>
              <a:rect l="l" t="t" r="r" b="b"/>
              <a:pathLst>
                <a:path w="7531" h="5703" extrusionOk="0">
                  <a:moveTo>
                    <a:pt x="1028" y="1"/>
                  </a:moveTo>
                  <a:cubicBezTo>
                    <a:pt x="632" y="1"/>
                    <a:pt x="0" y="318"/>
                    <a:pt x="201" y="494"/>
                  </a:cubicBezTo>
                  <a:lnTo>
                    <a:pt x="6281" y="5643"/>
                  </a:lnTo>
                  <a:cubicBezTo>
                    <a:pt x="6328" y="5685"/>
                    <a:pt x="6405" y="5702"/>
                    <a:pt x="6496" y="5702"/>
                  </a:cubicBezTo>
                  <a:cubicBezTo>
                    <a:pt x="6883" y="5702"/>
                    <a:pt x="7530" y="5385"/>
                    <a:pt x="7304" y="5209"/>
                  </a:cubicBezTo>
                  <a:lnTo>
                    <a:pt x="1256" y="60"/>
                  </a:lnTo>
                  <a:cubicBezTo>
                    <a:pt x="1202" y="18"/>
                    <a:pt x="1122" y="1"/>
                    <a:pt x="1028"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240;p60"/>
            <p:cNvSpPr/>
            <p:nvPr/>
          </p:nvSpPr>
          <p:spPr>
            <a:xfrm>
              <a:off x="5506625" y="1551575"/>
              <a:ext cx="250000" cy="134500"/>
            </a:xfrm>
            <a:custGeom>
              <a:avLst/>
              <a:gdLst/>
              <a:ahLst/>
              <a:cxnLst/>
              <a:rect l="l" t="t" r="r" b="b"/>
              <a:pathLst>
                <a:path w="10000" h="5380" extrusionOk="0">
                  <a:moveTo>
                    <a:pt x="1052" y="0"/>
                  </a:moveTo>
                  <a:cubicBezTo>
                    <a:pt x="665" y="0"/>
                    <a:pt x="0" y="355"/>
                    <a:pt x="160" y="435"/>
                  </a:cubicBezTo>
                  <a:lnTo>
                    <a:pt x="8815" y="5336"/>
                  </a:lnTo>
                  <a:cubicBezTo>
                    <a:pt x="8861" y="5367"/>
                    <a:pt x="8924" y="5380"/>
                    <a:pt x="8997" y="5380"/>
                  </a:cubicBezTo>
                  <a:cubicBezTo>
                    <a:pt x="9370" y="5380"/>
                    <a:pt x="9999" y="5042"/>
                    <a:pt x="9869" y="4964"/>
                  </a:cubicBezTo>
                  <a:lnTo>
                    <a:pt x="1215" y="32"/>
                  </a:lnTo>
                  <a:cubicBezTo>
                    <a:pt x="1171" y="10"/>
                    <a:pt x="1115" y="0"/>
                    <a:pt x="1052" y="0"/>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241;p60"/>
            <p:cNvSpPr/>
            <p:nvPr/>
          </p:nvSpPr>
          <p:spPr>
            <a:xfrm>
              <a:off x="5546600" y="1651325"/>
              <a:ext cx="211350" cy="136325"/>
            </a:xfrm>
            <a:custGeom>
              <a:avLst/>
              <a:gdLst/>
              <a:ahLst/>
              <a:cxnLst/>
              <a:rect l="l" t="t" r="r" b="b"/>
              <a:pathLst>
                <a:path w="8454" h="5453" extrusionOk="0">
                  <a:moveTo>
                    <a:pt x="1067" y="0"/>
                  </a:moveTo>
                  <a:cubicBezTo>
                    <a:pt x="662" y="0"/>
                    <a:pt x="0" y="367"/>
                    <a:pt x="392" y="602"/>
                  </a:cubicBezTo>
                  <a:cubicBezTo>
                    <a:pt x="2780" y="1997"/>
                    <a:pt x="5044" y="3610"/>
                    <a:pt x="7154" y="5378"/>
                  </a:cubicBezTo>
                  <a:cubicBezTo>
                    <a:pt x="7219" y="5431"/>
                    <a:pt x="7317" y="5453"/>
                    <a:pt x="7428" y="5453"/>
                  </a:cubicBezTo>
                  <a:cubicBezTo>
                    <a:pt x="7846" y="5453"/>
                    <a:pt x="8453" y="5140"/>
                    <a:pt x="8208" y="4944"/>
                  </a:cubicBezTo>
                  <a:cubicBezTo>
                    <a:pt x="6037" y="3114"/>
                    <a:pt x="3711" y="1470"/>
                    <a:pt x="1260" y="43"/>
                  </a:cubicBezTo>
                  <a:cubicBezTo>
                    <a:pt x="1211" y="14"/>
                    <a:pt x="1143" y="0"/>
                    <a:pt x="1067" y="0"/>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242;p60"/>
            <p:cNvSpPr/>
            <p:nvPr/>
          </p:nvSpPr>
          <p:spPr>
            <a:xfrm>
              <a:off x="5568800" y="1769900"/>
              <a:ext cx="213775" cy="147675"/>
            </a:xfrm>
            <a:custGeom>
              <a:avLst/>
              <a:gdLst/>
              <a:ahLst/>
              <a:cxnLst/>
              <a:rect l="l" t="t" r="r" b="b"/>
              <a:pathLst>
                <a:path w="8551" h="5907" extrusionOk="0">
                  <a:moveTo>
                    <a:pt x="1014" y="0"/>
                  </a:moveTo>
                  <a:cubicBezTo>
                    <a:pt x="633" y="0"/>
                    <a:pt x="1" y="316"/>
                    <a:pt x="155" y="418"/>
                  </a:cubicBezTo>
                  <a:cubicBezTo>
                    <a:pt x="2636" y="2093"/>
                    <a:pt x="5025" y="3893"/>
                    <a:pt x="7320" y="5847"/>
                  </a:cubicBezTo>
                  <a:cubicBezTo>
                    <a:pt x="7368" y="5889"/>
                    <a:pt x="7445" y="5906"/>
                    <a:pt x="7537" y="5906"/>
                  </a:cubicBezTo>
                  <a:cubicBezTo>
                    <a:pt x="7918" y="5906"/>
                    <a:pt x="8550" y="5600"/>
                    <a:pt x="8375" y="5474"/>
                  </a:cubicBezTo>
                  <a:cubicBezTo>
                    <a:pt x="6080" y="3520"/>
                    <a:pt x="3691" y="1690"/>
                    <a:pt x="1210" y="46"/>
                  </a:cubicBezTo>
                  <a:cubicBezTo>
                    <a:pt x="1161" y="14"/>
                    <a:pt x="1093" y="0"/>
                    <a:pt x="1014" y="0"/>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243;p60"/>
            <p:cNvSpPr/>
            <p:nvPr/>
          </p:nvSpPr>
          <p:spPr>
            <a:xfrm>
              <a:off x="5570850" y="1845950"/>
              <a:ext cx="215975" cy="146500"/>
            </a:xfrm>
            <a:custGeom>
              <a:avLst/>
              <a:gdLst/>
              <a:ahLst/>
              <a:cxnLst/>
              <a:rect l="l" t="t" r="r" b="b"/>
              <a:pathLst>
                <a:path w="8639" h="5860" extrusionOk="0">
                  <a:moveTo>
                    <a:pt x="1007" y="0"/>
                  </a:moveTo>
                  <a:cubicBezTo>
                    <a:pt x="634" y="0"/>
                    <a:pt x="0" y="338"/>
                    <a:pt x="104" y="416"/>
                  </a:cubicBezTo>
                  <a:cubicBezTo>
                    <a:pt x="2617" y="2122"/>
                    <a:pt x="5067" y="3921"/>
                    <a:pt x="7456" y="5814"/>
                  </a:cubicBezTo>
                  <a:cubicBezTo>
                    <a:pt x="7493" y="5845"/>
                    <a:pt x="7553" y="5859"/>
                    <a:pt x="7626" y="5859"/>
                  </a:cubicBezTo>
                  <a:cubicBezTo>
                    <a:pt x="7979" y="5859"/>
                    <a:pt x="8639" y="5539"/>
                    <a:pt x="8510" y="5410"/>
                  </a:cubicBezTo>
                  <a:cubicBezTo>
                    <a:pt x="6122" y="3549"/>
                    <a:pt x="3671" y="1750"/>
                    <a:pt x="1190" y="44"/>
                  </a:cubicBezTo>
                  <a:cubicBezTo>
                    <a:pt x="1144" y="13"/>
                    <a:pt x="1081" y="0"/>
                    <a:pt x="1007" y="0"/>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244;p60"/>
            <p:cNvSpPr/>
            <p:nvPr/>
          </p:nvSpPr>
          <p:spPr>
            <a:xfrm>
              <a:off x="5569475" y="1936175"/>
              <a:ext cx="229950" cy="152050"/>
            </a:xfrm>
            <a:custGeom>
              <a:avLst/>
              <a:gdLst/>
              <a:ahLst/>
              <a:cxnLst/>
              <a:rect l="l" t="t" r="r" b="b"/>
              <a:pathLst>
                <a:path w="9198" h="6082" extrusionOk="0">
                  <a:moveTo>
                    <a:pt x="1110" y="0"/>
                  </a:moveTo>
                  <a:cubicBezTo>
                    <a:pt x="719" y="0"/>
                    <a:pt x="1" y="344"/>
                    <a:pt x="345" y="530"/>
                  </a:cubicBezTo>
                  <a:cubicBezTo>
                    <a:pt x="3075" y="2080"/>
                    <a:pt x="5618" y="3911"/>
                    <a:pt x="7945" y="6020"/>
                  </a:cubicBezTo>
                  <a:cubicBezTo>
                    <a:pt x="8001" y="6063"/>
                    <a:pt x="8086" y="6082"/>
                    <a:pt x="8186" y="6082"/>
                  </a:cubicBezTo>
                  <a:cubicBezTo>
                    <a:pt x="8583" y="6082"/>
                    <a:pt x="9198" y="5784"/>
                    <a:pt x="8999" y="5586"/>
                  </a:cubicBezTo>
                  <a:cubicBezTo>
                    <a:pt x="6611" y="3476"/>
                    <a:pt x="4036" y="1615"/>
                    <a:pt x="1276" y="33"/>
                  </a:cubicBezTo>
                  <a:cubicBezTo>
                    <a:pt x="1235" y="11"/>
                    <a:pt x="1177" y="0"/>
                    <a:pt x="1110" y="0"/>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4066;p60"/>
          <p:cNvGrpSpPr/>
          <p:nvPr/>
        </p:nvGrpSpPr>
        <p:grpSpPr>
          <a:xfrm>
            <a:off x="8343786" y="2206993"/>
            <a:ext cx="1140775" cy="1016575"/>
            <a:chOff x="3120575" y="513350"/>
            <a:chExt cx="1140775" cy="1016575"/>
          </a:xfrm>
        </p:grpSpPr>
        <p:sp>
          <p:nvSpPr>
            <p:cNvPr id="60" name="Google Shape;4067;p60"/>
            <p:cNvSpPr/>
            <p:nvPr/>
          </p:nvSpPr>
          <p:spPr>
            <a:xfrm>
              <a:off x="3206650" y="521175"/>
              <a:ext cx="1054700" cy="1001775"/>
            </a:xfrm>
            <a:custGeom>
              <a:avLst/>
              <a:gdLst/>
              <a:ahLst/>
              <a:cxnLst/>
              <a:rect l="l" t="t" r="r" b="b"/>
              <a:pathLst>
                <a:path w="42188" h="40071" extrusionOk="0">
                  <a:moveTo>
                    <a:pt x="2622" y="14490"/>
                  </a:moveTo>
                  <a:cubicBezTo>
                    <a:pt x="1703" y="14490"/>
                    <a:pt x="675" y="14772"/>
                    <a:pt x="621" y="15657"/>
                  </a:cubicBezTo>
                  <a:cubicBezTo>
                    <a:pt x="559" y="16681"/>
                    <a:pt x="1862" y="17115"/>
                    <a:pt x="2886" y="17239"/>
                  </a:cubicBezTo>
                  <a:lnTo>
                    <a:pt x="17506" y="18758"/>
                  </a:lnTo>
                  <a:lnTo>
                    <a:pt x="17506" y="18758"/>
                  </a:lnTo>
                  <a:cubicBezTo>
                    <a:pt x="15828" y="18067"/>
                    <a:pt x="14170" y="17269"/>
                    <a:pt x="12471" y="16618"/>
                  </a:cubicBezTo>
                  <a:cubicBezTo>
                    <a:pt x="9462" y="15440"/>
                    <a:pt x="6267" y="14726"/>
                    <a:pt x="3041" y="14509"/>
                  </a:cubicBezTo>
                  <a:cubicBezTo>
                    <a:pt x="2907" y="14497"/>
                    <a:pt x="2765" y="14490"/>
                    <a:pt x="2622" y="14490"/>
                  </a:cubicBezTo>
                  <a:close/>
                  <a:moveTo>
                    <a:pt x="8562" y="7282"/>
                  </a:moveTo>
                  <a:cubicBezTo>
                    <a:pt x="7446" y="7282"/>
                    <a:pt x="7135" y="8895"/>
                    <a:pt x="7508" y="9949"/>
                  </a:cubicBezTo>
                  <a:cubicBezTo>
                    <a:pt x="8562" y="12896"/>
                    <a:pt x="11633" y="14571"/>
                    <a:pt x="14456" y="15967"/>
                  </a:cubicBezTo>
                  <a:lnTo>
                    <a:pt x="20758" y="19096"/>
                  </a:lnTo>
                  <a:lnTo>
                    <a:pt x="20758" y="19096"/>
                  </a:lnTo>
                  <a:lnTo>
                    <a:pt x="21689" y="19192"/>
                  </a:lnTo>
                  <a:lnTo>
                    <a:pt x="21689" y="19192"/>
                  </a:lnTo>
                  <a:lnTo>
                    <a:pt x="9896" y="8026"/>
                  </a:lnTo>
                  <a:cubicBezTo>
                    <a:pt x="9493" y="7654"/>
                    <a:pt x="9090" y="7282"/>
                    <a:pt x="8562" y="7282"/>
                  </a:cubicBezTo>
                  <a:close/>
                  <a:moveTo>
                    <a:pt x="21689" y="19192"/>
                  </a:moveTo>
                  <a:lnTo>
                    <a:pt x="21768" y="19267"/>
                  </a:lnTo>
                  <a:lnTo>
                    <a:pt x="21768" y="19267"/>
                  </a:lnTo>
                  <a:lnTo>
                    <a:pt x="21994" y="19224"/>
                  </a:lnTo>
                  <a:lnTo>
                    <a:pt x="21689" y="19192"/>
                  </a:lnTo>
                  <a:close/>
                  <a:moveTo>
                    <a:pt x="40574" y="11655"/>
                  </a:moveTo>
                  <a:cubicBezTo>
                    <a:pt x="34872" y="13375"/>
                    <a:pt x="29433" y="15946"/>
                    <a:pt x="24488" y="19282"/>
                  </a:cubicBezTo>
                  <a:lnTo>
                    <a:pt x="24488" y="19282"/>
                  </a:lnTo>
                  <a:lnTo>
                    <a:pt x="31827" y="17580"/>
                  </a:lnTo>
                  <a:cubicBezTo>
                    <a:pt x="33626" y="17177"/>
                    <a:pt x="35487" y="16743"/>
                    <a:pt x="37100" y="15843"/>
                  </a:cubicBezTo>
                  <a:cubicBezTo>
                    <a:pt x="38744" y="14943"/>
                    <a:pt x="40140" y="13486"/>
                    <a:pt x="40574" y="11655"/>
                  </a:cubicBezTo>
                  <a:close/>
                  <a:moveTo>
                    <a:pt x="21623" y="1"/>
                  </a:moveTo>
                  <a:cubicBezTo>
                    <a:pt x="20905" y="1"/>
                    <a:pt x="20211" y="576"/>
                    <a:pt x="19946" y="1264"/>
                  </a:cubicBezTo>
                  <a:cubicBezTo>
                    <a:pt x="19605" y="2101"/>
                    <a:pt x="19729" y="3001"/>
                    <a:pt x="19822" y="3870"/>
                  </a:cubicBezTo>
                  <a:lnTo>
                    <a:pt x="21652" y="17921"/>
                  </a:lnTo>
                  <a:cubicBezTo>
                    <a:pt x="19140" y="13330"/>
                    <a:pt x="17248" y="8460"/>
                    <a:pt x="16038" y="3404"/>
                  </a:cubicBezTo>
                  <a:cubicBezTo>
                    <a:pt x="15820" y="2533"/>
                    <a:pt x="15267" y="1446"/>
                    <a:pt x="14485" y="1446"/>
                  </a:cubicBezTo>
                  <a:cubicBezTo>
                    <a:pt x="14376" y="1446"/>
                    <a:pt x="14263" y="1467"/>
                    <a:pt x="14146" y="1512"/>
                  </a:cubicBezTo>
                  <a:cubicBezTo>
                    <a:pt x="13649" y="1729"/>
                    <a:pt x="13463" y="2319"/>
                    <a:pt x="13401" y="2846"/>
                  </a:cubicBezTo>
                  <a:cubicBezTo>
                    <a:pt x="13215" y="4955"/>
                    <a:pt x="14394" y="6909"/>
                    <a:pt x="15511" y="8678"/>
                  </a:cubicBezTo>
                  <a:lnTo>
                    <a:pt x="22183" y="19302"/>
                  </a:lnTo>
                  <a:lnTo>
                    <a:pt x="22183" y="19302"/>
                  </a:lnTo>
                  <a:cubicBezTo>
                    <a:pt x="22296" y="19204"/>
                    <a:pt x="22409" y="19106"/>
                    <a:pt x="22521" y="19007"/>
                  </a:cubicBezTo>
                  <a:lnTo>
                    <a:pt x="22521" y="19007"/>
                  </a:lnTo>
                  <a:cubicBezTo>
                    <a:pt x="22541" y="19136"/>
                    <a:pt x="22556" y="19264"/>
                    <a:pt x="22567" y="19392"/>
                  </a:cubicBezTo>
                  <a:lnTo>
                    <a:pt x="22567" y="19392"/>
                  </a:lnTo>
                  <a:cubicBezTo>
                    <a:pt x="23475" y="17218"/>
                    <a:pt x="23448" y="14717"/>
                    <a:pt x="23421" y="12338"/>
                  </a:cubicBezTo>
                  <a:cubicBezTo>
                    <a:pt x="23359" y="9174"/>
                    <a:pt x="23296" y="5979"/>
                    <a:pt x="23234" y="2815"/>
                  </a:cubicBezTo>
                  <a:cubicBezTo>
                    <a:pt x="23234" y="1729"/>
                    <a:pt x="23017" y="395"/>
                    <a:pt x="21994" y="54"/>
                  </a:cubicBezTo>
                  <a:cubicBezTo>
                    <a:pt x="21871" y="18"/>
                    <a:pt x="21746" y="1"/>
                    <a:pt x="21623" y="1"/>
                  </a:cubicBezTo>
                  <a:close/>
                  <a:moveTo>
                    <a:pt x="22800" y="19286"/>
                  </a:moveTo>
                  <a:lnTo>
                    <a:pt x="22800" y="19286"/>
                  </a:lnTo>
                  <a:cubicBezTo>
                    <a:pt x="22873" y="19353"/>
                    <a:pt x="22946" y="19420"/>
                    <a:pt x="23019" y="19486"/>
                  </a:cubicBezTo>
                  <a:lnTo>
                    <a:pt x="23019" y="19486"/>
                  </a:lnTo>
                  <a:lnTo>
                    <a:pt x="23070" y="19442"/>
                  </a:lnTo>
                  <a:lnTo>
                    <a:pt x="22800" y="19286"/>
                  </a:lnTo>
                  <a:close/>
                  <a:moveTo>
                    <a:pt x="24148" y="19361"/>
                  </a:moveTo>
                  <a:lnTo>
                    <a:pt x="24148" y="19361"/>
                  </a:lnTo>
                  <a:cubicBezTo>
                    <a:pt x="24128" y="19413"/>
                    <a:pt x="24108" y="19465"/>
                    <a:pt x="24089" y="19518"/>
                  </a:cubicBezTo>
                  <a:lnTo>
                    <a:pt x="24089" y="19518"/>
                  </a:lnTo>
                  <a:cubicBezTo>
                    <a:pt x="23949" y="19503"/>
                    <a:pt x="23809" y="19488"/>
                    <a:pt x="23669" y="19472"/>
                  </a:cubicBezTo>
                  <a:lnTo>
                    <a:pt x="24148" y="19361"/>
                  </a:lnTo>
                  <a:close/>
                  <a:moveTo>
                    <a:pt x="17506" y="18758"/>
                  </a:moveTo>
                  <a:cubicBezTo>
                    <a:pt x="18291" y="19081"/>
                    <a:pt x="19080" y="19380"/>
                    <a:pt x="19880" y="19630"/>
                  </a:cubicBezTo>
                  <a:lnTo>
                    <a:pt x="19880" y="19630"/>
                  </a:lnTo>
                  <a:lnTo>
                    <a:pt x="21289" y="19359"/>
                  </a:lnTo>
                  <a:lnTo>
                    <a:pt x="20758" y="19096"/>
                  </a:lnTo>
                  <a:lnTo>
                    <a:pt x="20758" y="19096"/>
                  </a:lnTo>
                  <a:lnTo>
                    <a:pt x="17506" y="18758"/>
                  </a:lnTo>
                  <a:close/>
                  <a:moveTo>
                    <a:pt x="22489" y="19950"/>
                  </a:moveTo>
                  <a:lnTo>
                    <a:pt x="22501" y="19961"/>
                  </a:lnTo>
                  <a:lnTo>
                    <a:pt x="22485" y="19953"/>
                  </a:lnTo>
                  <a:lnTo>
                    <a:pt x="22489" y="19950"/>
                  </a:lnTo>
                  <a:close/>
                  <a:moveTo>
                    <a:pt x="22584" y="19940"/>
                  </a:moveTo>
                  <a:lnTo>
                    <a:pt x="22641" y="20030"/>
                  </a:lnTo>
                  <a:lnTo>
                    <a:pt x="23203" y="20310"/>
                  </a:lnTo>
                  <a:cubicBezTo>
                    <a:pt x="22991" y="20292"/>
                    <a:pt x="22779" y="20270"/>
                    <a:pt x="22569" y="20242"/>
                  </a:cubicBezTo>
                  <a:lnTo>
                    <a:pt x="22569" y="20242"/>
                  </a:lnTo>
                  <a:cubicBezTo>
                    <a:pt x="22567" y="20272"/>
                    <a:pt x="22565" y="20302"/>
                    <a:pt x="22562" y="20333"/>
                  </a:cubicBezTo>
                  <a:lnTo>
                    <a:pt x="22562" y="20333"/>
                  </a:lnTo>
                  <a:cubicBezTo>
                    <a:pt x="22536" y="20299"/>
                    <a:pt x="22510" y="20265"/>
                    <a:pt x="22484" y="20230"/>
                  </a:cubicBezTo>
                  <a:lnTo>
                    <a:pt x="22484" y="20230"/>
                  </a:lnTo>
                  <a:cubicBezTo>
                    <a:pt x="22512" y="20234"/>
                    <a:pt x="22541" y="20238"/>
                    <a:pt x="22569" y="20242"/>
                  </a:cubicBezTo>
                  <a:lnTo>
                    <a:pt x="22569" y="20242"/>
                  </a:lnTo>
                  <a:cubicBezTo>
                    <a:pt x="22574" y="20174"/>
                    <a:pt x="22578" y="20105"/>
                    <a:pt x="22581" y="20037"/>
                  </a:cubicBezTo>
                  <a:lnTo>
                    <a:pt x="22581" y="20037"/>
                  </a:lnTo>
                  <a:lnTo>
                    <a:pt x="22738" y="20186"/>
                  </a:lnTo>
                  <a:lnTo>
                    <a:pt x="22641" y="20030"/>
                  </a:lnTo>
                  <a:lnTo>
                    <a:pt x="22582" y="20001"/>
                  </a:lnTo>
                  <a:lnTo>
                    <a:pt x="22582" y="20001"/>
                  </a:lnTo>
                  <a:cubicBezTo>
                    <a:pt x="22583" y="19981"/>
                    <a:pt x="22583" y="19960"/>
                    <a:pt x="22584" y="19940"/>
                  </a:cubicBezTo>
                  <a:close/>
                  <a:moveTo>
                    <a:pt x="22545" y="20490"/>
                  </a:moveTo>
                  <a:lnTo>
                    <a:pt x="22545" y="20490"/>
                  </a:lnTo>
                  <a:cubicBezTo>
                    <a:pt x="22537" y="20559"/>
                    <a:pt x="22528" y="20627"/>
                    <a:pt x="22517" y="20696"/>
                  </a:cubicBezTo>
                  <a:lnTo>
                    <a:pt x="22517" y="20696"/>
                  </a:lnTo>
                  <a:lnTo>
                    <a:pt x="22608" y="20670"/>
                  </a:lnTo>
                  <a:lnTo>
                    <a:pt x="22608" y="20670"/>
                  </a:lnTo>
                  <a:cubicBezTo>
                    <a:pt x="22613" y="20684"/>
                    <a:pt x="22619" y="20699"/>
                    <a:pt x="22624" y="20714"/>
                  </a:cubicBezTo>
                  <a:lnTo>
                    <a:pt x="22624" y="20714"/>
                  </a:lnTo>
                  <a:cubicBezTo>
                    <a:pt x="22686" y="20689"/>
                    <a:pt x="22749" y="20665"/>
                    <a:pt x="22812" y="20641"/>
                  </a:cubicBezTo>
                  <a:lnTo>
                    <a:pt x="22812" y="20641"/>
                  </a:lnTo>
                  <a:cubicBezTo>
                    <a:pt x="22806" y="20633"/>
                    <a:pt x="22799" y="20625"/>
                    <a:pt x="22792" y="20618"/>
                  </a:cubicBezTo>
                  <a:lnTo>
                    <a:pt x="22792" y="20618"/>
                  </a:lnTo>
                  <a:lnTo>
                    <a:pt x="22608" y="20670"/>
                  </a:lnTo>
                  <a:lnTo>
                    <a:pt x="22608" y="20670"/>
                  </a:lnTo>
                  <a:cubicBezTo>
                    <a:pt x="22587" y="20610"/>
                    <a:pt x="22566" y="20550"/>
                    <a:pt x="22545" y="20490"/>
                  </a:cubicBezTo>
                  <a:close/>
                  <a:moveTo>
                    <a:pt x="21808" y="21178"/>
                  </a:moveTo>
                  <a:lnTo>
                    <a:pt x="21808" y="21178"/>
                  </a:lnTo>
                  <a:cubicBezTo>
                    <a:pt x="21823" y="21361"/>
                    <a:pt x="21839" y="21544"/>
                    <a:pt x="21855" y="21727"/>
                  </a:cubicBezTo>
                  <a:lnTo>
                    <a:pt x="21855" y="21727"/>
                  </a:lnTo>
                  <a:cubicBezTo>
                    <a:pt x="21842" y="21543"/>
                    <a:pt x="21826" y="21361"/>
                    <a:pt x="21808" y="21178"/>
                  </a:cubicBezTo>
                  <a:close/>
                  <a:moveTo>
                    <a:pt x="22517" y="20696"/>
                  </a:moveTo>
                  <a:lnTo>
                    <a:pt x="19487" y="21559"/>
                  </a:lnTo>
                  <a:lnTo>
                    <a:pt x="19487" y="21559"/>
                  </a:lnTo>
                  <a:cubicBezTo>
                    <a:pt x="19165" y="21820"/>
                    <a:pt x="18841" y="22078"/>
                    <a:pt x="18515" y="22334"/>
                  </a:cubicBezTo>
                  <a:lnTo>
                    <a:pt x="18515" y="22334"/>
                  </a:lnTo>
                  <a:cubicBezTo>
                    <a:pt x="19841" y="21798"/>
                    <a:pt x="21172" y="21272"/>
                    <a:pt x="22507" y="20758"/>
                  </a:cubicBezTo>
                  <a:lnTo>
                    <a:pt x="22507" y="20758"/>
                  </a:lnTo>
                  <a:cubicBezTo>
                    <a:pt x="22511" y="20737"/>
                    <a:pt x="22514" y="20717"/>
                    <a:pt x="22517" y="20696"/>
                  </a:cubicBezTo>
                  <a:close/>
                  <a:moveTo>
                    <a:pt x="38031" y="4924"/>
                  </a:moveTo>
                  <a:lnTo>
                    <a:pt x="38031" y="4924"/>
                  </a:lnTo>
                  <a:cubicBezTo>
                    <a:pt x="36107" y="5576"/>
                    <a:pt x="34619" y="7065"/>
                    <a:pt x="33161" y="8491"/>
                  </a:cubicBezTo>
                  <a:lnTo>
                    <a:pt x="25034" y="16587"/>
                  </a:lnTo>
                  <a:cubicBezTo>
                    <a:pt x="24289" y="17332"/>
                    <a:pt x="23514" y="18138"/>
                    <a:pt x="23390" y="19162"/>
                  </a:cubicBezTo>
                  <a:lnTo>
                    <a:pt x="23070" y="19442"/>
                  </a:lnTo>
                  <a:lnTo>
                    <a:pt x="29749" y="23288"/>
                  </a:lnTo>
                  <a:cubicBezTo>
                    <a:pt x="31051" y="24063"/>
                    <a:pt x="32385" y="24808"/>
                    <a:pt x="33285" y="25986"/>
                  </a:cubicBezTo>
                  <a:cubicBezTo>
                    <a:pt x="34149" y="27081"/>
                    <a:pt x="34986" y="28683"/>
                    <a:pt x="36269" y="28683"/>
                  </a:cubicBezTo>
                  <a:cubicBezTo>
                    <a:pt x="36367" y="28683"/>
                    <a:pt x="36469" y="28674"/>
                    <a:pt x="36573" y="28654"/>
                  </a:cubicBezTo>
                  <a:cubicBezTo>
                    <a:pt x="36449" y="26017"/>
                    <a:pt x="34122" y="24063"/>
                    <a:pt x="31734" y="23008"/>
                  </a:cubicBezTo>
                  <a:cubicBezTo>
                    <a:pt x="29345" y="21954"/>
                    <a:pt x="26678" y="21520"/>
                    <a:pt x="24444" y="20217"/>
                  </a:cubicBezTo>
                  <a:cubicBezTo>
                    <a:pt x="24878" y="20166"/>
                    <a:pt x="25313" y="20144"/>
                    <a:pt x="25749" y="20144"/>
                  </a:cubicBezTo>
                  <a:cubicBezTo>
                    <a:pt x="29806" y="20144"/>
                    <a:pt x="33931" y="22112"/>
                    <a:pt x="37871" y="22112"/>
                  </a:cubicBezTo>
                  <a:cubicBezTo>
                    <a:pt x="38985" y="22112"/>
                    <a:pt x="40085" y="21954"/>
                    <a:pt x="41164" y="21551"/>
                  </a:cubicBezTo>
                  <a:cubicBezTo>
                    <a:pt x="41660" y="21364"/>
                    <a:pt x="42187" y="21023"/>
                    <a:pt x="42125" y="20527"/>
                  </a:cubicBezTo>
                  <a:cubicBezTo>
                    <a:pt x="42098" y="19934"/>
                    <a:pt x="41391" y="19739"/>
                    <a:pt x="40759" y="19739"/>
                  </a:cubicBezTo>
                  <a:cubicBezTo>
                    <a:pt x="40664" y="19739"/>
                    <a:pt x="40570" y="19743"/>
                    <a:pt x="40481" y="19751"/>
                  </a:cubicBezTo>
                  <a:cubicBezTo>
                    <a:pt x="38182" y="19930"/>
                    <a:pt x="35873" y="20020"/>
                    <a:pt x="33561" y="20020"/>
                  </a:cubicBezTo>
                  <a:cubicBezTo>
                    <a:pt x="30415" y="20020"/>
                    <a:pt x="27265" y="19854"/>
                    <a:pt x="24134" y="19523"/>
                  </a:cubicBezTo>
                  <a:lnTo>
                    <a:pt x="24134" y="19523"/>
                  </a:lnTo>
                  <a:cubicBezTo>
                    <a:pt x="24113" y="19537"/>
                    <a:pt x="24093" y="19551"/>
                    <a:pt x="24072" y="19565"/>
                  </a:cubicBezTo>
                  <a:cubicBezTo>
                    <a:pt x="24078" y="19549"/>
                    <a:pt x="24083" y="19534"/>
                    <a:pt x="24089" y="19518"/>
                  </a:cubicBezTo>
                  <a:lnTo>
                    <a:pt x="24089" y="19518"/>
                  </a:lnTo>
                  <a:cubicBezTo>
                    <a:pt x="24104" y="19520"/>
                    <a:pt x="24119" y="19521"/>
                    <a:pt x="24134" y="19523"/>
                  </a:cubicBezTo>
                  <a:lnTo>
                    <a:pt x="24134" y="19523"/>
                  </a:lnTo>
                  <a:cubicBezTo>
                    <a:pt x="24252" y="19442"/>
                    <a:pt x="24369" y="19362"/>
                    <a:pt x="24488" y="19282"/>
                  </a:cubicBezTo>
                  <a:lnTo>
                    <a:pt x="24488" y="19282"/>
                  </a:lnTo>
                  <a:lnTo>
                    <a:pt x="24148" y="19361"/>
                  </a:lnTo>
                  <a:lnTo>
                    <a:pt x="24148" y="19361"/>
                  </a:lnTo>
                  <a:cubicBezTo>
                    <a:pt x="26584" y="13071"/>
                    <a:pt x="35177" y="11062"/>
                    <a:pt x="38031" y="4924"/>
                  </a:cubicBezTo>
                  <a:close/>
                  <a:moveTo>
                    <a:pt x="18515" y="22334"/>
                  </a:moveTo>
                  <a:cubicBezTo>
                    <a:pt x="14162" y="24092"/>
                    <a:pt x="9856" y="25965"/>
                    <a:pt x="5584" y="27940"/>
                  </a:cubicBezTo>
                  <a:cubicBezTo>
                    <a:pt x="4809" y="28282"/>
                    <a:pt x="4002" y="28685"/>
                    <a:pt x="3661" y="29491"/>
                  </a:cubicBezTo>
                  <a:cubicBezTo>
                    <a:pt x="3308" y="30228"/>
                    <a:pt x="3793" y="31300"/>
                    <a:pt x="4560" y="31300"/>
                  </a:cubicBezTo>
                  <a:cubicBezTo>
                    <a:pt x="4601" y="31300"/>
                    <a:pt x="4643" y="31297"/>
                    <a:pt x="4685" y="31291"/>
                  </a:cubicBezTo>
                  <a:cubicBezTo>
                    <a:pt x="4902" y="31229"/>
                    <a:pt x="5088" y="31166"/>
                    <a:pt x="5243" y="31073"/>
                  </a:cubicBezTo>
                  <a:cubicBezTo>
                    <a:pt x="9918" y="28526"/>
                    <a:pt x="14346" y="25608"/>
                    <a:pt x="18515" y="22334"/>
                  </a:cubicBezTo>
                  <a:close/>
                  <a:moveTo>
                    <a:pt x="21768" y="19267"/>
                  </a:moveTo>
                  <a:lnTo>
                    <a:pt x="21289" y="19359"/>
                  </a:lnTo>
                  <a:lnTo>
                    <a:pt x="21815" y="19620"/>
                  </a:lnTo>
                  <a:lnTo>
                    <a:pt x="21815" y="19620"/>
                  </a:lnTo>
                  <a:cubicBezTo>
                    <a:pt x="21872" y="19571"/>
                    <a:pt x="21929" y="19522"/>
                    <a:pt x="21986" y="19473"/>
                  </a:cubicBezTo>
                  <a:lnTo>
                    <a:pt x="21986" y="19473"/>
                  </a:lnTo>
                  <a:lnTo>
                    <a:pt x="22367" y="19834"/>
                  </a:lnTo>
                  <a:lnTo>
                    <a:pt x="22367" y="19834"/>
                  </a:lnTo>
                  <a:cubicBezTo>
                    <a:pt x="22359" y="19850"/>
                    <a:pt x="22351" y="19866"/>
                    <a:pt x="22343" y="19882"/>
                  </a:cubicBezTo>
                  <a:lnTo>
                    <a:pt x="22343" y="19882"/>
                  </a:lnTo>
                  <a:lnTo>
                    <a:pt x="21815" y="19620"/>
                  </a:lnTo>
                  <a:lnTo>
                    <a:pt x="21815" y="19620"/>
                  </a:lnTo>
                  <a:cubicBezTo>
                    <a:pt x="21658" y="19755"/>
                    <a:pt x="21501" y="19890"/>
                    <a:pt x="21343" y="20024"/>
                  </a:cubicBezTo>
                  <a:lnTo>
                    <a:pt x="21343" y="20024"/>
                  </a:lnTo>
                  <a:cubicBezTo>
                    <a:pt x="20850" y="19914"/>
                    <a:pt x="20363" y="19781"/>
                    <a:pt x="19880" y="19630"/>
                  </a:cubicBezTo>
                  <a:lnTo>
                    <a:pt x="19880" y="19630"/>
                  </a:lnTo>
                  <a:lnTo>
                    <a:pt x="2296" y="23008"/>
                  </a:lnTo>
                  <a:cubicBezTo>
                    <a:pt x="1552" y="23133"/>
                    <a:pt x="714" y="23350"/>
                    <a:pt x="404" y="24032"/>
                  </a:cubicBezTo>
                  <a:cubicBezTo>
                    <a:pt x="1" y="24870"/>
                    <a:pt x="714" y="25862"/>
                    <a:pt x="1583" y="26141"/>
                  </a:cubicBezTo>
                  <a:cubicBezTo>
                    <a:pt x="1846" y="26214"/>
                    <a:pt x="2113" y="26244"/>
                    <a:pt x="2379" y="26244"/>
                  </a:cubicBezTo>
                  <a:cubicBezTo>
                    <a:pt x="3022" y="26244"/>
                    <a:pt x="3667" y="26069"/>
                    <a:pt x="4282" y="25893"/>
                  </a:cubicBezTo>
                  <a:lnTo>
                    <a:pt x="19487" y="21559"/>
                  </a:lnTo>
                  <a:lnTo>
                    <a:pt x="19487" y="21559"/>
                  </a:lnTo>
                  <a:cubicBezTo>
                    <a:pt x="20112" y="21056"/>
                    <a:pt x="20730" y="20544"/>
                    <a:pt x="21343" y="20024"/>
                  </a:cubicBezTo>
                  <a:lnTo>
                    <a:pt x="21343" y="20024"/>
                  </a:lnTo>
                  <a:cubicBezTo>
                    <a:pt x="21621" y="20085"/>
                    <a:pt x="21902" y="20140"/>
                    <a:pt x="22184" y="20185"/>
                  </a:cubicBezTo>
                  <a:lnTo>
                    <a:pt x="22184" y="20185"/>
                  </a:lnTo>
                  <a:cubicBezTo>
                    <a:pt x="22172" y="20206"/>
                    <a:pt x="22161" y="20227"/>
                    <a:pt x="22149" y="20248"/>
                  </a:cubicBezTo>
                  <a:lnTo>
                    <a:pt x="22215" y="20190"/>
                  </a:lnTo>
                  <a:lnTo>
                    <a:pt x="22215" y="20190"/>
                  </a:lnTo>
                  <a:cubicBezTo>
                    <a:pt x="22294" y="20203"/>
                    <a:pt x="22373" y="20215"/>
                    <a:pt x="22453" y="20226"/>
                  </a:cubicBezTo>
                  <a:lnTo>
                    <a:pt x="22453" y="20226"/>
                  </a:lnTo>
                  <a:cubicBezTo>
                    <a:pt x="22484" y="20314"/>
                    <a:pt x="22515" y="20402"/>
                    <a:pt x="22545" y="20490"/>
                  </a:cubicBezTo>
                  <a:lnTo>
                    <a:pt x="22545" y="20490"/>
                  </a:lnTo>
                  <a:cubicBezTo>
                    <a:pt x="22552" y="20438"/>
                    <a:pt x="22557" y="20385"/>
                    <a:pt x="22562" y="20333"/>
                  </a:cubicBezTo>
                  <a:lnTo>
                    <a:pt x="22562" y="20333"/>
                  </a:lnTo>
                  <a:cubicBezTo>
                    <a:pt x="22637" y="20429"/>
                    <a:pt x="22714" y="20524"/>
                    <a:pt x="22792" y="20618"/>
                  </a:cubicBezTo>
                  <a:lnTo>
                    <a:pt x="22792" y="20618"/>
                  </a:lnTo>
                  <a:lnTo>
                    <a:pt x="23110" y="20527"/>
                  </a:lnTo>
                  <a:lnTo>
                    <a:pt x="23110" y="20527"/>
                  </a:lnTo>
                  <a:cubicBezTo>
                    <a:pt x="23011" y="20565"/>
                    <a:pt x="22912" y="20603"/>
                    <a:pt x="22812" y="20641"/>
                  </a:cubicBezTo>
                  <a:lnTo>
                    <a:pt x="22812" y="20641"/>
                  </a:lnTo>
                  <a:cubicBezTo>
                    <a:pt x="24335" y="22431"/>
                    <a:pt x="26527" y="23575"/>
                    <a:pt x="28353" y="25087"/>
                  </a:cubicBezTo>
                  <a:cubicBezTo>
                    <a:pt x="30617" y="26979"/>
                    <a:pt x="32323" y="29460"/>
                    <a:pt x="33285" y="32252"/>
                  </a:cubicBezTo>
                  <a:cubicBezTo>
                    <a:pt x="33781" y="33741"/>
                    <a:pt x="34153" y="35447"/>
                    <a:pt x="35425" y="36409"/>
                  </a:cubicBezTo>
                  <a:cubicBezTo>
                    <a:pt x="35797" y="32655"/>
                    <a:pt x="34432" y="28933"/>
                    <a:pt x="31765" y="26296"/>
                  </a:cubicBezTo>
                  <a:cubicBezTo>
                    <a:pt x="30524" y="25118"/>
                    <a:pt x="29097" y="24218"/>
                    <a:pt x="27701" y="23257"/>
                  </a:cubicBezTo>
                  <a:cubicBezTo>
                    <a:pt x="26075" y="22104"/>
                    <a:pt x="24505" y="20838"/>
                    <a:pt x="23019" y="19486"/>
                  </a:cubicBezTo>
                  <a:lnTo>
                    <a:pt x="23019" y="19486"/>
                  </a:lnTo>
                  <a:lnTo>
                    <a:pt x="22585" y="19866"/>
                  </a:lnTo>
                  <a:lnTo>
                    <a:pt x="22585" y="19866"/>
                  </a:lnTo>
                  <a:cubicBezTo>
                    <a:pt x="22584" y="19891"/>
                    <a:pt x="22584" y="19915"/>
                    <a:pt x="22584" y="19940"/>
                  </a:cubicBezTo>
                  <a:lnTo>
                    <a:pt x="22584" y="19940"/>
                  </a:lnTo>
                  <a:lnTo>
                    <a:pt x="22554" y="19893"/>
                  </a:lnTo>
                  <a:lnTo>
                    <a:pt x="22585" y="19866"/>
                  </a:lnTo>
                  <a:lnTo>
                    <a:pt x="22585" y="19866"/>
                  </a:lnTo>
                  <a:cubicBezTo>
                    <a:pt x="22586" y="19709"/>
                    <a:pt x="22580" y="19551"/>
                    <a:pt x="22567" y="19392"/>
                  </a:cubicBezTo>
                  <a:lnTo>
                    <a:pt x="22567" y="19392"/>
                  </a:lnTo>
                  <a:cubicBezTo>
                    <a:pt x="22524" y="19495"/>
                    <a:pt x="22479" y="19597"/>
                    <a:pt x="22432" y="19698"/>
                  </a:cubicBezTo>
                  <a:lnTo>
                    <a:pt x="22432" y="19698"/>
                  </a:lnTo>
                  <a:lnTo>
                    <a:pt x="22183" y="19302"/>
                  </a:lnTo>
                  <a:lnTo>
                    <a:pt x="22183" y="19302"/>
                  </a:lnTo>
                  <a:cubicBezTo>
                    <a:pt x="22117" y="19359"/>
                    <a:pt x="22052" y="19416"/>
                    <a:pt x="21986" y="19473"/>
                  </a:cubicBezTo>
                  <a:lnTo>
                    <a:pt x="21986" y="19473"/>
                  </a:lnTo>
                  <a:lnTo>
                    <a:pt x="21768" y="19267"/>
                  </a:lnTo>
                  <a:close/>
                  <a:moveTo>
                    <a:pt x="21902" y="22679"/>
                  </a:moveTo>
                  <a:cubicBezTo>
                    <a:pt x="21366" y="23857"/>
                    <a:pt x="20586" y="24972"/>
                    <a:pt x="19822" y="26017"/>
                  </a:cubicBezTo>
                  <a:lnTo>
                    <a:pt x="15728" y="31601"/>
                  </a:lnTo>
                  <a:cubicBezTo>
                    <a:pt x="14580" y="33183"/>
                    <a:pt x="13370" y="34951"/>
                    <a:pt x="13618" y="36905"/>
                  </a:cubicBezTo>
                  <a:cubicBezTo>
                    <a:pt x="13649" y="37153"/>
                    <a:pt x="13743" y="37370"/>
                    <a:pt x="13929" y="37525"/>
                  </a:cubicBezTo>
                  <a:cubicBezTo>
                    <a:pt x="14017" y="37594"/>
                    <a:pt x="14123" y="37622"/>
                    <a:pt x="14237" y="37622"/>
                  </a:cubicBezTo>
                  <a:cubicBezTo>
                    <a:pt x="14486" y="37622"/>
                    <a:pt x="14771" y="37488"/>
                    <a:pt x="14983" y="37339"/>
                  </a:cubicBezTo>
                  <a:cubicBezTo>
                    <a:pt x="19742" y="34262"/>
                    <a:pt x="22040" y="28357"/>
                    <a:pt x="21902" y="22679"/>
                  </a:cubicBezTo>
                  <a:close/>
                  <a:moveTo>
                    <a:pt x="22624" y="20714"/>
                  </a:moveTo>
                  <a:cubicBezTo>
                    <a:pt x="22585" y="20728"/>
                    <a:pt x="22546" y="20743"/>
                    <a:pt x="22507" y="20758"/>
                  </a:cubicBezTo>
                  <a:lnTo>
                    <a:pt x="22507" y="20758"/>
                  </a:lnTo>
                  <a:cubicBezTo>
                    <a:pt x="22404" y="21387"/>
                    <a:pt x="22203" y="22002"/>
                    <a:pt x="21937" y="22600"/>
                  </a:cubicBezTo>
                  <a:lnTo>
                    <a:pt x="21937" y="22600"/>
                  </a:lnTo>
                  <a:cubicBezTo>
                    <a:pt x="21909" y="22309"/>
                    <a:pt x="21881" y="22018"/>
                    <a:pt x="21855" y="21727"/>
                  </a:cubicBezTo>
                  <a:lnTo>
                    <a:pt x="21855" y="21727"/>
                  </a:lnTo>
                  <a:cubicBezTo>
                    <a:pt x="21878" y="22043"/>
                    <a:pt x="21894" y="22361"/>
                    <a:pt x="21902" y="22679"/>
                  </a:cubicBezTo>
                  <a:lnTo>
                    <a:pt x="21902" y="22679"/>
                  </a:lnTo>
                  <a:cubicBezTo>
                    <a:pt x="21914" y="22653"/>
                    <a:pt x="21925" y="22626"/>
                    <a:pt x="21937" y="22600"/>
                  </a:cubicBezTo>
                  <a:lnTo>
                    <a:pt x="21937" y="22600"/>
                  </a:lnTo>
                  <a:cubicBezTo>
                    <a:pt x="22426" y="27611"/>
                    <a:pt x="23249" y="32592"/>
                    <a:pt x="24382" y="37494"/>
                  </a:cubicBezTo>
                  <a:cubicBezTo>
                    <a:pt x="24625" y="38679"/>
                    <a:pt x="25254" y="40071"/>
                    <a:pt x="26416" y="40071"/>
                  </a:cubicBezTo>
                  <a:cubicBezTo>
                    <a:pt x="26441" y="40071"/>
                    <a:pt x="26466" y="40070"/>
                    <a:pt x="26491" y="40069"/>
                  </a:cubicBezTo>
                  <a:cubicBezTo>
                    <a:pt x="27298" y="40038"/>
                    <a:pt x="27918" y="39262"/>
                    <a:pt x="28042" y="38487"/>
                  </a:cubicBezTo>
                  <a:cubicBezTo>
                    <a:pt x="28104" y="37681"/>
                    <a:pt x="27980" y="36874"/>
                    <a:pt x="27670" y="36130"/>
                  </a:cubicBezTo>
                  <a:cubicBezTo>
                    <a:pt x="26084" y="30952"/>
                    <a:pt x="24411" y="25832"/>
                    <a:pt x="22624" y="2071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068;p60"/>
            <p:cNvSpPr/>
            <p:nvPr/>
          </p:nvSpPr>
          <p:spPr>
            <a:xfrm>
              <a:off x="3779750" y="531825"/>
              <a:ext cx="161325" cy="460650"/>
            </a:xfrm>
            <a:custGeom>
              <a:avLst/>
              <a:gdLst/>
              <a:ahLst/>
              <a:cxnLst/>
              <a:rect l="l" t="t" r="r" b="b"/>
              <a:pathLst>
                <a:path w="6453" h="18426" extrusionOk="0">
                  <a:moveTo>
                    <a:pt x="5925" y="0"/>
                  </a:moveTo>
                  <a:lnTo>
                    <a:pt x="5925" y="0"/>
                  </a:lnTo>
                  <a:cubicBezTo>
                    <a:pt x="4498" y="2327"/>
                    <a:pt x="3040" y="4684"/>
                    <a:pt x="2544" y="7352"/>
                  </a:cubicBezTo>
                  <a:cubicBezTo>
                    <a:pt x="2265" y="8717"/>
                    <a:pt x="2265" y="10082"/>
                    <a:pt x="2048" y="11416"/>
                  </a:cubicBezTo>
                  <a:cubicBezTo>
                    <a:pt x="1799" y="12687"/>
                    <a:pt x="1458" y="13959"/>
                    <a:pt x="1024" y="15200"/>
                  </a:cubicBezTo>
                  <a:lnTo>
                    <a:pt x="0" y="18426"/>
                  </a:lnTo>
                  <a:lnTo>
                    <a:pt x="1024" y="18271"/>
                  </a:lnTo>
                  <a:cubicBezTo>
                    <a:pt x="4374" y="13711"/>
                    <a:pt x="3536" y="7290"/>
                    <a:pt x="5832" y="2110"/>
                  </a:cubicBezTo>
                  <a:cubicBezTo>
                    <a:pt x="6142" y="1427"/>
                    <a:pt x="6452" y="528"/>
                    <a:pt x="59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069;p60"/>
            <p:cNvSpPr/>
            <p:nvPr/>
          </p:nvSpPr>
          <p:spPr>
            <a:xfrm>
              <a:off x="3120575" y="513350"/>
              <a:ext cx="1122650" cy="1016575"/>
            </a:xfrm>
            <a:custGeom>
              <a:avLst/>
              <a:gdLst/>
              <a:ahLst/>
              <a:cxnLst/>
              <a:rect l="l" t="t" r="r" b="b"/>
              <a:pathLst>
                <a:path w="44906" h="40663" extrusionOk="0">
                  <a:moveTo>
                    <a:pt x="16395" y="2427"/>
                  </a:moveTo>
                  <a:cubicBezTo>
                    <a:pt x="17319" y="2427"/>
                    <a:pt x="17841" y="5308"/>
                    <a:pt x="17992" y="5889"/>
                  </a:cubicBezTo>
                  <a:cubicBezTo>
                    <a:pt x="18395" y="7378"/>
                    <a:pt x="18892" y="8835"/>
                    <a:pt x="19419" y="10293"/>
                  </a:cubicBezTo>
                  <a:cubicBezTo>
                    <a:pt x="19844" y="11453"/>
                    <a:pt x="20307" y="12603"/>
                    <a:pt x="20805" y="13737"/>
                  </a:cubicBezTo>
                  <a:lnTo>
                    <a:pt x="20805" y="13737"/>
                  </a:lnTo>
                  <a:lnTo>
                    <a:pt x="19729" y="12030"/>
                  </a:lnTo>
                  <a:cubicBezTo>
                    <a:pt x="18861" y="10604"/>
                    <a:pt x="17899" y="9208"/>
                    <a:pt x="17061" y="7750"/>
                  </a:cubicBezTo>
                  <a:cubicBezTo>
                    <a:pt x="16503" y="6788"/>
                    <a:pt x="14952" y="4027"/>
                    <a:pt x="15697" y="2942"/>
                  </a:cubicBezTo>
                  <a:cubicBezTo>
                    <a:pt x="15951" y="2578"/>
                    <a:pt x="16183" y="2427"/>
                    <a:pt x="16395" y="2427"/>
                  </a:cubicBezTo>
                  <a:close/>
                  <a:moveTo>
                    <a:pt x="39120" y="5892"/>
                  </a:moveTo>
                  <a:cubicBezTo>
                    <a:pt x="37093" y="9376"/>
                    <a:pt x="33446" y="11406"/>
                    <a:pt x="30332" y="13898"/>
                  </a:cubicBezTo>
                  <a:lnTo>
                    <a:pt x="30332" y="13898"/>
                  </a:lnTo>
                  <a:lnTo>
                    <a:pt x="32385" y="11844"/>
                  </a:lnTo>
                  <a:cubicBezTo>
                    <a:pt x="34438" y="9819"/>
                    <a:pt x="36491" y="7273"/>
                    <a:pt x="39120" y="5892"/>
                  </a:cubicBezTo>
                  <a:close/>
                  <a:moveTo>
                    <a:pt x="4716" y="15070"/>
                  </a:moveTo>
                  <a:cubicBezTo>
                    <a:pt x="5057" y="15101"/>
                    <a:pt x="5429" y="15132"/>
                    <a:pt x="5770" y="15163"/>
                  </a:cubicBezTo>
                  <a:cubicBezTo>
                    <a:pt x="9462" y="15598"/>
                    <a:pt x="13091" y="16621"/>
                    <a:pt x="16472" y="18172"/>
                  </a:cubicBezTo>
                  <a:cubicBezTo>
                    <a:pt x="16779" y="18308"/>
                    <a:pt x="17086" y="18444"/>
                    <a:pt x="17393" y="18578"/>
                  </a:cubicBezTo>
                  <a:lnTo>
                    <a:pt x="17393" y="18578"/>
                  </a:lnTo>
                  <a:lnTo>
                    <a:pt x="12533" y="18079"/>
                  </a:lnTo>
                  <a:lnTo>
                    <a:pt x="7166" y="17521"/>
                  </a:lnTo>
                  <a:cubicBezTo>
                    <a:pt x="6174" y="17428"/>
                    <a:pt x="4995" y="17459"/>
                    <a:pt x="4064" y="17118"/>
                  </a:cubicBezTo>
                  <a:cubicBezTo>
                    <a:pt x="2513" y="16621"/>
                    <a:pt x="2731" y="15939"/>
                    <a:pt x="4716" y="15070"/>
                  </a:cubicBezTo>
                  <a:close/>
                  <a:moveTo>
                    <a:pt x="10481" y="8217"/>
                  </a:moveTo>
                  <a:cubicBezTo>
                    <a:pt x="11336" y="8217"/>
                    <a:pt x="12414" y="9515"/>
                    <a:pt x="12750" y="9828"/>
                  </a:cubicBezTo>
                  <a:lnTo>
                    <a:pt x="16379" y="13271"/>
                  </a:lnTo>
                  <a:lnTo>
                    <a:pt x="22272" y="18860"/>
                  </a:lnTo>
                  <a:lnTo>
                    <a:pt x="22272" y="18860"/>
                  </a:lnTo>
                  <a:cubicBezTo>
                    <a:pt x="20210" y="17854"/>
                    <a:pt x="18156" y="16848"/>
                    <a:pt x="16131" y="15815"/>
                  </a:cubicBezTo>
                  <a:cubicBezTo>
                    <a:pt x="13804" y="14636"/>
                    <a:pt x="11075" y="13209"/>
                    <a:pt x="9989" y="10666"/>
                  </a:cubicBezTo>
                  <a:cubicBezTo>
                    <a:pt x="9772" y="10231"/>
                    <a:pt x="9462" y="9394"/>
                    <a:pt x="9648" y="8929"/>
                  </a:cubicBezTo>
                  <a:cubicBezTo>
                    <a:pt x="9855" y="8410"/>
                    <a:pt x="10152" y="8217"/>
                    <a:pt x="10481" y="8217"/>
                  </a:cubicBezTo>
                  <a:close/>
                  <a:moveTo>
                    <a:pt x="41865" y="12413"/>
                  </a:moveTo>
                  <a:cubicBezTo>
                    <a:pt x="40697" y="15602"/>
                    <a:pt x="37374" y="16746"/>
                    <a:pt x="34308" y="17490"/>
                  </a:cubicBezTo>
                  <a:cubicBezTo>
                    <a:pt x="32125" y="18018"/>
                    <a:pt x="29943" y="18513"/>
                    <a:pt x="27760" y="19011"/>
                  </a:cubicBezTo>
                  <a:lnTo>
                    <a:pt x="27760" y="19011"/>
                  </a:lnTo>
                  <a:cubicBezTo>
                    <a:pt x="32147" y="16209"/>
                    <a:pt x="36889" y="13990"/>
                    <a:pt x="41865" y="12413"/>
                  </a:cubicBezTo>
                  <a:close/>
                  <a:moveTo>
                    <a:pt x="24134" y="1050"/>
                  </a:moveTo>
                  <a:cubicBezTo>
                    <a:pt x="24537" y="1453"/>
                    <a:pt x="24599" y="2290"/>
                    <a:pt x="24630" y="2787"/>
                  </a:cubicBezTo>
                  <a:cubicBezTo>
                    <a:pt x="24940" y="5796"/>
                    <a:pt x="24754" y="8929"/>
                    <a:pt x="24816" y="11968"/>
                  </a:cubicBezTo>
                  <a:cubicBezTo>
                    <a:pt x="24868" y="14377"/>
                    <a:pt x="24940" y="16828"/>
                    <a:pt x="24194" y="19111"/>
                  </a:cubicBezTo>
                  <a:lnTo>
                    <a:pt x="24194" y="19111"/>
                  </a:lnTo>
                  <a:lnTo>
                    <a:pt x="23755" y="18414"/>
                  </a:lnTo>
                  <a:lnTo>
                    <a:pt x="23755" y="18414"/>
                  </a:lnTo>
                  <a:cubicBezTo>
                    <a:pt x="23858" y="18342"/>
                    <a:pt x="23927" y="18245"/>
                    <a:pt x="23917" y="18141"/>
                  </a:cubicBezTo>
                  <a:lnTo>
                    <a:pt x="22707" y="8898"/>
                  </a:lnTo>
                  <a:cubicBezTo>
                    <a:pt x="22521" y="7285"/>
                    <a:pt x="22242" y="5672"/>
                    <a:pt x="22087" y="4090"/>
                  </a:cubicBezTo>
                  <a:cubicBezTo>
                    <a:pt x="22056" y="3872"/>
                    <a:pt x="22056" y="3655"/>
                    <a:pt x="22025" y="3407"/>
                  </a:cubicBezTo>
                  <a:cubicBezTo>
                    <a:pt x="21652" y="1980"/>
                    <a:pt x="22366" y="1205"/>
                    <a:pt x="24134" y="1050"/>
                  </a:cubicBezTo>
                  <a:close/>
                  <a:moveTo>
                    <a:pt x="27213" y="16935"/>
                  </a:moveTo>
                  <a:lnTo>
                    <a:pt x="27213" y="16935"/>
                  </a:lnTo>
                  <a:cubicBezTo>
                    <a:pt x="26611" y="17701"/>
                    <a:pt x="26089" y="18539"/>
                    <a:pt x="25682" y="19478"/>
                  </a:cubicBezTo>
                  <a:lnTo>
                    <a:pt x="25682" y="19478"/>
                  </a:lnTo>
                  <a:cubicBezTo>
                    <a:pt x="25672" y="19477"/>
                    <a:pt x="25663" y="19476"/>
                    <a:pt x="25654" y="19475"/>
                  </a:cubicBezTo>
                  <a:lnTo>
                    <a:pt x="25652" y="19495"/>
                  </a:lnTo>
                  <a:lnTo>
                    <a:pt x="25652" y="19495"/>
                  </a:lnTo>
                  <a:cubicBezTo>
                    <a:pt x="25647" y="19496"/>
                    <a:pt x="25642" y="19497"/>
                    <a:pt x="25637" y="19498"/>
                  </a:cubicBezTo>
                  <a:lnTo>
                    <a:pt x="25637" y="19498"/>
                  </a:lnTo>
                  <a:cubicBezTo>
                    <a:pt x="25645" y="19481"/>
                    <a:pt x="25650" y="19463"/>
                    <a:pt x="25654" y="19444"/>
                  </a:cubicBezTo>
                  <a:cubicBezTo>
                    <a:pt x="25866" y="18487"/>
                    <a:pt x="26494" y="17672"/>
                    <a:pt x="27213" y="16935"/>
                  </a:cubicBezTo>
                  <a:close/>
                  <a:moveTo>
                    <a:pt x="21918" y="19631"/>
                  </a:moveTo>
                  <a:lnTo>
                    <a:pt x="21981" y="19637"/>
                  </a:lnTo>
                  <a:lnTo>
                    <a:pt x="21981" y="19637"/>
                  </a:lnTo>
                  <a:lnTo>
                    <a:pt x="21956" y="19642"/>
                  </a:lnTo>
                  <a:lnTo>
                    <a:pt x="21956" y="19642"/>
                  </a:lnTo>
                  <a:cubicBezTo>
                    <a:pt x="21943" y="19638"/>
                    <a:pt x="21931" y="19634"/>
                    <a:pt x="21918" y="19631"/>
                  </a:cubicBezTo>
                  <a:close/>
                  <a:moveTo>
                    <a:pt x="26285" y="20134"/>
                  </a:moveTo>
                  <a:cubicBezTo>
                    <a:pt x="26537" y="20161"/>
                    <a:pt x="26790" y="20187"/>
                    <a:pt x="27042" y="20211"/>
                  </a:cubicBezTo>
                  <a:lnTo>
                    <a:pt x="27042" y="20211"/>
                  </a:lnTo>
                  <a:cubicBezTo>
                    <a:pt x="26853" y="20217"/>
                    <a:pt x="26662" y="20227"/>
                    <a:pt x="26471" y="20240"/>
                  </a:cubicBezTo>
                  <a:lnTo>
                    <a:pt x="26471" y="20240"/>
                  </a:lnTo>
                  <a:cubicBezTo>
                    <a:pt x="26409" y="20205"/>
                    <a:pt x="26347" y="20170"/>
                    <a:pt x="26285" y="20134"/>
                  </a:cubicBezTo>
                  <a:close/>
                  <a:moveTo>
                    <a:pt x="23331" y="20628"/>
                  </a:moveTo>
                  <a:cubicBezTo>
                    <a:pt x="23412" y="20644"/>
                    <a:pt x="23493" y="20660"/>
                    <a:pt x="23575" y="20675"/>
                  </a:cubicBezTo>
                  <a:lnTo>
                    <a:pt x="23575" y="20675"/>
                  </a:lnTo>
                  <a:cubicBezTo>
                    <a:pt x="23595" y="20773"/>
                    <a:pt x="23721" y="20817"/>
                    <a:pt x="23870" y="20817"/>
                  </a:cubicBezTo>
                  <a:cubicBezTo>
                    <a:pt x="23877" y="20817"/>
                    <a:pt x="23884" y="20817"/>
                    <a:pt x="23892" y="20816"/>
                  </a:cubicBezTo>
                  <a:lnTo>
                    <a:pt x="23892" y="20816"/>
                  </a:lnTo>
                  <a:lnTo>
                    <a:pt x="22680" y="21168"/>
                  </a:lnTo>
                  <a:lnTo>
                    <a:pt x="22680" y="21168"/>
                  </a:lnTo>
                  <a:cubicBezTo>
                    <a:pt x="22898" y="20989"/>
                    <a:pt x="23115" y="20809"/>
                    <a:pt x="23331" y="20628"/>
                  </a:cubicBezTo>
                  <a:close/>
                  <a:moveTo>
                    <a:pt x="42621" y="20344"/>
                  </a:moveTo>
                  <a:lnTo>
                    <a:pt x="42621" y="20344"/>
                  </a:lnTo>
                  <a:cubicBezTo>
                    <a:pt x="42901" y="21367"/>
                    <a:pt x="42652" y="21895"/>
                    <a:pt x="41815" y="21926"/>
                  </a:cubicBezTo>
                  <a:cubicBezTo>
                    <a:pt x="41185" y="22177"/>
                    <a:pt x="40480" y="22278"/>
                    <a:pt x="39737" y="22278"/>
                  </a:cubicBezTo>
                  <a:cubicBezTo>
                    <a:pt x="37554" y="22278"/>
                    <a:pt x="35051" y="21412"/>
                    <a:pt x="33223" y="20995"/>
                  </a:cubicBezTo>
                  <a:cubicBezTo>
                    <a:pt x="32407" y="20797"/>
                    <a:pt x="31599" y="20622"/>
                    <a:pt x="30791" y="20487"/>
                  </a:cubicBezTo>
                  <a:lnTo>
                    <a:pt x="30791" y="20487"/>
                  </a:lnTo>
                  <a:cubicBezTo>
                    <a:pt x="32168" y="20557"/>
                    <a:pt x="33545" y="20592"/>
                    <a:pt x="34929" y="20592"/>
                  </a:cubicBezTo>
                  <a:cubicBezTo>
                    <a:pt x="36386" y="20592"/>
                    <a:pt x="37813" y="20561"/>
                    <a:pt x="39240" y="20530"/>
                  </a:cubicBezTo>
                  <a:cubicBezTo>
                    <a:pt x="40016" y="20499"/>
                    <a:pt x="40791" y="20437"/>
                    <a:pt x="41536" y="20375"/>
                  </a:cubicBezTo>
                  <a:lnTo>
                    <a:pt x="42621" y="20344"/>
                  </a:lnTo>
                  <a:close/>
                  <a:moveTo>
                    <a:pt x="21685" y="20214"/>
                  </a:moveTo>
                  <a:lnTo>
                    <a:pt x="21685" y="20214"/>
                  </a:lnTo>
                  <a:cubicBezTo>
                    <a:pt x="21982" y="20302"/>
                    <a:pt x="22281" y="20384"/>
                    <a:pt x="22583" y="20459"/>
                  </a:cubicBezTo>
                  <a:lnTo>
                    <a:pt x="22583" y="20459"/>
                  </a:lnTo>
                  <a:cubicBezTo>
                    <a:pt x="22119" y="20844"/>
                    <a:pt x="21652" y="21226"/>
                    <a:pt x="21182" y="21604"/>
                  </a:cubicBezTo>
                  <a:lnTo>
                    <a:pt x="21182" y="21604"/>
                  </a:lnTo>
                  <a:lnTo>
                    <a:pt x="14735" y="23477"/>
                  </a:lnTo>
                  <a:lnTo>
                    <a:pt x="9679" y="24903"/>
                  </a:lnTo>
                  <a:cubicBezTo>
                    <a:pt x="8694" y="25188"/>
                    <a:pt x="6211" y="26229"/>
                    <a:pt x="4529" y="26229"/>
                  </a:cubicBezTo>
                  <a:cubicBezTo>
                    <a:pt x="3828" y="26229"/>
                    <a:pt x="3265" y="26048"/>
                    <a:pt x="3010" y="25555"/>
                  </a:cubicBezTo>
                  <a:cubicBezTo>
                    <a:pt x="2234" y="24934"/>
                    <a:pt x="2482" y="24283"/>
                    <a:pt x="3785" y="23663"/>
                  </a:cubicBezTo>
                  <a:cubicBezTo>
                    <a:pt x="4157" y="23570"/>
                    <a:pt x="4561" y="23477"/>
                    <a:pt x="4995" y="23414"/>
                  </a:cubicBezTo>
                  <a:cubicBezTo>
                    <a:pt x="5863" y="23228"/>
                    <a:pt x="6763" y="23073"/>
                    <a:pt x="7632" y="22887"/>
                  </a:cubicBezTo>
                  <a:lnTo>
                    <a:pt x="12936" y="21895"/>
                  </a:lnTo>
                  <a:lnTo>
                    <a:pt x="21685" y="20214"/>
                  </a:lnTo>
                  <a:close/>
                  <a:moveTo>
                    <a:pt x="30354" y="22446"/>
                  </a:moveTo>
                  <a:cubicBezTo>
                    <a:pt x="33771" y="23603"/>
                    <a:pt x="37264" y="24920"/>
                    <a:pt x="37932" y="28598"/>
                  </a:cubicBezTo>
                  <a:lnTo>
                    <a:pt x="37932" y="28598"/>
                  </a:lnTo>
                  <a:cubicBezTo>
                    <a:pt x="36820" y="28296"/>
                    <a:pt x="36193" y="26923"/>
                    <a:pt x="35518" y="26113"/>
                  </a:cubicBezTo>
                  <a:cubicBezTo>
                    <a:pt x="34711" y="25214"/>
                    <a:pt x="33781" y="24438"/>
                    <a:pt x="32726" y="23849"/>
                  </a:cubicBezTo>
                  <a:cubicBezTo>
                    <a:pt x="31943" y="23371"/>
                    <a:pt x="31151" y="22905"/>
                    <a:pt x="30354" y="22446"/>
                  </a:cubicBezTo>
                  <a:close/>
                  <a:moveTo>
                    <a:pt x="18611" y="23604"/>
                  </a:moveTo>
                  <a:cubicBezTo>
                    <a:pt x="17682" y="24304"/>
                    <a:pt x="16741" y="24986"/>
                    <a:pt x="15790" y="25648"/>
                  </a:cubicBezTo>
                  <a:cubicBezTo>
                    <a:pt x="14456" y="26578"/>
                    <a:pt x="13091" y="27478"/>
                    <a:pt x="11664" y="28378"/>
                  </a:cubicBezTo>
                  <a:cubicBezTo>
                    <a:pt x="10889" y="28874"/>
                    <a:pt x="10082" y="29339"/>
                    <a:pt x="9276" y="29804"/>
                  </a:cubicBezTo>
                  <a:cubicBezTo>
                    <a:pt x="8530" y="30252"/>
                    <a:pt x="7745" y="30978"/>
                    <a:pt x="6952" y="30978"/>
                  </a:cubicBezTo>
                  <a:cubicBezTo>
                    <a:pt x="6755" y="30978"/>
                    <a:pt x="6557" y="30933"/>
                    <a:pt x="6360" y="30828"/>
                  </a:cubicBezTo>
                  <a:cubicBezTo>
                    <a:pt x="4219" y="29618"/>
                    <a:pt x="9679" y="27478"/>
                    <a:pt x="10609" y="27075"/>
                  </a:cubicBezTo>
                  <a:cubicBezTo>
                    <a:pt x="12160" y="26361"/>
                    <a:pt x="13711" y="25679"/>
                    <a:pt x="15293" y="24996"/>
                  </a:cubicBezTo>
                  <a:cubicBezTo>
                    <a:pt x="16399" y="24523"/>
                    <a:pt x="17504" y="24060"/>
                    <a:pt x="18611" y="23604"/>
                  </a:cubicBezTo>
                  <a:close/>
                  <a:moveTo>
                    <a:pt x="25360" y="20710"/>
                  </a:moveTo>
                  <a:lnTo>
                    <a:pt x="25360" y="20710"/>
                  </a:lnTo>
                  <a:cubicBezTo>
                    <a:pt x="27919" y="22810"/>
                    <a:pt x="30838" y="24493"/>
                    <a:pt x="33192" y="26765"/>
                  </a:cubicBezTo>
                  <a:cubicBezTo>
                    <a:pt x="35570" y="29143"/>
                    <a:pt x="36888" y="32354"/>
                    <a:pt x="36873" y="35692"/>
                  </a:cubicBezTo>
                  <a:lnTo>
                    <a:pt x="36873" y="35692"/>
                  </a:lnTo>
                  <a:cubicBezTo>
                    <a:pt x="36096" y="34546"/>
                    <a:pt x="35814" y="33170"/>
                    <a:pt x="35301" y="31852"/>
                  </a:cubicBezTo>
                  <a:cubicBezTo>
                    <a:pt x="34680" y="30270"/>
                    <a:pt x="33843" y="28781"/>
                    <a:pt x="32757" y="27478"/>
                  </a:cubicBezTo>
                  <a:cubicBezTo>
                    <a:pt x="30611" y="24817"/>
                    <a:pt x="27462" y="23396"/>
                    <a:pt x="25209" y="20952"/>
                  </a:cubicBezTo>
                  <a:lnTo>
                    <a:pt x="25209" y="20952"/>
                  </a:lnTo>
                  <a:cubicBezTo>
                    <a:pt x="25320" y="20883"/>
                    <a:pt x="25357" y="20798"/>
                    <a:pt x="25342" y="20722"/>
                  </a:cubicBezTo>
                  <a:lnTo>
                    <a:pt x="25342" y="20722"/>
                  </a:lnTo>
                  <a:cubicBezTo>
                    <a:pt x="25348" y="20718"/>
                    <a:pt x="25354" y="20714"/>
                    <a:pt x="25360" y="20710"/>
                  </a:cubicBezTo>
                  <a:close/>
                  <a:moveTo>
                    <a:pt x="23300" y="24550"/>
                  </a:moveTo>
                  <a:cubicBezTo>
                    <a:pt x="23185" y="26702"/>
                    <a:pt x="22711" y="28832"/>
                    <a:pt x="21900" y="30859"/>
                  </a:cubicBezTo>
                  <a:cubicBezTo>
                    <a:pt x="21404" y="32038"/>
                    <a:pt x="20784" y="33186"/>
                    <a:pt x="20008" y="34209"/>
                  </a:cubicBezTo>
                  <a:cubicBezTo>
                    <a:pt x="19481" y="34923"/>
                    <a:pt x="18892" y="35605"/>
                    <a:pt x="18240" y="36194"/>
                  </a:cubicBezTo>
                  <a:cubicBezTo>
                    <a:pt x="17868" y="36567"/>
                    <a:pt x="17465" y="36877"/>
                    <a:pt x="17030" y="37187"/>
                  </a:cubicBezTo>
                  <a:cubicBezTo>
                    <a:pt x="16759" y="37275"/>
                    <a:pt x="16535" y="37318"/>
                    <a:pt x="16357" y="37318"/>
                  </a:cubicBezTo>
                  <a:cubicBezTo>
                    <a:pt x="15906" y="37318"/>
                    <a:pt x="15758" y="37039"/>
                    <a:pt x="15914" y="36505"/>
                  </a:cubicBezTo>
                  <a:cubicBezTo>
                    <a:pt x="15542" y="34768"/>
                    <a:pt x="17496" y="32596"/>
                    <a:pt x="18426" y="31324"/>
                  </a:cubicBezTo>
                  <a:cubicBezTo>
                    <a:pt x="19481" y="29866"/>
                    <a:pt x="20567" y="28440"/>
                    <a:pt x="21590" y="26982"/>
                  </a:cubicBezTo>
                  <a:cubicBezTo>
                    <a:pt x="22184" y="26186"/>
                    <a:pt x="22782" y="25383"/>
                    <a:pt x="23300" y="24550"/>
                  </a:cubicBezTo>
                  <a:close/>
                  <a:moveTo>
                    <a:pt x="24429" y="22256"/>
                  </a:moveTo>
                  <a:lnTo>
                    <a:pt x="24429" y="22256"/>
                  </a:lnTo>
                  <a:cubicBezTo>
                    <a:pt x="25313" y="24834"/>
                    <a:pt x="26176" y="27412"/>
                    <a:pt x="27019" y="29991"/>
                  </a:cubicBezTo>
                  <a:cubicBezTo>
                    <a:pt x="27546" y="31573"/>
                    <a:pt x="28042" y="33155"/>
                    <a:pt x="28539" y="34736"/>
                  </a:cubicBezTo>
                  <a:cubicBezTo>
                    <a:pt x="28787" y="35512"/>
                    <a:pt x="29097" y="36318"/>
                    <a:pt x="29283" y="37125"/>
                  </a:cubicBezTo>
                  <a:cubicBezTo>
                    <a:pt x="29391" y="37693"/>
                    <a:pt x="29759" y="40150"/>
                    <a:pt x="28513" y="40150"/>
                  </a:cubicBezTo>
                  <a:cubicBezTo>
                    <a:pt x="28330" y="40150"/>
                    <a:pt x="28113" y="40097"/>
                    <a:pt x="27856" y="39979"/>
                  </a:cubicBezTo>
                  <a:cubicBezTo>
                    <a:pt x="26739" y="39451"/>
                    <a:pt x="26522" y="37249"/>
                    <a:pt x="26305" y="36225"/>
                  </a:cubicBezTo>
                  <a:cubicBezTo>
                    <a:pt x="25933" y="34519"/>
                    <a:pt x="25592" y="32813"/>
                    <a:pt x="25313" y="31076"/>
                  </a:cubicBezTo>
                  <a:cubicBezTo>
                    <a:pt x="24838" y="28335"/>
                    <a:pt x="24476" y="25594"/>
                    <a:pt x="24206" y="22834"/>
                  </a:cubicBezTo>
                  <a:lnTo>
                    <a:pt x="24206" y="22834"/>
                  </a:lnTo>
                  <a:cubicBezTo>
                    <a:pt x="24287" y="22643"/>
                    <a:pt x="24361" y="22451"/>
                    <a:pt x="24429" y="22256"/>
                  </a:cubicBezTo>
                  <a:close/>
                  <a:moveTo>
                    <a:pt x="23323" y="0"/>
                  </a:moveTo>
                  <a:cubicBezTo>
                    <a:pt x="21430" y="0"/>
                    <a:pt x="21084" y="2823"/>
                    <a:pt x="21249" y="4307"/>
                  </a:cubicBezTo>
                  <a:cubicBezTo>
                    <a:pt x="21681" y="8147"/>
                    <a:pt x="22218" y="11987"/>
                    <a:pt x="22739" y="15827"/>
                  </a:cubicBezTo>
                  <a:lnTo>
                    <a:pt x="22739" y="15827"/>
                  </a:lnTo>
                  <a:cubicBezTo>
                    <a:pt x="21137" y="12557"/>
                    <a:pt x="19839" y="9150"/>
                    <a:pt x="18830" y="5640"/>
                  </a:cubicBezTo>
                  <a:cubicBezTo>
                    <a:pt x="18566" y="4640"/>
                    <a:pt x="18012" y="1427"/>
                    <a:pt x="16485" y="1427"/>
                  </a:cubicBezTo>
                  <a:cubicBezTo>
                    <a:pt x="16213" y="1427"/>
                    <a:pt x="15910" y="1529"/>
                    <a:pt x="15573" y="1763"/>
                  </a:cubicBezTo>
                  <a:cubicBezTo>
                    <a:pt x="13339" y="3314"/>
                    <a:pt x="15821" y="7316"/>
                    <a:pt x="16782" y="8898"/>
                  </a:cubicBezTo>
                  <a:cubicBezTo>
                    <a:pt x="18644" y="11929"/>
                    <a:pt x="20561" y="14942"/>
                    <a:pt x="22463" y="17965"/>
                  </a:cubicBezTo>
                  <a:lnTo>
                    <a:pt x="22463" y="17965"/>
                  </a:lnTo>
                  <a:lnTo>
                    <a:pt x="14332" y="10262"/>
                  </a:lnTo>
                  <a:cubicBezTo>
                    <a:pt x="13530" y="9506"/>
                    <a:pt x="11764" y="7329"/>
                    <a:pt x="10333" y="7329"/>
                  </a:cubicBezTo>
                  <a:cubicBezTo>
                    <a:pt x="9826" y="7329"/>
                    <a:pt x="9361" y="7602"/>
                    <a:pt x="8996" y="8308"/>
                  </a:cubicBezTo>
                  <a:cubicBezTo>
                    <a:pt x="7725" y="10790"/>
                    <a:pt x="10982" y="13581"/>
                    <a:pt x="12750" y="14729"/>
                  </a:cubicBezTo>
                  <a:cubicBezTo>
                    <a:pt x="15222" y="16350"/>
                    <a:pt x="17973" y="17650"/>
                    <a:pt x="20712" y="18919"/>
                  </a:cubicBezTo>
                  <a:lnTo>
                    <a:pt x="20712" y="18919"/>
                  </a:lnTo>
                  <a:lnTo>
                    <a:pt x="19579" y="18803"/>
                  </a:lnTo>
                  <a:lnTo>
                    <a:pt x="19579" y="18803"/>
                  </a:lnTo>
                  <a:cubicBezTo>
                    <a:pt x="16932" y="17754"/>
                    <a:pt x="14359" y="16433"/>
                    <a:pt x="11633" y="15660"/>
                  </a:cubicBezTo>
                  <a:cubicBezTo>
                    <a:pt x="9586" y="15070"/>
                    <a:pt x="7508" y="14698"/>
                    <a:pt x="5398" y="14543"/>
                  </a:cubicBezTo>
                  <a:cubicBezTo>
                    <a:pt x="5186" y="14529"/>
                    <a:pt x="4957" y="14518"/>
                    <a:pt x="4720" y="14518"/>
                  </a:cubicBezTo>
                  <a:cubicBezTo>
                    <a:pt x="3917" y="14518"/>
                    <a:pt x="3033" y="14643"/>
                    <a:pt x="2482" y="15194"/>
                  </a:cubicBezTo>
                  <a:cubicBezTo>
                    <a:pt x="1" y="17707"/>
                    <a:pt x="6856" y="18048"/>
                    <a:pt x="7632" y="18141"/>
                  </a:cubicBezTo>
                  <a:lnTo>
                    <a:pt x="19228" y="19350"/>
                  </a:lnTo>
                  <a:lnTo>
                    <a:pt x="19228" y="19350"/>
                  </a:lnTo>
                  <a:cubicBezTo>
                    <a:pt x="19706" y="19541"/>
                    <a:pt x="20187" y="19722"/>
                    <a:pt x="20672" y="19889"/>
                  </a:cubicBezTo>
                  <a:lnTo>
                    <a:pt x="20672" y="19889"/>
                  </a:lnTo>
                  <a:lnTo>
                    <a:pt x="8624" y="22205"/>
                  </a:lnTo>
                  <a:cubicBezTo>
                    <a:pt x="7290" y="22453"/>
                    <a:pt x="714" y="22639"/>
                    <a:pt x="1862" y="25524"/>
                  </a:cubicBezTo>
                  <a:cubicBezTo>
                    <a:pt x="2273" y="26525"/>
                    <a:pt x="3192" y="26871"/>
                    <a:pt x="4299" y="26871"/>
                  </a:cubicBezTo>
                  <a:cubicBezTo>
                    <a:pt x="6452" y="26871"/>
                    <a:pt x="9318" y="25562"/>
                    <a:pt x="10547" y="25214"/>
                  </a:cubicBezTo>
                  <a:lnTo>
                    <a:pt x="20077" y="22479"/>
                  </a:lnTo>
                  <a:lnTo>
                    <a:pt x="20077" y="22479"/>
                  </a:lnTo>
                  <a:cubicBezTo>
                    <a:pt x="20076" y="22480"/>
                    <a:pt x="20075" y="22481"/>
                    <a:pt x="20075" y="22481"/>
                  </a:cubicBezTo>
                  <a:lnTo>
                    <a:pt x="20075" y="22481"/>
                  </a:lnTo>
                  <a:cubicBezTo>
                    <a:pt x="17012" y="23734"/>
                    <a:pt x="13968" y="25027"/>
                    <a:pt x="10951" y="26361"/>
                  </a:cubicBezTo>
                  <a:cubicBezTo>
                    <a:pt x="9927" y="26827"/>
                    <a:pt x="2793" y="29153"/>
                    <a:pt x="5429" y="31542"/>
                  </a:cubicBezTo>
                  <a:cubicBezTo>
                    <a:pt x="5691" y="31782"/>
                    <a:pt x="5970" y="31875"/>
                    <a:pt x="6256" y="31875"/>
                  </a:cubicBezTo>
                  <a:cubicBezTo>
                    <a:pt x="6815" y="31875"/>
                    <a:pt x="7397" y="31519"/>
                    <a:pt x="7911" y="31231"/>
                  </a:cubicBezTo>
                  <a:cubicBezTo>
                    <a:pt x="9803" y="30239"/>
                    <a:pt x="11633" y="29122"/>
                    <a:pt x="13432" y="27943"/>
                  </a:cubicBezTo>
                  <a:cubicBezTo>
                    <a:pt x="15936" y="26320"/>
                    <a:pt x="18365" y="24586"/>
                    <a:pt x="20713" y="22748"/>
                  </a:cubicBezTo>
                  <a:lnTo>
                    <a:pt x="20713" y="22748"/>
                  </a:lnTo>
                  <a:cubicBezTo>
                    <a:pt x="21544" y="22413"/>
                    <a:pt x="22378" y="22080"/>
                    <a:pt x="23215" y="21748"/>
                  </a:cubicBezTo>
                  <a:lnTo>
                    <a:pt x="23215" y="21748"/>
                  </a:lnTo>
                  <a:cubicBezTo>
                    <a:pt x="23247" y="22096"/>
                    <a:pt x="23280" y="22443"/>
                    <a:pt x="23314" y="22791"/>
                  </a:cubicBezTo>
                  <a:lnTo>
                    <a:pt x="23314" y="22791"/>
                  </a:lnTo>
                  <a:cubicBezTo>
                    <a:pt x="23316" y="22847"/>
                    <a:pt x="23318" y="22902"/>
                    <a:pt x="23320" y="22958"/>
                  </a:cubicBezTo>
                  <a:lnTo>
                    <a:pt x="23320" y="22958"/>
                  </a:lnTo>
                  <a:cubicBezTo>
                    <a:pt x="22790" y="24132"/>
                    <a:pt x="22020" y="25224"/>
                    <a:pt x="21249" y="26299"/>
                  </a:cubicBezTo>
                  <a:cubicBezTo>
                    <a:pt x="19760" y="28347"/>
                    <a:pt x="18240" y="30332"/>
                    <a:pt x="16782" y="32379"/>
                  </a:cubicBezTo>
                  <a:cubicBezTo>
                    <a:pt x="16224" y="33201"/>
                    <a:pt x="13581" y="38166"/>
                    <a:pt x="15960" y="38166"/>
                  </a:cubicBezTo>
                  <a:cubicBezTo>
                    <a:pt x="16094" y="38166"/>
                    <a:pt x="16243" y="38151"/>
                    <a:pt x="16410" y="38118"/>
                  </a:cubicBezTo>
                  <a:cubicBezTo>
                    <a:pt x="17589" y="37900"/>
                    <a:pt x="18923" y="36443"/>
                    <a:pt x="19698" y="35605"/>
                  </a:cubicBezTo>
                  <a:cubicBezTo>
                    <a:pt x="20846" y="34364"/>
                    <a:pt x="21776" y="32937"/>
                    <a:pt x="22490" y="31417"/>
                  </a:cubicBezTo>
                  <a:cubicBezTo>
                    <a:pt x="23093" y="30020"/>
                    <a:pt x="23538" y="28568"/>
                    <a:pt x="23818" y="27085"/>
                  </a:cubicBezTo>
                  <a:lnTo>
                    <a:pt x="23818" y="27085"/>
                  </a:lnTo>
                  <a:cubicBezTo>
                    <a:pt x="24177" y="29736"/>
                    <a:pt x="24624" y="32371"/>
                    <a:pt x="25158" y="34985"/>
                  </a:cubicBezTo>
                  <a:cubicBezTo>
                    <a:pt x="25476" y="36578"/>
                    <a:pt x="25822" y="40662"/>
                    <a:pt x="28117" y="40662"/>
                  </a:cubicBezTo>
                  <a:cubicBezTo>
                    <a:pt x="28278" y="40662"/>
                    <a:pt x="28450" y="40642"/>
                    <a:pt x="28632" y="40599"/>
                  </a:cubicBezTo>
                  <a:cubicBezTo>
                    <a:pt x="31703" y="39855"/>
                    <a:pt x="29717" y="35543"/>
                    <a:pt x="29159" y="33775"/>
                  </a:cubicBezTo>
                  <a:cubicBezTo>
                    <a:pt x="27954" y="29891"/>
                    <a:pt x="26679" y="26029"/>
                    <a:pt x="25334" y="22191"/>
                  </a:cubicBezTo>
                  <a:lnTo>
                    <a:pt x="25334" y="22191"/>
                  </a:lnTo>
                  <a:cubicBezTo>
                    <a:pt x="27488" y="24147"/>
                    <a:pt x="30163" y="25520"/>
                    <a:pt x="32013" y="27819"/>
                  </a:cubicBezTo>
                  <a:cubicBezTo>
                    <a:pt x="33223" y="29339"/>
                    <a:pt x="34153" y="31076"/>
                    <a:pt x="34773" y="32906"/>
                  </a:cubicBezTo>
                  <a:cubicBezTo>
                    <a:pt x="35270" y="34395"/>
                    <a:pt x="35673" y="35822"/>
                    <a:pt x="36852" y="36908"/>
                  </a:cubicBezTo>
                  <a:cubicBezTo>
                    <a:pt x="36917" y="36962"/>
                    <a:pt x="37030" y="36990"/>
                    <a:pt x="37153" y="36990"/>
                  </a:cubicBezTo>
                  <a:cubicBezTo>
                    <a:pt x="37381" y="36990"/>
                    <a:pt x="37638" y="36893"/>
                    <a:pt x="37658" y="36691"/>
                  </a:cubicBezTo>
                  <a:cubicBezTo>
                    <a:pt x="38000" y="33279"/>
                    <a:pt x="36945" y="29897"/>
                    <a:pt x="34773" y="27292"/>
                  </a:cubicBezTo>
                  <a:cubicBezTo>
                    <a:pt x="33688" y="25989"/>
                    <a:pt x="32292" y="25027"/>
                    <a:pt x="30896" y="24066"/>
                  </a:cubicBezTo>
                  <a:cubicBezTo>
                    <a:pt x="29756" y="23272"/>
                    <a:pt x="28636" y="22439"/>
                    <a:pt x="27545" y="21567"/>
                  </a:cubicBezTo>
                  <a:lnTo>
                    <a:pt x="27545" y="21567"/>
                  </a:lnTo>
                  <a:cubicBezTo>
                    <a:pt x="29588" y="22664"/>
                    <a:pt x="31636" y="23792"/>
                    <a:pt x="33409" y="25183"/>
                  </a:cubicBezTo>
                  <a:cubicBezTo>
                    <a:pt x="35026" y="26434"/>
                    <a:pt x="35923" y="29186"/>
                    <a:pt x="38226" y="29186"/>
                  </a:cubicBezTo>
                  <a:cubicBezTo>
                    <a:pt x="38264" y="29186"/>
                    <a:pt x="38302" y="29186"/>
                    <a:pt x="38341" y="29184"/>
                  </a:cubicBezTo>
                  <a:cubicBezTo>
                    <a:pt x="38558" y="29184"/>
                    <a:pt x="38837" y="29029"/>
                    <a:pt x="38806" y="28812"/>
                  </a:cubicBezTo>
                  <a:cubicBezTo>
                    <a:pt x="38229" y="23274"/>
                    <a:pt x="31725" y="22564"/>
                    <a:pt x="27499" y="20696"/>
                  </a:cubicBezTo>
                  <a:lnTo>
                    <a:pt x="27499" y="20696"/>
                  </a:lnTo>
                  <a:cubicBezTo>
                    <a:pt x="30731" y="20733"/>
                    <a:pt x="33805" y="21903"/>
                    <a:pt x="36976" y="22422"/>
                  </a:cubicBezTo>
                  <a:cubicBezTo>
                    <a:pt x="37673" y="22527"/>
                    <a:pt x="38882" y="22682"/>
                    <a:pt x="40127" y="22682"/>
                  </a:cubicBezTo>
                  <a:cubicBezTo>
                    <a:pt x="41820" y="22682"/>
                    <a:pt x="43578" y="22395"/>
                    <a:pt x="44203" y="21305"/>
                  </a:cubicBezTo>
                  <a:cubicBezTo>
                    <a:pt x="44905" y="20042"/>
                    <a:pt x="43543" y="19761"/>
                    <a:pt x="42126" y="19761"/>
                  </a:cubicBezTo>
                  <a:cubicBezTo>
                    <a:pt x="41038" y="19761"/>
                    <a:pt x="39917" y="19927"/>
                    <a:pt x="39675" y="19940"/>
                  </a:cubicBezTo>
                  <a:cubicBezTo>
                    <a:pt x="38308" y="20004"/>
                    <a:pt x="36942" y="20035"/>
                    <a:pt x="35577" y="20035"/>
                  </a:cubicBezTo>
                  <a:cubicBezTo>
                    <a:pt x="32819" y="20035"/>
                    <a:pt x="30064" y="19906"/>
                    <a:pt x="27319" y="19648"/>
                  </a:cubicBezTo>
                  <a:lnTo>
                    <a:pt x="27319" y="19648"/>
                  </a:lnTo>
                  <a:cubicBezTo>
                    <a:pt x="30638" y="18934"/>
                    <a:pt x="34055" y="18315"/>
                    <a:pt x="37224" y="17180"/>
                  </a:cubicBezTo>
                  <a:cubicBezTo>
                    <a:pt x="39799" y="16280"/>
                    <a:pt x="42032" y="14636"/>
                    <a:pt x="42839" y="11937"/>
                  </a:cubicBezTo>
                  <a:cubicBezTo>
                    <a:pt x="42884" y="11754"/>
                    <a:pt x="42642" y="11706"/>
                    <a:pt x="42475" y="11706"/>
                  </a:cubicBezTo>
                  <a:cubicBezTo>
                    <a:pt x="42416" y="11706"/>
                    <a:pt x="42367" y="11712"/>
                    <a:pt x="42342" y="11720"/>
                  </a:cubicBezTo>
                  <a:cubicBezTo>
                    <a:pt x="36818" y="13427"/>
                    <a:pt x="31537" y="15861"/>
                    <a:pt x="26700" y="19023"/>
                  </a:cubicBezTo>
                  <a:lnTo>
                    <a:pt x="26700" y="19023"/>
                  </a:lnTo>
                  <a:cubicBezTo>
                    <a:pt x="29659" y="13104"/>
                    <a:pt x="37305" y="11275"/>
                    <a:pt x="40264" y="5268"/>
                  </a:cubicBezTo>
                  <a:cubicBezTo>
                    <a:pt x="40386" y="5045"/>
                    <a:pt x="40188" y="4981"/>
                    <a:pt x="39985" y="4981"/>
                  </a:cubicBezTo>
                  <a:cubicBezTo>
                    <a:pt x="39878" y="4981"/>
                    <a:pt x="39770" y="4999"/>
                    <a:pt x="39706" y="5020"/>
                  </a:cubicBezTo>
                  <a:cubicBezTo>
                    <a:pt x="36449" y="6292"/>
                    <a:pt x="34091" y="9270"/>
                    <a:pt x="31672" y="11658"/>
                  </a:cubicBezTo>
                  <a:lnTo>
                    <a:pt x="27081" y="16249"/>
                  </a:lnTo>
                  <a:cubicBezTo>
                    <a:pt x="26355" y="16975"/>
                    <a:pt x="25646" y="17651"/>
                    <a:pt x="25196" y="18507"/>
                  </a:cubicBezTo>
                  <a:lnTo>
                    <a:pt x="25196" y="18507"/>
                  </a:lnTo>
                  <a:cubicBezTo>
                    <a:pt x="25984" y="15558"/>
                    <a:pt x="25673" y="12349"/>
                    <a:pt x="25623" y="9301"/>
                  </a:cubicBezTo>
                  <a:cubicBezTo>
                    <a:pt x="25592" y="7222"/>
                    <a:pt x="25623" y="5113"/>
                    <a:pt x="25499" y="3035"/>
                  </a:cubicBezTo>
                  <a:cubicBezTo>
                    <a:pt x="25468" y="1980"/>
                    <a:pt x="25313" y="553"/>
                    <a:pt x="24134" y="150"/>
                  </a:cubicBezTo>
                  <a:cubicBezTo>
                    <a:pt x="23836" y="47"/>
                    <a:pt x="23567" y="0"/>
                    <a:pt x="233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070;p60"/>
            <p:cNvSpPr/>
            <p:nvPr/>
          </p:nvSpPr>
          <p:spPr>
            <a:xfrm>
              <a:off x="3729100" y="527400"/>
              <a:ext cx="187150" cy="468825"/>
            </a:xfrm>
            <a:custGeom>
              <a:avLst/>
              <a:gdLst/>
              <a:ahLst/>
              <a:cxnLst/>
              <a:rect l="l" t="t" r="r" b="b"/>
              <a:pathLst>
                <a:path w="7486" h="18753" extrusionOk="0">
                  <a:moveTo>
                    <a:pt x="6591" y="0"/>
                  </a:moveTo>
                  <a:cubicBezTo>
                    <a:pt x="6365" y="0"/>
                    <a:pt x="5974" y="153"/>
                    <a:pt x="5904" y="271"/>
                  </a:cubicBezTo>
                  <a:cubicBezTo>
                    <a:pt x="4322" y="2907"/>
                    <a:pt x="2802" y="5544"/>
                    <a:pt x="2398" y="8646"/>
                  </a:cubicBezTo>
                  <a:cubicBezTo>
                    <a:pt x="1933" y="12058"/>
                    <a:pt x="1127" y="15439"/>
                    <a:pt x="10" y="18696"/>
                  </a:cubicBezTo>
                  <a:cubicBezTo>
                    <a:pt x="0" y="18735"/>
                    <a:pt x="73" y="18752"/>
                    <a:pt x="179" y="18752"/>
                  </a:cubicBezTo>
                  <a:cubicBezTo>
                    <a:pt x="412" y="18752"/>
                    <a:pt x="805" y="18669"/>
                    <a:pt x="848" y="18541"/>
                  </a:cubicBezTo>
                  <a:lnTo>
                    <a:pt x="817" y="18541"/>
                  </a:lnTo>
                  <a:cubicBezTo>
                    <a:pt x="1747" y="15656"/>
                    <a:pt x="2802" y="12833"/>
                    <a:pt x="3081" y="9793"/>
                  </a:cubicBezTo>
                  <a:cubicBezTo>
                    <a:pt x="3441" y="6471"/>
                    <a:pt x="4542" y="3865"/>
                    <a:pt x="6164" y="1116"/>
                  </a:cubicBezTo>
                  <a:lnTo>
                    <a:pt x="6164" y="1116"/>
                  </a:lnTo>
                  <a:cubicBezTo>
                    <a:pt x="6183" y="2219"/>
                    <a:pt x="5335" y="3597"/>
                    <a:pt x="5066" y="4551"/>
                  </a:cubicBezTo>
                  <a:cubicBezTo>
                    <a:pt x="4663" y="6009"/>
                    <a:pt x="4353" y="7467"/>
                    <a:pt x="4136" y="8956"/>
                  </a:cubicBezTo>
                  <a:cubicBezTo>
                    <a:pt x="3546" y="12306"/>
                    <a:pt x="3019" y="15656"/>
                    <a:pt x="1034" y="18510"/>
                  </a:cubicBezTo>
                  <a:cubicBezTo>
                    <a:pt x="1024" y="18529"/>
                    <a:pt x="1083" y="18539"/>
                    <a:pt x="1173" y="18539"/>
                  </a:cubicBezTo>
                  <a:cubicBezTo>
                    <a:pt x="1381" y="18539"/>
                    <a:pt x="1754" y="18484"/>
                    <a:pt x="1840" y="18355"/>
                  </a:cubicBezTo>
                  <a:cubicBezTo>
                    <a:pt x="3732" y="15625"/>
                    <a:pt x="4322" y="12492"/>
                    <a:pt x="4880" y="9297"/>
                  </a:cubicBezTo>
                  <a:cubicBezTo>
                    <a:pt x="5128" y="7467"/>
                    <a:pt x="5531" y="5637"/>
                    <a:pt x="6028" y="3838"/>
                  </a:cubicBezTo>
                  <a:cubicBezTo>
                    <a:pt x="6400" y="2690"/>
                    <a:pt x="7486" y="1201"/>
                    <a:pt x="6741" y="53"/>
                  </a:cubicBezTo>
                  <a:cubicBezTo>
                    <a:pt x="6719" y="16"/>
                    <a:pt x="6663" y="0"/>
                    <a:pt x="65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3458;p38"/>
          <p:cNvSpPr txBox="1">
            <a:spLocks/>
          </p:cNvSpPr>
          <p:nvPr/>
        </p:nvSpPr>
        <p:spPr>
          <a:xfrm>
            <a:off x="0" y="711414"/>
            <a:ext cx="7381069" cy="582493"/>
          </a:xfrm>
          <a:prstGeom prst="rect">
            <a:avLst/>
          </a:prstGeom>
          <a:solidFill>
            <a:schemeClr val="lt1"/>
          </a:solidFill>
          <a:ln>
            <a:solidFill>
              <a:schemeClr val="accent1">
                <a:shade val="50000"/>
              </a:schemeClr>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15000"/>
              </a:lnSpc>
              <a:spcBef>
                <a:spcPts val="0"/>
              </a:spcBef>
              <a:spcAft>
                <a:spcPts val="0"/>
              </a:spcAft>
              <a:buClr>
                <a:schemeClr val="dk2"/>
              </a:buClr>
              <a:buSzPts val="1800"/>
              <a:buFont typeface="Poppins"/>
              <a:buNone/>
              <a:defRPr sz="1800" b="0" i="0" u="none" strike="noStrike" cap="none">
                <a:solidFill>
                  <a:schemeClr val="dk2"/>
                </a:solidFill>
                <a:latin typeface="Poppins"/>
                <a:ea typeface="Poppins"/>
                <a:cs typeface="Poppins"/>
                <a:sym typeface="Poppins"/>
              </a:defRPr>
            </a:lvl1pPr>
            <a:lvl2pPr marL="914400" marR="0" lvl="1" indent="-317500" algn="ctr"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2pPr>
            <a:lvl3pPr marL="1371600" marR="0" lvl="2" indent="-317500" algn="ctr"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3pPr>
            <a:lvl4pPr marL="1828800" marR="0" lvl="3" indent="-317500" algn="ctr"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4pPr>
            <a:lvl5pPr marL="2286000" marR="0" lvl="4" indent="-317500" algn="ctr"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5pPr>
            <a:lvl6pPr marL="2743200" marR="0" lvl="5" indent="-317500" algn="ctr"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6pPr>
            <a:lvl7pPr marL="3200400" marR="0" lvl="6" indent="-317500" algn="ctr"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7pPr>
            <a:lvl8pPr marL="3657600" marR="0" lvl="7" indent="-317500" algn="ctr"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8pPr>
            <a:lvl9pPr marL="4114800" marR="0" lvl="8" indent="-317500" algn="ctr" rtl="0">
              <a:lnSpc>
                <a:spcPct val="115000"/>
              </a:lnSpc>
              <a:spcBef>
                <a:spcPts val="1600"/>
              </a:spcBef>
              <a:spcAft>
                <a:spcPts val="1600"/>
              </a:spcAft>
              <a:buClr>
                <a:schemeClr val="dk2"/>
              </a:buClr>
              <a:buSzPts val="1400"/>
              <a:buFont typeface="Poppins"/>
              <a:buNone/>
              <a:defRPr sz="1400" b="0" i="0" u="none" strike="noStrike" cap="none">
                <a:solidFill>
                  <a:schemeClr val="dk2"/>
                </a:solidFill>
                <a:latin typeface="Poppins"/>
                <a:ea typeface="Poppins"/>
                <a:cs typeface="Poppins"/>
                <a:sym typeface="Poppins"/>
              </a:defRPr>
            </a:lvl9pPr>
          </a:lstStyle>
          <a:p>
            <a:pPr marL="0" indent="0" algn="l">
              <a:spcAft>
                <a:spcPts val="600"/>
              </a:spcAft>
            </a:pPr>
            <a:r>
              <a:rPr lang="en-US" smtClean="0">
                <a:solidFill>
                  <a:schemeClr val="tx1"/>
                </a:solidFill>
                <a:latin typeface="+mj-lt"/>
              </a:rPr>
              <a:t>Giao diện trang sản phẩm dành cho người quản trị.</a:t>
            </a:r>
            <a:endParaRPr lang="en-US" sz="1600" smtClean="0">
              <a:solidFill>
                <a:schemeClr val="tx1"/>
              </a:solidFill>
              <a:latin typeface="+mj-lt"/>
            </a:endParaRPr>
          </a:p>
        </p:txBody>
      </p:sp>
      <p:sp>
        <p:nvSpPr>
          <p:cNvPr id="64" name="Rectangle 63"/>
          <p:cNvSpPr/>
          <p:nvPr/>
        </p:nvSpPr>
        <p:spPr>
          <a:xfrm>
            <a:off x="8429861" y="4616953"/>
            <a:ext cx="714139" cy="4491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smtClean="0">
                <a:solidFill>
                  <a:schemeClr val="tx1"/>
                </a:solidFill>
              </a:rPr>
              <a:t>11</a:t>
            </a:r>
            <a:endParaRPr lang="en-US" sz="1800" b="1">
              <a:solidFill>
                <a:schemeClr val="tx1"/>
              </a:solidFill>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2330" y="1293907"/>
            <a:ext cx="6109358" cy="3772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1591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3457"/>
                                        </p:tgtEl>
                                        <p:attrNameLst>
                                          <p:attrName>style.visibility</p:attrName>
                                        </p:attrNameLst>
                                      </p:cBhvr>
                                      <p:to>
                                        <p:strVal val="visible"/>
                                      </p:to>
                                    </p:set>
                                    <p:anim calcmode="lin" valueType="num">
                                      <p:cBhvr>
                                        <p:cTn id="7" dur="1250" fill="hold"/>
                                        <p:tgtEl>
                                          <p:spTgt spid="3457"/>
                                        </p:tgtEl>
                                        <p:attrNameLst>
                                          <p:attrName>ppt_w</p:attrName>
                                        </p:attrNameLst>
                                      </p:cBhvr>
                                      <p:tavLst>
                                        <p:tav tm="0">
                                          <p:val>
                                            <p:fltVal val="0"/>
                                          </p:val>
                                        </p:tav>
                                        <p:tav tm="100000">
                                          <p:val>
                                            <p:strVal val="#ppt_w"/>
                                          </p:val>
                                        </p:tav>
                                      </p:tavLst>
                                    </p:anim>
                                    <p:anim calcmode="lin" valueType="num">
                                      <p:cBhvr>
                                        <p:cTn id="8" dur="1250" fill="hold"/>
                                        <p:tgtEl>
                                          <p:spTgt spid="3457"/>
                                        </p:tgtEl>
                                        <p:attrNameLst>
                                          <p:attrName>ppt_h</p:attrName>
                                        </p:attrNameLst>
                                      </p:cBhvr>
                                      <p:tavLst>
                                        <p:tav tm="0">
                                          <p:val>
                                            <p:fltVal val="0"/>
                                          </p:val>
                                        </p:tav>
                                        <p:tav tm="100000">
                                          <p:val>
                                            <p:strVal val="#ppt_h"/>
                                          </p:val>
                                        </p:tav>
                                      </p:tavLst>
                                    </p:anim>
                                    <p:anim calcmode="lin" valueType="num">
                                      <p:cBhvr>
                                        <p:cTn id="9" dur="1250" fill="hold"/>
                                        <p:tgtEl>
                                          <p:spTgt spid="3457"/>
                                        </p:tgtEl>
                                        <p:attrNameLst>
                                          <p:attrName>style.rotation</p:attrName>
                                        </p:attrNameLst>
                                      </p:cBhvr>
                                      <p:tavLst>
                                        <p:tav tm="0">
                                          <p:val>
                                            <p:fltVal val="90"/>
                                          </p:val>
                                        </p:tav>
                                        <p:tav tm="100000">
                                          <p:val>
                                            <p:fltVal val="0"/>
                                          </p:val>
                                        </p:tav>
                                      </p:tavLst>
                                    </p:anim>
                                    <p:animEffect transition="in" filter="fade">
                                      <p:cBhvr>
                                        <p:cTn id="10" dur="1250"/>
                                        <p:tgtEl>
                                          <p:spTgt spid="3457"/>
                                        </p:tgtEl>
                                      </p:cBhvr>
                                    </p:animEffect>
                                  </p:childTnLst>
                                </p:cTn>
                              </p:par>
                              <p:par>
                                <p:cTn id="11" presetID="2" presetClass="entr" presetSubtype="4"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 calcmode="lin" valueType="num">
                                      <p:cBhvr additive="base">
                                        <p:cTn id="13" dur="1250" fill="hold"/>
                                        <p:tgtEl>
                                          <p:spTgt spid="32"/>
                                        </p:tgtEl>
                                        <p:attrNameLst>
                                          <p:attrName>ppt_x</p:attrName>
                                        </p:attrNameLst>
                                      </p:cBhvr>
                                      <p:tavLst>
                                        <p:tav tm="0">
                                          <p:val>
                                            <p:strVal val="#ppt_x"/>
                                          </p:val>
                                        </p:tav>
                                        <p:tav tm="100000">
                                          <p:val>
                                            <p:strVal val="#ppt_x"/>
                                          </p:val>
                                        </p:tav>
                                      </p:tavLst>
                                    </p:anim>
                                    <p:anim calcmode="lin" valueType="num">
                                      <p:cBhvr additive="base">
                                        <p:cTn id="14" dur="1250" fill="hold"/>
                                        <p:tgtEl>
                                          <p:spTgt spid="32"/>
                                        </p:tgtEl>
                                        <p:attrNameLst>
                                          <p:attrName>ppt_y</p:attrName>
                                        </p:attrNameLst>
                                      </p:cBhvr>
                                      <p:tavLst>
                                        <p:tav tm="0">
                                          <p:val>
                                            <p:strVal val="1+#ppt_h/2"/>
                                          </p:val>
                                        </p:tav>
                                        <p:tav tm="100000">
                                          <p:val>
                                            <p:strVal val="#ppt_y"/>
                                          </p:val>
                                        </p:tav>
                                      </p:tavLst>
                                    </p:anim>
                                  </p:childTnLst>
                                </p:cTn>
                              </p:par>
                              <p:par>
                                <p:cTn id="15" presetID="16" presetClass="entr" presetSubtype="21" fill="hold" grpId="0" nodeType="withEffect">
                                  <p:stCondLst>
                                    <p:cond delay="0"/>
                                  </p:stCondLst>
                                  <p:childTnLst>
                                    <p:set>
                                      <p:cBhvr>
                                        <p:cTn id="16" dur="1" fill="hold">
                                          <p:stCondLst>
                                            <p:cond delay="0"/>
                                          </p:stCondLst>
                                        </p:cTn>
                                        <p:tgtEl>
                                          <p:spTgt spid="66">
                                            <p:bg/>
                                          </p:spTgt>
                                        </p:tgtEl>
                                        <p:attrNameLst>
                                          <p:attrName>style.visibility</p:attrName>
                                        </p:attrNameLst>
                                      </p:cBhvr>
                                      <p:to>
                                        <p:strVal val="visible"/>
                                      </p:to>
                                    </p:set>
                                    <p:animEffect transition="in" filter="barn(inVertical)">
                                      <p:cBhvr>
                                        <p:cTn id="17" dur="1250"/>
                                        <p:tgtEl>
                                          <p:spTgt spid="66">
                                            <p:bg/>
                                          </p:spTgt>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66">
                                            <p:txEl>
                                              <p:pRg st="0" end="0"/>
                                            </p:txEl>
                                          </p:spTgt>
                                        </p:tgtEl>
                                        <p:attrNameLst>
                                          <p:attrName>style.visibility</p:attrName>
                                        </p:attrNameLst>
                                      </p:cBhvr>
                                      <p:to>
                                        <p:strVal val="visible"/>
                                      </p:to>
                                    </p:set>
                                    <p:animEffect transition="in" filter="barn(inVertical)">
                                      <p:cBhvr>
                                        <p:cTn id="20" dur="1250"/>
                                        <p:tgtEl>
                                          <p:spTgt spid="6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7" grpId="0" animBg="1"/>
      <p:bldP spid="66"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73"/>
        <p:cNvGrpSpPr/>
        <p:nvPr/>
      </p:nvGrpSpPr>
      <p:grpSpPr>
        <a:xfrm>
          <a:off x="0" y="0"/>
          <a:ext cx="0" cy="0"/>
          <a:chOff x="0" y="0"/>
          <a:chExt cx="0" cy="0"/>
        </a:xfrm>
      </p:grpSpPr>
      <p:sp>
        <p:nvSpPr>
          <p:cNvPr id="3475" name="Google Shape;3475;p40"/>
          <p:cNvSpPr txBox="1">
            <a:spLocks noGrp="1"/>
          </p:cNvSpPr>
          <p:nvPr>
            <p:ph type="title"/>
          </p:nvPr>
        </p:nvSpPr>
        <p:spPr>
          <a:xfrm>
            <a:off x="-8712" y="768341"/>
            <a:ext cx="7925736" cy="578768"/>
          </a:xfrm>
          <a:prstGeom prst="rect">
            <a:avLst/>
          </a:prstGeom>
          <a:solidFill>
            <a:schemeClr val="lt1"/>
          </a:solidFill>
        </p:spPr>
        <p:txBody>
          <a:bodyPr spcFirstLastPara="1" wrap="square" lIns="91425" tIns="91425" rIns="91425" bIns="91425" anchor="b" anchorCtr="0">
            <a:noAutofit/>
          </a:bodyPr>
          <a:lstStyle/>
          <a:p>
            <a:pPr marL="361950"/>
            <a:r>
              <a:rPr lang="en-US" sz="1800" smtClean="0">
                <a:latin typeface="+mn-lt"/>
              </a:rPr>
              <a:t>Triển khai chức năng cho phân hệ người dùng</a:t>
            </a:r>
            <a:r>
              <a:rPr lang="en-US" sz="1800" b="0" smtClean="0">
                <a:latin typeface="+mn-lt"/>
              </a:rPr>
              <a:t>: </a:t>
            </a:r>
            <a:br>
              <a:rPr lang="en-US" sz="1800" b="0" smtClean="0">
                <a:latin typeface="+mn-lt"/>
              </a:rPr>
            </a:br>
            <a:endParaRPr sz="1600" b="0">
              <a:latin typeface="+mn-lt"/>
            </a:endParaRPr>
          </a:p>
        </p:txBody>
      </p:sp>
      <p:sp>
        <p:nvSpPr>
          <p:cNvPr id="55" name="Google Shape;3457;p38"/>
          <p:cNvSpPr txBox="1">
            <a:spLocks/>
          </p:cNvSpPr>
          <p:nvPr/>
        </p:nvSpPr>
        <p:spPr>
          <a:xfrm>
            <a:off x="-16370" y="-19730"/>
            <a:ext cx="9144000" cy="786810"/>
          </a:xfrm>
          <a:prstGeom prst="rect">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Poppins"/>
              <a:buNone/>
              <a:defRPr sz="24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algn="ctr"/>
            <a:r>
              <a:rPr lang="vi-VN" smtClean="0">
                <a:latin typeface="+mn-lt"/>
              </a:rPr>
              <a:t>0</a:t>
            </a:r>
            <a:r>
              <a:rPr lang="en-US">
                <a:latin typeface="+mn-lt"/>
              </a:rPr>
              <a:t>4</a:t>
            </a:r>
            <a:r>
              <a:rPr lang="vi-VN" smtClean="0">
                <a:latin typeface="+mn-lt"/>
              </a:rPr>
              <a:t>. </a:t>
            </a:r>
            <a:r>
              <a:rPr lang="en-US" smtClean="0">
                <a:latin typeface="+mn-lt"/>
              </a:rPr>
              <a:t>TRIỂN KHAI WEBSITE</a:t>
            </a:r>
            <a:endParaRPr lang="vi-VN">
              <a:latin typeface="+mn-lt"/>
            </a:endParaRPr>
          </a:p>
        </p:txBody>
      </p:sp>
      <p:grpSp>
        <p:nvGrpSpPr>
          <p:cNvPr id="59" name="Google Shape;4107;p60"/>
          <p:cNvGrpSpPr/>
          <p:nvPr/>
        </p:nvGrpSpPr>
        <p:grpSpPr>
          <a:xfrm>
            <a:off x="7564749" y="106594"/>
            <a:ext cx="1468575" cy="678325"/>
            <a:chOff x="2491100" y="4441600"/>
            <a:chExt cx="1468575" cy="678325"/>
          </a:xfrm>
        </p:grpSpPr>
        <p:sp>
          <p:nvSpPr>
            <p:cNvPr id="60" name="Google Shape;4108;p60"/>
            <p:cNvSpPr/>
            <p:nvPr/>
          </p:nvSpPr>
          <p:spPr>
            <a:xfrm>
              <a:off x="2552925" y="4441600"/>
              <a:ext cx="1406750" cy="638925"/>
            </a:xfrm>
            <a:custGeom>
              <a:avLst/>
              <a:gdLst/>
              <a:ahLst/>
              <a:cxnLst/>
              <a:rect l="l" t="t" r="r" b="b"/>
              <a:pathLst>
                <a:path w="56270" h="25557" extrusionOk="0">
                  <a:moveTo>
                    <a:pt x="27524" y="759"/>
                  </a:moveTo>
                  <a:cubicBezTo>
                    <a:pt x="27705" y="759"/>
                    <a:pt x="27889" y="777"/>
                    <a:pt x="28073" y="815"/>
                  </a:cubicBezTo>
                  <a:cubicBezTo>
                    <a:pt x="28632" y="939"/>
                    <a:pt x="29469" y="1714"/>
                    <a:pt x="29903" y="2149"/>
                  </a:cubicBezTo>
                  <a:cubicBezTo>
                    <a:pt x="33284" y="5530"/>
                    <a:pt x="34525" y="11330"/>
                    <a:pt x="34525" y="15952"/>
                  </a:cubicBezTo>
                  <a:cubicBezTo>
                    <a:pt x="34525" y="16058"/>
                    <a:pt x="34622" y="16099"/>
                    <a:pt x="34757" y="16099"/>
                  </a:cubicBezTo>
                  <a:cubicBezTo>
                    <a:pt x="35057" y="16099"/>
                    <a:pt x="35547" y="15904"/>
                    <a:pt x="35611" y="15797"/>
                  </a:cubicBezTo>
                  <a:lnTo>
                    <a:pt x="38961" y="10524"/>
                  </a:lnTo>
                  <a:cubicBezTo>
                    <a:pt x="39488" y="9686"/>
                    <a:pt x="39985" y="8787"/>
                    <a:pt x="40574" y="8011"/>
                  </a:cubicBezTo>
                  <a:cubicBezTo>
                    <a:pt x="40884" y="7608"/>
                    <a:pt x="41287" y="6988"/>
                    <a:pt x="41691" y="6770"/>
                  </a:cubicBezTo>
                  <a:lnTo>
                    <a:pt x="44575" y="6460"/>
                  </a:lnTo>
                  <a:cubicBezTo>
                    <a:pt x="44824" y="6646"/>
                    <a:pt x="45041" y="6894"/>
                    <a:pt x="45196" y="7205"/>
                  </a:cubicBezTo>
                  <a:cubicBezTo>
                    <a:pt x="47367" y="10555"/>
                    <a:pt x="43490" y="16417"/>
                    <a:pt x="41505" y="19054"/>
                  </a:cubicBezTo>
                  <a:cubicBezTo>
                    <a:pt x="41411" y="19209"/>
                    <a:pt x="41536" y="19271"/>
                    <a:pt x="41691" y="19302"/>
                  </a:cubicBezTo>
                  <a:cubicBezTo>
                    <a:pt x="42056" y="19393"/>
                    <a:pt x="42405" y="19434"/>
                    <a:pt x="42745" y="19434"/>
                  </a:cubicBezTo>
                  <a:cubicBezTo>
                    <a:pt x="44021" y="19434"/>
                    <a:pt x="45149" y="18860"/>
                    <a:pt x="46375" y="18247"/>
                  </a:cubicBezTo>
                  <a:cubicBezTo>
                    <a:pt x="47624" y="17623"/>
                    <a:pt x="49080" y="17068"/>
                    <a:pt x="50505" y="17068"/>
                  </a:cubicBezTo>
                  <a:cubicBezTo>
                    <a:pt x="51416" y="17068"/>
                    <a:pt x="52314" y="17295"/>
                    <a:pt x="53137" y="17875"/>
                  </a:cubicBezTo>
                  <a:cubicBezTo>
                    <a:pt x="54129" y="18558"/>
                    <a:pt x="54812" y="19643"/>
                    <a:pt x="54998" y="20853"/>
                  </a:cubicBezTo>
                  <a:cubicBezTo>
                    <a:pt x="55339" y="24451"/>
                    <a:pt x="50996" y="24824"/>
                    <a:pt x="48453" y="24855"/>
                  </a:cubicBezTo>
                  <a:cubicBezTo>
                    <a:pt x="45351" y="24886"/>
                    <a:pt x="42280" y="24886"/>
                    <a:pt x="39178" y="24886"/>
                  </a:cubicBezTo>
                  <a:cubicBezTo>
                    <a:pt x="27276" y="24886"/>
                    <a:pt x="15375" y="24650"/>
                    <a:pt x="3473" y="24151"/>
                  </a:cubicBezTo>
                  <a:lnTo>
                    <a:pt x="3473" y="24151"/>
                  </a:lnTo>
                  <a:cubicBezTo>
                    <a:pt x="3673" y="23984"/>
                    <a:pt x="3726" y="23783"/>
                    <a:pt x="3391" y="23783"/>
                  </a:cubicBezTo>
                  <a:cubicBezTo>
                    <a:pt x="3337" y="23783"/>
                    <a:pt x="3272" y="23788"/>
                    <a:pt x="3196" y="23800"/>
                  </a:cubicBezTo>
                  <a:cubicBezTo>
                    <a:pt x="3110" y="23813"/>
                    <a:pt x="3028" y="23820"/>
                    <a:pt x="2950" y="23820"/>
                  </a:cubicBezTo>
                  <a:cubicBezTo>
                    <a:pt x="1579" y="23820"/>
                    <a:pt x="1296" y="21854"/>
                    <a:pt x="1707" y="20915"/>
                  </a:cubicBezTo>
                  <a:cubicBezTo>
                    <a:pt x="2265" y="19674"/>
                    <a:pt x="3599" y="19054"/>
                    <a:pt x="4809" y="18589"/>
                  </a:cubicBezTo>
                  <a:cubicBezTo>
                    <a:pt x="6853" y="17804"/>
                    <a:pt x="9006" y="17384"/>
                    <a:pt x="11171" y="17384"/>
                  </a:cubicBezTo>
                  <a:cubicBezTo>
                    <a:pt x="11832" y="17384"/>
                    <a:pt x="12493" y="17423"/>
                    <a:pt x="13153" y="17503"/>
                  </a:cubicBezTo>
                  <a:cubicBezTo>
                    <a:pt x="13308" y="17503"/>
                    <a:pt x="14301" y="17317"/>
                    <a:pt x="14021" y="17007"/>
                  </a:cubicBezTo>
                  <a:cubicBezTo>
                    <a:pt x="12719" y="15611"/>
                    <a:pt x="11230" y="14091"/>
                    <a:pt x="10826" y="12137"/>
                  </a:cubicBezTo>
                  <a:cubicBezTo>
                    <a:pt x="10671" y="11361"/>
                    <a:pt x="10702" y="10555"/>
                    <a:pt x="10919" y="9810"/>
                  </a:cubicBezTo>
                  <a:cubicBezTo>
                    <a:pt x="11365" y="8369"/>
                    <a:pt x="12674" y="7835"/>
                    <a:pt x="14098" y="7835"/>
                  </a:cubicBezTo>
                  <a:cubicBezTo>
                    <a:pt x="14360" y="7835"/>
                    <a:pt x="14625" y="7853"/>
                    <a:pt x="14890" y="7887"/>
                  </a:cubicBezTo>
                  <a:cubicBezTo>
                    <a:pt x="18519" y="8321"/>
                    <a:pt x="21745" y="11206"/>
                    <a:pt x="23420" y="14308"/>
                  </a:cubicBezTo>
                  <a:cubicBezTo>
                    <a:pt x="23469" y="14406"/>
                    <a:pt x="23603" y="14449"/>
                    <a:pt x="23761" y="14449"/>
                  </a:cubicBezTo>
                  <a:cubicBezTo>
                    <a:pt x="24102" y="14449"/>
                    <a:pt x="24558" y="14252"/>
                    <a:pt x="24537" y="13998"/>
                  </a:cubicBezTo>
                  <a:cubicBezTo>
                    <a:pt x="24382" y="11113"/>
                    <a:pt x="24413" y="8228"/>
                    <a:pt x="24630" y="5344"/>
                  </a:cubicBezTo>
                  <a:cubicBezTo>
                    <a:pt x="24661" y="4320"/>
                    <a:pt x="24847" y="3265"/>
                    <a:pt x="25157" y="2304"/>
                  </a:cubicBezTo>
                  <a:cubicBezTo>
                    <a:pt x="25578" y="1330"/>
                    <a:pt x="26512" y="759"/>
                    <a:pt x="27524" y="759"/>
                  </a:cubicBezTo>
                  <a:close/>
                  <a:moveTo>
                    <a:pt x="27458" y="1"/>
                  </a:moveTo>
                  <a:cubicBezTo>
                    <a:pt x="25570" y="1"/>
                    <a:pt x="24239" y="1388"/>
                    <a:pt x="23793" y="3203"/>
                  </a:cubicBezTo>
                  <a:cubicBezTo>
                    <a:pt x="23122" y="6010"/>
                    <a:pt x="23167" y="9174"/>
                    <a:pt x="23307" y="12139"/>
                  </a:cubicBezTo>
                  <a:lnTo>
                    <a:pt x="23307" y="12139"/>
                  </a:lnTo>
                  <a:cubicBezTo>
                    <a:pt x="21159" y="9407"/>
                    <a:pt x="17743" y="7095"/>
                    <a:pt x="14290" y="7095"/>
                  </a:cubicBezTo>
                  <a:cubicBezTo>
                    <a:pt x="13807" y="7095"/>
                    <a:pt x="13324" y="7140"/>
                    <a:pt x="12843" y="7236"/>
                  </a:cubicBezTo>
                  <a:cubicBezTo>
                    <a:pt x="11137" y="7546"/>
                    <a:pt x="9834" y="8942"/>
                    <a:pt x="9648" y="10679"/>
                  </a:cubicBezTo>
                  <a:cubicBezTo>
                    <a:pt x="9285" y="13103"/>
                    <a:pt x="10851" y="15127"/>
                    <a:pt x="12432" y="16840"/>
                  </a:cubicBezTo>
                  <a:lnTo>
                    <a:pt x="12432" y="16840"/>
                  </a:lnTo>
                  <a:cubicBezTo>
                    <a:pt x="12095" y="16826"/>
                    <a:pt x="11753" y="16818"/>
                    <a:pt x="11410" y="16818"/>
                  </a:cubicBezTo>
                  <a:cubicBezTo>
                    <a:pt x="8166" y="16818"/>
                    <a:pt x="4711" y="17505"/>
                    <a:pt x="2141" y="19333"/>
                  </a:cubicBezTo>
                  <a:cubicBezTo>
                    <a:pt x="1055" y="20109"/>
                    <a:pt x="1" y="21287"/>
                    <a:pt x="404" y="22714"/>
                  </a:cubicBezTo>
                  <a:cubicBezTo>
                    <a:pt x="659" y="23586"/>
                    <a:pt x="1221" y="24123"/>
                    <a:pt x="1949" y="24314"/>
                  </a:cubicBezTo>
                  <a:lnTo>
                    <a:pt x="1949" y="24314"/>
                  </a:lnTo>
                  <a:cubicBezTo>
                    <a:pt x="1716" y="24466"/>
                    <a:pt x="1617" y="24650"/>
                    <a:pt x="2048" y="24668"/>
                  </a:cubicBezTo>
                  <a:lnTo>
                    <a:pt x="2079" y="24699"/>
                  </a:lnTo>
                  <a:cubicBezTo>
                    <a:pt x="10826" y="25072"/>
                    <a:pt x="19574" y="25289"/>
                    <a:pt x="28321" y="25413"/>
                  </a:cubicBezTo>
                  <a:cubicBezTo>
                    <a:pt x="32695" y="25444"/>
                    <a:pt x="37069" y="25475"/>
                    <a:pt x="41443" y="25475"/>
                  </a:cubicBezTo>
                  <a:cubicBezTo>
                    <a:pt x="43080" y="25475"/>
                    <a:pt x="44785" y="25557"/>
                    <a:pt x="46484" y="25557"/>
                  </a:cubicBezTo>
                  <a:cubicBezTo>
                    <a:pt x="48260" y="25557"/>
                    <a:pt x="50029" y="25467"/>
                    <a:pt x="51710" y="25103"/>
                  </a:cubicBezTo>
                  <a:cubicBezTo>
                    <a:pt x="53726" y="24668"/>
                    <a:pt x="56022" y="23490"/>
                    <a:pt x="56146" y="21163"/>
                  </a:cubicBezTo>
                  <a:cubicBezTo>
                    <a:pt x="56270" y="18434"/>
                    <a:pt x="53695" y="16634"/>
                    <a:pt x="51245" y="16510"/>
                  </a:cubicBezTo>
                  <a:cubicBezTo>
                    <a:pt x="51092" y="16501"/>
                    <a:pt x="50940" y="16497"/>
                    <a:pt x="50788" y="16497"/>
                  </a:cubicBezTo>
                  <a:cubicBezTo>
                    <a:pt x="49887" y="16497"/>
                    <a:pt x="48992" y="16653"/>
                    <a:pt x="48143" y="16945"/>
                  </a:cubicBezTo>
                  <a:cubicBezTo>
                    <a:pt x="47491" y="17131"/>
                    <a:pt x="46840" y="17410"/>
                    <a:pt x="46250" y="17720"/>
                  </a:cubicBezTo>
                  <a:cubicBezTo>
                    <a:pt x="45878" y="17937"/>
                    <a:pt x="45506" y="18123"/>
                    <a:pt x="45134" y="18279"/>
                  </a:cubicBezTo>
                  <a:lnTo>
                    <a:pt x="42962" y="18496"/>
                  </a:lnTo>
                  <a:cubicBezTo>
                    <a:pt x="43149" y="18216"/>
                    <a:pt x="43366" y="17937"/>
                    <a:pt x="43521" y="17658"/>
                  </a:cubicBezTo>
                  <a:cubicBezTo>
                    <a:pt x="45196" y="15146"/>
                    <a:pt x="47553" y="11175"/>
                    <a:pt x="46809" y="8042"/>
                  </a:cubicBezTo>
                  <a:cubicBezTo>
                    <a:pt x="46411" y="6347"/>
                    <a:pt x="45124" y="5471"/>
                    <a:pt x="43690" y="5471"/>
                  </a:cubicBezTo>
                  <a:cubicBezTo>
                    <a:pt x="42999" y="5471"/>
                    <a:pt x="42274" y="5674"/>
                    <a:pt x="41598" y="6088"/>
                  </a:cubicBezTo>
                  <a:cubicBezTo>
                    <a:pt x="40233" y="6894"/>
                    <a:pt x="39364" y="8290"/>
                    <a:pt x="38496" y="9593"/>
                  </a:cubicBezTo>
                  <a:cubicBezTo>
                    <a:pt x="37537" y="11123"/>
                    <a:pt x="36578" y="12652"/>
                    <a:pt x="35607" y="14169"/>
                  </a:cubicBezTo>
                  <a:lnTo>
                    <a:pt x="35607" y="14169"/>
                  </a:lnTo>
                  <a:cubicBezTo>
                    <a:pt x="35431" y="11051"/>
                    <a:pt x="34617" y="8004"/>
                    <a:pt x="33222" y="5188"/>
                  </a:cubicBezTo>
                  <a:cubicBezTo>
                    <a:pt x="32137" y="3017"/>
                    <a:pt x="30431" y="194"/>
                    <a:pt x="27701" y="8"/>
                  </a:cubicBezTo>
                  <a:cubicBezTo>
                    <a:pt x="27619" y="3"/>
                    <a:pt x="27538" y="1"/>
                    <a:pt x="274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109;p60"/>
            <p:cNvSpPr/>
            <p:nvPr/>
          </p:nvSpPr>
          <p:spPr>
            <a:xfrm>
              <a:off x="2491100" y="4497525"/>
              <a:ext cx="1387925" cy="622400"/>
            </a:xfrm>
            <a:custGeom>
              <a:avLst/>
              <a:gdLst/>
              <a:ahLst/>
              <a:cxnLst/>
              <a:rect l="l" t="t" r="r" b="b"/>
              <a:pathLst>
                <a:path w="55517" h="24896" extrusionOk="0">
                  <a:moveTo>
                    <a:pt x="26613" y="1"/>
                  </a:moveTo>
                  <a:cubicBezTo>
                    <a:pt x="26179" y="1"/>
                    <a:pt x="25749" y="106"/>
                    <a:pt x="25335" y="346"/>
                  </a:cubicBezTo>
                  <a:cubicBezTo>
                    <a:pt x="24001" y="1121"/>
                    <a:pt x="23660" y="2858"/>
                    <a:pt x="23536" y="4409"/>
                  </a:cubicBezTo>
                  <a:cubicBezTo>
                    <a:pt x="23257" y="7573"/>
                    <a:pt x="23195" y="10706"/>
                    <a:pt x="23381" y="13870"/>
                  </a:cubicBezTo>
                  <a:cubicBezTo>
                    <a:pt x="21489" y="10303"/>
                    <a:pt x="18045" y="7821"/>
                    <a:pt x="14075" y="7232"/>
                  </a:cubicBezTo>
                  <a:cubicBezTo>
                    <a:pt x="13753" y="7161"/>
                    <a:pt x="13436" y="7126"/>
                    <a:pt x="13121" y="7126"/>
                  </a:cubicBezTo>
                  <a:cubicBezTo>
                    <a:pt x="12618" y="7126"/>
                    <a:pt x="12121" y="7215"/>
                    <a:pt x="11624" y="7387"/>
                  </a:cubicBezTo>
                  <a:cubicBezTo>
                    <a:pt x="9856" y="8070"/>
                    <a:pt x="9205" y="10396"/>
                    <a:pt x="9701" y="12226"/>
                  </a:cubicBezTo>
                  <a:cubicBezTo>
                    <a:pt x="10197" y="14056"/>
                    <a:pt x="11562" y="15514"/>
                    <a:pt x="12865" y="16910"/>
                  </a:cubicBezTo>
                  <a:cubicBezTo>
                    <a:pt x="12165" y="16830"/>
                    <a:pt x="11462" y="16790"/>
                    <a:pt x="10762" y="16790"/>
                  </a:cubicBezTo>
                  <a:cubicBezTo>
                    <a:pt x="8208" y="16790"/>
                    <a:pt x="5680" y="17321"/>
                    <a:pt x="3342" y="18368"/>
                  </a:cubicBezTo>
                  <a:cubicBezTo>
                    <a:pt x="2039" y="18926"/>
                    <a:pt x="737" y="19764"/>
                    <a:pt x="333" y="21129"/>
                  </a:cubicBezTo>
                  <a:cubicBezTo>
                    <a:pt x="0" y="22322"/>
                    <a:pt x="934" y="23863"/>
                    <a:pt x="2089" y="23863"/>
                  </a:cubicBezTo>
                  <a:cubicBezTo>
                    <a:pt x="2225" y="23863"/>
                    <a:pt x="2364" y="23842"/>
                    <a:pt x="2505" y="23796"/>
                  </a:cubicBezTo>
                  <a:lnTo>
                    <a:pt x="2505" y="23796"/>
                  </a:lnTo>
                  <a:lnTo>
                    <a:pt x="1667" y="24106"/>
                  </a:lnTo>
                  <a:cubicBezTo>
                    <a:pt x="14119" y="24633"/>
                    <a:pt x="26591" y="24896"/>
                    <a:pt x="39067" y="24896"/>
                  </a:cubicBezTo>
                  <a:cubicBezTo>
                    <a:pt x="42038" y="24896"/>
                    <a:pt x="45008" y="24881"/>
                    <a:pt x="47979" y="24851"/>
                  </a:cubicBezTo>
                  <a:cubicBezTo>
                    <a:pt x="50585" y="24820"/>
                    <a:pt x="53811" y="24386"/>
                    <a:pt x="54741" y="21966"/>
                  </a:cubicBezTo>
                  <a:cubicBezTo>
                    <a:pt x="55517" y="19981"/>
                    <a:pt x="54090" y="17623"/>
                    <a:pt x="52105" y="16848"/>
                  </a:cubicBezTo>
                  <a:cubicBezTo>
                    <a:pt x="51439" y="16599"/>
                    <a:pt x="50739" y="16488"/>
                    <a:pt x="50032" y="16488"/>
                  </a:cubicBezTo>
                  <a:cubicBezTo>
                    <a:pt x="48630" y="16488"/>
                    <a:pt x="47200" y="16922"/>
                    <a:pt x="45963" y="17561"/>
                  </a:cubicBezTo>
                  <a:cubicBezTo>
                    <a:pt x="44796" y="18157"/>
                    <a:pt x="43551" y="18931"/>
                    <a:pt x="42321" y="18931"/>
                  </a:cubicBezTo>
                  <a:cubicBezTo>
                    <a:pt x="42013" y="18931"/>
                    <a:pt x="41707" y="18883"/>
                    <a:pt x="41403" y="18771"/>
                  </a:cubicBezTo>
                  <a:cubicBezTo>
                    <a:pt x="43047" y="16600"/>
                    <a:pt x="44319" y="14211"/>
                    <a:pt x="45187" y="11637"/>
                  </a:cubicBezTo>
                  <a:cubicBezTo>
                    <a:pt x="45560" y="10520"/>
                    <a:pt x="45870" y="9310"/>
                    <a:pt x="45684" y="8163"/>
                  </a:cubicBezTo>
                  <a:cubicBezTo>
                    <a:pt x="45497" y="6984"/>
                    <a:pt x="44722" y="5836"/>
                    <a:pt x="43574" y="5526"/>
                  </a:cubicBezTo>
                  <a:cubicBezTo>
                    <a:pt x="43341" y="5461"/>
                    <a:pt x="43112" y="5430"/>
                    <a:pt x="42888" y="5430"/>
                  </a:cubicBezTo>
                  <a:cubicBezTo>
                    <a:pt x="41197" y="5430"/>
                    <a:pt x="39756" y="7157"/>
                    <a:pt x="38797" y="8690"/>
                  </a:cubicBezTo>
                  <a:lnTo>
                    <a:pt x="34486" y="15514"/>
                  </a:lnTo>
                  <a:cubicBezTo>
                    <a:pt x="34517" y="11109"/>
                    <a:pt x="33307" y="6767"/>
                    <a:pt x="30918" y="3044"/>
                  </a:cubicBezTo>
                  <a:cubicBezTo>
                    <a:pt x="29936" y="1523"/>
                    <a:pt x="28255" y="1"/>
                    <a:pt x="266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110;p60"/>
            <p:cNvSpPr/>
            <p:nvPr/>
          </p:nvSpPr>
          <p:spPr>
            <a:xfrm>
              <a:off x="2622725" y="4993925"/>
              <a:ext cx="33375" cy="10900"/>
            </a:xfrm>
            <a:custGeom>
              <a:avLst/>
              <a:gdLst/>
              <a:ahLst/>
              <a:cxnLst/>
              <a:rect l="l" t="t" r="r" b="b"/>
              <a:pathLst>
                <a:path w="1335" h="436" extrusionOk="0">
                  <a:moveTo>
                    <a:pt x="931" y="1"/>
                  </a:moveTo>
                  <a:cubicBezTo>
                    <a:pt x="652" y="32"/>
                    <a:pt x="404" y="94"/>
                    <a:pt x="156" y="218"/>
                  </a:cubicBezTo>
                  <a:cubicBezTo>
                    <a:pt x="124" y="249"/>
                    <a:pt x="0" y="311"/>
                    <a:pt x="31" y="373"/>
                  </a:cubicBezTo>
                  <a:cubicBezTo>
                    <a:pt x="31" y="435"/>
                    <a:pt x="187" y="435"/>
                    <a:pt x="218" y="435"/>
                  </a:cubicBezTo>
                  <a:lnTo>
                    <a:pt x="404" y="435"/>
                  </a:lnTo>
                  <a:cubicBezTo>
                    <a:pt x="652" y="435"/>
                    <a:pt x="931" y="342"/>
                    <a:pt x="1179" y="218"/>
                  </a:cubicBezTo>
                  <a:cubicBezTo>
                    <a:pt x="1241" y="187"/>
                    <a:pt x="1334" y="125"/>
                    <a:pt x="1334" y="63"/>
                  </a:cubicBezTo>
                  <a:cubicBezTo>
                    <a:pt x="1303" y="1"/>
                    <a:pt x="1179" y="1"/>
                    <a:pt x="11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111;p60"/>
            <p:cNvSpPr/>
            <p:nvPr/>
          </p:nvSpPr>
          <p:spPr>
            <a:xfrm>
              <a:off x="2685850" y="4978700"/>
              <a:ext cx="43975" cy="13950"/>
            </a:xfrm>
            <a:custGeom>
              <a:avLst/>
              <a:gdLst/>
              <a:ahLst/>
              <a:cxnLst/>
              <a:rect l="l" t="t" r="r" b="b"/>
              <a:pathLst>
                <a:path w="1759" h="558" extrusionOk="0">
                  <a:moveTo>
                    <a:pt x="1529" y="1"/>
                  </a:moveTo>
                  <a:cubicBezTo>
                    <a:pt x="1427" y="1"/>
                    <a:pt x="1319" y="21"/>
                    <a:pt x="1291" y="21"/>
                  </a:cubicBezTo>
                  <a:lnTo>
                    <a:pt x="701" y="114"/>
                  </a:lnTo>
                  <a:cubicBezTo>
                    <a:pt x="546" y="145"/>
                    <a:pt x="391" y="207"/>
                    <a:pt x="267" y="269"/>
                  </a:cubicBezTo>
                  <a:cubicBezTo>
                    <a:pt x="205" y="269"/>
                    <a:pt x="50" y="362"/>
                    <a:pt x="19" y="424"/>
                  </a:cubicBezTo>
                  <a:cubicBezTo>
                    <a:pt x="0" y="535"/>
                    <a:pt x="138" y="558"/>
                    <a:pt x="271" y="558"/>
                  </a:cubicBezTo>
                  <a:cubicBezTo>
                    <a:pt x="360" y="558"/>
                    <a:pt x="447" y="548"/>
                    <a:pt x="484" y="548"/>
                  </a:cubicBezTo>
                  <a:lnTo>
                    <a:pt x="1074" y="424"/>
                  </a:lnTo>
                  <a:cubicBezTo>
                    <a:pt x="1229" y="424"/>
                    <a:pt x="1353" y="362"/>
                    <a:pt x="1508" y="300"/>
                  </a:cubicBezTo>
                  <a:cubicBezTo>
                    <a:pt x="1539" y="269"/>
                    <a:pt x="1694" y="207"/>
                    <a:pt x="1725" y="145"/>
                  </a:cubicBezTo>
                  <a:cubicBezTo>
                    <a:pt x="1758" y="28"/>
                    <a:pt x="1648" y="1"/>
                    <a:pt x="15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112;p60"/>
            <p:cNvSpPr/>
            <p:nvPr/>
          </p:nvSpPr>
          <p:spPr>
            <a:xfrm>
              <a:off x="2698725" y="5031150"/>
              <a:ext cx="38025" cy="14875"/>
            </a:xfrm>
            <a:custGeom>
              <a:avLst/>
              <a:gdLst/>
              <a:ahLst/>
              <a:cxnLst/>
              <a:rect l="l" t="t" r="r" b="b"/>
              <a:pathLst>
                <a:path w="1521" h="595" extrusionOk="0">
                  <a:moveTo>
                    <a:pt x="900" y="1"/>
                  </a:moveTo>
                  <a:cubicBezTo>
                    <a:pt x="590" y="1"/>
                    <a:pt x="342" y="94"/>
                    <a:pt x="155" y="311"/>
                  </a:cubicBezTo>
                  <a:cubicBezTo>
                    <a:pt x="0" y="528"/>
                    <a:pt x="279" y="590"/>
                    <a:pt x="435" y="590"/>
                  </a:cubicBezTo>
                  <a:lnTo>
                    <a:pt x="621" y="590"/>
                  </a:lnTo>
                  <a:cubicBezTo>
                    <a:pt x="650" y="593"/>
                    <a:pt x="678" y="595"/>
                    <a:pt x="707" y="595"/>
                  </a:cubicBezTo>
                  <a:cubicBezTo>
                    <a:pt x="957" y="595"/>
                    <a:pt x="1198" y="478"/>
                    <a:pt x="1365" y="311"/>
                  </a:cubicBezTo>
                  <a:cubicBezTo>
                    <a:pt x="1520" y="94"/>
                    <a:pt x="1241" y="1"/>
                    <a:pt x="10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113;p60"/>
            <p:cNvSpPr/>
            <p:nvPr/>
          </p:nvSpPr>
          <p:spPr>
            <a:xfrm>
              <a:off x="2725075" y="5061400"/>
              <a:ext cx="48125" cy="18625"/>
            </a:xfrm>
            <a:custGeom>
              <a:avLst/>
              <a:gdLst/>
              <a:ahLst/>
              <a:cxnLst/>
              <a:rect l="l" t="t" r="r" b="b"/>
              <a:pathLst>
                <a:path w="1925" h="745" extrusionOk="0">
                  <a:moveTo>
                    <a:pt x="1180" y="1"/>
                  </a:moveTo>
                  <a:cubicBezTo>
                    <a:pt x="683" y="1"/>
                    <a:pt x="1" y="745"/>
                    <a:pt x="776" y="745"/>
                  </a:cubicBezTo>
                  <a:cubicBezTo>
                    <a:pt x="1242" y="745"/>
                    <a:pt x="1924" y="1"/>
                    <a:pt x="11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114;p60"/>
            <p:cNvSpPr/>
            <p:nvPr/>
          </p:nvSpPr>
          <p:spPr>
            <a:xfrm>
              <a:off x="2801075" y="5039675"/>
              <a:ext cx="48900" cy="12450"/>
            </a:xfrm>
            <a:custGeom>
              <a:avLst/>
              <a:gdLst/>
              <a:ahLst/>
              <a:cxnLst/>
              <a:rect l="l" t="t" r="r" b="b"/>
              <a:pathLst>
                <a:path w="1956" h="498" extrusionOk="0">
                  <a:moveTo>
                    <a:pt x="1211" y="1"/>
                  </a:moveTo>
                  <a:cubicBezTo>
                    <a:pt x="869" y="1"/>
                    <a:pt x="1" y="497"/>
                    <a:pt x="745" y="497"/>
                  </a:cubicBezTo>
                  <a:cubicBezTo>
                    <a:pt x="1087" y="497"/>
                    <a:pt x="1955" y="1"/>
                    <a:pt x="12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115;p60"/>
            <p:cNvSpPr/>
            <p:nvPr/>
          </p:nvSpPr>
          <p:spPr>
            <a:xfrm>
              <a:off x="2787900" y="4997800"/>
              <a:ext cx="40350" cy="20350"/>
            </a:xfrm>
            <a:custGeom>
              <a:avLst/>
              <a:gdLst/>
              <a:ahLst/>
              <a:cxnLst/>
              <a:rect l="l" t="t" r="r" b="b"/>
              <a:pathLst>
                <a:path w="1614" h="814" extrusionOk="0">
                  <a:moveTo>
                    <a:pt x="1365" y="1"/>
                  </a:moveTo>
                  <a:cubicBezTo>
                    <a:pt x="1086" y="1"/>
                    <a:pt x="807" y="63"/>
                    <a:pt x="559" y="218"/>
                  </a:cubicBezTo>
                  <a:lnTo>
                    <a:pt x="187" y="528"/>
                  </a:lnTo>
                  <a:cubicBezTo>
                    <a:pt x="1" y="652"/>
                    <a:pt x="32" y="776"/>
                    <a:pt x="249" y="807"/>
                  </a:cubicBezTo>
                  <a:cubicBezTo>
                    <a:pt x="285" y="811"/>
                    <a:pt x="321" y="813"/>
                    <a:pt x="357" y="813"/>
                  </a:cubicBezTo>
                  <a:cubicBezTo>
                    <a:pt x="599" y="813"/>
                    <a:pt x="839" y="725"/>
                    <a:pt x="1055" y="590"/>
                  </a:cubicBezTo>
                  <a:lnTo>
                    <a:pt x="1427" y="311"/>
                  </a:lnTo>
                  <a:cubicBezTo>
                    <a:pt x="1614" y="187"/>
                    <a:pt x="1583" y="32"/>
                    <a:pt x="13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116;p60"/>
            <p:cNvSpPr/>
            <p:nvPr/>
          </p:nvSpPr>
          <p:spPr>
            <a:xfrm>
              <a:off x="2827450" y="4949525"/>
              <a:ext cx="49650" cy="18275"/>
            </a:xfrm>
            <a:custGeom>
              <a:avLst/>
              <a:gdLst/>
              <a:ahLst/>
              <a:cxnLst/>
              <a:rect l="l" t="t" r="r" b="b"/>
              <a:pathLst>
                <a:path w="1986" h="731" extrusionOk="0">
                  <a:moveTo>
                    <a:pt x="1607" y="1"/>
                  </a:moveTo>
                  <a:cubicBezTo>
                    <a:pt x="1395" y="1"/>
                    <a:pt x="1168" y="61"/>
                    <a:pt x="962" y="164"/>
                  </a:cubicBezTo>
                  <a:lnTo>
                    <a:pt x="373" y="443"/>
                  </a:lnTo>
                  <a:cubicBezTo>
                    <a:pt x="280" y="505"/>
                    <a:pt x="1" y="660"/>
                    <a:pt x="249" y="722"/>
                  </a:cubicBezTo>
                  <a:cubicBezTo>
                    <a:pt x="291" y="728"/>
                    <a:pt x="335" y="730"/>
                    <a:pt x="379" y="730"/>
                  </a:cubicBezTo>
                  <a:cubicBezTo>
                    <a:pt x="592" y="730"/>
                    <a:pt x="819" y="670"/>
                    <a:pt x="1024" y="567"/>
                  </a:cubicBezTo>
                  <a:lnTo>
                    <a:pt x="1614" y="288"/>
                  </a:lnTo>
                  <a:cubicBezTo>
                    <a:pt x="1707" y="226"/>
                    <a:pt x="1986" y="71"/>
                    <a:pt x="1738" y="9"/>
                  </a:cubicBezTo>
                  <a:cubicBezTo>
                    <a:pt x="1695" y="3"/>
                    <a:pt x="1652" y="1"/>
                    <a:pt x="16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117;p60"/>
            <p:cNvSpPr/>
            <p:nvPr/>
          </p:nvSpPr>
          <p:spPr>
            <a:xfrm>
              <a:off x="2856000" y="4872350"/>
              <a:ext cx="37950" cy="31975"/>
            </a:xfrm>
            <a:custGeom>
              <a:avLst/>
              <a:gdLst/>
              <a:ahLst/>
              <a:cxnLst/>
              <a:rect l="l" t="t" r="r" b="b"/>
              <a:pathLst>
                <a:path w="1518" h="1279" extrusionOk="0">
                  <a:moveTo>
                    <a:pt x="961" y="0"/>
                  </a:moveTo>
                  <a:cubicBezTo>
                    <a:pt x="698" y="0"/>
                    <a:pt x="404" y="116"/>
                    <a:pt x="316" y="335"/>
                  </a:cubicBezTo>
                  <a:lnTo>
                    <a:pt x="130" y="831"/>
                  </a:lnTo>
                  <a:cubicBezTo>
                    <a:pt x="1" y="1140"/>
                    <a:pt x="244" y="1278"/>
                    <a:pt x="532" y="1278"/>
                  </a:cubicBezTo>
                  <a:cubicBezTo>
                    <a:pt x="795" y="1278"/>
                    <a:pt x="1096" y="1163"/>
                    <a:pt x="1185" y="955"/>
                  </a:cubicBezTo>
                  <a:lnTo>
                    <a:pt x="1402" y="459"/>
                  </a:lnTo>
                  <a:cubicBezTo>
                    <a:pt x="1517" y="147"/>
                    <a:pt x="1258" y="0"/>
                    <a:pt x="9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118;p60"/>
            <p:cNvSpPr/>
            <p:nvPr/>
          </p:nvSpPr>
          <p:spPr>
            <a:xfrm>
              <a:off x="2818925" y="4813250"/>
              <a:ext cx="36475" cy="25150"/>
            </a:xfrm>
            <a:custGeom>
              <a:avLst/>
              <a:gdLst/>
              <a:ahLst/>
              <a:cxnLst/>
              <a:rect l="l" t="t" r="r" b="b"/>
              <a:pathLst>
                <a:path w="1459" h="1006" extrusionOk="0">
                  <a:moveTo>
                    <a:pt x="931" y="0"/>
                  </a:moveTo>
                  <a:cubicBezTo>
                    <a:pt x="652" y="31"/>
                    <a:pt x="404" y="155"/>
                    <a:pt x="279" y="373"/>
                  </a:cubicBezTo>
                  <a:cubicBezTo>
                    <a:pt x="217" y="528"/>
                    <a:pt x="155" y="652"/>
                    <a:pt x="93" y="776"/>
                  </a:cubicBezTo>
                  <a:cubicBezTo>
                    <a:pt x="0" y="900"/>
                    <a:pt x="124" y="931"/>
                    <a:pt x="186" y="962"/>
                  </a:cubicBezTo>
                  <a:cubicBezTo>
                    <a:pt x="274" y="984"/>
                    <a:pt x="362" y="1006"/>
                    <a:pt x="450" y="1006"/>
                  </a:cubicBezTo>
                  <a:cubicBezTo>
                    <a:pt x="486" y="1006"/>
                    <a:pt x="522" y="1002"/>
                    <a:pt x="559" y="993"/>
                  </a:cubicBezTo>
                  <a:cubicBezTo>
                    <a:pt x="807" y="962"/>
                    <a:pt x="1055" y="838"/>
                    <a:pt x="1210" y="621"/>
                  </a:cubicBezTo>
                  <a:lnTo>
                    <a:pt x="1396" y="218"/>
                  </a:lnTo>
                  <a:cubicBezTo>
                    <a:pt x="1458" y="93"/>
                    <a:pt x="1334" y="62"/>
                    <a:pt x="1272" y="31"/>
                  </a:cubicBezTo>
                  <a:cubicBezTo>
                    <a:pt x="1179" y="0"/>
                    <a:pt x="1024" y="0"/>
                    <a:pt x="9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119;p60"/>
            <p:cNvSpPr/>
            <p:nvPr/>
          </p:nvSpPr>
          <p:spPr>
            <a:xfrm>
              <a:off x="2785575" y="4758875"/>
              <a:ext cx="37250" cy="21050"/>
            </a:xfrm>
            <a:custGeom>
              <a:avLst/>
              <a:gdLst/>
              <a:ahLst/>
              <a:cxnLst/>
              <a:rect l="l" t="t" r="r" b="b"/>
              <a:pathLst>
                <a:path w="1490" h="842" extrusionOk="0">
                  <a:moveTo>
                    <a:pt x="591" y="1"/>
                  </a:moveTo>
                  <a:cubicBezTo>
                    <a:pt x="337" y="1"/>
                    <a:pt x="118" y="180"/>
                    <a:pt x="31" y="438"/>
                  </a:cubicBezTo>
                  <a:cubicBezTo>
                    <a:pt x="0" y="749"/>
                    <a:pt x="342" y="842"/>
                    <a:pt x="559" y="842"/>
                  </a:cubicBezTo>
                  <a:lnTo>
                    <a:pt x="869" y="842"/>
                  </a:lnTo>
                  <a:cubicBezTo>
                    <a:pt x="1148" y="842"/>
                    <a:pt x="1396" y="655"/>
                    <a:pt x="1489" y="376"/>
                  </a:cubicBezTo>
                  <a:cubicBezTo>
                    <a:pt x="1489" y="97"/>
                    <a:pt x="1179" y="4"/>
                    <a:pt x="962" y="4"/>
                  </a:cubicBezTo>
                  <a:lnTo>
                    <a:pt x="652" y="4"/>
                  </a:lnTo>
                  <a:cubicBezTo>
                    <a:pt x="632" y="2"/>
                    <a:pt x="611" y="1"/>
                    <a:pt x="5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120;p60"/>
            <p:cNvSpPr/>
            <p:nvPr/>
          </p:nvSpPr>
          <p:spPr>
            <a:xfrm>
              <a:off x="2884225" y="4765475"/>
              <a:ext cx="50275" cy="21425"/>
            </a:xfrm>
            <a:custGeom>
              <a:avLst/>
              <a:gdLst/>
              <a:ahLst/>
              <a:cxnLst/>
              <a:rect l="l" t="t" r="r" b="b"/>
              <a:pathLst>
                <a:path w="2011" h="857" extrusionOk="0">
                  <a:moveTo>
                    <a:pt x="918" y="1"/>
                  </a:moveTo>
                  <a:cubicBezTo>
                    <a:pt x="838" y="1"/>
                    <a:pt x="757" y="7"/>
                    <a:pt x="676" y="19"/>
                  </a:cubicBezTo>
                  <a:cubicBezTo>
                    <a:pt x="459" y="81"/>
                    <a:pt x="87" y="174"/>
                    <a:pt x="25" y="422"/>
                  </a:cubicBezTo>
                  <a:cubicBezTo>
                    <a:pt x="0" y="621"/>
                    <a:pt x="233" y="681"/>
                    <a:pt x="407" y="681"/>
                  </a:cubicBezTo>
                  <a:cubicBezTo>
                    <a:pt x="451" y="681"/>
                    <a:pt x="490" y="677"/>
                    <a:pt x="521" y="671"/>
                  </a:cubicBezTo>
                  <a:lnTo>
                    <a:pt x="614" y="671"/>
                  </a:lnTo>
                  <a:cubicBezTo>
                    <a:pt x="645" y="702"/>
                    <a:pt x="707" y="733"/>
                    <a:pt x="769" y="764"/>
                  </a:cubicBezTo>
                  <a:cubicBezTo>
                    <a:pt x="878" y="826"/>
                    <a:pt x="1002" y="857"/>
                    <a:pt x="1130" y="857"/>
                  </a:cubicBezTo>
                  <a:cubicBezTo>
                    <a:pt x="1258" y="857"/>
                    <a:pt x="1390" y="826"/>
                    <a:pt x="1514" y="764"/>
                  </a:cubicBezTo>
                  <a:cubicBezTo>
                    <a:pt x="1638" y="702"/>
                    <a:pt x="2010" y="485"/>
                    <a:pt x="1824" y="298"/>
                  </a:cubicBezTo>
                  <a:cubicBezTo>
                    <a:pt x="1551" y="100"/>
                    <a:pt x="1238" y="1"/>
                    <a:pt x="9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121;p60"/>
            <p:cNvSpPr/>
            <p:nvPr/>
          </p:nvSpPr>
          <p:spPr>
            <a:xfrm>
              <a:off x="2943000" y="4810175"/>
              <a:ext cx="46550" cy="20125"/>
            </a:xfrm>
            <a:custGeom>
              <a:avLst/>
              <a:gdLst/>
              <a:ahLst/>
              <a:cxnLst/>
              <a:rect l="l" t="t" r="r" b="b"/>
              <a:pathLst>
                <a:path w="1862" h="805" extrusionOk="0">
                  <a:moveTo>
                    <a:pt x="874" y="0"/>
                  </a:moveTo>
                  <a:cubicBezTo>
                    <a:pt x="695" y="0"/>
                    <a:pt x="511" y="48"/>
                    <a:pt x="342" y="154"/>
                  </a:cubicBezTo>
                  <a:cubicBezTo>
                    <a:pt x="218" y="216"/>
                    <a:pt x="0" y="465"/>
                    <a:pt x="249" y="558"/>
                  </a:cubicBezTo>
                  <a:lnTo>
                    <a:pt x="714" y="775"/>
                  </a:lnTo>
                  <a:cubicBezTo>
                    <a:pt x="802" y="794"/>
                    <a:pt x="891" y="805"/>
                    <a:pt x="977" y="805"/>
                  </a:cubicBezTo>
                  <a:cubicBezTo>
                    <a:pt x="1164" y="805"/>
                    <a:pt x="1341" y="757"/>
                    <a:pt x="1489" y="651"/>
                  </a:cubicBezTo>
                  <a:cubicBezTo>
                    <a:pt x="1644" y="558"/>
                    <a:pt x="1862" y="341"/>
                    <a:pt x="1613" y="247"/>
                  </a:cubicBezTo>
                  <a:lnTo>
                    <a:pt x="1117" y="30"/>
                  </a:lnTo>
                  <a:cubicBezTo>
                    <a:pt x="1039" y="11"/>
                    <a:pt x="957" y="0"/>
                    <a:pt x="8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122;p60"/>
            <p:cNvSpPr/>
            <p:nvPr/>
          </p:nvSpPr>
          <p:spPr>
            <a:xfrm>
              <a:off x="2937575" y="4874500"/>
              <a:ext cx="34925" cy="19425"/>
            </a:xfrm>
            <a:custGeom>
              <a:avLst/>
              <a:gdLst/>
              <a:ahLst/>
              <a:cxnLst/>
              <a:rect l="l" t="t" r="r" b="b"/>
              <a:pathLst>
                <a:path w="1397" h="777" extrusionOk="0">
                  <a:moveTo>
                    <a:pt x="652" y="1"/>
                  </a:moveTo>
                  <a:cubicBezTo>
                    <a:pt x="435" y="1"/>
                    <a:pt x="62" y="187"/>
                    <a:pt x="31" y="435"/>
                  </a:cubicBezTo>
                  <a:cubicBezTo>
                    <a:pt x="0" y="714"/>
                    <a:pt x="341" y="776"/>
                    <a:pt x="559" y="776"/>
                  </a:cubicBezTo>
                  <a:lnTo>
                    <a:pt x="745" y="776"/>
                  </a:lnTo>
                  <a:cubicBezTo>
                    <a:pt x="993" y="776"/>
                    <a:pt x="1334" y="621"/>
                    <a:pt x="1365" y="342"/>
                  </a:cubicBezTo>
                  <a:cubicBezTo>
                    <a:pt x="1396" y="94"/>
                    <a:pt x="1055" y="1"/>
                    <a:pt x="8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123;p60"/>
            <p:cNvSpPr/>
            <p:nvPr/>
          </p:nvSpPr>
          <p:spPr>
            <a:xfrm>
              <a:off x="2932925" y="4962150"/>
              <a:ext cx="48875" cy="15525"/>
            </a:xfrm>
            <a:custGeom>
              <a:avLst/>
              <a:gdLst/>
              <a:ahLst/>
              <a:cxnLst/>
              <a:rect l="l" t="t" r="r" b="b"/>
              <a:pathLst>
                <a:path w="1955" h="621" extrusionOk="0">
                  <a:moveTo>
                    <a:pt x="1210" y="0"/>
                  </a:moveTo>
                  <a:cubicBezTo>
                    <a:pt x="776" y="0"/>
                    <a:pt x="0" y="620"/>
                    <a:pt x="776" y="620"/>
                  </a:cubicBezTo>
                  <a:cubicBezTo>
                    <a:pt x="1179" y="620"/>
                    <a:pt x="1954" y="0"/>
                    <a:pt x="1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124;p60"/>
            <p:cNvSpPr/>
            <p:nvPr/>
          </p:nvSpPr>
          <p:spPr>
            <a:xfrm>
              <a:off x="2895700" y="5017975"/>
              <a:ext cx="40350" cy="21725"/>
            </a:xfrm>
            <a:custGeom>
              <a:avLst/>
              <a:gdLst/>
              <a:ahLst/>
              <a:cxnLst/>
              <a:rect l="l" t="t" r="r" b="b"/>
              <a:pathLst>
                <a:path w="1614" h="869" extrusionOk="0">
                  <a:moveTo>
                    <a:pt x="869" y="0"/>
                  </a:moveTo>
                  <a:cubicBezTo>
                    <a:pt x="217" y="0"/>
                    <a:pt x="0" y="869"/>
                    <a:pt x="776" y="869"/>
                  </a:cubicBezTo>
                  <a:cubicBezTo>
                    <a:pt x="1427" y="869"/>
                    <a:pt x="1613" y="0"/>
                    <a:pt x="8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125;p60"/>
            <p:cNvSpPr/>
            <p:nvPr/>
          </p:nvSpPr>
          <p:spPr>
            <a:xfrm>
              <a:off x="2938000" y="5058700"/>
              <a:ext cx="44350" cy="17050"/>
            </a:xfrm>
            <a:custGeom>
              <a:avLst/>
              <a:gdLst/>
              <a:ahLst/>
              <a:cxnLst/>
              <a:rect l="l" t="t" r="r" b="b"/>
              <a:pathLst>
                <a:path w="1774" h="682" extrusionOk="0">
                  <a:moveTo>
                    <a:pt x="1405" y="1"/>
                  </a:moveTo>
                  <a:cubicBezTo>
                    <a:pt x="1344" y="1"/>
                    <a:pt x="1289" y="7"/>
                    <a:pt x="1255" y="15"/>
                  </a:cubicBezTo>
                  <a:lnTo>
                    <a:pt x="666" y="109"/>
                  </a:lnTo>
                  <a:cubicBezTo>
                    <a:pt x="480" y="140"/>
                    <a:pt x="76" y="233"/>
                    <a:pt x="45" y="481"/>
                  </a:cubicBezTo>
                  <a:cubicBezTo>
                    <a:pt x="0" y="638"/>
                    <a:pt x="200" y="682"/>
                    <a:pt x="361" y="682"/>
                  </a:cubicBezTo>
                  <a:cubicBezTo>
                    <a:pt x="422" y="682"/>
                    <a:pt x="477" y="675"/>
                    <a:pt x="511" y="667"/>
                  </a:cubicBezTo>
                  <a:lnTo>
                    <a:pt x="1100" y="574"/>
                  </a:lnTo>
                  <a:cubicBezTo>
                    <a:pt x="1286" y="543"/>
                    <a:pt x="1689" y="450"/>
                    <a:pt x="1751" y="202"/>
                  </a:cubicBezTo>
                  <a:cubicBezTo>
                    <a:pt x="1774" y="44"/>
                    <a:pt x="1568" y="1"/>
                    <a:pt x="14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126;p60"/>
            <p:cNvSpPr/>
            <p:nvPr/>
          </p:nvSpPr>
          <p:spPr>
            <a:xfrm>
              <a:off x="3052350" y="5035200"/>
              <a:ext cx="38800" cy="26825"/>
            </a:xfrm>
            <a:custGeom>
              <a:avLst/>
              <a:gdLst/>
              <a:ahLst/>
              <a:cxnLst/>
              <a:rect l="l" t="t" r="r" b="b"/>
              <a:pathLst>
                <a:path w="1552" h="1073" extrusionOk="0">
                  <a:moveTo>
                    <a:pt x="973" y="0"/>
                  </a:moveTo>
                  <a:cubicBezTo>
                    <a:pt x="819" y="0"/>
                    <a:pt x="664" y="47"/>
                    <a:pt x="527" y="149"/>
                  </a:cubicBezTo>
                  <a:lnTo>
                    <a:pt x="248" y="366"/>
                  </a:lnTo>
                  <a:cubicBezTo>
                    <a:pt x="31" y="490"/>
                    <a:pt x="0" y="800"/>
                    <a:pt x="186" y="986"/>
                  </a:cubicBezTo>
                  <a:cubicBezTo>
                    <a:pt x="298" y="1042"/>
                    <a:pt x="428" y="1073"/>
                    <a:pt x="558" y="1073"/>
                  </a:cubicBezTo>
                  <a:cubicBezTo>
                    <a:pt x="716" y="1073"/>
                    <a:pt x="873" y="1027"/>
                    <a:pt x="993" y="924"/>
                  </a:cubicBezTo>
                  <a:cubicBezTo>
                    <a:pt x="1086" y="862"/>
                    <a:pt x="1179" y="769"/>
                    <a:pt x="1303" y="707"/>
                  </a:cubicBezTo>
                  <a:cubicBezTo>
                    <a:pt x="1520" y="583"/>
                    <a:pt x="1551" y="273"/>
                    <a:pt x="1334" y="87"/>
                  </a:cubicBezTo>
                  <a:cubicBezTo>
                    <a:pt x="1222" y="31"/>
                    <a:pt x="1098" y="0"/>
                    <a:pt x="9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127;p60"/>
            <p:cNvSpPr/>
            <p:nvPr/>
          </p:nvSpPr>
          <p:spPr>
            <a:xfrm>
              <a:off x="3031400" y="4987975"/>
              <a:ext cx="55850" cy="24350"/>
            </a:xfrm>
            <a:custGeom>
              <a:avLst/>
              <a:gdLst/>
              <a:ahLst/>
              <a:cxnLst/>
              <a:rect l="l" t="t" r="r" b="b"/>
              <a:pathLst>
                <a:path w="2234" h="974" extrusionOk="0">
                  <a:moveTo>
                    <a:pt x="1805" y="1"/>
                  </a:moveTo>
                  <a:cubicBezTo>
                    <a:pt x="1629" y="1"/>
                    <a:pt x="1429" y="58"/>
                    <a:pt x="1334" y="115"/>
                  </a:cubicBezTo>
                  <a:lnTo>
                    <a:pt x="466" y="487"/>
                  </a:lnTo>
                  <a:cubicBezTo>
                    <a:pt x="342" y="549"/>
                    <a:pt x="1" y="735"/>
                    <a:pt x="156" y="890"/>
                  </a:cubicBezTo>
                  <a:cubicBezTo>
                    <a:pt x="216" y="950"/>
                    <a:pt x="318" y="973"/>
                    <a:pt x="429" y="973"/>
                  </a:cubicBezTo>
                  <a:cubicBezTo>
                    <a:pt x="606" y="973"/>
                    <a:pt x="805" y="916"/>
                    <a:pt x="900" y="859"/>
                  </a:cubicBezTo>
                  <a:lnTo>
                    <a:pt x="1769" y="487"/>
                  </a:lnTo>
                  <a:cubicBezTo>
                    <a:pt x="1893" y="425"/>
                    <a:pt x="2234" y="239"/>
                    <a:pt x="2079" y="84"/>
                  </a:cubicBezTo>
                  <a:cubicBezTo>
                    <a:pt x="2019" y="24"/>
                    <a:pt x="1917" y="1"/>
                    <a:pt x="18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128;p60"/>
            <p:cNvSpPr/>
            <p:nvPr/>
          </p:nvSpPr>
          <p:spPr>
            <a:xfrm>
              <a:off x="3026750" y="4933300"/>
              <a:ext cx="41900" cy="29350"/>
            </a:xfrm>
            <a:custGeom>
              <a:avLst/>
              <a:gdLst/>
              <a:ahLst/>
              <a:cxnLst/>
              <a:rect l="l" t="t" r="r" b="b"/>
              <a:pathLst>
                <a:path w="1676" h="1174" extrusionOk="0">
                  <a:moveTo>
                    <a:pt x="1137" y="1"/>
                  </a:moveTo>
                  <a:cubicBezTo>
                    <a:pt x="927" y="1"/>
                    <a:pt x="718" y="87"/>
                    <a:pt x="559" y="224"/>
                  </a:cubicBezTo>
                  <a:lnTo>
                    <a:pt x="187" y="627"/>
                  </a:lnTo>
                  <a:cubicBezTo>
                    <a:pt x="0" y="782"/>
                    <a:pt x="94" y="1092"/>
                    <a:pt x="311" y="1154"/>
                  </a:cubicBezTo>
                  <a:cubicBezTo>
                    <a:pt x="375" y="1167"/>
                    <a:pt x="439" y="1173"/>
                    <a:pt x="501" y="1173"/>
                  </a:cubicBezTo>
                  <a:cubicBezTo>
                    <a:pt x="735" y="1173"/>
                    <a:pt x="945" y="1084"/>
                    <a:pt x="1117" y="937"/>
                  </a:cubicBezTo>
                  <a:lnTo>
                    <a:pt x="1520" y="534"/>
                  </a:lnTo>
                  <a:cubicBezTo>
                    <a:pt x="1676" y="379"/>
                    <a:pt x="1613" y="68"/>
                    <a:pt x="1365" y="37"/>
                  </a:cubicBezTo>
                  <a:cubicBezTo>
                    <a:pt x="1291" y="12"/>
                    <a:pt x="1214" y="1"/>
                    <a:pt x="11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129;p60"/>
            <p:cNvSpPr/>
            <p:nvPr/>
          </p:nvSpPr>
          <p:spPr>
            <a:xfrm>
              <a:off x="3002700" y="4882200"/>
              <a:ext cx="39575" cy="22500"/>
            </a:xfrm>
            <a:custGeom>
              <a:avLst/>
              <a:gdLst/>
              <a:ahLst/>
              <a:cxnLst/>
              <a:rect l="l" t="t" r="r" b="b"/>
              <a:pathLst>
                <a:path w="1583" h="900" extrusionOk="0">
                  <a:moveTo>
                    <a:pt x="1081" y="1"/>
                  </a:moveTo>
                  <a:cubicBezTo>
                    <a:pt x="993" y="1"/>
                    <a:pt x="908" y="14"/>
                    <a:pt x="838" y="34"/>
                  </a:cubicBezTo>
                  <a:lnTo>
                    <a:pt x="559" y="127"/>
                  </a:lnTo>
                  <a:cubicBezTo>
                    <a:pt x="342" y="189"/>
                    <a:pt x="1" y="375"/>
                    <a:pt x="94" y="655"/>
                  </a:cubicBezTo>
                  <a:cubicBezTo>
                    <a:pt x="139" y="833"/>
                    <a:pt x="360" y="899"/>
                    <a:pt x="550" y="899"/>
                  </a:cubicBezTo>
                  <a:cubicBezTo>
                    <a:pt x="624" y="899"/>
                    <a:pt x="693" y="889"/>
                    <a:pt x="745" y="872"/>
                  </a:cubicBezTo>
                  <a:lnTo>
                    <a:pt x="1056" y="779"/>
                  </a:lnTo>
                  <a:cubicBezTo>
                    <a:pt x="1242" y="717"/>
                    <a:pt x="1583" y="530"/>
                    <a:pt x="1521" y="251"/>
                  </a:cubicBezTo>
                  <a:cubicBezTo>
                    <a:pt x="1458" y="62"/>
                    <a:pt x="1265" y="1"/>
                    <a:pt x="10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130;p60"/>
            <p:cNvSpPr/>
            <p:nvPr/>
          </p:nvSpPr>
          <p:spPr>
            <a:xfrm>
              <a:off x="3142300" y="4835950"/>
              <a:ext cx="41900" cy="20450"/>
            </a:xfrm>
            <a:custGeom>
              <a:avLst/>
              <a:gdLst/>
              <a:ahLst/>
              <a:cxnLst/>
              <a:rect l="l" t="t" r="r" b="b"/>
              <a:pathLst>
                <a:path w="1676" h="818" extrusionOk="0">
                  <a:moveTo>
                    <a:pt x="773" y="0"/>
                  </a:moveTo>
                  <a:cubicBezTo>
                    <a:pt x="551" y="0"/>
                    <a:pt x="351" y="76"/>
                    <a:pt x="186" y="240"/>
                  </a:cubicBezTo>
                  <a:cubicBezTo>
                    <a:pt x="0" y="364"/>
                    <a:pt x="93" y="674"/>
                    <a:pt x="311" y="705"/>
                  </a:cubicBezTo>
                  <a:lnTo>
                    <a:pt x="683" y="798"/>
                  </a:lnTo>
                  <a:cubicBezTo>
                    <a:pt x="748" y="811"/>
                    <a:pt x="811" y="818"/>
                    <a:pt x="873" y="818"/>
                  </a:cubicBezTo>
                  <a:cubicBezTo>
                    <a:pt x="1107" y="818"/>
                    <a:pt x="1317" y="729"/>
                    <a:pt x="1489" y="581"/>
                  </a:cubicBezTo>
                  <a:cubicBezTo>
                    <a:pt x="1675" y="426"/>
                    <a:pt x="1613" y="147"/>
                    <a:pt x="1365" y="116"/>
                  </a:cubicBezTo>
                  <a:lnTo>
                    <a:pt x="993" y="23"/>
                  </a:lnTo>
                  <a:cubicBezTo>
                    <a:pt x="918" y="8"/>
                    <a:pt x="844" y="0"/>
                    <a:pt x="7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131;p60"/>
            <p:cNvSpPr/>
            <p:nvPr/>
          </p:nvSpPr>
          <p:spPr>
            <a:xfrm>
              <a:off x="3119025" y="4900875"/>
              <a:ext cx="41900" cy="21750"/>
            </a:xfrm>
            <a:custGeom>
              <a:avLst/>
              <a:gdLst/>
              <a:ahLst/>
              <a:cxnLst/>
              <a:rect l="l" t="t" r="r" b="b"/>
              <a:pathLst>
                <a:path w="1676" h="870" extrusionOk="0">
                  <a:moveTo>
                    <a:pt x="621" y="1"/>
                  </a:moveTo>
                  <a:cubicBezTo>
                    <a:pt x="342" y="1"/>
                    <a:pt x="94" y="187"/>
                    <a:pt x="32" y="466"/>
                  </a:cubicBezTo>
                  <a:cubicBezTo>
                    <a:pt x="1" y="776"/>
                    <a:pt x="311" y="869"/>
                    <a:pt x="559" y="869"/>
                  </a:cubicBezTo>
                  <a:lnTo>
                    <a:pt x="1055" y="869"/>
                  </a:lnTo>
                  <a:cubicBezTo>
                    <a:pt x="1335" y="869"/>
                    <a:pt x="1583" y="652"/>
                    <a:pt x="1645" y="373"/>
                  </a:cubicBezTo>
                  <a:cubicBezTo>
                    <a:pt x="1676" y="94"/>
                    <a:pt x="1366" y="1"/>
                    <a:pt x="11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132;p60"/>
            <p:cNvSpPr/>
            <p:nvPr/>
          </p:nvSpPr>
          <p:spPr>
            <a:xfrm>
              <a:off x="3131450" y="4972875"/>
              <a:ext cx="43450" cy="14225"/>
            </a:xfrm>
            <a:custGeom>
              <a:avLst/>
              <a:gdLst/>
              <a:ahLst/>
              <a:cxnLst/>
              <a:rect l="l" t="t" r="r" b="b"/>
              <a:pathLst>
                <a:path w="1738" h="569" extrusionOk="0">
                  <a:moveTo>
                    <a:pt x="814" y="1"/>
                  </a:moveTo>
                  <a:cubicBezTo>
                    <a:pt x="570" y="1"/>
                    <a:pt x="350" y="118"/>
                    <a:pt x="155" y="285"/>
                  </a:cubicBezTo>
                  <a:cubicBezTo>
                    <a:pt x="0" y="502"/>
                    <a:pt x="310" y="564"/>
                    <a:pt x="465" y="564"/>
                  </a:cubicBezTo>
                  <a:lnTo>
                    <a:pt x="838" y="564"/>
                  </a:lnTo>
                  <a:cubicBezTo>
                    <a:pt x="866" y="567"/>
                    <a:pt x="895" y="568"/>
                    <a:pt x="924" y="568"/>
                  </a:cubicBezTo>
                  <a:cubicBezTo>
                    <a:pt x="1173" y="568"/>
                    <a:pt x="1415" y="451"/>
                    <a:pt x="1582" y="285"/>
                  </a:cubicBezTo>
                  <a:cubicBezTo>
                    <a:pt x="1737" y="67"/>
                    <a:pt x="1458" y="5"/>
                    <a:pt x="1303" y="5"/>
                  </a:cubicBezTo>
                  <a:lnTo>
                    <a:pt x="900" y="5"/>
                  </a:lnTo>
                  <a:cubicBezTo>
                    <a:pt x="871" y="2"/>
                    <a:pt x="842" y="1"/>
                    <a:pt x="8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133;p60"/>
            <p:cNvSpPr/>
            <p:nvPr/>
          </p:nvSpPr>
          <p:spPr>
            <a:xfrm>
              <a:off x="3146175" y="5025725"/>
              <a:ext cx="31825" cy="21750"/>
            </a:xfrm>
            <a:custGeom>
              <a:avLst/>
              <a:gdLst/>
              <a:ahLst/>
              <a:cxnLst/>
              <a:rect l="l" t="t" r="r" b="b"/>
              <a:pathLst>
                <a:path w="1273" h="870" extrusionOk="0">
                  <a:moveTo>
                    <a:pt x="652" y="1"/>
                  </a:moveTo>
                  <a:cubicBezTo>
                    <a:pt x="404" y="1"/>
                    <a:pt x="31" y="187"/>
                    <a:pt x="0" y="466"/>
                  </a:cubicBezTo>
                  <a:cubicBezTo>
                    <a:pt x="0" y="745"/>
                    <a:pt x="311" y="869"/>
                    <a:pt x="528" y="869"/>
                  </a:cubicBezTo>
                  <a:lnTo>
                    <a:pt x="652" y="869"/>
                  </a:lnTo>
                  <a:cubicBezTo>
                    <a:pt x="869" y="869"/>
                    <a:pt x="1210" y="652"/>
                    <a:pt x="1241" y="404"/>
                  </a:cubicBezTo>
                  <a:cubicBezTo>
                    <a:pt x="1272" y="125"/>
                    <a:pt x="962" y="1"/>
                    <a:pt x="7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134;p60"/>
            <p:cNvSpPr/>
            <p:nvPr/>
          </p:nvSpPr>
          <p:spPr>
            <a:xfrm>
              <a:off x="3212875" y="5028700"/>
              <a:ext cx="38025" cy="15000"/>
            </a:xfrm>
            <a:custGeom>
              <a:avLst/>
              <a:gdLst/>
              <a:ahLst/>
              <a:cxnLst/>
              <a:rect l="l" t="t" r="r" b="b"/>
              <a:pathLst>
                <a:path w="1521" h="600" extrusionOk="0">
                  <a:moveTo>
                    <a:pt x="806" y="1"/>
                  </a:moveTo>
                  <a:cubicBezTo>
                    <a:pt x="539" y="1"/>
                    <a:pt x="322" y="118"/>
                    <a:pt x="155" y="285"/>
                  </a:cubicBezTo>
                  <a:cubicBezTo>
                    <a:pt x="0" y="502"/>
                    <a:pt x="279" y="595"/>
                    <a:pt x="434" y="595"/>
                  </a:cubicBezTo>
                  <a:lnTo>
                    <a:pt x="652" y="595"/>
                  </a:lnTo>
                  <a:cubicBezTo>
                    <a:pt x="680" y="598"/>
                    <a:pt x="709" y="600"/>
                    <a:pt x="737" y="600"/>
                  </a:cubicBezTo>
                  <a:cubicBezTo>
                    <a:pt x="981" y="600"/>
                    <a:pt x="1198" y="483"/>
                    <a:pt x="1365" y="316"/>
                  </a:cubicBezTo>
                  <a:cubicBezTo>
                    <a:pt x="1520" y="99"/>
                    <a:pt x="1241" y="6"/>
                    <a:pt x="1086" y="6"/>
                  </a:cubicBezTo>
                  <a:lnTo>
                    <a:pt x="900" y="6"/>
                  </a:lnTo>
                  <a:cubicBezTo>
                    <a:pt x="868" y="3"/>
                    <a:pt x="836" y="1"/>
                    <a:pt x="8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135;p60"/>
            <p:cNvSpPr/>
            <p:nvPr/>
          </p:nvSpPr>
          <p:spPr>
            <a:xfrm>
              <a:off x="3222175" y="4976100"/>
              <a:ext cx="48875" cy="17075"/>
            </a:xfrm>
            <a:custGeom>
              <a:avLst/>
              <a:gdLst/>
              <a:ahLst/>
              <a:cxnLst/>
              <a:rect l="l" t="t" r="r" b="b"/>
              <a:pathLst>
                <a:path w="1955" h="683" extrusionOk="0">
                  <a:moveTo>
                    <a:pt x="1179" y="0"/>
                  </a:moveTo>
                  <a:cubicBezTo>
                    <a:pt x="745" y="0"/>
                    <a:pt x="0" y="683"/>
                    <a:pt x="776" y="683"/>
                  </a:cubicBezTo>
                  <a:cubicBezTo>
                    <a:pt x="1210" y="683"/>
                    <a:pt x="1955" y="0"/>
                    <a:pt x="1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136;p60"/>
            <p:cNvSpPr/>
            <p:nvPr/>
          </p:nvSpPr>
          <p:spPr>
            <a:xfrm>
              <a:off x="3192700" y="4936550"/>
              <a:ext cx="48875" cy="13975"/>
            </a:xfrm>
            <a:custGeom>
              <a:avLst/>
              <a:gdLst/>
              <a:ahLst/>
              <a:cxnLst/>
              <a:rect l="l" t="t" r="r" b="b"/>
              <a:pathLst>
                <a:path w="1955" h="559" extrusionOk="0">
                  <a:moveTo>
                    <a:pt x="1210" y="0"/>
                  </a:moveTo>
                  <a:cubicBezTo>
                    <a:pt x="838" y="0"/>
                    <a:pt x="1" y="559"/>
                    <a:pt x="745" y="559"/>
                  </a:cubicBezTo>
                  <a:cubicBezTo>
                    <a:pt x="1148" y="559"/>
                    <a:pt x="1955" y="0"/>
                    <a:pt x="1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137;p60"/>
            <p:cNvSpPr/>
            <p:nvPr/>
          </p:nvSpPr>
          <p:spPr>
            <a:xfrm>
              <a:off x="3189600" y="4876050"/>
              <a:ext cx="45775" cy="11675"/>
            </a:xfrm>
            <a:custGeom>
              <a:avLst/>
              <a:gdLst/>
              <a:ahLst/>
              <a:cxnLst/>
              <a:rect l="l" t="t" r="r" b="b"/>
              <a:pathLst>
                <a:path w="1831" h="467" extrusionOk="0">
                  <a:moveTo>
                    <a:pt x="1272" y="1"/>
                  </a:moveTo>
                  <a:cubicBezTo>
                    <a:pt x="1024" y="1"/>
                    <a:pt x="1" y="466"/>
                    <a:pt x="559" y="466"/>
                  </a:cubicBezTo>
                  <a:cubicBezTo>
                    <a:pt x="807" y="466"/>
                    <a:pt x="1831" y="1"/>
                    <a:pt x="12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138;p60"/>
            <p:cNvSpPr/>
            <p:nvPr/>
          </p:nvSpPr>
          <p:spPr>
            <a:xfrm>
              <a:off x="3135325" y="4773150"/>
              <a:ext cx="38800" cy="24500"/>
            </a:xfrm>
            <a:custGeom>
              <a:avLst/>
              <a:gdLst/>
              <a:ahLst/>
              <a:cxnLst/>
              <a:rect l="l" t="t" r="r" b="b"/>
              <a:pathLst>
                <a:path w="1552" h="980" extrusionOk="0">
                  <a:moveTo>
                    <a:pt x="989" y="0"/>
                  </a:moveTo>
                  <a:cubicBezTo>
                    <a:pt x="926" y="0"/>
                    <a:pt x="864" y="8"/>
                    <a:pt x="807" y="22"/>
                  </a:cubicBezTo>
                  <a:lnTo>
                    <a:pt x="528" y="146"/>
                  </a:lnTo>
                  <a:cubicBezTo>
                    <a:pt x="310" y="209"/>
                    <a:pt x="0" y="395"/>
                    <a:pt x="62" y="705"/>
                  </a:cubicBezTo>
                  <a:cubicBezTo>
                    <a:pt x="130" y="908"/>
                    <a:pt x="346" y="980"/>
                    <a:pt x="542" y="980"/>
                  </a:cubicBezTo>
                  <a:cubicBezTo>
                    <a:pt x="615" y="980"/>
                    <a:pt x="686" y="970"/>
                    <a:pt x="745" y="953"/>
                  </a:cubicBezTo>
                  <a:lnTo>
                    <a:pt x="1024" y="860"/>
                  </a:lnTo>
                  <a:cubicBezTo>
                    <a:pt x="1272" y="767"/>
                    <a:pt x="1551" y="581"/>
                    <a:pt x="1489" y="302"/>
                  </a:cubicBezTo>
                  <a:cubicBezTo>
                    <a:pt x="1417" y="87"/>
                    <a:pt x="1199" y="0"/>
                    <a:pt x="9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139;p60"/>
            <p:cNvSpPr/>
            <p:nvPr/>
          </p:nvSpPr>
          <p:spPr>
            <a:xfrm>
              <a:off x="3120575" y="4712600"/>
              <a:ext cx="46550" cy="31025"/>
            </a:xfrm>
            <a:custGeom>
              <a:avLst/>
              <a:gdLst/>
              <a:ahLst/>
              <a:cxnLst/>
              <a:rect l="l" t="t" r="r" b="b"/>
              <a:pathLst>
                <a:path w="1862" h="1241" extrusionOk="0">
                  <a:moveTo>
                    <a:pt x="1284" y="0"/>
                  </a:moveTo>
                  <a:cubicBezTo>
                    <a:pt x="1130" y="0"/>
                    <a:pt x="975" y="47"/>
                    <a:pt x="838" y="149"/>
                  </a:cubicBezTo>
                  <a:lnTo>
                    <a:pt x="280" y="583"/>
                  </a:lnTo>
                  <a:cubicBezTo>
                    <a:pt x="94" y="707"/>
                    <a:pt x="1" y="987"/>
                    <a:pt x="218" y="1142"/>
                  </a:cubicBezTo>
                  <a:cubicBezTo>
                    <a:pt x="325" y="1209"/>
                    <a:pt x="444" y="1241"/>
                    <a:pt x="564" y="1241"/>
                  </a:cubicBezTo>
                  <a:cubicBezTo>
                    <a:pt x="723" y="1241"/>
                    <a:pt x="884" y="1185"/>
                    <a:pt x="1024" y="1080"/>
                  </a:cubicBezTo>
                  <a:lnTo>
                    <a:pt x="1583" y="645"/>
                  </a:lnTo>
                  <a:cubicBezTo>
                    <a:pt x="1769" y="521"/>
                    <a:pt x="1862" y="242"/>
                    <a:pt x="1645" y="87"/>
                  </a:cubicBezTo>
                  <a:cubicBezTo>
                    <a:pt x="1533" y="31"/>
                    <a:pt x="1409" y="0"/>
                    <a:pt x="12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140;p60"/>
            <p:cNvSpPr/>
            <p:nvPr/>
          </p:nvSpPr>
          <p:spPr>
            <a:xfrm>
              <a:off x="3114375" y="4658150"/>
              <a:ext cx="37250" cy="14750"/>
            </a:xfrm>
            <a:custGeom>
              <a:avLst/>
              <a:gdLst/>
              <a:ahLst/>
              <a:cxnLst/>
              <a:rect l="l" t="t" r="r" b="b"/>
              <a:pathLst>
                <a:path w="1490" h="590" extrusionOk="0">
                  <a:moveTo>
                    <a:pt x="1024" y="1"/>
                  </a:moveTo>
                  <a:cubicBezTo>
                    <a:pt x="745" y="1"/>
                    <a:pt x="466" y="94"/>
                    <a:pt x="280" y="280"/>
                  </a:cubicBezTo>
                  <a:lnTo>
                    <a:pt x="187" y="373"/>
                  </a:lnTo>
                  <a:cubicBezTo>
                    <a:pt x="1" y="528"/>
                    <a:pt x="342" y="590"/>
                    <a:pt x="435" y="590"/>
                  </a:cubicBezTo>
                  <a:cubicBezTo>
                    <a:pt x="714" y="559"/>
                    <a:pt x="993" y="466"/>
                    <a:pt x="1210" y="311"/>
                  </a:cubicBezTo>
                  <a:lnTo>
                    <a:pt x="1303" y="218"/>
                  </a:lnTo>
                  <a:cubicBezTo>
                    <a:pt x="1490" y="32"/>
                    <a:pt x="1148" y="1"/>
                    <a:pt x="10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141;p60"/>
            <p:cNvSpPr/>
            <p:nvPr/>
          </p:nvSpPr>
          <p:spPr>
            <a:xfrm>
              <a:off x="3141525" y="4588350"/>
              <a:ext cx="38800" cy="14000"/>
            </a:xfrm>
            <a:custGeom>
              <a:avLst/>
              <a:gdLst/>
              <a:ahLst/>
              <a:cxnLst/>
              <a:rect l="l" t="t" r="r" b="b"/>
              <a:pathLst>
                <a:path w="1552" h="560" extrusionOk="0">
                  <a:moveTo>
                    <a:pt x="900" y="1"/>
                  </a:moveTo>
                  <a:cubicBezTo>
                    <a:pt x="621" y="1"/>
                    <a:pt x="373" y="94"/>
                    <a:pt x="155" y="311"/>
                  </a:cubicBezTo>
                  <a:cubicBezTo>
                    <a:pt x="0" y="497"/>
                    <a:pt x="311" y="559"/>
                    <a:pt x="435" y="559"/>
                  </a:cubicBezTo>
                  <a:lnTo>
                    <a:pt x="652" y="559"/>
                  </a:lnTo>
                  <a:cubicBezTo>
                    <a:pt x="931" y="559"/>
                    <a:pt x="1179" y="466"/>
                    <a:pt x="1396" y="280"/>
                  </a:cubicBezTo>
                  <a:cubicBezTo>
                    <a:pt x="1551" y="63"/>
                    <a:pt x="1241" y="1"/>
                    <a:pt x="10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142;p60"/>
            <p:cNvSpPr/>
            <p:nvPr/>
          </p:nvSpPr>
          <p:spPr>
            <a:xfrm>
              <a:off x="3195025" y="4595375"/>
              <a:ext cx="42675" cy="17375"/>
            </a:xfrm>
            <a:custGeom>
              <a:avLst/>
              <a:gdLst/>
              <a:ahLst/>
              <a:cxnLst/>
              <a:rect l="l" t="t" r="r" b="b"/>
              <a:pathLst>
                <a:path w="1707" h="695" extrusionOk="0">
                  <a:moveTo>
                    <a:pt x="885" y="0"/>
                  </a:moveTo>
                  <a:cubicBezTo>
                    <a:pt x="699" y="0"/>
                    <a:pt x="521" y="48"/>
                    <a:pt x="373" y="154"/>
                  </a:cubicBezTo>
                  <a:cubicBezTo>
                    <a:pt x="249" y="216"/>
                    <a:pt x="1" y="464"/>
                    <a:pt x="249" y="557"/>
                  </a:cubicBezTo>
                  <a:lnTo>
                    <a:pt x="528" y="650"/>
                  </a:lnTo>
                  <a:cubicBezTo>
                    <a:pt x="617" y="680"/>
                    <a:pt x="707" y="694"/>
                    <a:pt x="795" y="694"/>
                  </a:cubicBezTo>
                  <a:cubicBezTo>
                    <a:pt x="983" y="694"/>
                    <a:pt x="1166" y="632"/>
                    <a:pt x="1335" y="526"/>
                  </a:cubicBezTo>
                  <a:cubicBezTo>
                    <a:pt x="1459" y="464"/>
                    <a:pt x="1707" y="216"/>
                    <a:pt x="1428" y="123"/>
                  </a:cubicBezTo>
                  <a:lnTo>
                    <a:pt x="1148" y="30"/>
                  </a:lnTo>
                  <a:cubicBezTo>
                    <a:pt x="1060" y="10"/>
                    <a:pt x="972" y="0"/>
                    <a:pt x="8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143;p60"/>
            <p:cNvSpPr/>
            <p:nvPr/>
          </p:nvSpPr>
          <p:spPr>
            <a:xfrm>
              <a:off x="3129900" y="4554225"/>
              <a:ext cx="47325" cy="17875"/>
            </a:xfrm>
            <a:custGeom>
              <a:avLst/>
              <a:gdLst/>
              <a:ahLst/>
              <a:cxnLst/>
              <a:rect l="l" t="t" r="r" b="b"/>
              <a:pathLst>
                <a:path w="1893" h="715" extrusionOk="0">
                  <a:moveTo>
                    <a:pt x="1148" y="1"/>
                  </a:moveTo>
                  <a:cubicBezTo>
                    <a:pt x="682" y="1"/>
                    <a:pt x="0" y="714"/>
                    <a:pt x="745" y="714"/>
                  </a:cubicBezTo>
                  <a:cubicBezTo>
                    <a:pt x="1210" y="714"/>
                    <a:pt x="1892" y="1"/>
                    <a:pt x="11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144;p60"/>
            <p:cNvSpPr/>
            <p:nvPr/>
          </p:nvSpPr>
          <p:spPr>
            <a:xfrm>
              <a:off x="3204325" y="4687925"/>
              <a:ext cx="43450" cy="18475"/>
            </a:xfrm>
            <a:custGeom>
              <a:avLst/>
              <a:gdLst/>
              <a:ahLst/>
              <a:cxnLst/>
              <a:rect l="l" t="t" r="r" b="b"/>
              <a:pathLst>
                <a:path w="1738" h="739" extrusionOk="0">
                  <a:moveTo>
                    <a:pt x="785" y="0"/>
                  </a:moveTo>
                  <a:cubicBezTo>
                    <a:pt x="558" y="0"/>
                    <a:pt x="328" y="89"/>
                    <a:pt x="156" y="236"/>
                  </a:cubicBezTo>
                  <a:cubicBezTo>
                    <a:pt x="1" y="392"/>
                    <a:pt x="32" y="547"/>
                    <a:pt x="280" y="609"/>
                  </a:cubicBezTo>
                  <a:lnTo>
                    <a:pt x="745" y="733"/>
                  </a:lnTo>
                  <a:cubicBezTo>
                    <a:pt x="781" y="737"/>
                    <a:pt x="818" y="739"/>
                    <a:pt x="855" y="739"/>
                  </a:cubicBezTo>
                  <a:cubicBezTo>
                    <a:pt x="1103" y="739"/>
                    <a:pt x="1363" y="651"/>
                    <a:pt x="1552" y="516"/>
                  </a:cubicBezTo>
                  <a:cubicBezTo>
                    <a:pt x="1738" y="361"/>
                    <a:pt x="1676" y="174"/>
                    <a:pt x="1459" y="112"/>
                  </a:cubicBezTo>
                  <a:lnTo>
                    <a:pt x="963" y="19"/>
                  </a:lnTo>
                  <a:cubicBezTo>
                    <a:pt x="904" y="6"/>
                    <a:pt x="845" y="0"/>
                    <a:pt x="7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145;p60"/>
            <p:cNvSpPr/>
            <p:nvPr/>
          </p:nvSpPr>
          <p:spPr>
            <a:xfrm>
              <a:off x="3229150" y="4765950"/>
              <a:ext cx="45000" cy="11650"/>
            </a:xfrm>
            <a:custGeom>
              <a:avLst/>
              <a:gdLst/>
              <a:ahLst/>
              <a:cxnLst/>
              <a:rect l="l" t="t" r="r" b="b"/>
              <a:pathLst>
                <a:path w="1800" h="466" extrusionOk="0">
                  <a:moveTo>
                    <a:pt x="1241" y="0"/>
                  </a:moveTo>
                  <a:cubicBezTo>
                    <a:pt x="1024" y="0"/>
                    <a:pt x="1" y="466"/>
                    <a:pt x="528" y="466"/>
                  </a:cubicBezTo>
                  <a:cubicBezTo>
                    <a:pt x="776" y="466"/>
                    <a:pt x="1800" y="0"/>
                    <a:pt x="12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146;p60"/>
            <p:cNvSpPr/>
            <p:nvPr/>
          </p:nvSpPr>
          <p:spPr>
            <a:xfrm>
              <a:off x="3289650" y="4886050"/>
              <a:ext cx="38775" cy="23700"/>
            </a:xfrm>
            <a:custGeom>
              <a:avLst/>
              <a:gdLst/>
              <a:ahLst/>
              <a:cxnLst/>
              <a:rect l="l" t="t" r="r" b="b"/>
              <a:pathLst>
                <a:path w="1551" h="948" extrusionOk="0">
                  <a:moveTo>
                    <a:pt x="797" y="0"/>
                  </a:moveTo>
                  <a:cubicBezTo>
                    <a:pt x="683" y="0"/>
                    <a:pt x="569" y="33"/>
                    <a:pt x="465" y="97"/>
                  </a:cubicBezTo>
                  <a:cubicBezTo>
                    <a:pt x="310" y="159"/>
                    <a:pt x="0" y="469"/>
                    <a:pt x="217" y="687"/>
                  </a:cubicBezTo>
                  <a:lnTo>
                    <a:pt x="310" y="780"/>
                  </a:lnTo>
                  <a:cubicBezTo>
                    <a:pt x="441" y="891"/>
                    <a:pt x="604" y="947"/>
                    <a:pt x="768" y="947"/>
                  </a:cubicBezTo>
                  <a:cubicBezTo>
                    <a:pt x="877" y="947"/>
                    <a:pt x="986" y="922"/>
                    <a:pt x="1086" y="873"/>
                  </a:cubicBezTo>
                  <a:cubicBezTo>
                    <a:pt x="1241" y="780"/>
                    <a:pt x="1551" y="469"/>
                    <a:pt x="1334" y="283"/>
                  </a:cubicBezTo>
                  <a:lnTo>
                    <a:pt x="1241" y="190"/>
                  </a:lnTo>
                  <a:cubicBezTo>
                    <a:pt x="1114" y="64"/>
                    <a:pt x="956" y="0"/>
                    <a:pt x="7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147;p60"/>
            <p:cNvSpPr/>
            <p:nvPr/>
          </p:nvSpPr>
          <p:spPr>
            <a:xfrm>
              <a:off x="3316775" y="4957650"/>
              <a:ext cx="38800" cy="22500"/>
            </a:xfrm>
            <a:custGeom>
              <a:avLst/>
              <a:gdLst/>
              <a:ahLst/>
              <a:cxnLst/>
              <a:rect l="l" t="t" r="r" b="b"/>
              <a:pathLst>
                <a:path w="1552" h="900" extrusionOk="0">
                  <a:moveTo>
                    <a:pt x="824" y="1"/>
                  </a:moveTo>
                  <a:cubicBezTo>
                    <a:pt x="702" y="1"/>
                    <a:pt x="578" y="31"/>
                    <a:pt x="466" y="87"/>
                  </a:cubicBezTo>
                  <a:cubicBezTo>
                    <a:pt x="311" y="180"/>
                    <a:pt x="1" y="428"/>
                    <a:pt x="218" y="645"/>
                  </a:cubicBezTo>
                  <a:lnTo>
                    <a:pt x="311" y="738"/>
                  </a:lnTo>
                  <a:cubicBezTo>
                    <a:pt x="434" y="844"/>
                    <a:pt x="587" y="900"/>
                    <a:pt x="742" y="900"/>
                  </a:cubicBezTo>
                  <a:cubicBezTo>
                    <a:pt x="860" y="900"/>
                    <a:pt x="979" y="868"/>
                    <a:pt x="1086" y="800"/>
                  </a:cubicBezTo>
                  <a:cubicBezTo>
                    <a:pt x="1241" y="738"/>
                    <a:pt x="1552" y="459"/>
                    <a:pt x="1335" y="273"/>
                  </a:cubicBezTo>
                  <a:lnTo>
                    <a:pt x="1241" y="149"/>
                  </a:lnTo>
                  <a:cubicBezTo>
                    <a:pt x="1122" y="47"/>
                    <a:pt x="974" y="1"/>
                    <a:pt x="8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148;p60"/>
            <p:cNvSpPr/>
            <p:nvPr/>
          </p:nvSpPr>
          <p:spPr>
            <a:xfrm>
              <a:off x="3312900" y="5027275"/>
              <a:ext cx="48875" cy="13225"/>
            </a:xfrm>
            <a:custGeom>
              <a:avLst/>
              <a:gdLst/>
              <a:ahLst/>
              <a:cxnLst/>
              <a:rect l="l" t="t" r="r" b="b"/>
              <a:pathLst>
                <a:path w="1955" h="529" extrusionOk="0">
                  <a:moveTo>
                    <a:pt x="1210" y="1"/>
                  </a:moveTo>
                  <a:cubicBezTo>
                    <a:pt x="838" y="1"/>
                    <a:pt x="1" y="528"/>
                    <a:pt x="745" y="528"/>
                  </a:cubicBezTo>
                  <a:cubicBezTo>
                    <a:pt x="1086" y="528"/>
                    <a:pt x="1955" y="1"/>
                    <a:pt x="1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149;p60"/>
            <p:cNvSpPr/>
            <p:nvPr/>
          </p:nvSpPr>
          <p:spPr>
            <a:xfrm>
              <a:off x="3305150" y="5076900"/>
              <a:ext cx="40350" cy="21750"/>
            </a:xfrm>
            <a:custGeom>
              <a:avLst/>
              <a:gdLst/>
              <a:ahLst/>
              <a:cxnLst/>
              <a:rect l="l" t="t" r="r" b="b"/>
              <a:pathLst>
                <a:path w="1614" h="870" extrusionOk="0">
                  <a:moveTo>
                    <a:pt x="838" y="1"/>
                  </a:moveTo>
                  <a:cubicBezTo>
                    <a:pt x="187" y="1"/>
                    <a:pt x="0" y="869"/>
                    <a:pt x="745" y="869"/>
                  </a:cubicBezTo>
                  <a:cubicBezTo>
                    <a:pt x="1396" y="869"/>
                    <a:pt x="1613" y="1"/>
                    <a:pt x="8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150;p60"/>
            <p:cNvSpPr/>
            <p:nvPr/>
          </p:nvSpPr>
          <p:spPr>
            <a:xfrm>
              <a:off x="3179900" y="5084350"/>
              <a:ext cx="37325" cy="15075"/>
            </a:xfrm>
            <a:custGeom>
              <a:avLst/>
              <a:gdLst/>
              <a:ahLst/>
              <a:cxnLst/>
              <a:rect l="l" t="t" r="r" b="b"/>
              <a:pathLst>
                <a:path w="1493" h="603" extrusionOk="0">
                  <a:moveTo>
                    <a:pt x="994" y="0"/>
                  </a:moveTo>
                  <a:cubicBezTo>
                    <a:pt x="618" y="0"/>
                    <a:pt x="0" y="301"/>
                    <a:pt x="171" y="447"/>
                  </a:cubicBezTo>
                  <a:lnTo>
                    <a:pt x="264" y="540"/>
                  </a:lnTo>
                  <a:cubicBezTo>
                    <a:pt x="315" y="584"/>
                    <a:pt x="397" y="603"/>
                    <a:pt x="494" y="603"/>
                  </a:cubicBezTo>
                  <a:cubicBezTo>
                    <a:pt x="877" y="603"/>
                    <a:pt x="1492" y="317"/>
                    <a:pt x="1319" y="168"/>
                  </a:cubicBezTo>
                  <a:lnTo>
                    <a:pt x="1226" y="75"/>
                  </a:lnTo>
                  <a:cubicBezTo>
                    <a:pt x="1180" y="22"/>
                    <a:pt x="1096" y="0"/>
                    <a:pt x="9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151;p60"/>
            <p:cNvSpPr/>
            <p:nvPr/>
          </p:nvSpPr>
          <p:spPr>
            <a:xfrm>
              <a:off x="3439300" y="4934675"/>
              <a:ext cx="38800" cy="20600"/>
            </a:xfrm>
            <a:custGeom>
              <a:avLst/>
              <a:gdLst/>
              <a:ahLst/>
              <a:cxnLst/>
              <a:rect l="l" t="t" r="r" b="b"/>
              <a:pathLst>
                <a:path w="1552" h="824" extrusionOk="0">
                  <a:moveTo>
                    <a:pt x="1109" y="1"/>
                  </a:moveTo>
                  <a:cubicBezTo>
                    <a:pt x="1002" y="1"/>
                    <a:pt x="899" y="20"/>
                    <a:pt x="838" y="44"/>
                  </a:cubicBezTo>
                  <a:lnTo>
                    <a:pt x="528" y="137"/>
                  </a:lnTo>
                  <a:cubicBezTo>
                    <a:pt x="342" y="200"/>
                    <a:pt x="1" y="355"/>
                    <a:pt x="63" y="603"/>
                  </a:cubicBezTo>
                  <a:cubicBezTo>
                    <a:pt x="104" y="768"/>
                    <a:pt x="297" y="823"/>
                    <a:pt x="476" y="823"/>
                  </a:cubicBezTo>
                  <a:cubicBezTo>
                    <a:pt x="566" y="823"/>
                    <a:pt x="652" y="810"/>
                    <a:pt x="714" y="789"/>
                  </a:cubicBezTo>
                  <a:lnTo>
                    <a:pt x="993" y="696"/>
                  </a:lnTo>
                  <a:cubicBezTo>
                    <a:pt x="1180" y="634"/>
                    <a:pt x="1552" y="479"/>
                    <a:pt x="1490" y="200"/>
                  </a:cubicBezTo>
                  <a:cubicBezTo>
                    <a:pt x="1452" y="48"/>
                    <a:pt x="1276" y="1"/>
                    <a:pt x="11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152;p60"/>
            <p:cNvSpPr/>
            <p:nvPr/>
          </p:nvSpPr>
          <p:spPr>
            <a:xfrm>
              <a:off x="3424375" y="4891525"/>
              <a:ext cx="33950" cy="12875"/>
            </a:xfrm>
            <a:custGeom>
              <a:avLst/>
              <a:gdLst/>
              <a:ahLst/>
              <a:cxnLst/>
              <a:rect l="l" t="t" r="r" b="b"/>
              <a:pathLst>
                <a:path w="1358" h="515" extrusionOk="0">
                  <a:moveTo>
                    <a:pt x="1074" y="0"/>
                  </a:moveTo>
                  <a:cubicBezTo>
                    <a:pt x="1032" y="0"/>
                    <a:pt x="993" y="2"/>
                    <a:pt x="970" y="2"/>
                  </a:cubicBezTo>
                  <a:cubicBezTo>
                    <a:pt x="691" y="2"/>
                    <a:pt x="443" y="95"/>
                    <a:pt x="226" y="250"/>
                  </a:cubicBezTo>
                  <a:lnTo>
                    <a:pt x="132" y="344"/>
                  </a:lnTo>
                  <a:cubicBezTo>
                    <a:pt x="0" y="476"/>
                    <a:pt x="118" y="514"/>
                    <a:pt x="242" y="514"/>
                  </a:cubicBezTo>
                  <a:cubicBezTo>
                    <a:pt x="293" y="514"/>
                    <a:pt x="345" y="508"/>
                    <a:pt x="381" y="499"/>
                  </a:cubicBezTo>
                  <a:cubicBezTo>
                    <a:pt x="660" y="499"/>
                    <a:pt x="908" y="406"/>
                    <a:pt x="1125" y="250"/>
                  </a:cubicBezTo>
                  <a:lnTo>
                    <a:pt x="1218" y="157"/>
                  </a:lnTo>
                  <a:cubicBezTo>
                    <a:pt x="1358" y="18"/>
                    <a:pt x="1201" y="0"/>
                    <a:pt x="10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4153;p60"/>
            <p:cNvSpPr/>
            <p:nvPr/>
          </p:nvSpPr>
          <p:spPr>
            <a:xfrm>
              <a:off x="3366400" y="4932075"/>
              <a:ext cx="39575" cy="14850"/>
            </a:xfrm>
            <a:custGeom>
              <a:avLst/>
              <a:gdLst/>
              <a:ahLst/>
              <a:cxnLst/>
              <a:rect l="l" t="t" r="r" b="b"/>
              <a:pathLst>
                <a:path w="1583" h="594" extrusionOk="0">
                  <a:moveTo>
                    <a:pt x="1130" y="0"/>
                  </a:moveTo>
                  <a:cubicBezTo>
                    <a:pt x="939" y="0"/>
                    <a:pt x="741" y="58"/>
                    <a:pt x="559" y="148"/>
                  </a:cubicBezTo>
                  <a:lnTo>
                    <a:pt x="373" y="241"/>
                  </a:lnTo>
                  <a:cubicBezTo>
                    <a:pt x="249" y="304"/>
                    <a:pt x="1" y="490"/>
                    <a:pt x="249" y="583"/>
                  </a:cubicBezTo>
                  <a:cubicBezTo>
                    <a:pt x="305" y="590"/>
                    <a:pt x="362" y="594"/>
                    <a:pt x="420" y="594"/>
                  </a:cubicBezTo>
                  <a:cubicBezTo>
                    <a:pt x="621" y="594"/>
                    <a:pt x="832" y="548"/>
                    <a:pt x="1025" y="428"/>
                  </a:cubicBezTo>
                  <a:lnTo>
                    <a:pt x="1211" y="335"/>
                  </a:lnTo>
                  <a:cubicBezTo>
                    <a:pt x="1335" y="273"/>
                    <a:pt x="1583" y="117"/>
                    <a:pt x="1335" y="24"/>
                  </a:cubicBezTo>
                  <a:cubicBezTo>
                    <a:pt x="1268" y="8"/>
                    <a:pt x="1200" y="0"/>
                    <a:pt x="11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4154;p60"/>
            <p:cNvSpPr/>
            <p:nvPr/>
          </p:nvSpPr>
          <p:spPr>
            <a:xfrm>
              <a:off x="3448625" y="4838300"/>
              <a:ext cx="52750" cy="25100"/>
            </a:xfrm>
            <a:custGeom>
              <a:avLst/>
              <a:gdLst/>
              <a:ahLst/>
              <a:cxnLst/>
              <a:rect l="l" t="t" r="r" b="b"/>
              <a:pathLst>
                <a:path w="2110" h="1004" extrusionOk="0">
                  <a:moveTo>
                    <a:pt x="911" y="1"/>
                  </a:moveTo>
                  <a:cubicBezTo>
                    <a:pt x="783" y="1"/>
                    <a:pt x="655" y="18"/>
                    <a:pt x="527" y="53"/>
                  </a:cubicBezTo>
                  <a:cubicBezTo>
                    <a:pt x="279" y="84"/>
                    <a:pt x="0" y="363"/>
                    <a:pt x="62" y="611"/>
                  </a:cubicBezTo>
                  <a:cubicBezTo>
                    <a:pt x="112" y="836"/>
                    <a:pt x="364" y="900"/>
                    <a:pt x="589" y="900"/>
                  </a:cubicBezTo>
                  <a:cubicBezTo>
                    <a:pt x="644" y="900"/>
                    <a:pt x="696" y="897"/>
                    <a:pt x="744" y="891"/>
                  </a:cubicBezTo>
                  <a:lnTo>
                    <a:pt x="775" y="891"/>
                  </a:lnTo>
                  <a:cubicBezTo>
                    <a:pt x="807" y="891"/>
                    <a:pt x="869" y="922"/>
                    <a:pt x="900" y="953"/>
                  </a:cubicBezTo>
                  <a:cubicBezTo>
                    <a:pt x="971" y="988"/>
                    <a:pt x="1048" y="1004"/>
                    <a:pt x="1127" y="1004"/>
                  </a:cubicBezTo>
                  <a:cubicBezTo>
                    <a:pt x="1597" y="1004"/>
                    <a:pt x="2109" y="438"/>
                    <a:pt x="1551" y="146"/>
                  </a:cubicBezTo>
                  <a:cubicBezTo>
                    <a:pt x="1338" y="49"/>
                    <a:pt x="1124" y="1"/>
                    <a:pt x="9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4155;p60"/>
            <p:cNvSpPr/>
            <p:nvPr/>
          </p:nvSpPr>
          <p:spPr>
            <a:xfrm>
              <a:off x="3503675" y="4781450"/>
              <a:ext cx="48875" cy="14750"/>
            </a:xfrm>
            <a:custGeom>
              <a:avLst/>
              <a:gdLst/>
              <a:ahLst/>
              <a:cxnLst/>
              <a:rect l="l" t="t" r="r" b="b"/>
              <a:pathLst>
                <a:path w="1955" h="590" extrusionOk="0">
                  <a:moveTo>
                    <a:pt x="1210" y="1"/>
                  </a:moveTo>
                  <a:cubicBezTo>
                    <a:pt x="807" y="1"/>
                    <a:pt x="0" y="590"/>
                    <a:pt x="745" y="590"/>
                  </a:cubicBezTo>
                  <a:cubicBezTo>
                    <a:pt x="1148" y="590"/>
                    <a:pt x="1955" y="1"/>
                    <a:pt x="1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4156;p60"/>
            <p:cNvSpPr/>
            <p:nvPr/>
          </p:nvSpPr>
          <p:spPr>
            <a:xfrm>
              <a:off x="3499025" y="4711075"/>
              <a:ext cx="38800" cy="21000"/>
            </a:xfrm>
            <a:custGeom>
              <a:avLst/>
              <a:gdLst/>
              <a:ahLst/>
              <a:cxnLst/>
              <a:rect l="l" t="t" r="r" b="b"/>
              <a:pathLst>
                <a:path w="1552" h="840" extrusionOk="0">
                  <a:moveTo>
                    <a:pt x="1024" y="1"/>
                  </a:moveTo>
                  <a:cubicBezTo>
                    <a:pt x="884" y="1"/>
                    <a:pt x="745" y="39"/>
                    <a:pt x="652" y="86"/>
                  </a:cubicBezTo>
                  <a:lnTo>
                    <a:pt x="435" y="210"/>
                  </a:lnTo>
                  <a:cubicBezTo>
                    <a:pt x="279" y="272"/>
                    <a:pt x="0" y="489"/>
                    <a:pt x="155" y="706"/>
                  </a:cubicBezTo>
                  <a:cubicBezTo>
                    <a:pt x="240" y="805"/>
                    <a:pt x="362" y="839"/>
                    <a:pt x="488" y="839"/>
                  </a:cubicBezTo>
                  <a:cubicBezTo>
                    <a:pt x="640" y="839"/>
                    <a:pt x="798" y="788"/>
                    <a:pt x="900" y="737"/>
                  </a:cubicBezTo>
                  <a:lnTo>
                    <a:pt x="1117" y="644"/>
                  </a:lnTo>
                  <a:cubicBezTo>
                    <a:pt x="1272" y="551"/>
                    <a:pt x="1551" y="365"/>
                    <a:pt x="1396" y="148"/>
                  </a:cubicBezTo>
                  <a:cubicBezTo>
                    <a:pt x="1303" y="39"/>
                    <a:pt x="1163" y="1"/>
                    <a:pt x="10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4157;p60"/>
            <p:cNvSpPr/>
            <p:nvPr/>
          </p:nvSpPr>
          <p:spPr>
            <a:xfrm>
              <a:off x="3564150" y="4695375"/>
              <a:ext cx="38025" cy="20175"/>
            </a:xfrm>
            <a:custGeom>
              <a:avLst/>
              <a:gdLst/>
              <a:ahLst/>
              <a:cxnLst/>
              <a:rect l="l" t="t" r="r" b="b"/>
              <a:pathLst>
                <a:path w="1521" h="807" extrusionOk="0">
                  <a:moveTo>
                    <a:pt x="683" y="0"/>
                  </a:moveTo>
                  <a:cubicBezTo>
                    <a:pt x="435" y="0"/>
                    <a:pt x="94" y="187"/>
                    <a:pt x="63" y="466"/>
                  </a:cubicBezTo>
                  <a:cubicBezTo>
                    <a:pt x="1" y="714"/>
                    <a:pt x="342" y="807"/>
                    <a:pt x="559" y="807"/>
                  </a:cubicBezTo>
                  <a:lnTo>
                    <a:pt x="869" y="807"/>
                  </a:lnTo>
                  <a:cubicBezTo>
                    <a:pt x="1087" y="807"/>
                    <a:pt x="1459" y="621"/>
                    <a:pt x="1490" y="373"/>
                  </a:cubicBezTo>
                  <a:cubicBezTo>
                    <a:pt x="1521" y="94"/>
                    <a:pt x="1180" y="0"/>
                    <a:pt x="9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4158;p60"/>
            <p:cNvSpPr/>
            <p:nvPr/>
          </p:nvSpPr>
          <p:spPr>
            <a:xfrm>
              <a:off x="3450175" y="4785325"/>
              <a:ext cx="38000" cy="17100"/>
            </a:xfrm>
            <a:custGeom>
              <a:avLst/>
              <a:gdLst/>
              <a:ahLst/>
              <a:cxnLst/>
              <a:rect l="l" t="t" r="r" b="b"/>
              <a:pathLst>
                <a:path w="1520" h="684" extrusionOk="0">
                  <a:moveTo>
                    <a:pt x="900" y="1"/>
                  </a:moveTo>
                  <a:cubicBezTo>
                    <a:pt x="589" y="1"/>
                    <a:pt x="341" y="94"/>
                    <a:pt x="155" y="311"/>
                  </a:cubicBezTo>
                  <a:cubicBezTo>
                    <a:pt x="0" y="559"/>
                    <a:pt x="279" y="683"/>
                    <a:pt x="465" y="683"/>
                  </a:cubicBezTo>
                  <a:lnTo>
                    <a:pt x="651" y="683"/>
                  </a:lnTo>
                  <a:cubicBezTo>
                    <a:pt x="931" y="683"/>
                    <a:pt x="1210" y="559"/>
                    <a:pt x="1396" y="373"/>
                  </a:cubicBezTo>
                  <a:cubicBezTo>
                    <a:pt x="1520" y="125"/>
                    <a:pt x="1272" y="1"/>
                    <a:pt x="10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4159;p60"/>
            <p:cNvSpPr/>
            <p:nvPr/>
          </p:nvSpPr>
          <p:spPr>
            <a:xfrm>
              <a:off x="3416825" y="5014100"/>
              <a:ext cx="43450" cy="17925"/>
            </a:xfrm>
            <a:custGeom>
              <a:avLst/>
              <a:gdLst/>
              <a:ahLst/>
              <a:cxnLst/>
              <a:rect l="l" t="t" r="r" b="b"/>
              <a:pathLst>
                <a:path w="1738" h="717" extrusionOk="0">
                  <a:moveTo>
                    <a:pt x="880" y="0"/>
                  </a:moveTo>
                  <a:cubicBezTo>
                    <a:pt x="752" y="0"/>
                    <a:pt x="621" y="31"/>
                    <a:pt x="497" y="93"/>
                  </a:cubicBezTo>
                  <a:cubicBezTo>
                    <a:pt x="403" y="124"/>
                    <a:pt x="0" y="373"/>
                    <a:pt x="217" y="528"/>
                  </a:cubicBezTo>
                  <a:cubicBezTo>
                    <a:pt x="398" y="648"/>
                    <a:pt x="617" y="716"/>
                    <a:pt x="841" y="716"/>
                  </a:cubicBezTo>
                  <a:cubicBezTo>
                    <a:pt x="964" y="716"/>
                    <a:pt x="1089" y="696"/>
                    <a:pt x="1210" y="652"/>
                  </a:cubicBezTo>
                  <a:cubicBezTo>
                    <a:pt x="1365" y="621"/>
                    <a:pt x="1737" y="466"/>
                    <a:pt x="1675" y="249"/>
                  </a:cubicBezTo>
                  <a:cubicBezTo>
                    <a:pt x="1640" y="125"/>
                    <a:pt x="1495" y="92"/>
                    <a:pt x="1347" y="92"/>
                  </a:cubicBezTo>
                  <a:cubicBezTo>
                    <a:pt x="1313" y="92"/>
                    <a:pt x="1278" y="94"/>
                    <a:pt x="1245" y="97"/>
                  </a:cubicBezTo>
                  <a:lnTo>
                    <a:pt x="1245" y="97"/>
                  </a:lnTo>
                  <a:cubicBezTo>
                    <a:pt x="1244" y="96"/>
                    <a:pt x="1243" y="94"/>
                    <a:pt x="1241" y="93"/>
                  </a:cubicBezTo>
                  <a:cubicBezTo>
                    <a:pt x="1132" y="31"/>
                    <a:pt x="1008" y="0"/>
                    <a:pt x="8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4160;p60"/>
            <p:cNvSpPr/>
            <p:nvPr/>
          </p:nvSpPr>
          <p:spPr>
            <a:xfrm>
              <a:off x="3400525" y="5073800"/>
              <a:ext cx="49675" cy="12450"/>
            </a:xfrm>
            <a:custGeom>
              <a:avLst/>
              <a:gdLst/>
              <a:ahLst/>
              <a:cxnLst/>
              <a:rect l="l" t="t" r="r" b="b"/>
              <a:pathLst>
                <a:path w="1987" h="498" extrusionOk="0">
                  <a:moveTo>
                    <a:pt x="1242" y="1"/>
                  </a:moveTo>
                  <a:cubicBezTo>
                    <a:pt x="900" y="1"/>
                    <a:pt x="1" y="497"/>
                    <a:pt x="745" y="497"/>
                  </a:cubicBezTo>
                  <a:cubicBezTo>
                    <a:pt x="1086" y="497"/>
                    <a:pt x="1986" y="1"/>
                    <a:pt x="12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4161;p60"/>
            <p:cNvSpPr/>
            <p:nvPr/>
          </p:nvSpPr>
          <p:spPr>
            <a:xfrm>
              <a:off x="3501350" y="5051975"/>
              <a:ext cx="43450" cy="12550"/>
            </a:xfrm>
            <a:custGeom>
              <a:avLst/>
              <a:gdLst/>
              <a:ahLst/>
              <a:cxnLst/>
              <a:rect l="l" t="t" r="r" b="b"/>
              <a:pathLst>
                <a:path w="1738" h="502" extrusionOk="0">
                  <a:moveTo>
                    <a:pt x="822" y="1"/>
                  </a:moveTo>
                  <a:cubicBezTo>
                    <a:pt x="595" y="1"/>
                    <a:pt x="350" y="118"/>
                    <a:pt x="155" y="284"/>
                  </a:cubicBezTo>
                  <a:cubicBezTo>
                    <a:pt x="0" y="471"/>
                    <a:pt x="311" y="502"/>
                    <a:pt x="435" y="502"/>
                  </a:cubicBezTo>
                  <a:lnTo>
                    <a:pt x="838" y="502"/>
                  </a:lnTo>
                  <a:cubicBezTo>
                    <a:pt x="1117" y="502"/>
                    <a:pt x="1365" y="409"/>
                    <a:pt x="1582" y="222"/>
                  </a:cubicBezTo>
                  <a:cubicBezTo>
                    <a:pt x="1737" y="36"/>
                    <a:pt x="1427" y="5"/>
                    <a:pt x="1303" y="5"/>
                  </a:cubicBezTo>
                  <a:lnTo>
                    <a:pt x="900" y="5"/>
                  </a:lnTo>
                  <a:cubicBezTo>
                    <a:pt x="874" y="2"/>
                    <a:pt x="848" y="1"/>
                    <a:pt x="8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4162;p60"/>
            <p:cNvSpPr/>
            <p:nvPr/>
          </p:nvSpPr>
          <p:spPr>
            <a:xfrm>
              <a:off x="3496700" y="5002475"/>
              <a:ext cx="41900" cy="13200"/>
            </a:xfrm>
            <a:custGeom>
              <a:avLst/>
              <a:gdLst/>
              <a:ahLst/>
              <a:cxnLst/>
              <a:rect l="l" t="t" r="r" b="b"/>
              <a:pathLst>
                <a:path w="1676" h="528" extrusionOk="0">
                  <a:moveTo>
                    <a:pt x="931" y="0"/>
                  </a:moveTo>
                  <a:cubicBezTo>
                    <a:pt x="652" y="0"/>
                    <a:pt x="372" y="93"/>
                    <a:pt x="186" y="279"/>
                  </a:cubicBezTo>
                  <a:cubicBezTo>
                    <a:pt x="0" y="496"/>
                    <a:pt x="310" y="527"/>
                    <a:pt x="465" y="527"/>
                  </a:cubicBezTo>
                  <a:lnTo>
                    <a:pt x="745" y="527"/>
                  </a:lnTo>
                  <a:cubicBezTo>
                    <a:pt x="1024" y="527"/>
                    <a:pt x="1303" y="434"/>
                    <a:pt x="1489" y="248"/>
                  </a:cubicBezTo>
                  <a:cubicBezTo>
                    <a:pt x="1675" y="62"/>
                    <a:pt x="1334" y="0"/>
                    <a:pt x="1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4163;p60"/>
            <p:cNvSpPr/>
            <p:nvPr/>
          </p:nvSpPr>
          <p:spPr>
            <a:xfrm>
              <a:off x="3578900" y="5077400"/>
              <a:ext cx="60500" cy="16100"/>
            </a:xfrm>
            <a:custGeom>
              <a:avLst/>
              <a:gdLst/>
              <a:ahLst/>
              <a:cxnLst/>
              <a:rect l="l" t="t" r="r" b="b"/>
              <a:pathLst>
                <a:path w="2420" h="644" extrusionOk="0">
                  <a:moveTo>
                    <a:pt x="986" y="1"/>
                  </a:moveTo>
                  <a:cubicBezTo>
                    <a:pt x="783" y="1"/>
                    <a:pt x="593" y="41"/>
                    <a:pt x="404" y="136"/>
                  </a:cubicBezTo>
                  <a:cubicBezTo>
                    <a:pt x="310" y="198"/>
                    <a:pt x="0" y="415"/>
                    <a:pt x="279" y="477"/>
                  </a:cubicBezTo>
                  <a:lnTo>
                    <a:pt x="1241" y="632"/>
                  </a:lnTo>
                  <a:cubicBezTo>
                    <a:pt x="1307" y="640"/>
                    <a:pt x="1373" y="644"/>
                    <a:pt x="1438" y="644"/>
                  </a:cubicBezTo>
                  <a:cubicBezTo>
                    <a:pt x="1649" y="644"/>
                    <a:pt x="1851" y="603"/>
                    <a:pt x="2017" y="508"/>
                  </a:cubicBezTo>
                  <a:cubicBezTo>
                    <a:pt x="2110" y="477"/>
                    <a:pt x="2420" y="229"/>
                    <a:pt x="2172" y="167"/>
                  </a:cubicBezTo>
                  <a:lnTo>
                    <a:pt x="1179" y="12"/>
                  </a:lnTo>
                  <a:cubicBezTo>
                    <a:pt x="1113" y="5"/>
                    <a:pt x="1049" y="1"/>
                    <a:pt x="9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4164;p60"/>
            <p:cNvSpPr/>
            <p:nvPr/>
          </p:nvSpPr>
          <p:spPr>
            <a:xfrm>
              <a:off x="3682025" y="5072250"/>
              <a:ext cx="40350" cy="20975"/>
            </a:xfrm>
            <a:custGeom>
              <a:avLst/>
              <a:gdLst/>
              <a:ahLst/>
              <a:cxnLst/>
              <a:rect l="l" t="t" r="r" b="b"/>
              <a:pathLst>
                <a:path w="1614" h="839" extrusionOk="0">
                  <a:moveTo>
                    <a:pt x="838" y="1"/>
                  </a:moveTo>
                  <a:cubicBezTo>
                    <a:pt x="187" y="1"/>
                    <a:pt x="1" y="838"/>
                    <a:pt x="745" y="838"/>
                  </a:cubicBezTo>
                  <a:cubicBezTo>
                    <a:pt x="1397" y="838"/>
                    <a:pt x="1614" y="1"/>
                    <a:pt x="8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4165;p60"/>
            <p:cNvSpPr/>
            <p:nvPr/>
          </p:nvSpPr>
          <p:spPr>
            <a:xfrm>
              <a:off x="3598275" y="5025400"/>
              <a:ext cx="50425" cy="21650"/>
            </a:xfrm>
            <a:custGeom>
              <a:avLst/>
              <a:gdLst/>
              <a:ahLst/>
              <a:cxnLst/>
              <a:rect l="l" t="t" r="r" b="b"/>
              <a:pathLst>
                <a:path w="2017" h="866" extrusionOk="0">
                  <a:moveTo>
                    <a:pt x="1595" y="1"/>
                  </a:moveTo>
                  <a:cubicBezTo>
                    <a:pt x="1493" y="1"/>
                    <a:pt x="1395" y="20"/>
                    <a:pt x="1335" y="45"/>
                  </a:cubicBezTo>
                  <a:lnTo>
                    <a:pt x="559" y="231"/>
                  </a:lnTo>
                  <a:cubicBezTo>
                    <a:pt x="373" y="293"/>
                    <a:pt x="1" y="448"/>
                    <a:pt x="63" y="696"/>
                  </a:cubicBezTo>
                  <a:cubicBezTo>
                    <a:pt x="99" y="824"/>
                    <a:pt x="255" y="866"/>
                    <a:pt x="414" y="866"/>
                  </a:cubicBezTo>
                  <a:cubicBezTo>
                    <a:pt x="525" y="866"/>
                    <a:pt x="638" y="846"/>
                    <a:pt x="714" y="820"/>
                  </a:cubicBezTo>
                  <a:lnTo>
                    <a:pt x="1490" y="634"/>
                  </a:lnTo>
                  <a:cubicBezTo>
                    <a:pt x="1645" y="603"/>
                    <a:pt x="2017" y="417"/>
                    <a:pt x="1955" y="200"/>
                  </a:cubicBezTo>
                  <a:cubicBezTo>
                    <a:pt x="1917" y="48"/>
                    <a:pt x="1753" y="1"/>
                    <a:pt x="15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4166;p60"/>
            <p:cNvSpPr/>
            <p:nvPr/>
          </p:nvSpPr>
          <p:spPr>
            <a:xfrm>
              <a:off x="3658775" y="4968975"/>
              <a:ext cx="40350" cy="15800"/>
            </a:xfrm>
            <a:custGeom>
              <a:avLst/>
              <a:gdLst/>
              <a:ahLst/>
              <a:cxnLst/>
              <a:rect l="l" t="t" r="r" b="b"/>
              <a:pathLst>
                <a:path w="1614" h="632" extrusionOk="0">
                  <a:moveTo>
                    <a:pt x="1270" y="0"/>
                  </a:moveTo>
                  <a:cubicBezTo>
                    <a:pt x="1083" y="0"/>
                    <a:pt x="850" y="78"/>
                    <a:pt x="745" y="99"/>
                  </a:cubicBezTo>
                  <a:lnTo>
                    <a:pt x="466" y="192"/>
                  </a:lnTo>
                  <a:cubicBezTo>
                    <a:pt x="341" y="254"/>
                    <a:pt x="0" y="410"/>
                    <a:pt x="124" y="565"/>
                  </a:cubicBezTo>
                  <a:cubicBezTo>
                    <a:pt x="173" y="613"/>
                    <a:pt x="249" y="631"/>
                    <a:pt x="336" y="631"/>
                  </a:cubicBezTo>
                  <a:cubicBezTo>
                    <a:pt x="525" y="631"/>
                    <a:pt x="762" y="545"/>
                    <a:pt x="869" y="503"/>
                  </a:cubicBezTo>
                  <a:lnTo>
                    <a:pt x="1148" y="410"/>
                  </a:lnTo>
                  <a:cubicBezTo>
                    <a:pt x="1241" y="378"/>
                    <a:pt x="1613" y="223"/>
                    <a:pt x="1489" y="68"/>
                  </a:cubicBezTo>
                  <a:cubicBezTo>
                    <a:pt x="1439" y="18"/>
                    <a:pt x="1360" y="0"/>
                    <a:pt x="12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4167;p60"/>
            <p:cNvSpPr/>
            <p:nvPr/>
          </p:nvSpPr>
          <p:spPr>
            <a:xfrm>
              <a:off x="3692900" y="5006225"/>
              <a:ext cx="38025" cy="16425"/>
            </a:xfrm>
            <a:custGeom>
              <a:avLst/>
              <a:gdLst/>
              <a:ahLst/>
              <a:cxnLst/>
              <a:rect l="l" t="t" r="r" b="b"/>
              <a:pathLst>
                <a:path w="1521" h="657" extrusionOk="0">
                  <a:moveTo>
                    <a:pt x="783" y="0"/>
                  </a:moveTo>
                  <a:cubicBezTo>
                    <a:pt x="533" y="0"/>
                    <a:pt x="291" y="120"/>
                    <a:pt x="124" y="315"/>
                  </a:cubicBezTo>
                  <a:cubicBezTo>
                    <a:pt x="0" y="532"/>
                    <a:pt x="248" y="657"/>
                    <a:pt x="434" y="657"/>
                  </a:cubicBezTo>
                  <a:lnTo>
                    <a:pt x="651" y="657"/>
                  </a:lnTo>
                  <a:cubicBezTo>
                    <a:pt x="931" y="657"/>
                    <a:pt x="1210" y="564"/>
                    <a:pt x="1396" y="346"/>
                  </a:cubicBezTo>
                  <a:cubicBezTo>
                    <a:pt x="1520" y="129"/>
                    <a:pt x="1272" y="5"/>
                    <a:pt x="1086" y="5"/>
                  </a:cubicBezTo>
                  <a:lnTo>
                    <a:pt x="869" y="5"/>
                  </a:lnTo>
                  <a:cubicBezTo>
                    <a:pt x="840" y="2"/>
                    <a:pt x="812" y="0"/>
                    <a:pt x="7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4168;p60"/>
            <p:cNvSpPr/>
            <p:nvPr/>
          </p:nvSpPr>
          <p:spPr>
            <a:xfrm>
              <a:off x="3744075" y="4959300"/>
              <a:ext cx="48100" cy="24325"/>
            </a:xfrm>
            <a:custGeom>
              <a:avLst/>
              <a:gdLst/>
              <a:ahLst/>
              <a:cxnLst/>
              <a:rect l="l" t="t" r="r" b="b"/>
              <a:pathLst>
                <a:path w="1924" h="973" extrusionOk="0">
                  <a:moveTo>
                    <a:pt x="953" y="1"/>
                  </a:moveTo>
                  <a:cubicBezTo>
                    <a:pt x="489" y="1"/>
                    <a:pt x="1" y="562"/>
                    <a:pt x="559" y="828"/>
                  </a:cubicBezTo>
                  <a:lnTo>
                    <a:pt x="745" y="921"/>
                  </a:lnTo>
                  <a:cubicBezTo>
                    <a:pt x="816" y="956"/>
                    <a:pt x="893" y="972"/>
                    <a:pt x="971" y="972"/>
                  </a:cubicBezTo>
                  <a:cubicBezTo>
                    <a:pt x="1435" y="972"/>
                    <a:pt x="1923" y="411"/>
                    <a:pt x="1365" y="145"/>
                  </a:cubicBezTo>
                  <a:lnTo>
                    <a:pt x="1179" y="52"/>
                  </a:lnTo>
                  <a:cubicBezTo>
                    <a:pt x="1108" y="16"/>
                    <a:pt x="1031" y="1"/>
                    <a:pt x="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4169;p60"/>
            <p:cNvSpPr/>
            <p:nvPr/>
          </p:nvSpPr>
          <p:spPr>
            <a:xfrm>
              <a:off x="3751050" y="5014100"/>
              <a:ext cx="48875" cy="15525"/>
            </a:xfrm>
            <a:custGeom>
              <a:avLst/>
              <a:gdLst/>
              <a:ahLst/>
              <a:cxnLst/>
              <a:rect l="l" t="t" r="r" b="b"/>
              <a:pathLst>
                <a:path w="1955" h="621" extrusionOk="0">
                  <a:moveTo>
                    <a:pt x="1179" y="0"/>
                  </a:moveTo>
                  <a:cubicBezTo>
                    <a:pt x="776" y="0"/>
                    <a:pt x="1" y="621"/>
                    <a:pt x="745" y="621"/>
                  </a:cubicBezTo>
                  <a:cubicBezTo>
                    <a:pt x="1148" y="621"/>
                    <a:pt x="1955" y="0"/>
                    <a:pt x="1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4170;p60"/>
            <p:cNvSpPr/>
            <p:nvPr/>
          </p:nvSpPr>
          <p:spPr>
            <a:xfrm>
              <a:off x="3754925" y="5063125"/>
              <a:ext cx="43450" cy="15975"/>
            </a:xfrm>
            <a:custGeom>
              <a:avLst/>
              <a:gdLst/>
              <a:ahLst/>
              <a:cxnLst/>
              <a:rect l="l" t="t" r="r" b="b"/>
              <a:pathLst>
                <a:path w="1738" h="639" extrusionOk="0">
                  <a:moveTo>
                    <a:pt x="956" y="0"/>
                  </a:moveTo>
                  <a:cubicBezTo>
                    <a:pt x="755" y="0"/>
                    <a:pt x="563" y="58"/>
                    <a:pt x="404" y="149"/>
                  </a:cubicBezTo>
                  <a:cubicBezTo>
                    <a:pt x="280" y="211"/>
                    <a:pt x="1" y="428"/>
                    <a:pt x="280" y="521"/>
                  </a:cubicBezTo>
                  <a:lnTo>
                    <a:pt x="559" y="614"/>
                  </a:lnTo>
                  <a:cubicBezTo>
                    <a:pt x="634" y="631"/>
                    <a:pt x="709" y="638"/>
                    <a:pt x="782" y="638"/>
                  </a:cubicBezTo>
                  <a:cubicBezTo>
                    <a:pt x="983" y="638"/>
                    <a:pt x="1176" y="581"/>
                    <a:pt x="1334" y="490"/>
                  </a:cubicBezTo>
                  <a:cubicBezTo>
                    <a:pt x="1459" y="428"/>
                    <a:pt x="1738" y="211"/>
                    <a:pt x="1459" y="118"/>
                  </a:cubicBezTo>
                  <a:lnTo>
                    <a:pt x="1179" y="25"/>
                  </a:lnTo>
                  <a:cubicBezTo>
                    <a:pt x="1105" y="8"/>
                    <a:pt x="1030" y="0"/>
                    <a:pt x="9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 name="Google Shape;4044;p60"/>
          <p:cNvGrpSpPr/>
          <p:nvPr/>
        </p:nvGrpSpPr>
        <p:grpSpPr>
          <a:xfrm>
            <a:off x="322780" y="337894"/>
            <a:ext cx="999625" cy="366200"/>
            <a:chOff x="6200800" y="2309100"/>
            <a:chExt cx="999625" cy="366200"/>
          </a:xfrm>
        </p:grpSpPr>
        <p:sp>
          <p:nvSpPr>
            <p:cNvPr id="124" name="Google Shape;4045;p60"/>
            <p:cNvSpPr/>
            <p:nvPr/>
          </p:nvSpPr>
          <p:spPr>
            <a:xfrm>
              <a:off x="6516425" y="2315400"/>
              <a:ext cx="327275" cy="100100"/>
            </a:xfrm>
            <a:custGeom>
              <a:avLst/>
              <a:gdLst/>
              <a:ahLst/>
              <a:cxnLst/>
              <a:rect l="l" t="t" r="r" b="b"/>
              <a:pathLst>
                <a:path w="13091" h="4004" extrusionOk="0">
                  <a:moveTo>
                    <a:pt x="6666" y="0"/>
                  </a:moveTo>
                  <a:cubicBezTo>
                    <a:pt x="4382" y="0"/>
                    <a:pt x="2104" y="466"/>
                    <a:pt x="0" y="1397"/>
                  </a:cubicBezTo>
                  <a:cubicBezTo>
                    <a:pt x="0" y="1397"/>
                    <a:pt x="1210" y="4003"/>
                    <a:pt x="5987" y="4003"/>
                  </a:cubicBezTo>
                  <a:cubicBezTo>
                    <a:pt x="6023" y="4003"/>
                    <a:pt x="6058" y="4003"/>
                    <a:pt x="6093" y="4003"/>
                  </a:cubicBezTo>
                  <a:cubicBezTo>
                    <a:pt x="12048" y="4003"/>
                    <a:pt x="13091" y="1397"/>
                    <a:pt x="13091" y="1397"/>
                  </a:cubicBezTo>
                  <a:cubicBezTo>
                    <a:pt x="13091" y="1397"/>
                    <a:pt x="10857" y="95"/>
                    <a:pt x="6887" y="2"/>
                  </a:cubicBezTo>
                  <a:cubicBezTo>
                    <a:pt x="6813" y="1"/>
                    <a:pt x="6739" y="0"/>
                    <a:pt x="66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4046;p60"/>
            <p:cNvSpPr/>
            <p:nvPr/>
          </p:nvSpPr>
          <p:spPr>
            <a:xfrm>
              <a:off x="6200800" y="2344900"/>
              <a:ext cx="358300" cy="141100"/>
            </a:xfrm>
            <a:custGeom>
              <a:avLst/>
              <a:gdLst/>
              <a:ahLst/>
              <a:cxnLst/>
              <a:rect l="l" t="t" r="r" b="b"/>
              <a:pathLst>
                <a:path w="14332" h="5644" extrusionOk="0">
                  <a:moveTo>
                    <a:pt x="12775" y="278"/>
                  </a:moveTo>
                  <a:lnTo>
                    <a:pt x="12775" y="278"/>
                  </a:lnTo>
                  <a:cubicBezTo>
                    <a:pt x="12007" y="396"/>
                    <a:pt x="11267" y="664"/>
                    <a:pt x="10609" y="1055"/>
                  </a:cubicBezTo>
                  <a:cubicBezTo>
                    <a:pt x="9213" y="1924"/>
                    <a:pt x="8097" y="2823"/>
                    <a:pt x="6484" y="3350"/>
                  </a:cubicBezTo>
                  <a:cubicBezTo>
                    <a:pt x="5739" y="3568"/>
                    <a:pt x="5026" y="3816"/>
                    <a:pt x="4312" y="4126"/>
                  </a:cubicBezTo>
                  <a:cubicBezTo>
                    <a:pt x="4002" y="4312"/>
                    <a:pt x="3413" y="4808"/>
                    <a:pt x="3071" y="4839"/>
                  </a:cubicBezTo>
                  <a:lnTo>
                    <a:pt x="993" y="3847"/>
                  </a:lnTo>
                  <a:cubicBezTo>
                    <a:pt x="1831" y="3164"/>
                    <a:pt x="2885" y="2761"/>
                    <a:pt x="3971" y="2637"/>
                  </a:cubicBezTo>
                  <a:cubicBezTo>
                    <a:pt x="4933" y="2451"/>
                    <a:pt x="5894" y="2420"/>
                    <a:pt x="6856" y="2265"/>
                  </a:cubicBezTo>
                  <a:cubicBezTo>
                    <a:pt x="8934" y="1892"/>
                    <a:pt x="10702" y="404"/>
                    <a:pt x="12750" y="279"/>
                  </a:cubicBezTo>
                  <a:cubicBezTo>
                    <a:pt x="12758" y="279"/>
                    <a:pt x="12766" y="279"/>
                    <a:pt x="12775" y="278"/>
                  </a:cubicBezTo>
                  <a:close/>
                  <a:moveTo>
                    <a:pt x="12967" y="0"/>
                  </a:moveTo>
                  <a:cubicBezTo>
                    <a:pt x="12067" y="62"/>
                    <a:pt x="11199" y="311"/>
                    <a:pt x="10392" y="683"/>
                  </a:cubicBezTo>
                  <a:cubicBezTo>
                    <a:pt x="9151" y="1241"/>
                    <a:pt x="8035" y="1830"/>
                    <a:pt x="6670" y="2048"/>
                  </a:cubicBezTo>
                  <a:cubicBezTo>
                    <a:pt x="5894" y="2172"/>
                    <a:pt x="5119" y="2203"/>
                    <a:pt x="4343" y="2327"/>
                  </a:cubicBezTo>
                  <a:cubicBezTo>
                    <a:pt x="3196" y="2482"/>
                    <a:pt x="1" y="3040"/>
                    <a:pt x="63" y="4746"/>
                  </a:cubicBezTo>
                  <a:cubicBezTo>
                    <a:pt x="107" y="5429"/>
                    <a:pt x="592" y="5643"/>
                    <a:pt x="1168" y="5643"/>
                  </a:cubicBezTo>
                  <a:cubicBezTo>
                    <a:pt x="1795" y="5643"/>
                    <a:pt x="2528" y="5389"/>
                    <a:pt x="2916" y="5212"/>
                  </a:cubicBezTo>
                  <a:cubicBezTo>
                    <a:pt x="3661" y="4901"/>
                    <a:pt x="4219" y="4436"/>
                    <a:pt x="4902" y="4126"/>
                  </a:cubicBezTo>
                  <a:cubicBezTo>
                    <a:pt x="5894" y="3661"/>
                    <a:pt x="6918" y="3599"/>
                    <a:pt x="7911" y="3226"/>
                  </a:cubicBezTo>
                  <a:cubicBezTo>
                    <a:pt x="10048" y="2402"/>
                    <a:pt x="10953" y="495"/>
                    <a:pt x="13585" y="495"/>
                  </a:cubicBezTo>
                  <a:cubicBezTo>
                    <a:pt x="13627" y="495"/>
                    <a:pt x="13669" y="496"/>
                    <a:pt x="13711" y="497"/>
                  </a:cubicBezTo>
                  <a:cubicBezTo>
                    <a:pt x="13897" y="497"/>
                    <a:pt x="14332" y="217"/>
                    <a:pt x="13959" y="217"/>
                  </a:cubicBezTo>
                  <a:cubicBezTo>
                    <a:pt x="13860" y="212"/>
                    <a:pt x="13761" y="210"/>
                    <a:pt x="13662" y="210"/>
                  </a:cubicBezTo>
                  <a:cubicBezTo>
                    <a:pt x="13371" y="210"/>
                    <a:pt x="13082" y="232"/>
                    <a:pt x="12796" y="275"/>
                  </a:cubicBezTo>
                  <a:lnTo>
                    <a:pt x="12796" y="275"/>
                  </a:lnTo>
                  <a:cubicBezTo>
                    <a:pt x="12994" y="238"/>
                    <a:pt x="13312" y="0"/>
                    <a:pt x="12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4047;p60"/>
            <p:cNvSpPr/>
            <p:nvPr/>
          </p:nvSpPr>
          <p:spPr>
            <a:xfrm>
              <a:off x="6269050" y="2345475"/>
              <a:ext cx="308050" cy="210300"/>
            </a:xfrm>
            <a:custGeom>
              <a:avLst/>
              <a:gdLst/>
              <a:ahLst/>
              <a:cxnLst/>
              <a:rect l="l" t="t" r="r" b="b"/>
              <a:pathLst>
                <a:path w="12322" h="8412" extrusionOk="0">
                  <a:moveTo>
                    <a:pt x="11056" y="458"/>
                  </a:moveTo>
                  <a:cubicBezTo>
                    <a:pt x="10218" y="871"/>
                    <a:pt x="9621" y="1569"/>
                    <a:pt x="8934" y="2304"/>
                  </a:cubicBezTo>
                  <a:cubicBezTo>
                    <a:pt x="7569" y="3824"/>
                    <a:pt x="6049" y="5902"/>
                    <a:pt x="4343" y="7019"/>
                  </a:cubicBezTo>
                  <a:lnTo>
                    <a:pt x="3909" y="7391"/>
                  </a:lnTo>
                  <a:lnTo>
                    <a:pt x="1241" y="7391"/>
                  </a:lnTo>
                  <a:cubicBezTo>
                    <a:pt x="1024" y="6833"/>
                    <a:pt x="1737" y="5840"/>
                    <a:pt x="2110" y="5468"/>
                  </a:cubicBezTo>
                  <a:cubicBezTo>
                    <a:pt x="2978" y="4599"/>
                    <a:pt x="4343" y="4010"/>
                    <a:pt x="5398" y="3420"/>
                  </a:cubicBezTo>
                  <a:cubicBezTo>
                    <a:pt x="6297" y="2862"/>
                    <a:pt x="7228" y="2335"/>
                    <a:pt x="8189" y="1838"/>
                  </a:cubicBezTo>
                  <a:cubicBezTo>
                    <a:pt x="8978" y="1406"/>
                    <a:pt x="10059" y="660"/>
                    <a:pt x="11056" y="458"/>
                  </a:cubicBezTo>
                  <a:close/>
                  <a:moveTo>
                    <a:pt x="11661" y="0"/>
                  </a:moveTo>
                  <a:cubicBezTo>
                    <a:pt x="10521" y="0"/>
                    <a:pt x="9582" y="662"/>
                    <a:pt x="8562" y="1187"/>
                  </a:cubicBezTo>
                  <a:cubicBezTo>
                    <a:pt x="7104" y="1963"/>
                    <a:pt x="5646" y="2769"/>
                    <a:pt x="4219" y="3638"/>
                  </a:cubicBezTo>
                  <a:cubicBezTo>
                    <a:pt x="3133" y="4289"/>
                    <a:pt x="0" y="5530"/>
                    <a:pt x="528" y="7267"/>
                  </a:cubicBezTo>
                  <a:cubicBezTo>
                    <a:pt x="783" y="8109"/>
                    <a:pt x="1432" y="8412"/>
                    <a:pt x="2150" y="8412"/>
                  </a:cubicBezTo>
                  <a:cubicBezTo>
                    <a:pt x="2913" y="8412"/>
                    <a:pt x="3754" y="8070"/>
                    <a:pt x="4281" y="7670"/>
                  </a:cubicBezTo>
                  <a:cubicBezTo>
                    <a:pt x="5305" y="6895"/>
                    <a:pt x="6204" y="5840"/>
                    <a:pt x="7073" y="4940"/>
                  </a:cubicBezTo>
                  <a:cubicBezTo>
                    <a:pt x="8438" y="3576"/>
                    <a:pt x="10082" y="939"/>
                    <a:pt x="12036" y="536"/>
                  </a:cubicBezTo>
                  <a:cubicBezTo>
                    <a:pt x="12322" y="484"/>
                    <a:pt x="12281" y="192"/>
                    <a:pt x="12059" y="154"/>
                  </a:cubicBezTo>
                  <a:lnTo>
                    <a:pt x="12059" y="154"/>
                  </a:lnTo>
                  <a:cubicBezTo>
                    <a:pt x="12066" y="82"/>
                    <a:pt x="12018" y="20"/>
                    <a:pt x="11881" y="8"/>
                  </a:cubicBezTo>
                  <a:cubicBezTo>
                    <a:pt x="11806" y="3"/>
                    <a:pt x="11733" y="0"/>
                    <a:pt x="116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4048;p60"/>
            <p:cNvSpPr/>
            <p:nvPr/>
          </p:nvSpPr>
          <p:spPr>
            <a:xfrm>
              <a:off x="6615675" y="2366575"/>
              <a:ext cx="120225" cy="308725"/>
            </a:xfrm>
            <a:custGeom>
              <a:avLst/>
              <a:gdLst/>
              <a:ahLst/>
              <a:cxnLst/>
              <a:rect l="l" t="t" r="r" b="b"/>
              <a:pathLst>
                <a:path w="4809" h="12349" extrusionOk="0">
                  <a:moveTo>
                    <a:pt x="2184" y="0"/>
                  </a:moveTo>
                  <a:cubicBezTo>
                    <a:pt x="2008" y="0"/>
                    <a:pt x="1791" y="121"/>
                    <a:pt x="1831" y="281"/>
                  </a:cubicBezTo>
                  <a:lnTo>
                    <a:pt x="1831" y="250"/>
                  </a:lnTo>
                  <a:lnTo>
                    <a:pt x="1831" y="250"/>
                  </a:lnTo>
                  <a:cubicBezTo>
                    <a:pt x="2855" y="3166"/>
                    <a:pt x="1" y="5492"/>
                    <a:pt x="373" y="8408"/>
                  </a:cubicBezTo>
                  <a:cubicBezTo>
                    <a:pt x="527" y="9482"/>
                    <a:pt x="1530" y="12348"/>
                    <a:pt x="2934" y="12348"/>
                  </a:cubicBezTo>
                  <a:cubicBezTo>
                    <a:pt x="2949" y="12348"/>
                    <a:pt x="2964" y="12348"/>
                    <a:pt x="2979" y="12347"/>
                  </a:cubicBezTo>
                  <a:cubicBezTo>
                    <a:pt x="3444" y="12347"/>
                    <a:pt x="3971" y="11603"/>
                    <a:pt x="4189" y="11324"/>
                  </a:cubicBezTo>
                  <a:cubicBezTo>
                    <a:pt x="4809" y="10548"/>
                    <a:pt x="4778" y="10300"/>
                    <a:pt x="4592" y="9339"/>
                  </a:cubicBezTo>
                  <a:cubicBezTo>
                    <a:pt x="4251" y="7881"/>
                    <a:pt x="4685" y="6578"/>
                    <a:pt x="4530" y="5120"/>
                  </a:cubicBezTo>
                  <a:cubicBezTo>
                    <a:pt x="4406" y="3569"/>
                    <a:pt x="2979" y="2080"/>
                    <a:pt x="3537" y="529"/>
                  </a:cubicBezTo>
                  <a:cubicBezTo>
                    <a:pt x="3586" y="365"/>
                    <a:pt x="3454" y="288"/>
                    <a:pt x="3304" y="288"/>
                  </a:cubicBezTo>
                  <a:cubicBezTo>
                    <a:pt x="3170" y="288"/>
                    <a:pt x="3023" y="350"/>
                    <a:pt x="2979" y="467"/>
                  </a:cubicBezTo>
                  <a:cubicBezTo>
                    <a:pt x="2451" y="2049"/>
                    <a:pt x="3599" y="3197"/>
                    <a:pt x="3909" y="4717"/>
                  </a:cubicBezTo>
                  <a:cubicBezTo>
                    <a:pt x="4158" y="5989"/>
                    <a:pt x="3630" y="7105"/>
                    <a:pt x="3723" y="8377"/>
                  </a:cubicBezTo>
                  <a:cubicBezTo>
                    <a:pt x="3785" y="9308"/>
                    <a:pt x="4809" y="10579"/>
                    <a:pt x="3568" y="11324"/>
                  </a:cubicBezTo>
                  <a:cubicBezTo>
                    <a:pt x="3383" y="11435"/>
                    <a:pt x="3206" y="11484"/>
                    <a:pt x="3038" y="11484"/>
                  </a:cubicBezTo>
                  <a:cubicBezTo>
                    <a:pt x="2073" y="11484"/>
                    <a:pt x="1386" y="9883"/>
                    <a:pt x="1149" y="9090"/>
                  </a:cubicBezTo>
                  <a:cubicBezTo>
                    <a:pt x="714" y="7695"/>
                    <a:pt x="994" y="6485"/>
                    <a:pt x="1552" y="5182"/>
                  </a:cubicBezTo>
                  <a:cubicBezTo>
                    <a:pt x="2234" y="3476"/>
                    <a:pt x="3041" y="1956"/>
                    <a:pt x="2389" y="126"/>
                  </a:cubicBezTo>
                  <a:cubicBezTo>
                    <a:pt x="2367" y="37"/>
                    <a:pt x="2282" y="0"/>
                    <a:pt x="21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4049;p60"/>
            <p:cNvSpPr/>
            <p:nvPr/>
          </p:nvSpPr>
          <p:spPr>
            <a:xfrm>
              <a:off x="6766900" y="2340600"/>
              <a:ext cx="433525" cy="139075"/>
            </a:xfrm>
            <a:custGeom>
              <a:avLst/>
              <a:gdLst/>
              <a:ahLst/>
              <a:cxnLst/>
              <a:rect l="l" t="t" r="r" b="b"/>
              <a:pathLst>
                <a:path w="17341" h="5563" extrusionOk="0">
                  <a:moveTo>
                    <a:pt x="5949" y="412"/>
                  </a:moveTo>
                  <a:cubicBezTo>
                    <a:pt x="6607" y="412"/>
                    <a:pt x="7273" y="469"/>
                    <a:pt x="7973" y="607"/>
                  </a:cubicBezTo>
                  <a:cubicBezTo>
                    <a:pt x="9369" y="886"/>
                    <a:pt x="10795" y="1134"/>
                    <a:pt x="12160" y="1537"/>
                  </a:cubicBezTo>
                  <a:cubicBezTo>
                    <a:pt x="12998" y="1754"/>
                    <a:pt x="15883" y="2778"/>
                    <a:pt x="15572" y="4019"/>
                  </a:cubicBezTo>
                  <a:lnTo>
                    <a:pt x="13742" y="5135"/>
                  </a:lnTo>
                  <a:cubicBezTo>
                    <a:pt x="13277" y="4856"/>
                    <a:pt x="12843" y="4546"/>
                    <a:pt x="12439" y="4174"/>
                  </a:cubicBezTo>
                  <a:cubicBezTo>
                    <a:pt x="12067" y="3864"/>
                    <a:pt x="11726" y="3553"/>
                    <a:pt x="11323" y="3274"/>
                  </a:cubicBezTo>
                  <a:cubicBezTo>
                    <a:pt x="10547" y="2809"/>
                    <a:pt x="9710" y="2499"/>
                    <a:pt x="8841" y="2282"/>
                  </a:cubicBezTo>
                  <a:cubicBezTo>
                    <a:pt x="6583" y="1695"/>
                    <a:pt x="4242" y="1330"/>
                    <a:pt x="1922" y="873"/>
                  </a:cubicBezTo>
                  <a:lnTo>
                    <a:pt x="1922" y="873"/>
                  </a:lnTo>
                  <a:cubicBezTo>
                    <a:pt x="2121" y="854"/>
                    <a:pt x="2318" y="827"/>
                    <a:pt x="2513" y="793"/>
                  </a:cubicBezTo>
                  <a:cubicBezTo>
                    <a:pt x="3725" y="578"/>
                    <a:pt x="4827" y="412"/>
                    <a:pt x="5949" y="412"/>
                  </a:cubicBezTo>
                  <a:close/>
                  <a:moveTo>
                    <a:pt x="5920" y="0"/>
                  </a:moveTo>
                  <a:cubicBezTo>
                    <a:pt x="4356" y="0"/>
                    <a:pt x="2879" y="617"/>
                    <a:pt x="1323" y="617"/>
                  </a:cubicBezTo>
                  <a:cubicBezTo>
                    <a:pt x="1101" y="617"/>
                    <a:pt x="878" y="604"/>
                    <a:pt x="652" y="576"/>
                  </a:cubicBezTo>
                  <a:cubicBezTo>
                    <a:pt x="528" y="576"/>
                    <a:pt x="1" y="824"/>
                    <a:pt x="311" y="855"/>
                  </a:cubicBezTo>
                  <a:cubicBezTo>
                    <a:pt x="584" y="889"/>
                    <a:pt x="858" y="906"/>
                    <a:pt x="1130" y="909"/>
                  </a:cubicBezTo>
                  <a:lnTo>
                    <a:pt x="1130" y="909"/>
                  </a:lnTo>
                  <a:cubicBezTo>
                    <a:pt x="1065" y="961"/>
                    <a:pt x="1055" y="1016"/>
                    <a:pt x="1179" y="1041"/>
                  </a:cubicBezTo>
                  <a:cubicBezTo>
                    <a:pt x="4902" y="1816"/>
                    <a:pt x="9120" y="2064"/>
                    <a:pt x="12129" y="4546"/>
                  </a:cubicBezTo>
                  <a:cubicBezTo>
                    <a:pt x="12710" y="5030"/>
                    <a:pt x="13677" y="5562"/>
                    <a:pt x="14549" y="5562"/>
                  </a:cubicBezTo>
                  <a:cubicBezTo>
                    <a:pt x="15074" y="5562"/>
                    <a:pt x="15564" y="5369"/>
                    <a:pt x="15914" y="4856"/>
                  </a:cubicBezTo>
                  <a:cubicBezTo>
                    <a:pt x="17340" y="2809"/>
                    <a:pt x="13246" y="1413"/>
                    <a:pt x="12005" y="1103"/>
                  </a:cubicBezTo>
                  <a:cubicBezTo>
                    <a:pt x="10144" y="607"/>
                    <a:pt x="8252" y="234"/>
                    <a:pt x="6360" y="17"/>
                  </a:cubicBezTo>
                  <a:cubicBezTo>
                    <a:pt x="6212" y="6"/>
                    <a:pt x="6066" y="0"/>
                    <a:pt x="59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4050;p60"/>
            <p:cNvSpPr/>
            <p:nvPr/>
          </p:nvSpPr>
          <p:spPr>
            <a:xfrm>
              <a:off x="6780750" y="2364900"/>
              <a:ext cx="336700" cy="202325"/>
            </a:xfrm>
            <a:custGeom>
              <a:avLst/>
              <a:gdLst/>
              <a:ahLst/>
              <a:cxnLst/>
              <a:rect l="l" t="t" r="r" b="b"/>
              <a:pathLst>
                <a:path w="13468" h="8093" extrusionOk="0">
                  <a:moveTo>
                    <a:pt x="1103" y="503"/>
                  </a:moveTo>
                  <a:lnTo>
                    <a:pt x="1103" y="503"/>
                  </a:lnTo>
                  <a:cubicBezTo>
                    <a:pt x="3252" y="1010"/>
                    <a:pt x="5536" y="1407"/>
                    <a:pt x="7512" y="2395"/>
                  </a:cubicBezTo>
                  <a:cubicBezTo>
                    <a:pt x="8504" y="2892"/>
                    <a:pt x="9435" y="3543"/>
                    <a:pt x="10241" y="4318"/>
                  </a:cubicBezTo>
                  <a:cubicBezTo>
                    <a:pt x="10738" y="4784"/>
                    <a:pt x="11172" y="5342"/>
                    <a:pt x="11482" y="5963"/>
                  </a:cubicBezTo>
                  <a:cubicBezTo>
                    <a:pt x="11778" y="6781"/>
                    <a:pt x="11407" y="7416"/>
                    <a:pt x="10711" y="7416"/>
                  </a:cubicBezTo>
                  <a:cubicBezTo>
                    <a:pt x="10458" y="7416"/>
                    <a:pt x="10161" y="7332"/>
                    <a:pt x="9838" y="7141"/>
                  </a:cubicBezTo>
                  <a:cubicBezTo>
                    <a:pt x="9249" y="6800"/>
                    <a:pt x="8846" y="5838"/>
                    <a:pt x="8287" y="5404"/>
                  </a:cubicBezTo>
                  <a:cubicBezTo>
                    <a:pt x="7667" y="4939"/>
                    <a:pt x="7015" y="4567"/>
                    <a:pt x="6333" y="4225"/>
                  </a:cubicBezTo>
                  <a:cubicBezTo>
                    <a:pt x="4422" y="3242"/>
                    <a:pt x="2663" y="1978"/>
                    <a:pt x="1103" y="503"/>
                  </a:cubicBezTo>
                  <a:close/>
                  <a:moveTo>
                    <a:pt x="504" y="1"/>
                  </a:moveTo>
                  <a:cubicBezTo>
                    <a:pt x="309" y="1"/>
                    <a:pt x="0" y="157"/>
                    <a:pt x="98" y="255"/>
                  </a:cubicBezTo>
                  <a:cubicBezTo>
                    <a:pt x="1246" y="1403"/>
                    <a:pt x="2456" y="2457"/>
                    <a:pt x="3789" y="3357"/>
                  </a:cubicBezTo>
                  <a:cubicBezTo>
                    <a:pt x="5216" y="4287"/>
                    <a:pt x="6953" y="4784"/>
                    <a:pt x="8194" y="5963"/>
                  </a:cubicBezTo>
                  <a:cubicBezTo>
                    <a:pt x="8854" y="6623"/>
                    <a:pt x="9707" y="8093"/>
                    <a:pt x="10768" y="8093"/>
                  </a:cubicBezTo>
                  <a:cubicBezTo>
                    <a:pt x="11053" y="8093"/>
                    <a:pt x="11353" y="7987"/>
                    <a:pt x="11668" y="7731"/>
                  </a:cubicBezTo>
                  <a:cubicBezTo>
                    <a:pt x="13467" y="6304"/>
                    <a:pt x="10676" y="3853"/>
                    <a:pt x="9621" y="3078"/>
                  </a:cubicBezTo>
                  <a:cubicBezTo>
                    <a:pt x="7108" y="1248"/>
                    <a:pt x="3789" y="751"/>
                    <a:pt x="843" y="38"/>
                  </a:cubicBezTo>
                  <a:cubicBezTo>
                    <a:pt x="832" y="36"/>
                    <a:pt x="820" y="35"/>
                    <a:pt x="807" y="35"/>
                  </a:cubicBezTo>
                  <a:cubicBezTo>
                    <a:pt x="762" y="35"/>
                    <a:pt x="707" y="46"/>
                    <a:pt x="651" y="64"/>
                  </a:cubicBezTo>
                  <a:lnTo>
                    <a:pt x="651" y="64"/>
                  </a:lnTo>
                  <a:cubicBezTo>
                    <a:pt x="643" y="55"/>
                    <a:pt x="634" y="46"/>
                    <a:pt x="625" y="38"/>
                  </a:cubicBezTo>
                  <a:cubicBezTo>
                    <a:pt x="599" y="12"/>
                    <a:pt x="556" y="1"/>
                    <a:pt x="5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4051;p60"/>
            <p:cNvSpPr/>
            <p:nvPr/>
          </p:nvSpPr>
          <p:spPr>
            <a:xfrm>
              <a:off x="6749300" y="2375400"/>
              <a:ext cx="247175" cy="246125"/>
            </a:xfrm>
            <a:custGeom>
              <a:avLst/>
              <a:gdLst/>
              <a:ahLst/>
              <a:cxnLst/>
              <a:rect l="l" t="t" r="r" b="b"/>
              <a:pathLst>
                <a:path w="9887" h="9845" extrusionOk="0">
                  <a:moveTo>
                    <a:pt x="2759" y="2413"/>
                  </a:moveTo>
                  <a:cubicBezTo>
                    <a:pt x="3732" y="3100"/>
                    <a:pt x="4764" y="3702"/>
                    <a:pt x="5730" y="4426"/>
                  </a:cubicBezTo>
                  <a:cubicBezTo>
                    <a:pt x="6691" y="5139"/>
                    <a:pt x="7870" y="6070"/>
                    <a:pt x="8429" y="7124"/>
                  </a:cubicBezTo>
                  <a:cubicBezTo>
                    <a:pt x="8677" y="7559"/>
                    <a:pt x="9049" y="8613"/>
                    <a:pt x="8584" y="9048"/>
                  </a:cubicBezTo>
                  <a:lnTo>
                    <a:pt x="6847" y="9389"/>
                  </a:lnTo>
                  <a:cubicBezTo>
                    <a:pt x="6505" y="9203"/>
                    <a:pt x="6257" y="8955"/>
                    <a:pt x="6071" y="8644"/>
                  </a:cubicBezTo>
                  <a:cubicBezTo>
                    <a:pt x="4558" y="6832"/>
                    <a:pt x="3967" y="4420"/>
                    <a:pt x="2759" y="2413"/>
                  </a:cubicBezTo>
                  <a:close/>
                  <a:moveTo>
                    <a:pt x="501" y="0"/>
                  </a:moveTo>
                  <a:cubicBezTo>
                    <a:pt x="324" y="0"/>
                    <a:pt x="1" y="181"/>
                    <a:pt x="53" y="207"/>
                  </a:cubicBezTo>
                  <a:cubicBezTo>
                    <a:pt x="2225" y="1696"/>
                    <a:pt x="3279" y="4457"/>
                    <a:pt x="4334" y="6752"/>
                  </a:cubicBezTo>
                  <a:cubicBezTo>
                    <a:pt x="4900" y="8053"/>
                    <a:pt x="5749" y="9844"/>
                    <a:pt x="7329" y="9844"/>
                  </a:cubicBezTo>
                  <a:cubicBezTo>
                    <a:pt x="7482" y="9844"/>
                    <a:pt x="7641" y="9828"/>
                    <a:pt x="7808" y="9792"/>
                  </a:cubicBezTo>
                  <a:cubicBezTo>
                    <a:pt x="9886" y="9389"/>
                    <a:pt x="9297" y="7218"/>
                    <a:pt x="8211" y="5977"/>
                  </a:cubicBezTo>
                  <a:cubicBezTo>
                    <a:pt x="6257" y="3805"/>
                    <a:pt x="3403" y="2813"/>
                    <a:pt x="1418" y="672"/>
                  </a:cubicBezTo>
                  <a:cubicBezTo>
                    <a:pt x="1406" y="660"/>
                    <a:pt x="1387" y="653"/>
                    <a:pt x="1364" y="650"/>
                  </a:cubicBezTo>
                  <a:lnTo>
                    <a:pt x="1364" y="650"/>
                  </a:lnTo>
                  <a:cubicBezTo>
                    <a:pt x="1125" y="426"/>
                    <a:pt x="865" y="215"/>
                    <a:pt x="581" y="21"/>
                  </a:cubicBezTo>
                  <a:cubicBezTo>
                    <a:pt x="561" y="7"/>
                    <a:pt x="533" y="0"/>
                    <a:pt x="5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4052;p60"/>
            <p:cNvSpPr/>
            <p:nvPr/>
          </p:nvSpPr>
          <p:spPr>
            <a:xfrm>
              <a:off x="6696850" y="2391175"/>
              <a:ext cx="222850" cy="261875"/>
            </a:xfrm>
            <a:custGeom>
              <a:avLst/>
              <a:gdLst/>
              <a:ahLst/>
              <a:cxnLst/>
              <a:rect l="l" t="t" r="r" b="b"/>
              <a:pathLst>
                <a:path w="8914" h="10475" extrusionOk="0">
                  <a:moveTo>
                    <a:pt x="1937" y="1"/>
                  </a:moveTo>
                  <a:cubicBezTo>
                    <a:pt x="1755" y="1"/>
                    <a:pt x="1467" y="132"/>
                    <a:pt x="1562" y="228"/>
                  </a:cubicBezTo>
                  <a:cubicBezTo>
                    <a:pt x="2803" y="1686"/>
                    <a:pt x="3826" y="3299"/>
                    <a:pt x="4664" y="5005"/>
                  </a:cubicBezTo>
                  <a:cubicBezTo>
                    <a:pt x="5036" y="5780"/>
                    <a:pt x="5346" y="6556"/>
                    <a:pt x="5594" y="7362"/>
                  </a:cubicBezTo>
                  <a:cubicBezTo>
                    <a:pt x="5687" y="7610"/>
                    <a:pt x="5967" y="8200"/>
                    <a:pt x="5874" y="8448"/>
                  </a:cubicBezTo>
                  <a:lnTo>
                    <a:pt x="3702" y="9595"/>
                  </a:lnTo>
                  <a:cubicBezTo>
                    <a:pt x="3423" y="9316"/>
                    <a:pt x="3206" y="8975"/>
                    <a:pt x="3082" y="8572"/>
                  </a:cubicBezTo>
                  <a:cubicBezTo>
                    <a:pt x="2834" y="7858"/>
                    <a:pt x="2989" y="7083"/>
                    <a:pt x="2865" y="6338"/>
                  </a:cubicBezTo>
                  <a:cubicBezTo>
                    <a:pt x="2741" y="5501"/>
                    <a:pt x="2337" y="4725"/>
                    <a:pt x="2213" y="3919"/>
                  </a:cubicBezTo>
                  <a:cubicBezTo>
                    <a:pt x="1996" y="2492"/>
                    <a:pt x="2151" y="1096"/>
                    <a:pt x="631" y="538"/>
                  </a:cubicBezTo>
                  <a:cubicBezTo>
                    <a:pt x="614" y="531"/>
                    <a:pt x="593" y="528"/>
                    <a:pt x="569" y="528"/>
                  </a:cubicBezTo>
                  <a:cubicBezTo>
                    <a:pt x="376" y="528"/>
                    <a:pt x="0" y="731"/>
                    <a:pt x="166" y="786"/>
                  </a:cubicBezTo>
                  <a:cubicBezTo>
                    <a:pt x="1934" y="1437"/>
                    <a:pt x="1500" y="3857"/>
                    <a:pt x="1965" y="5315"/>
                  </a:cubicBezTo>
                  <a:cubicBezTo>
                    <a:pt x="2368" y="6462"/>
                    <a:pt x="2089" y="7858"/>
                    <a:pt x="2617" y="8944"/>
                  </a:cubicBezTo>
                  <a:cubicBezTo>
                    <a:pt x="2974" y="9762"/>
                    <a:pt x="3838" y="10474"/>
                    <a:pt x="4755" y="10474"/>
                  </a:cubicBezTo>
                  <a:cubicBezTo>
                    <a:pt x="4951" y="10474"/>
                    <a:pt x="5150" y="10442"/>
                    <a:pt x="5346" y="10371"/>
                  </a:cubicBezTo>
                  <a:cubicBezTo>
                    <a:pt x="8913" y="9006"/>
                    <a:pt x="3361" y="1592"/>
                    <a:pt x="2058" y="41"/>
                  </a:cubicBezTo>
                  <a:cubicBezTo>
                    <a:pt x="2037" y="13"/>
                    <a:pt x="1992" y="1"/>
                    <a:pt x="19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4053;p60"/>
            <p:cNvSpPr/>
            <p:nvPr/>
          </p:nvSpPr>
          <p:spPr>
            <a:xfrm>
              <a:off x="6301625" y="2375425"/>
              <a:ext cx="307100" cy="254600"/>
            </a:xfrm>
            <a:custGeom>
              <a:avLst/>
              <a:gdLst/>
              <a:ahLst/>
              <a:cxnLst/>
              <a:rect l="l" t="t" r="r" b="b"/>
              <a:pathLst>
                <a:path w="12284" h="10184" extrusionOk="0">
                  <a:moveTo>
                    <a:pt x="10358" y="1062"/>
                  </a:moveTo>
                  <a:cubicBezTo>
                    <a:pt x="10198" y="1374"/>
                    <a:pt x="10049" y="1740"/>
                    <a:pt x="9833" y="2129"/>
                  </a:cubicBezTo>
                  <a:cubicBezTo>
                    <a:pt x="8623" y="4332"/>
                    <a:pt x="6762" y="6534"/>
                    <a:pt x="5025" y="8333"/>
                  </a:cubicBezTo>
                  <a:cubicBezTo>
                    <a:pt x="4565" y="8818"/>
                    <a:pt x="3670" y="9812"/>
                    <a:pt x="2857" y="9812"/>
                  </a:cubicBezTo>
                  <a:cubicBezTo>
                    <a:pt x="2629" y="9812"/>
                    <a:pt x="2407" y="9734"/>
                    <a:pt x="2202" y="9543"/>
                  </a:cubicBezTo>
                  <a:cubicBezTo>
                    <a:pt x="1303" y="8643"/>
                    <a:pt x="2575" y="7123"/>
                    <a:pt x="3226" y="6534"/>
                  </a:cubicBezTo>
                  <a:cubicBezTo>
                    <a:pt x="4126" y="5728"/>
                    <a:pt x="5211" y="5200"/>
                    <a:pt x="6173" y="4487"/>
                  </a:cubicBezTo>
                  <a:cubicBezTo>
                    <a:pt x="7620" y="3401"/>
                    <a:pt x="8899" y="2128"/>
                    <a:pt x="10358" y="1062"/>
                  </a:cubicBezTo>
                  <a:close/>
                  <a:moveTo>
                    <a:pt x="11514" y="0"/>
                  </a:moveTo>
                  <a:cubicBezTo>
                    <a:pt x="11435" y="0"/>
                    <a:pt x="11353" y="16"/>
                    <a:pt x="11291" y="51"/>
                  </a:cubicBezTo>
                  <a:lnTo>
                    <a:pt x="11291" y="20"/>
                  </a:lnTo>
                  <a:cubicBezTo>
                    <a:pt x="8561" y="1571"/>
                    <a:pt x="6359" y="3897"/>
                    <a:pt x="3784" y="5635"/>
                  </a:cubicBezTo>
                  <a:cubicBezTo>
                    <a:pt x="2730" y="6379"/>
                    <a:pt x="0" y="8488"/>
                    <a:pt x="1861" y="9884"/>
                  </a:cubicBezTo>
                  <a:cubicBezTo>
                    <a:pt x="2149" y="10095"/>
                    <a:pt x="2447" y="10183"/>
                    <a:pt x="2746" y="10183"/>
                  </a:cubicBezTo>
                  <a:cubicBezTo>
                    <a:pt x="3899" y="10183"/>
                    <a:pt x="5067" y="8868"/>
                    <a:pt x="5708" y="8178"/>
                  </a:cubicBezTo>
                  <a:cubicBezTo>
                    <a:pt x="6669" y="7123"/>
                    <a:pt x="7569" y="6038"/>
                    <a:pt x="8406" y="4890"/>
                  </a:cubicBezTo>
                  <a:cubicBezTo>
                    <a:pt x="8965" y="4177"/>
                    <a:pt x="9554" y="3463"/>
                    <a:pt x="10019" y="2688"/>
                  </a:cubicBezTo>
                  <a:cubicBezTo>
                    <a:pt x="10330" y="2222"/>
                    <a:pt x="11105" y="423"/>
                    <a:pt x="11694" y="423"/>
                  </a:cubicBezTo>
                  <a:cubicBezTo>
                    <a:pt x="11912" y="423"/>
                    <a:pt x="12284" y="82"/>
                    <a:pt x="11912" y="82"/>
                  </a:cubicBezTo>
                  <a:cubicBezTo>
                    <a:pt x="11860" y="82"/>
                    <a:pt x="11811" y="83"/>
                    <a:pt x="11763" y="86"/>
                  </a:cubicBezTo>
                  <a:lnTo>
                    <a:pt x="11763" y="86"/>
                  </a:lnTo>
                  <a:cubicBezTo>
                    <a:pt x="11742" y="35"/>
                    <a:pt x="11632" y="0"/>
                    <a:pt x="115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4054;p60"/>
            <p:cNvSpPr/>
            <p:nvPr/>
          </p:nvSpPr>
          <p:spPr>
            <a:xfrm>
              <a:off x="6483075" y="2375225"/>
              <a:ext cx="176925" cy="263975"/>
            </a:xfrm>
            <a:custGeom>
              <a:avLst/>
              <a:gdLst/>
              <a:ahLst/>
              <a:cxnLst/>
              <a:rect l="l" t="t" r="r" b="b"/>
              <a:pathLst>
                <a:path w="7077" h="10559" extrusionOk="0">
                  <a:moveTo>
                    <a:pt x="5909" y="1169"/>
                  </a:moveTo>
                  <a:cubicBezTo>
                    <a:pt x="5487" y="2219"/>
                    <a:pt x="5285" y="3409"/>
                    <a:pt x="4964" y="4464"/>
                  </a:cubicBezTo>
                  <a:cubicBezTo>
                    <a:pt x="4654" y="5425"/>
                    <a:pt x="4343" y="6387"/>
                    <a:pt x="4033" y="7349"/>
                  </a:cubicBezTo>
                  <a:cubicBezTo>
                    <a:pt x="3845" y="7890"/>
                    <a:pt x="3120" y="10041"/>
                    <a:pt x="2266" y="10041"/>
                  </a:cubicBezTo>
                  <a:cubicBezTo>
                    <a:pt x="1995" y="10041"/>
                    <a:pt x="1711" y="9825"/>
                    <a:pt x="1428" y="9272"/>
                  </a:cubicBezTo>
                  <a:cubicBezTo>
                    <a:pt x="621" y="7690"/>
                    <a:pt x="2420" y="5394"/>
                    <a:pt x="3320" y="4123"/>
                  </a:cubicBezTo>
                  <a:cubicBezTo>
                    <a:pt x="4054" y="3009"/>
                    <a:pt x="5060" y="2149"/>
                    <a:pt x="5909" y="1169"/>
                  </a:cubicBezTo>
                  <a:close/>
                  <a:moveTo>
                    <a:pt x="6828" y="1"/>
                  </a:moveTo>
                  <a:cubicBezTo>
                    <a:pt x="6754" y="1"/>
                    <a:pt x="6670" y="15"/>
                    <a:pt x="6597" y="40"/>
                  </a:cubicBezTo>
                  <a:lnTo>
                    <a:pt x="6597" y="40"/>
                  </a:lnTo>
                  <a:cubicBezTo>
                    <a:pt x="6559" y="26"/>
                    <a:pt x="6512" y="20"/>
                    <a:pt x="6461" y="20"/>
                  </a:cubicBezTo>
                  <a:cubicBezTo>
                    <a:pt x="6327" y="20"/>
                    <a:pt x="6169" y="66"/>
                    <a:pt x="6111" y="152"/>
                  </a:cubicBezTo>
                  <a:cubicBezTo>
                    <a:pt x="5336" y="1331"/>
                    <a:pt x="4126" y="2199"/>
                    <a:pt x="3289" y="3316"/>
                  </a:cubicBezTo>
                  <a:cubicBezTo>
                    <a:pt x="2575" y="4278"/>
                    <a:pt x="1924" y="5301"/>
                    <a:pt x="1334" y="6356"/>
                  </a:cubicBezTo>
                  <a:cubicBezTo>
                    <a:pt x="714" y="7566"/>
                    <a:pt x="1" y="10016"/>
                    <a:pt x="1924" y="10513"/>
                  </a:cubicBezTo>
                  <a:cubicBezTo>
                    <a:pt x="2049" y="10544"/>
                    <a:pt x="2167" y="10558"/>
                    <a:pt x="2280" y="10558"/>
                  </a:cubicBezTo>
                  <a:cubicBezTo>
                    <a:pt x="3287" y="10558"/>
                    <a:pt x="3822" y="9395"/>
                    <a:pt x="4157" y="8558"/>
                  </a:cubicBezTo>
                  <a:cubicBezTo>
                    <a:pt x="4622" y="7473"/>
                    <a:pt x="4933" y="6263"/>
                    <a:pt x="5305" y="5115"/>
                  </a:cubicBezTo>
                  <a:cubicBezTo>
                    <a:pt x="5801" y="3564"/>
                    <a:pt x="6080" y="1517"/>
                    <a:pt x="6980" y="183"/>
                  </a:cubicBezTo>
                  <a:cubicBezTo>
                    <a:pt x="7077" y="54"/>
                    <a:pt x="6972" y="1"/>
                    <a:pt x="68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4055;p60"/>
            <p:cNvSpPr/>
            <p:nvPr/>
          </p:nvSpPr>
          <p:spPr>
            <a:xfrm>
              <a:off x="6565275" y="2319500"/>
              <a:ext cx="32600" cy="20225"/>
            </a:xfrm>
            <a:custGeom>
              <a:avLst/>
              <a:gdLst/>
              <a:ahLst/>
              <a:cxnLst/>
              <a:rect l="l" t="t" r="r" b="b"/>
              <a:pathLst>
                <a:path w="1304" h="809" extrusionOk="0">
                  <a:moveTo>
                    <a:pt x="776" y="241"/>
                  </a:moveTo>
                  <a:lnTo>
                    <a:pt x="682" y="268"/>
                  </a:lnTo>
                  <a:lnTo>
                    <a:pt x="682" y="268"/>
                  </a:lnTo>
                  <a:cubicBezTo>
                    <a:pt x="693" y="260"/>
                    <a:pt x="704" y="251"/>
                    <a:pt x="714" y="241"/>
                  </a:cubicBezTo>
                  <a:close/>
                  <a:moveTo>
                    <a:pt x="583" y="347"/>
                  </a:moveTo>
                  <a:lnTo>
                    <a:pt x="583" y="347"/>
                  </a:lnTo>
                  <a:cubicBezTo>
                    <a:pt x="609" y="364"/>
                    <a:pt x="639" y="383"/>
                    <a:pt x="652" y="396"/>
                  </a:cubicBezTo>
                  <a:cubicBezTo>
                    <a:pt x="678" y="422"/>
                    <a:pt x="705" y="449"/>
                    <a:pt x="693" y="494"/>
                  </a:cubicBezTo>
                  <a:lnTo>
                    <a:pt x="693" y="494"/>
                  </a:lnTo>
                  <a:cubicBezTo>
                    <a:pt x="690" y="493"/>
                    <a:pt x="687" y="491"/>
                    <a:pt x="683" y="489"/>
                  </a:cubicBezTo>
                  <a:cubicBezTo>
                    <a:pt x="652" y="458"/>
                    <a:pt x="621" y="458"/>
                    <a:pt x="621" y="427"/>
                  </a:cubicBezTo>
                  <a:cubicBezTo>
                    <a:pt x="608" y="400"/>
                    <a:pt x="594" y="373"/>
                    <a:pt x="583" y="347"/>
                  </a:cubicBezTo>
                  <a:close/>
                  <a:moveTo>
                    <a:pt x="761" y="0"/>
                  </a:moveTo>
                  <a:cubicBezTo>
                    <a:pt x="637" y="0"/>
                    <a:pt x="512" y="39"/>
                    <a:pt x="404" y="117"/>
                  </a:cubicBezTo>
                  <a:cubicBezTo>
                    <a:pt x="363" y="130"/>
                    <a:pt x="322" y="156"/>
                    <a:pt x="300" y="186"/>
                  </a:cubicBezTo>
                  <a:lnTo>
                    <a:pt x="300" y="186"/>
                  </a:lnTo>
                  <a:cubicBezTo>
                    <a:pt x="154" y="218"/>
                    <a:pt x="1" y="298"/>
                    <a:pt x="1" y="396"/>
                  </a:cubicBezTo>
                  <a:lnTo>
                    <a:pt x="32" y="396"/>
                  </a:lnTo>
                  <a:cubicBezTo>
                    <a:pt x="48" y="697"/>
                    <a:pt x="273" y="809"/>
                    <a:pt x="525" y="809"/>
                  </a:cubicBezTo>
                  <a:cubicBezTo>
                    <a:pt x="740" y="809"/>
                    <a:pt x="974" y="727"/>
                    <a:pt x="1117" y="613"/>
                  </a:cubicBezTo>
                  <a:cubicBezTo>
                    <a:pt x="1303" y="489"/>
                    <a:pt x="1303" y="210"/>
                    <a:pt x="1117" y="117"/>
                  </a:cubicBezTo>
                  <a:cubicBezTo>
                    <a:pt x="1009" y="39"/>
                    <a:pt x="885" y="0"/>
                    <a:pt x="7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4056;p60"/>
            <p:cNvSpPr/>
            <p:nvPr/>
          </p:nvSpPr>
          <p:spPr>
            <a:xfrm>
              <a:off x="6619575" y="2316975"/>
              <a:ext cx="24825" cy="17300"/>
            </a:xfrm>
            <a:custGeom>
              <a:avLst/>
              <a:gdLst/>
              <a:ahLst/>
              <a:cxnLst/>
              <a:rect l="l" t="t" r="r" b="b"/>
              <a:pathLst>
                <a:path w="993" h="692" extrusionOk="0">
                  <a:moveTo>
                    <a:pt x="547" y="1"/>
                  </a:moveTo>
                  <a:cubicBezTo>
                    <a:pt x="450" y="1"/>
                    <a:pt x="357" y="32"/>
                    <a:pt x="279" y="94"/>
                  </a:cubicBezTo>
                  <a:cubicBezTo>
                    <a:pt x="187" y="124"/>
                    <a:pt x="34" y="186"/>
                    <a:pt x="122" y="277"/>
                  </a:cubicBezTo>
                  <a:lnTo>
                    <a:pt x="122" y="277"/>
                  </a:lnTo>
                  <a:cubicBezTo>
                    <a:pt x="67" y="313"/>
                    <a:pt x="31" y="356"/>
                    <a:pt x="31" y="404"/>
                  </a:cubicBezTo>
                  <a:lnTo>
                    <a:pt x="0" y="404"/>
                  </a:lnTo>
                  <a:cubicBezTo>
                    <a:pt x="15" y="611"/>
                    <a:pt x="178" y="691"/>
                    <a:pt x="362" y="691"/>
                  </a:cubicBezTo>
                  <a:cubicBezTo>
                    <a:pt x="563" y="691"/>
                    <a:pt x="788" y="596"/>
                    <a:pt x="869" y="466"/>
                  </a:cubicBezTo>
                  <a:cubicBezTo>
                    <a:pt x="993" y="342"/>
                    <a:pt x="962" y="156"/>
                    <a:pt x="838" y="94"/>
                  </a:cubicBezTo>
                  <a:cubicBezTo>
                    <a:pt x="744" y="32"/>
                    <a:pt x="644" y="1"/>
                    <a:pt x="5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4057;p60"/>
            <p:cNvSpPr/>
            <p:nvPr/>
          </p:nvSpPr>
          <p:spPr>
            <a:xfrm>
              <a:off x="6602500" y="2340700"/>
              <a:ext cx="28725" cy="21375"/>
            </a:xfrm>
            <a:custGeom>
              <a:avLst/>
              <a:gdLst/>
              <a:ahLst/>
              <a:cxnLst/>
              <a:rect l="l" t="t" r="r" b="b"/>
              <a:pathLst>
                <a:path w="1149" h="855" extrusionOk="0">
                  <a:moveTo>
                    <a:pt x="509" y="1"/>
                  </a:moveTo>
                  <a:cubicBezTo>
                    <a:pt x="409" y="1"/>
                    <a:pt x="309" y="25"/>
                    <a:pt x="218" y="75"/>
                  </a:cubicBezTo>
                  <a:cubicBezTo>
                    <a:pt x="5" y="227"/>
                    <a:pt x="1" y="557"/>
                    <a:pt x="204" y="716"/>
                  </a:cubicBezTo>
                  <a:lnTo>
                    <a:pt x="204" y="716"/>
                  </a:lnTo>
                  <a:cubicBezTo>
                    <a:pt x="277" y="803"/>
                    <a:pt x="409" y="854"/>
                    <a:pt x="535" y="854"/>
                  </a:cubicBezTo>
                  <a:cubicBezTo>
                    <a:pt x="553" y="854"/>
                    <a:pt x="572" y="853"/>
                    <a:pt x="590" y="851"/>
                  </a:cubicBezTo>
                  <a:cubicBezTo>
                    <a:pt x="807" y="820"/>
                    <a:pt x="1148" y="572"/>
                    <a:pt x="1024" y="292"/>
                  </a:cubicBezTo>
                  <a:cubicBezTo>
                    <a:pt x="920" y="104"/>
                    <a:pt x="716" y="1"/>
                    <a:pt x="5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4058;p60"/>
            <p:cNvSpPr/>
            <p:nvPr/>
          </p:nvSpPr>
          <p:spPr>
            <a:xfrm>
              <a:off x="6662225" y="2347025"/>
              <a:ext cx="29475" cy="22500"/>
            </a:xfrm>
            <a:custGeom>
              <a:avLst/>
              <a:gdLst/>
              <a:ahLst/>
              <a:cxnLst/>
              <a:rect l="l" t="t" r="r" b="b"/>
              <a:pathLst>
                <a:path w="1179" h="900" extrusionOk="0">
                  <a:moveTo>
                    <a:pt x="510" y="0"/>
                  </a:moveTo>
                  <a:cubicBezTo>
                    <a:pt x="390" y="0"/>
                    <a:pt x="288" y="56"/>
                    <a:pt x="186" y="132"/>
                  </a:cubicBezTo>
                  <a:cubicBezTo>
                    <a:pt x="158" y="161"/>
                    <a:pt x="142" y="203"/>
                    <a:pt x="146" y="243"/>
                  </a:cubicBezTo>
                  <a:lnTo>
                    <a:pt x="146" y="243"/>
                  </a:lnTo>
                  <a:cubicBezTo>
                    <a:pt x="96" y="280"/>
                    <a:pt x="62" y="327"/>
                    <a:pt x="62" y="381"/>
                  </a:cubicBezTo>
                  <a:lnTo>
                    <a:pt x="31" y="381"/>
                  </a:lnTo>
                  <a:cubicBezTo>
                    <a:pt x="0" y="567"/>
                    <a:pt x="62" y="753"/>
                    <a:pt x="217" y="846"/>
                  </a:cubicBezTo>
                  <a:cubicBezTo>
                    <a:pt x="291" y="883"/>
                    <a:pt x="369" y="900"/>
                    <a:pt x="448" y="900"/>
                  </a:cubicBezTo>
                  <a:cubicBezTo>
                    <a:pt x="570" y="900"/>
                    <a:pt x="694" y="859"/>
                    <a:pt x="807" y="784"/>
                  </a:cubicBezTo>
                  <a:cubicBezTo>
                    <a:pt x="1179" y="536"/>
                    <a:pt x="993" y="101"/>
                    <a:pt x="589" y="8"/>
                  </a:cubicBezTo>
                  <a:cubicBezTo>
                    <a:pt x="562" y="3"/>
                    <a:pt x="535" y="0"/>
                    <a:pt x="5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4059;p60"/>
            <p:cNvSpPr/>
            <p:nvPr/>
          </p:nvSpPr>
          <p:spPr>
            <a:xfrm>
              <a:off x="6660675" y="2309100"/>
              <a:ext cx="34125" cy="21850"/>
            </a:xfrm>
            <a:custGeom>
              <a:avLst/>
              <a:gdLst/>
              <a:ahLst/>
              <a:cxnLst/>
              <a:rect l="l" t="t" r="r" b="b"/>
              <a:pathLst>
                <a:path w="1365" h="874" extrusionOk="0">
                  <a:moveTo>
                    <a:pt x="744" y="189"/>
                  </a:moveTo>
                  <a:cubicBezTo>
                    <a:pt x="744" y="189"/>
                    <a:pt x="745" y="189"/>
                    <a:pt x="745" y="192"/>
                  </a:cubicBezTo>
                  <a:lnTo>
                    <a:pt x="743" y="192"/>
                  </a:lnTo>
                  <a:lnTo>
                    <a:pt x="743" y="192"/>
                  </a:lnTo>
                  <a:cubicBezTo>
                    <a:pt x="743" y="190"/>
                    <a:pt x="744" y="189"/>
                    <a:pt x="744" y="189"/>
                  </a:cubicBezTo>
                  <a:close/>
                  <a:moveTo>
                    <a:pt x="857" y="1"/>
                  </a:moveTo>
                  <a:cubicBezTo>
                    <a:pt x="637" y="1"/>
                    <a:pt x="409" y="93"/>
                    <a:pt x="248" y="254"/>
                  </a:cubicBezTo>
                  <a:cubicBezTo>
                    <a:pt x="0" y="502"/>
                    <a:pt x="248" y="812"/>
                    <a:pt x="527" y="874"/>
                  </a:cubicBezTo>
                  <a:cubicBezTo>
                    <a:pt x="651" y="874"/>
                    <a:pt x="807" y="843"/>
                    <a:pt x="931" y="781"/>
                  </a:cubicBezTo>
                  <a:cubicBezTo>
                    <a:pt x="948" y="781"/>
                    <a:pt x="1005" y="752"/>
                    <a:pt x="1029" y="720"/>
                  </a:cubicBezTo>
                  <a:lnTo>
                    <a:pt x="1029" y="720"/>
                  </a:lnTo>
                  <a:cubicBezTo>
                    <a:pt x="1053" y="709"/>
                    <a:pt x="1072" y="698"/>
                    <a:pt x="1086" y="688"/>
                  </a:cubicBezTo>
                  <a:cubicBezTo>
                    <a:pt x="1365" y="564"/>
                    <a:pt x="1365" y="192"/>
                    <a:pt x="1086" y="36"/>
                  </a:cubicBezTo>
                  <a:cubicBezTo>
                    <a:pt x="1013" y="12"/>
                    <a:pt x="936" y="1"/>
                    <a:pt x="8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4060;p60"/>
            <p:cNvSpPr/>
            <p:nvPr/>
          </p:nvSpPr>
          <p:spPr>
            <a:xfrm>
              <a:off x="6721150" y="2329375"/>
              <a:ext cx="28725" cy="20500"/>
            </a:xfrm>
            <a:custGeom>
              <a:avLst/>
              <a:gdLst/>
              <a:ahLst/>
              <a:cxnLst/>
              <a:rect l="l" t="t" r="r" b="b"/>
              <a:pathLst>
                <a:path w="1149" h="820" extrusionOk="0">
                  <a:moveTo>
                    <a:pt x="590" y="1"/>
                  </a:moveTo>
                  <a:cubicBezTo>
                    <a:pt x="373" y="1"/>
                    <a:pt x="156" y="125"/>
                    <a:pt x="32" y="311"/>
                  </a:cubicBezTo>
                  <a:cubicBezTo>
                    <a:pt x="1" y="528"/>
                    <a:pt x="125" y="714"/>
                    <a:pt x="311" y="776"/>
                  </a:cubicBezTo>
                  <a:cubicBezTo>
                    <a:pt x="388" y="805"/>
                    <a:pt x="467" y="819"/>
                    <a:pt x="546" y="819"/>
                  </a:cubicBezTo>
                  <a:cubicBezTo>
                    <a:pt x="720" y="819"/>
                    <a:pt x="886" y="750"/>
                    <a:pt x="993" y="621"/>
                  </a:cubicBezTo>
                  <a:cubicBezTo>
                    <a:pt x="1148" y="435"/>
                    <a:pt x="1024" y="249"/>
                    <a:pt x="900" y="63"/>
                  </a:cubicBezTo>
                  <a:cubicBezTo>
                    <a:pt x="866" y="28"/>
                    <a:pt x="812" y="14"/>
                    <a:pt x="753" y="14"/>
                  </a:cubicBezTo>
                  <a:cubicBezTo>
                    <a:pt x="737" y="14"/>
                    <a:pt x="721" y="15"/>
                    <a:pt x="705" y="17"/>
                  </a:cubicBezTo>
                  <a:lnTo>
                    <a:pt x="705" y="17"/>
                  </a:lnTo>
                  <a:cubicBezTo>
                    <a:pt x="678" y="6"/>
                    <a:pt x="648" y="1"/>
                    <a:pt x="6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4061;p60"/>
            <p:cNvSpPr/>
            <p:nvPr/>
          </p:nvSpPr>
          <p:spPr>
            <a:xfrm>
              <a:off x="6779325" y="2324625"/>
              <a:ext cx="33350" cy="19525"/>
            </a:xfrm>
            <a:custGeom>
              <a:avLst/>
              <a:gdLst/>
              <a:ahLst/>
              <a:cxnLst/>
              <a:rect l="l" t="t" r="r" b="b"/>
              <a:pathLst>
                <a:path w="1334" h="781" extrusionOk="0">
                  <a:moveTo>
                    <a:pt x="576" y="348"/>
                  </a:moveTo>
                  <a:lnTo>
                    <a:pt x="576" y="348"/>
                  </a:lnTo>
                  <a:cubicBezTo>
                    <a:pt x="577" y="350"/>
                    <a:pt x="577" y="351"/>
                    <a:pt x="578" y="353"/>
                  </a:cubicBezTo>
                  <a:lnTo>
                    <a:pt x="578" y="353"/>
                  </a:lnTo>
                  <a:cubicBezTo>
                    <a:pt x="577" y="353"/>
                    <a:pt x="576" y="353"/>
                    <a:pt x="576" y="353"/>
                  </a:cubicBezTo>
                  <a:lnTo>
                    <a:pt x="576" y="353"/>
                  </a:lnTo>
                  <a:cubicBezTo>
                    <a:pt x="576" y="351"/>
                    <a:pt x="576" y="350"/>
                    <a:pt x="576" y="348"/>
                  </a:cubicBezTo>
                  <a:close/>
                  <a:moveTo>
                    <a:pt x="729" y="1"/>
                  </a:moveTo>
                  <a:cubicBezTo>
                    <a:pt x="579" y="1"/>
                    <a:pt x="424" y="49"/>
                    <a:pt x="310" y="98"/>
                  </a:cubicBezTo>
                  <a:cubicBezTo>
                    <a:pt x="186" y="129"/>
                    <a:pt x="62" y="222"/>
                    <a:pt x="0" y="377"/>
                  </a:cubicBezTo>
                  <a:cubicBezTo>
                    <a:pt x="0" y="439"/>
                    <a:pt x="0" y="501"/>
                    <a:pt x="0" y="563"/>
                  </a:cubicBezTo>
                  <a:cubicBezTo>
                    <a:pt x="0" y="594"/>
                    <a:pt x="124" y="687"/>
                    <a:pt x="93" y="718"/>
                  </a:cubicBezTo>
                  <a:cubicBezTo>
                    <a:pt x="31" y="780"/>
                    <a:pt x="279" y="780"/>
                    <a:pt x="310" y="780"/>
                  </a:cubicBezTo>
                  <a:cubicBezTo>
                    <a:pt x="327" y="776"/>
                    <a:pt x="343" y="772"/>
                    <a:pt x="359" y="768"/>
                  </a:cubicBezTo>
                  <a:lnTo>
                    <a:pt x="359" y="768"/>
                  </a:lnTo>
                  <a:cubicBezTo>
                    <a:pt x="398" y="776"/>
                    <a:pt x="440" y="780"/>
                    <a:pt x="484" y="780"/>
                  </a:cubicBezTo>
                  <a:cubicBezTo>
                    <a:pt x="851" y="780"/>
                    <a:pt x="1334" y="491"/>
                    <a:pt x="1086" y="160"/>
                  </a:cubicBezTo>
                  <a:cubicBezTo>
                    <a:pt x="997" y="41"/>
                    <a:pt x="865" y="1"/>
                    <a:pt x="7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4062;p60"/>
            <p:cNvSpPr/>
            <p:nvPr/>
          </p:nvSpPr>
          <p:spPr>
            <a:xfrm>
              <a:off x="6757250" y="2355600"/>
              <a:ext cx="31025" cy="21050"/>
            </a:xfrm>
            <a:custGeom>
              <a:avLst/>
              <a:gdLst/>
              <a:ahLst/>
              <a:cxnLst/>
              <a:rect l="l" t="t" r="r" b="b"/>
              <a:pathLst>
                <a:path w="1241" h="842" extrusionOk="0">
                  <a:moveTo>
                    <a:pt x="642" y="0"/>
                  </a:moveTo>
                  <a:cubicBezTo>
                    <a:pt x="523" y="0"/>
                    <a:pt x="400" y="29"/>
                    <a:pt x="294" y="69"/>
                  </a:cubicBezTo>
                  <a:cubicBezTo>
                    <a:pt x="201" y="100"/>
                    <a:pt x="45" y="162"/>
                    <a:pt x="14" y="286"/>
                  </a:cubicBezTo>
                  <a:cubicBezTo>
                    <a:pt x="1" y="341"/>
                    <a:pt x="18" y="402"/>
                    <a:pt x="46" y="461"/>
                  </a:cubicBezTo>
                  <a:lnTo>
                    <a:pt x="46" y="461"/>
                  </a:lnTo>
                  <a:cubicBezTo>
                    <a:pt x="22" y="483"/>
                    <a:pt x="9" y="508"/>
                    <a:pt x="14" y="534"/>
                  </a:cubicBezTo>
                  <a:lnTo>
                    <a:pt x="14" y="565"/>
                  </a:lnTo>
                  <a:cubicBezTo>
                    <a:pt x="25" y="760"/>
                    <a:pt x="191" y="841"/>
                    <a:pt x="388" y="841"/>
                  </a:cubicBezTo>
                  <a:cubicBezTo>
                    <a:pt x="758" y="841"/>
                    <a:pt x="1240" y="556"/>
                    <a:pt x="1038" y="193"/>
                  </a:cubicBezTo>
                  <a:cubicBezTo>
                    <a:pt x="949" y="51"/>
                    <a:pt x="800" y="0"/>
                    <a:pt x="6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4063;p60"/>
            <p:cNvSpPr/>
            <p:nvPr/>
          </p:nvSpPr>
          <p:spPr>
            <a:xfrm>
              <a:off x="6708300" y="2365675"/>
              <a:ext cx="31475" cy="24050"/>
            </a:xfrm>
            <a:custGeom>
              <a:avLst/>
              <a:gdLst/>
              <a:ahLst/>
              <a:cxnLst/>
              <a:rect l="l" t="t" r="r" b="b"/>
              <a:pathLst>
                <a:path w="1259" h="962" extrusionOk="0">
                  <a:moveTo>
                    <a:pt x="593" y="0"/>
                  </a:moveTo>
                  <a:cubicBezTo>
                    <a:pt x="504" y="0"/>
                    <a:pt x="413" y="22"/>
                    <a:pt x="328" y="69"/>
                  </a:cubicBezTo>
                  <a:cubicBezTo>
                    <a:pt x="204" y="100"/>
                    <a:pt x="80" y="193"/>
                    <a:pt x="80" y="317"/>
                  </a:cubicBezTo>
                  <a:cubicBezTo>
                    <a:pt x="80" y="344"/>
                    <a:pt x="84" y="368"/>
                    <a:pt x="90" y="390"/>
                  </a:cubicBezTo>
                  <a:lnTo>
                    <a:pt x="90" y="390"/>
                  </a:lnTo>
                  <a:cubicBezTo>
                    <a:pt x="33" y="431"/>
                    <a:pt x="1" y="481"/>
                    <a:pt x="18" y="534"/>
                  </a:cubicBezTo>
                  <a:cubicBezTo>
                    <a:pt x="69" y="790"/>
                    <a:pt x="289" y="961"/>
                    <a:pt x="522" y="961"/>
                  </a:cubicBezTo>
                  <a:cubicBezTo>
                    <a:pt x="571" y="961"/>
                    <a:pt x="621" y="954"/>
                    <a:pt x="670" y="937"/>
                  </a:cubicBezTo>
                  <a:cubicBezTo>
                    <a:pt x="949" y="844"/>
                    <a:pt x="1259" y="596"/>
                    <a:pt x="1104" y="286"/>
                  </a:cubicBezTo>
                  <a:cubicBezTo>
                    <a:pt x="996" y="113"/>
                    <a:pt x="797" y="0"/>
                    <a:pt x="5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4064;p60"/>
            <p:cNvSpPr/>
            <p:nvPr/>
          </p:nvSpPr>
          <p:spPr>
            <a:xfrm>
              <a:off x="6629650" y="2371550"/>
              <a:ext cx="26375" cy="21900"/>
            </a:xfrm>
            <a:custGeom>
              <a:avLst/>
              <a:gdLst/>
              <a:ahLst/>
              <a:cxnLst/>
              <a:rect l="l" t="t" r="r" b="b"/>
              <a:pathLst>
                <a:path w="1055" h="876" extrusionOk="0">
                  <a:moveTo>
                    <a:pt x="681" y="1"/>
                  </a:moveTo>
                  <a:cubicBezTo>
                    <a:pt x="418" y="1"/>
                    <a:pt x="107" y="161"/>
                    <a:pt x="68" y="423"/>
                  </a:cubicBezTo>
                  <a:lnTo>
                    <a:pt x="68" y="423"/>
                  </a:lnTo>
                  <a:cubicBezTo>
                    <a:pt x="27" y="450"/>
                    <a:pt x="0" y="483"/>
                    <a:pt x="0" y="516"/>
                  </a:cubicBezTo>
                  <a:lnTo>
                    <a:pt x="31" y="516"/>
                  </a:lnTo>
                  <a:cubicBezTo>
                    <a:pt x="31" y="767"/>
                    <a:pt x="193" y="876"/>
                    <a:pt x="386" y="876"/>
                  </a:cubicBezTo>
                  <a:cubicBezTo>
                    <a:pt x="432" y="876"/>
                    <a:pt x="480" y="869"/>
                    <a:pt x="528" y="858"/>
                  </a:cubicBezTo>
                  <a:cubicBezTo>
                    <a:pt x="838" y="858"/>
                    <a:pt x="1055" y="578"/>
                    <a:pt x="1055" y="268"/>
                  </a:cubicBezTo>
                  <a:cubicBezTo>
                    <a:pt x="1033" y="83"/>
                    <a:pt x="870" y="1"/>
                    <a:pt x="6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4065;p60"/>
            <p:cNvSpPr/>
            <p:nvPr/>
          </p:nvSpPr>
          <p:spPr>
            <a:xfrm>
              <a:off x="6563225" y="2357475"/>
              <a:ext cx="32075" cy="24925"/>
            </a:xfrm>
            <a:custGeom>
              <a:avLst/>
              <a:gdLst/>
              <a:ahLst/>
              <a:cxnLst/>
              <a:rect l="l" t="t" r="r" b="b"/>
              <a:pathLst>
                <a:path w="1283" h="997" extrusionOk="0">
                  <a:moveTo>
                    <a:pt x="696" y="0"/>
                  </a:moveTo>
                  <a:cubicBezTo>
                    <a:pt x="430" y="0"/>
                    <a:pt x="177" y="170"/>
                    <a:pt x="83" y="428"/>
                  </a:cubicBezTo>
                  <a:cubicBezTo>
                    <a:pt x="0" y="785"/>
                    <a:pt x="332" y="997"/>
                    <a:pt x="646" y="997"/>
                  </a:cubicBezTo>
                  <a:cubicBezTo>
                    <a:pt x="687" y="997"/>
                    <a:pt x="726" y="993"/>
                    <a:pt x="765" y="986"/>
                  </a:cubicBezTo>
                  <a:cubicBezTo>
                    <a:pt x="858" y="986"/>
                    <a:pt x="1044" y="924"/>
                    <a:pt x="1075" y="800"/>
                  </a:cubicBezTo>
                  <a:cubicBezTo>
                    <a:pt x="1075" y="786"/>
                    <a:pt x="1074" y="774"/>
                    <a:pt x="1072" y="762"/>
                  </a:cubicBezTo>
                  <a:lnTo>
                    <a:pt x="1072" y="762"/>
                  </a:lnTo>
                  <a:cubicBezTo>
                    <a:pt x="1282" y="553"/>
                    <a:pt x="1227" y="194"/>
                    <a:pt x="951" y="56"/>
                  </a:cubicBezTo>
                  <a:cubicBezTo>
                    <a:pt x="868" y="18"/>
                    <a:pt x="781" y="0"/>
                    <a:pt x="6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4245;p60"/>
          <p:cNvGrpSpPr/>
          <p:nvPr/>
        </p:nvGrpSpPr>
        <p:grpSpPr>
          <a:xfrm>
            <a:off x="1322405" y="2794819"/>
            <a:ext cx="1465040" cy="1471736"/>
            <a:chOff x="1091988" y="3112550"/>
            <a:chExt cx="795675" cy="775450"/>
          </a:xfrm>
        </p:grpSpPr>
        <p:sp>
          <p:nvSpPr>
            <p:cNvPr id="147" name="Google Shape;4246;p60"/>
            <p:cNvSpPr/>
            <p:nvPr/>
          </p:nvSpPr>
          <p:spPr>
            <a:xfrm>
              <a:off x="1091988" y="3112550"/>
              <a:ext cx="795675" cy="775450"/>
            </a:xfrm>
            <a:custGeom>
              <a:avLst/>
              <a:gdLst/>
              <a:ahLst/>
              <a:cxnLst/>
              <a:rect l="l" t="t" r="r" b="b"/>
              <a:pathLst>
                <a:path w="31827" h="31018" extrusionOk="0">
                  <a:moveTo>
                    <a:pt x="12954" y="1"/>
                  </a:moveTo>
                  <a:cubicBezTo>
                    <a:pt x="7870" y="1"/>
                    <a:pt x="3041" y="4057"/>
                    <a:pt x="1583" y="9076"/>
                  </a:cubicBezTo>
                  <a:cubicBezTo>
                    <a:pt x="1" y="14597"/>
                    <a:pt x="1955" y="20708"/>
                    <a:pt x="5553" y="25206"/>
                  </a:cubicBezTo>
                  <a:cubicBezTo>
                    <a:pt x="6546" y="26415"/>
                    <a:pt x="7663" y="27532"/>
                    <a:pt x="8934" y="28463"/>
                  </a:cubicBezTo>
                  <a:cubicBezTo>
                    <a:pt x="11298" y="30164"/>
                    <a:pt x="14199" y="31017"/>
                    <a:pt x="17106" y="31017"/>
                  </a:cubicBezTo>
                  <a:cubicBezTo>
                    <a:pt x="19236" y="31017"/>
                    <a:pt x="21369" y="30559"/>
                    <a:pt x="23296" y="29641"/>
                  </a:cubicBezTo>
                  <a:cubicBezTo>
                    <a:pt x="27856" y="27501"/>
                    <a:pt x="31113" y="22910"/>
                    <a:pt x="31827" y="17916"/>
                  </a:cubicBezTo>
                  <a:lnTo>
                    <a:pt x="31827" y="17916"/>
                  </a:lnTo>
                  <a:lnTo>
                    <a:pt x="30214" y="19560"/>
                  </a:lnTo>
                  <a:cubicBezTo>
                    <a:pt x="27969" y="20973"/>
                    <a:pt x="25485" y="21638"/>
                    <a:pt x="23038" y="21638"/>
                  </a:cubicBezTo>
                  <a:cubicBezTo>
                    <a:pt x="17911" y="21638"/>
                    <a:pt x="12949" y="18717"/>
                    <a:pt x="10703" y="13635"/>
                  </a:cubicBezTo>
                  <a:cubicBezTo>
                    <a:pt x="10361" y="12829"/>
                    <a:pt x="10113" y="11991"/>
                    <a:pt x="9927" y="11123"/>
                  </a:cubicBezTo>
                  <a:cubicBezTo>
                    <a:pt x="9214" y="7028"/>
                    <a:pt x="11323" y="2748"/>
                    <a:pt x="14580" y="142"/>
                  </a:cubicBezTo>
                  <a:cubicBezTo>
                    <a:pt x="14037" y="47"/>
                    <a:pt x="13494" y="1"/>
                    <a:pt x="129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4247;p60"/>
            <p:cNvSpPr/>
            <p:nvPr/>
          </p:nvSpPr>
          <p:spPr>
            <a:xfrm>
              <a:off x="1248638" y="3207600"/>
              <a:ext cx="47325" cy="17075"/>
            </a:xfrm>
            <a:custGeom>
              <a:avLst/>
              <a:gdLst/>
              <a:ahLst/>
              <a:cxnLst/>
              <a:rect l="l" t="t" r="r" b="b"/>
              <a:pathLst>
                <a:path w="1893" h="683" extrusionOk="0">
                  <a:moveTo>
                    <a:pt x="1179" y="0"/>
                  </a:moveTo>
                  <a:cubicBezTo>
                    <a:pt x="714" y="0"/>
                    <a:pt x="1" y="683"/>
                    <a:pt x="745" y="683"/>
                  </a:cubicBezTo>
                  <a:cubicBezTo>
                    <a:pt x="1179" y="683"/>
                    <a:pt x="1893" y="0"/>
                    <a:pt x="1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4248;p60"/>
            <p:cNvSpPr/>
            <p:nvPr/>
          </p:nvSpPr>
          <p:spPr>
            <a:xfrm>
              <a:off x="1302163" y="3201400"/>
              <a:ext cx="45000" cy="10875"/>
            </a:xfrm>
            <a:custGeom>
              <a:avLst/>
              <a:gdLst/>
              <a:ahLst/>
              <a:cxnLst/>
              <a:rect l="l" t="t" r="r" b="b"/>
              <a:pathLst>
                <a:path w="1800" h="435" extrusionOk="0">
                  <a:moveTo>
                    <a:pt x="1272" y="0"/>
                  </a:moveTo>
                  <a:cubicBezTo>
                    <a:pt x="1055" y="0"/>
                    <a:pt x="0" y="434"/>
                    <a:pt x="527" y="434"/>
                  </a:cubicBezTo>
                  <a:cubicBezTo>
                    <a:pt x="745" y="434"/>
                    <a:pt x="1799" y="0"/>
                    <a:pt x="12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4249;p60"/>
            <p:cNvSpPr/>
            <p:nvPr/>
          </p:nvSpPr>
          <p:spPr>
            <a:xfrm>
              <a:off x="1261838" y="3280625"/>
              <a:ext cx="36450" cy="24025"/>
            </a:xfrm>
            <a:custGeom>
              <a:avLst/>
              <a:gdLst/>
              <a:ahLst/>
              <a:cxnLst/>
              <a:rect l="l" t="t" r="r" b="b"/>
              <a:pathLst>
                <a:path w="1458" h="961" extrusionOk="0">
                  <a:moveTo>
                    <a:pt x="752" y="0"/>
                  </a:moveTo>
                  <a:cubicBezTo>
                    <a:pt x="642" y="0"/>
                    <a:pt x="531" y="28"/>
                    <a:pt x="434" y="88"/>
                  </a:cubicBezTo>
                  <a:cubicBezTo>
                    <a:pt x="248" y="181"/>
                    <a:pt x="0" y="491"/>
                    <a:pt x="186" y="709"/>
                  </a:cubicBezTo>
                  <a:lnTo>
                    <a:pt x="248" y="771"/>
                  </a:lnTo>
                  <a:cubicBezTo>
                    <a:pt x="375" y="897"/>
                    <a:pt x="533" y="961"/>
                    <a:pt x="692" y="961"/>
                  </a:cubicBezTo>
                  <a:cubicBezTo>
                    <a:pt x="806" y="961"/>
                    <a:pt x="920" y="928"/>
                    <a:pt x="1024" y="864"/>
                  </a:cubicBezTo>
                  <a:cubicBezTo>
                    <a:pt x="1241" y="771"/>
                    <a:pt x="1458" y="491"/>
                    <a:pt x="1303" y="274"/>
                  </a:cubicBezTo>
                  <a:lnTo>
                    <a:pt x="1210" y="181"/>
                  </a:lnTo>
                  <a:cubicBezTo>
                    <a:pt x="1096" y="68"/>
                    <a:pt x="925" y="0"/>
                    <a:pt x="7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4250;p60"/>
            <p:cNvSpPr/>
            <p:nvPr/>
          </p:nvSpPr>
          <p:spPr>
            <a:xfrm>
              <a:off x="1199013" y="3276625"/>
              <a:ext cx="40350" cy="19400"/>
            </a:xfrm>
            <a:custGeom>
              <a:avLst/>
              <a:gdLst/>
              <a:ahLst/>
              <a:cxnLst/>
              <a:rect l="l" t="t" r="r" b="b"/>
              <a:pathLst>
                <a:path w="1614" h="776" extrusionOk="0">
                  <a:moveTo>
                    <a:pt x="869" y="0"/>
                  </a:moveTo>
                  <a:cubicBezTo>
                    <a:pt x="218" y="0"/>
                    <a:pt x="1" y="776"/>
                    <a:pt x="745" y="776"/>
                  </a:cubicBezTo>
                  <a:cubicBezTo>
                    <a:pt x="1365" y="776"/>
                    <a:pt x="1614" y="0"/>
                    <a:pt x="8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4251;p60"/>
            <p:cNvSpPr/>
            <p:nvPr/>
          </p:nvSpPr>
          <p:spPr>
            <a:xfrm>
              <a:off x="1209088" y="3358825"/>
              <a:ext cx="45000" cy="10875"/>
            </a:xfrm>
            <a:custGeom>
              <a:avLst/>
              <a:gdLst/>
              <a:ahLst/>
              <a:cxnLst/>
              <a:rect l="l" t="t" r="r" b="b"/>
              <a:pathLst>
                <a:path w="1800" h="435" extrusionOk="0">
                  <a:moveTo>
                    <a:pt x="1273" y="0"/>
                  </a:moveTo>
                  <a:cubicBezTo>
                    <a:pt x="1024" y="0"/>
                    <a:pt x="1" y="434"/>
                    <a:pt x="528" y="434"/>
                  </a:cubicBezTo>
                  <a:cubicBezTo>
                    <a:pt x="776" y="434"/>
                    <a:pt x="1800" y="0"/>
                    <a:pt x="12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4252;p60"/>
            <p:cNvSpPr/>
            <p:nvPr/>
          </p:nvSpPr>
          <p:spPr>
            <a:xfrm>
              <a:off x="1261063" y="3390425"/>
              <a:ext cx="32575" cy="15125"/>
            </a:xfrm>
            <a:custGeom>
              <a:avLst/>
              <a:gdLst/>
              <a:ahLst/>
              <a:cxnLst/>
              <a:rect l="l" t="t" r="r" b="b"/>
              <a:pathLst>
                <a:path w="1303" h="605" extrusionOk="0">
                  <a:moveTo>
                    <a:pt x="919" y="0"/>
                  </a:moveTo>
                  <a:cubicBezTo>
                    <a:pt x="687" y="0"/>
                    <a:pt x="461" y="69"/>
                    <a:pt x="279" y="225"/>
                  </a:cubicBezTo>
                  <a:lnTo>
                    <a:pt x="186" y="287"/>
                  </a:lnTo>
                  <a:cubicBezTo>
                    <a:pt x="0" y="411"/>
                    <a:pt x="62" y="566"/>
                    <a:pt x="279" y="597"/>
                  </a:cubicBezTo>
                  <a:cubicBezTo>
                    <a:pt x="326" y="602"/>
                    <a:pt x="371" y="605"/>
                    <a:pt x="416" y="605"/>
                  </a:cubicBezTo>
                  <a:cubicBezTo>
                    <a:pt x="641" y="605"/>
                    <a:pt x="848" y="540"/>
                    <a:pt x="1055" y="411"/>
                  </a:cubicBezTo>
                  <a:lnTo>
                    <a:pt x="1148" y="318"/>
                  </a:lnTo>
                  <a:cubicBezTo>
                    <a:pt x="1303" y="194"/>
                    <a:pt x="1272" y="39"/>
                    <a:pt x="1055" y="8"/>
                  </a:cubicBezTo>
                  <a:cubicBezTo>
                    <a:pt x="1009" y="3"/>
                    <a:pt x="964" y="0"/>
                    <a:pt x="9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4253;p60"/>
            <p:cNvSpPr/>
            <p:nvPr/>
          </p:nvSpPr>
          <p:spPr>
            <a:xfrm>
              <a:off x="1179638" y="3452650"/>
              <a:ext cx="41125" cy="20175"/>
            </a:xfrm>
            <a:custGeom>
              <a:avLst/>
              <a:gdLst/>
              <a:ahLst/>
              <a:cxnLst/>
              <a:rect l="l" t="t" r="r" b="b"/>
              <a:pathLst>
                <a:path w="1645" h="807" extrusionOk="0">
                  <a:moveTo>
                    <a:pt x="869" y="0"/>
                  </a:moveTo>
                  <a:cubicBezTo>
                    <a:pt x="248" y="0"/>
                    <a:pt x="0" y="807"/>
                    <a:pt x="776" y="807"/>
                  </a:cubicBezTo>
                  <a:cubicBezTo>
                    <a:pt x="1396" y="807"/>
                    <a:pt x="1644" y="0"/>
                    <a:pt x="8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4254;p60"/>
            <p:cNvSpPr/>
            <p:nvPr/>
          </p:nvSpPr>
          <p:spPr>
            <a:xfrm>
              <a:off x="1197438" y="3558750"/>
              <a:ext cx="37300" cy="17350"/>
            </a:xfrm>
            <a:custGeom>
              <a:avLst/>
              <a:gdLst/>
              <a:ahLst/>
              <a:cxnLst/>
              <a:rect l="l" t="t" r="r" b="b"/>
              <a:pathLst>
                <a:path w="1492" h="694" extrusionOk="0">
                  <a:moveTo>
                    <a:pt x="954" y="1"/>
                  </a:moveTo>
                  <a:cubicBezTo>
                    <a:pt x="569" y="1"/>
                    <a:pt x="1" y="269"/>
                    <a:pt x="188" y="502"/>
                  </a:cubicBezTo>
                  <a:lnTo>
                    <a:pt x="281" y="595"/>
                  </a:lnTo>
                  <a:cubicBezTo>
                    <a:pt x="326" y="664"/>
                    <a:pt x="427" y="693"/>
                    <a:pt x="548" y="693"/>
                  </a:cubicBezTo>
                  <a:cubicBezTo>
                    <a:pt x="920" y="693"/>
                    <a:pt x="1491" y="418"/>
                    <a:pt x="1304" y="161"/>
                  </a:cubicBezTo>
                  <a:lnTo>
                    <a:pt x="1242" y="99"/>
                  </a:lnTo>
                  <a:cubicBezTo>
                    <a:pt x="1188" y="30"/>
                    <a:pt x="1081" y="1"/>
                    <a:pt x="9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4255;p60"/>
            <p:cNvSpPr/>
            <p:nvPr/>
          </p:nvSpPr>
          <p:spPr>
            <a:xfrm>
              <a:off x="1269588" y="3555775"/>
              <a:ext cx="45775" cy="11675"/>
            </a:xfrm>
            <a:custGeom>
              <a:avLst/>
              <a:gdLst/>
              <a:ahLst/>
              <a:cxnLst/>
              <a:rect l="l" t="t" r="r" b="b"/>
              <a:pathLst>
                <a:path w="1831" h="467" extrusionOk="0">
                  <a:moveTo>
                    <a:pt x="1272" y="1"/>
                  </a:moveTo>
                  <a:cubicBezTo>
                    <a:pt x="1024" y="1"/>
                    <a:pt x="0" y="466"/>
                    <a:pt x="559" y="466"/>
                  </a:cubicBezTo>
                  <a:cubicBezTo>
                    <a:pt x="807" y="466"/>
                    <a:pt x="1830" y="1"/>
                    <a:pt x="12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4256;p60"/>
            <p:cNvSpPr/>
            <p:nvPr/>
          </p:nvSpPr>
          <p:spPr>
            <a:xfrm>
              <a:off x="1260288" y="3484600"/>
              <a:ext cx="34900" cy="22975"/>
            </a:xfrm>
            <a:custGeom>
              <a:avLst/>
              <a:gdLst/>
              <a:ahLst/>
              <a:cxnLst/>
              <a:rect l="l" t="t" r="r" b="b"/>
              <a:pathLst>
                <a:path w="1396" h="919" extrusionOk="0">
                  <a:moveTo>
                    <a:pt x="795" y="1"/>
                  </a:moveTo>
                  <a:cubicBezTo>
                    <a:pt x="640" y="1"/>
                    <a:pt x="492" y="47"/>
                    <a:pt x="372" y="149"/>
                  </a:cubicBezTo>
                  <a:lnTo>
                    <a:pt x="279" y="242"/>
                  </a:lnTo>
                  <a:cubicBezTo>
                    <a:pt x="93" y="366"/>
                    <a:pt x="0" y="646"/>
                    <a:pt x="217" y="832"/>
                  </a:cubicBezTo>
                  <a:cubicBezTo>
                    <a:pt x="329" y="887"/>
                    <a:pt x="459" y="918"/>
                    <a:pt x="588" y="918"/>
                  </a:cubicBezTo>
                  <a:cubicBezTo>
                    <a:pt x="747" y="918"/>
                    <a:pt x="904" y="872"/>
                    <a:pt x="1024" y="770"/>
                  </a:cubicBezTo>
                  <a:lnTo>
                    <a:pt x="1117" y="708"/>
                  </a:lnTo>
                  <a:cubicBezTo>
                    <a:pt x="1303" y="553"/>
                    <a:pt x="1396" y="273"/>
                    <a:pt x="1179" y="87"/>
                  </a:cubicBezTo>
                  <a:cubicBezTo>
                    <a:pt x="1053" y="31"/>
                    <a:pt x="922" y="1"/>
                    <a:pt x="7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4257;p60"/>
            <p:cNvSpPr/>
            <p:nvPr/>
          </p:nvSpPr>
          <p:spPr>
            <a:xfrm>
              <a:off x="1311463" y="3473575"/>
              <a:ext cx="47325" cy="17100"/>
            </a:xfrm>
            <a:custGeom>
              <a:avLst/>
              <a:gdLst/>
              <a:ahLst/>
              <a:cxnLst/>
              <a:rect l="l" t="t" r="r" b="b"/>
              <a:pathLst>
                <a:path w="1893" h="684" extrusionOk="0">
                  <a:moveTo>
                    <a:pt x="1148" y="1"/>
                  </a:moveTo>
                  <a:cubicBezTo>
                    <a:pt x="683" y="1"/>
                    <a:pt x="0" y="683"/>
                    <a:pt x="745" y="683"/>
                  </a:cubicBezTo>
                  <a:cubicBezTo>
                    <a:pt x="1179" y="683"/>
                    <a:pt x="1892" y="1"/>
                    <a:pt x="11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4258;p60"/>
            <p:cNvSpPr/>
            <p:nvPr/>
          </p:nvSpPr>
          <p:spPr>
            <a:xfrm>
              <a:off x="1339388" y="3584475"/>
              <a:ext cx="47325" cy="17875"/>
            </a:xfrm>
            <a:custGeom>
              <a:avLst/>
              <a:gdLst/>
              <a:ahLst/>
              <a:cxnLst/>
              <a:rect l="l" t="t" r="r" b="b"/>
              <a:pathLst>
                <a:path w="1893" h="715" extrusionOk="0">
                  <a:moveTo>
                    <a:pt x="1148" y="1"/>
                  </a:moveTo>
                  <a:cubicBezTo>
                    <a:pt x="682" y="1"/>
                    <a:pt x="0" y="714"/>
                    <a:pt x="744" y="714"/>
                  </a:cubicBezTo>
                  <a:cubicBezTo>
                    <a:pt x="1210" y="714"/>
                    <a:pt x="1892" y="1"/>
                    <a:pt x="11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4259;p60"/>
            <p:cNvSpPr/>
            <p:nvPr/>
          </p:nvSpPr>
          <p:spPr>
            <a:xfrm>
              <a:off x="1244763" y="3647300"/>
              <a:ext cx="48875" cy="19400"/>
            </a:xfrm>
            <a:custGeom>
              <a:avLst/>
              <a:gdLst/>
              <a:ahLst/>
              <a:cxnLst/>
              <a:rect l="l" t="t" r="r" b="b"/>
              <a:pathLst>
                <a:path w="1955" h="776" extrusionOk="0">
                  <a:moveTo>
                    <a:pt x="1179" y="0"/>
                  </a:moveTo>
                  <a:cubicBezTo>
                    <a:pt x="652" y="0"/>
                    <a:pt x="1" y="776"/>
                    <a:pt x="776" y="776"/>
                  </a:cubicBezTo>
                  <a:cubicBezTo>
                    <a:pt x="1303" y="776"/>
                    <a:pt x="1955" y="0"/>
                    <a:pt x="1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4260;p60"/>
            <p:cNvSpPr/>
            <p:nvPr/>
          </p:nvSpPr>
          <p:spPr>
            <a:xfrm>
              <a:off x="1207538" y="3616275"/>
              <a:ext cx="41125" cy="20175"/>
            </a:xfrm>
            <a:custGeom>
              <a:avLst/>
              <a:gdLst/>
              <a:ahLst/>
              <a:cxnLst/>
              <a:rect l="l" t="t" r="r" b="b"/>
              <a:pathLst>
                <a:path w="1645" h="807" extrusionOk="0">
                  <a:moveTo>
                    <a:pt x="869" y="0"/>
                  </a:moveTo>
                  <a:cubicBezTo>
                    <a:pt x="218" y="0"/>
                    <a:pt x="1" y="807"/>
                    <a:pt x="776" y="807"/>
                  </a:cubicBezTo>
                  <a:cubicBezTo>
                    <a:pt x="1397" y="807"/>
                    <a:pt x="1645" y="0"/>
                    <a:pt x="8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4261;p60"/>
            <p:cNvSpPr/>
            <p:nvPr/>
          </p:nvSpPr>
          <p:spPr>
            <a:xfrm>
              <a:off x="1326188" y="3757400"/>
              <a:ext cx="49650" cy="14775"/>
            </a:xfrm>
            <a:custGeom>
              <a:avLst/>
              <a:gdLst/>
              <a:ahLst/>
              <a:cxnLst/>
              <a:rect l="l" t="t" r="r" b="b"/>
              <a:pathLst>
                <a:path w="1986" h="591" extrusionOk="0">
                  <a:moveTo>
                    <a:pt x="1210" y="1"/>
                  </a:moveTo>
                  <a:cubicBezTo>
                    <a:pt x="838" y="1"/>
                    <a:pt x="1" y="590"/>
                    <a:pt x="776" y="590"/>
                  </a:cubicBezTo>
                  <a:cubicBezTo>
                    <a:pt x="1148" y="590"/>
                    <a:pt x="1986" y="1"/>
                    <a:pt x="1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4262;p60"/>
            <p:cNvSpPr/>
            <p:nvPr/>
          </p:nvSpPr>
          <p:spPr>
            <a:xfrm>
              <a:off x="1404513" y="3678325"/>
              <a:ext cx="45000" cy="10100"/>
            </a:xfrm>
            <a:custGeom>
              <a:avLst/>
              <a:gdLst/>
              <a:ahLst/>
              <a:cxnLst/>
              <a:rect l="l" t="t" r="r" b="b"/>
              <a:pathLst>
                <a:path w="1800" h="404" extrusionOk="0">
                  <a:moveTo>
                    <a:pt x="1272" y="0"/>
                  </a:moveTo>
                  <a:cubicBezTo>
                    <a:pt x="1055" y="0"/>
                    <a:pt x="1" y="403"/>
                    <a:pt x="528" y="403"/>
                  </a:cubicBezTo>
                  <a:cubicBezTo>
                    <a:pt x="745" y="403"/>
                    <a:pt x="1800" y="0"/>
                    <a:pt x="12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4263;p60"/>
            <p:cNvSpPr/>
            <p:nvPr/>
          </p:nvSpPr>
          <p:spPr>
            <a:xfrm>
              <a:off x="1323088" y="3668225"/>
              <a:ext cx="48875" cy="14775"/>
            </a:xfrm>
            <a:custGeom>
              <a:avLst/>
              <a:gdLst/>
              <a:ahLst/>
              <a:cxnLst/>
              <a:rect l="l" t="t" r="r" b="b"/>
              <a:pathLst>
                <a:path w="1955" h="591" extrusionOk="0">
                  <a:moveTo>
                    <a:pt x="1210" y="1"/>
                  </a:moveTo>
                  <a:cubicBezTo>
                    <a:pt x="807" y="1"/>
                    <a:pt x="1" y="590"/>
                    <a:pt x="745" y="590"/>
                  </a:cubicBezTo>
                  <a:cubicBezTo>
                    <a:pt x="1148" y="590"/>
                    <a:pt x="1955" y="1"/>
                    <a:pt x="1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4264;p60"/>
            <p:cNvSpPr/>
            <p:nvPr/>
          </p:nvSpPr>
          <p:spPr>
            <a:xfrm>
              <a:off x="1275013" y="3724075"/>
              <a:ext cx="41125" cy="20950"/>
            </a:xfrm>
            <a:custGeom>
              <a:avLst/>
              <a:gdLst/>
              <a:ahLst/>
              <a:cxnLst/>
              <a:rect l="l" t="t" r="r" b="b"/>
              <a:pathLst>
                <a:path w="1645" h="838" extrusionOk="0">
                  <a:moveTo>
                    <a:pt x="869" y="0"/>
                  </a:moveTo>
                  <a:cubicBezTo>
                    <a:pt x="218" y="0"/>
                    <a:pt x="0" y="838"/>
                    <a:pt x="776" y="838"/>
                  </a:cubicBezTo>
                  <a:cubicBezTo>
                    <a:pt x="1427" y="838"/>
                    <a:pt x="1644" y="0"/>
                    <a:pt x="8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4265;p60"/>
            <p:cNvSpPr/>
            <p:nvPr/>
          </p:nvSpPr>
          <p:spPr>
            <a:xfrm>
              <a:off x="1496013" y="3746550"/>
              <a:ext cx="48900" cy="13225"/>
            </a:xfrm>
            <a:custGeom>
              <a:avLst/>
              <a:gdLst/>
              <a:ahLst/>
              <a:cxnLst/>
              <a:rect l="l" t="t" r="r" b="b"/>
              <a:pathLst>
                <a:path w="1956" h="529" extrusionOk="0">
                  <a:moveTo>
                    <a:pt x="1211" y="1"/>
                  </a:moveTo>
                  <a:cubicBezTo>
                    <a:pt x="869" y="1"/>
                    <a:pt x="1" y="528"/>
                    <a:pt x="745" y="528"/>
                  </a:cubicBezTo>
                  <a:cubicBezTo>
                    <a:pt x="1087" y="528"/>
                    <a:pt x="1955" y="1"/>
                    <a:pt x="12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4266;p60"/>
            <p:cNvSpPr/>
            <p:nvPr/>
          </p:nvSpPr>
          <p:spPr>
            <a:xfrm>
              <a:off x="1499913" y="3662025"/>
              <a:ext cx="49650" cy="13975"/>
            </a:xfrm>
            <a:custGeom>
              <a:avLst/>
              <a:gdLst/>
              <a:ahLst/>
              <a:cxnLst/>
              <a:rect l="l" t="t" r="r" b="b"/>
              <a:pathLst>
                <a:path w="1986" h="559" extrusionOk="0">
                  <a:moveTo>
                    <a:pt x="1210" y="1"/>
                  </a:moveTo>
                  <a:cubicBezTo>
                    <a:pt x="838" y="1"/>
                    <a:pt x="0" y="559"/>
                    <a:pt x="775" y="559"/>
                  </a:cubicBezTo>
                  <a:cubicBezTo>
                    <a:pt x="1117" y="559"/>
                    <a:pt x="1985" y="1"/>
                    <a:pt x="1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4267;p60"/>
            <p:cNvSpPr/>
            <p:nvPr/>
          </p:nvSpPr>
          <p:spPr>
            <a:xfrm>
              <a:off x="1411488" y="3596100"/>
              <a:ext cx="48900" cy="19425"/>
            </a:xfrm>
            <a:custGeom>
              <a:avLst/>
              <a:gdLst/>
              <a:ahLst/>
              <a:cxnLst/>
              <a:rect l="l" t="t" r="r" b="b"/>
              <a:pathLst>
                <a:path w="1956" h="777" extrusionOk="0">
                  <a:moveTo>
                    <a:pt x="1180" y="1"/>
                  </a:moveTo>
                  <a:cubicBezTo>
                    <a:pt x="652" y="1"/>
                    <a:pt x="1" y="776"/>
                    <a:pt x="776" y="776"/>
                  </a:cubicBezTo>
                  <a:cubicBezTo>
                    <a:pt x="1304" y="776"/>
                    <a:pt x="1955" y="1"/>
                    <a:pt x="11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4268;p60"/>
            <p:cNvSpPr/>
            <p:nvPr/>
          </p:nvSpPr>
          <p:spPr>
            <a:xfrm>
              <a:off x="1440963" y="3751800"/>
              <a:ext cx="34150" cy="17450"/>
            </a:xfrm>
            <a:custGeom>
              <a:avLst/>
              <a:gdLst/>
              <a:ahLst/>
              <a:cxnLst/>
              <a:rect l="l" t="t" r="r" b="b"/>
              <a:pathLst>
                <a:path w="1366" h="698" extrusionOk="0">
                  <a:moveTo>
                    <a:pt x="920" y="0"/>
                  </a:moveTo>
                  <a:cubicBezTo>
                    <a:pt x="687" y="0"/>
                    <a:pt x="462" y="69"/>
                    <a:pt x="280" y="225"/>
                  </a:cubicBezTo>
                  <a:lnTo>
                    <a:pt x="187" y="287"/>
                  </a:lnTo>
                  <a:cubicBezTo>
                    <a:pt x="1" y="442"/>
                    <a:pt x="63" y="628"/>
                    <a:pt x="280" y="690"/>
                  </a:cubicBezTo>
                  <a:cubicBezTo>
                    <a:pt x="330" y="695"/>
                    <a:pt x="380" y="698"/>
                    <a:pt x="428" y="698"/>
                  </a:cubicBezTo>
                  <a:cubicBezTo>
                    <a:pt x="679" y="698"/>
                    <a:pt x="904" y="629"/>
                    <a:pt x="1086" y="473"/>
                  </a:cubicBezTo>
                  <a:lnTo>
                    <a:pt x="1179" y="380"/>
                  </a:lnTo>
                  <a:cubicBezTo>
                    <a:pt x="1365" y="256"/>
                    <a:pt x="1303" y="39"/>
                    <a:pt x="1055" y="8"/>
                  </a:cubicBezTo>
                  <a:cubicBezTo>
                    <a:pt x="1010" y="3"/>
                    <a:pt x="965" y="0"/>
                    <a:pt x="9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4269;p60"/>
            <p:cNvSpPr/>
            <p:nvPr/>
          </p:nvSpPr>
          <p:spPr>
            <a:xfrm>
              <a:off x="1358763" y="3799275"/>
              <a:ext cx="48875" cy="12450"/>
            </a:xfrm>
            <a:custGeom>
              <a:avLst/>
              <a:gdLst/>
              <a:ahLst/>
              <a:cxnLst/>
              <a:rect l="l" t="t" r="r" b="b"/>
              <a:pathLst>
                <a:path w="1955" h="498" extrusionOk="0">
                  <a:moveTo>
                    <a:pt x="1210" y="1"/>
                  </a:moveTo>
                  <a:cubicBezTo>
                    <a:pt x="869" y="1"/>
                    <a:pt x="0" y="497"/>
                    <a:pt x="745" y="497"/>
                  </a:cubicBezTo>
                  <a:cubicBezTo>
                    <a:pt x="1086" y="497"/>
                    <a:pt x="1955" y="1"/>
                    <a:pt x="1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4270;p60"/>
            <p:cNvSpPr/>
            <p:nvPr/>
          </p:nvSpPr>
          <p:spPr>
            <a:xfrm>
              <a:off x="1446388" y="3852800"/>
              <a:ext cx="48875" cy="12425"/>
            </a:xfrm>
            <a:custGeom>
              <a:avLst/>
              <a:gdLst/>
              <a:ahLst/>
              <a:cxnLst/>
              <a:rect l="l" t="t" r="r" b="b"/>
              <a:pathLst>
                <a:path w="1955" h="497" extrusionOk="0">
                  <a:moveTo>
                    <a:pt x="1210" y="0"/>
                  </a:moveTo>
                  <a:cubicBezTo>
                    <a:pt x="869" y="0"/>
                    <a:pt x="1" y="497"/>
                    <a:pt x="745" y="497"/>
                  </a:cubicBezTo>
                  <a:cubicBezTo>
                    <a:pt x="1086" y="497"/>
                    <a:pt x="1955" y="0"/>
                    <a:pt x="1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4271;p60"/>
            <p:cNvSpPr/>
            <p:nvPr/>
          </p:nvSpPr>
          <p:spPr>
            <a:xfrm>
              <a:off x="1585988" y="3818675"/>
              <a:ext cx="45000" cy="11650"/>
            </a:xfrm>
            <a:custGeom>
              <a:avLst/>
              <a:gdLst/>
              <a:ahLst/>
              <a:cxnLst/>
              <a:rect l="l" t="t" r="r" b="b"/>
              <a:pathLst>
                <a:path w="1800" h="466" extrusionOk="0">
                  <a:moveTo>
                    <a:pt x="1241" y="0"/>
                  </a:moveTo>
                  <a:cubicBezTo>
                    <a:pt x="1024" y="0"/>
                    <a:pt x="0" y="466"/>
                    <a:pt x="527" y="466"/>
                  </a:cubicBezTo>
                  <a:cubicBezTo>
                    <a:pt x="776" y="466"/>
                    <a:pt x="1799" y="0"/>
                    <a:pt x="12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4272;p60"/>
            <p:cNvSpPr/>
            <p:nvPr/>
          </p:nvSpPr>
          <p:spPr>
            <a:xfrm>
              <a:off x="1713163" y="3735700"/>
              <a:ext cx="39575" cy="22500"/>
            </a:xfrm>
            <a:custGeom>
              <a:avLst/>
              <a:gdLst/>
              <a:ahLst/>
              <a:cxnLst/>
              <a:rect l="l" t="t" r="r" b="b"/>
              <a:pathLst>
                <a:path w="1583" h="900" extrusionOk="0">
                  <a:moveTo>
                    <a:pt x="838" y="0"/>
                  </a:moveTo>
                  <a:cubicBezTo>
                    <a:pt x="186" y="0"/>
                    <a:pt x="0" y="900"/>
                    <a:pt x="745" y="900"/>
                  </a:cubicBezTo>
                  <a:cubicBezTo>
                    <a:pt x="1427" y="900"/>
                    <a:pt x="1582" y="0"/>
                    <a:pt x="8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4273;p60"/>
            <p:cNvSpPr/>
            <p:nvPr/>
          </p:nvSpPr>
          <p:spPr>
            <a:xfrm>
              <a:off x="1658863" y="3698475"/>
              <a:ext cx="40350" cy="20975"/>
            </a:xfrm>
            <a:custGeom>
              <a:avLst/>
              <a:gdLst/>
              <a:ahLst/>
              <a:cxnLst/>
              <a:rect l="l" t="t" r="r" b="b"/>
              <a:pathLst>
                <a:path w="1614" h="839" extrusionOk="0">
                  <a:moveTo>
                    <a:pt x="838" y="1"/>
                  </a:moveTo>
                  <a:cubicBezTo>
                    <a:pt x="187" y="1"/>
                    <a:pt x="1" y="838"/>
                    <a:pt x="745" y="838"/>
                  </a:cubicBezTo>
                  <a:cubicBezTo>
                    <a:pt x="1397" y="838"/>
                    <a:pt x="1614" y="1"/>
                    <a:pt x="8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4274;p60"/>
            <p:cNvSpPr/>
            <p:nvPr/>
          </p:nvSpPr>
          <p:spPr>
            <a:xfrm>
              <a:off x="1634063" y="3769825"/>
              <a:ext cx="49650" cy="14750"/>
            </a:xfrm>
            <a:custGeom>
              <a:avLst/>
              <a:gdLst/>
              <a:ahLst/>
              <a:cxnLst/>
              <a:rect l="l" t="t" r="r" b="b"/>
              <a:pathLst>
                <a:path w="1986" h="590" extrusionOk="0">
                  <a:moveTo>
                    <a:pt x="1210" y="0"/>
                  </a:moveTo>
                  <a:cubicBezTo>
                    <a:pt x="838" y="0"/>
                    <a:pt x="0" y="590"/>
                    <a:pt x="776" y="590"/>
                  </a:cubicBezTo>
                  <a:cubicBezTo>
                    <a:pt x="1148" y="590"/>
                    <a:pt x="1986" y="0"/>
                    <a:pt x="1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4275;p60"/>
            <p:cNvSpPr/>
            <p:nvPr/>
          </p:nvSpPr>
          <p:spPr>
            <a:xfrm>
              <a:off x="1507663" y="3831075"/>
              <a:ext cx="45775" cy="11675"/>
            </a:xfrm>
            <a:custGeom>
              <a:avLst/>
              <a:gdLst/>
              <a:ahLst/>
              <a:cxnLst/>
              <a:rect l="l" t="t" r="r" b="b"/>
              <a:pathLst>
                <a:path w="1831" h="467" extrusionOk="0">
                  <a:moveTo>
                    <a:pt x="1272" y="1"/>
                  </a:moveTo>
                  <a:cubicBezTo>
                    <a:pt x="1024" y="1"/>
                    <a:pt x="0" y="466"/>
                    <a:pt x="559" y="466"/>
                  </a:cubicBezTo>
                  <a:cubicBezTo>
                    <a:pt x="807" y="466"/>
                    <a:pt x="1830" y="1"/>
                    <a:pt x="12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4276;p60"/>
            <p:cNvSpPr/>
            <p:nvPr/>
          </p:nvSpPr>
          <p:spPr>
            <a:xfrm>
              <a:off x="1572013" y="3754300"/>
              <a:ext cx="48100" cy="18650"/>
            </a:xfrm>
            <a:custGeom>
              <a:avLst/>
              <a:gdLst/>
              <a:ahLst/>
              <a:cxnLst/>
              <a:rect l="l" t="t" r="r" b="b"/>
              <a:pathLst>
                <a:path w="1924" h="746" extrusionOk="0">
                  <a:moveTo>
                    <a:pt x="1149" y="1"/>
                  </a:moveTo>
                  <a:cubicBezTo>
                    <a:pt x="683" y="1"/>
                    <a:pt x="1" y="745"/>
                    <a:pt x="745" y="745"/>
                  </a:cubicBezTo>
                  <a:cubicBezTo>
                    <a:pt x="1242" y="745"/>
                    <a:pt x="1924" y="1"/>
                    <a:pt x="11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4277;p60"/>
            <p:cNvSpPr/>
            <p:nvPr/>
          </p:nvSpPr>
          <p:spPr>
            <a:xfrm>
              <a:off x="1565038" y="3681625"/>
              <a:ext cx="34925" cy="14350"/>
            </a:xfrm>
            <a:custGeom>
              <a:avLst/>
              <a:gdLst/>
              <a:ahLst/>
              <a:cxnLst/>
              <a:rect l="l" t="t" r="r" b="b"/>
              <a:pathLst>
                <a:path w="1397" h="574" extrusionOk="0">
                  <a:moveTo>
                    <a:pt x="991" y="0"/>
                  </a:moveTo>
                  <a:cubicBezTo>
                    <a:pt x="861" y="0"/>
                    <a:pt x="713" y="48"/>
                    <a:pt x="621" y="85"/>
                  </a:cubicBezTo>
                  <a:cubicBezTo>
                    <a:pt x="559" y="85"/>
                    <a:pt x="1" y="271"/>
                    <a:pt x="94" y="395"/>
                  </a:cubicBezTo>
                  <a:cubicBezTo>
                    <a:pt x="125" y="426"/>
                    <a:pt x="156" y="457"/>
                    <a:pt x="156" y="488"/>
                  </a:cubicBezTo>
                  <a:cubicBezTo>
                    <a:pt x="206" y="551"/>
                    <a:pt x="292" y="573"/>
                    <a:pt x="386" y="573"/>
                  </a:cubicBezTo>
                  <a:cubicBezTo>
                    <a:pt x="525" y="573"/>
                    <a:pt x="684" y="525"/>
                    <a:pt x="776" y="488"/>
                  </a:cubicBezTo>
                  <a:cubicBezTo>
                    <a:pt x="838" y="488"/>
                    <a:pt x="1397" y="271"/>
                    <a:pt x="1303" y="178"/>
                  </a:cubicBezTo>
                  <a:lnTo>
                    <a:pt x="1210" y="85"/>
                  </a:lnTo>
                  <a:cubicBezTo>
                    <a:pt x="1160" y="22"/>
                    <a:pt x="1080" y="0"/>
                    <a:pt x="9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4278;p60"/>
            <p:cNvSpPr/>
            <p:nvPr/>
          </p:nvSpPr>
          <p:spPr>
            <a:xfrm>
              <a:off x="1713163" y="3700025"/>
              <a:ext cx="48875" cy="16300"/>
            </a:xfrm>
            <a:custGeom>
              <a:avLst/>
              <a:gdLst/>
              <a:ahLst/>
              <a:cxnLst/>
              <a:rect l="l" t="t" r="r" b="b"/>
              <a:pathLst>
                <a:path w="1955" h="652" extrusionOk="0">
                  <a:moveTo>
                    <a:pt x="1210" y="1"/>
                  </a:moveTo>
                  <a:cubicBezTo>
                    <a:pt x="776" y="1"/>
                    <a:pt x="0" y="652"/>
                    <a:pt x="776" y="652"/>
                  </a:cubicBezTo>
                  <a:cubicBezTo>
                    <a:pt x="1179" y="652"/>
                    <a:pt x="1955" y="1"/>
                    <a:pt x="1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4279;p60"/>
            <p:cNvSpPr/>
            <p:nvPr/>
          </p:nvSpPr>
          <p:spPr>
            <a:xfrm>
              <a:off x="1671288" y="3803175"/>
              <a:ext cx="40350" cy="22500"/>
            </a:xfrm>
            <a:custGeom>
              <a:avLst/>
              <a:gdLst/>
              <a:ahLst/>
              <a:cxnLst/>
              <a:rect l="l" t="t" r="r" b="b"/>
              <a:pathLst>
                <a:path w="1614" h="900" extrusionOk="0">
                  <a:moveTo>
                    <a:pt x="869" y="0"/>
                  </a:moveTo>
                  <a:cubicBezTo>
                    <a:pt x="186" y="0"/>
                    <a:pt x="0" y="900"/>
                    <a:pt x="776" y="900"/>
                  </a:cubicBezTo>
                  <a:cubicBezTo>
                    <a:pt x="1427" y="900"/>
                    <a:pt x="1613" y="0"/>
                    <a:pt x="8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4280;p60"/>
            <p:cNvSpPr/>
            <p:nvPr/>
          </p:nvSpPr>
          <p:spPr>
            <a:xfrm>
              <a:off x="1593038" y="3209725"/>
              <a:ext cx="199450" cy="194050"/>
            </a:xfrm>
            <a:custGeom>
              <a:avLst/>
              <a:gdLst/>
              <a:ahLst/>
              <a:cxnLst/>
              <a:rect l="l" t="t" r="r" b="b"/>
              <a:pathLst>
                <a:path w="7978" h="7762" extrusionOk="0">
                  <a:moveTo>
                    <a:pt x="3421" y="525"/>
                  </a:moveTo>
                  <a:cubicBezTo>
                    <a:pt x="3489" y="525"/>
                    <a:pt x="3619" y="549"/>
                    <a:pt x="3813" y="598"/>
                  </a:cubicBezTo>
                  <a:cubicBezTo>
                    <a:pt x="4898" y="815"/>
                    <a:pt x="4836" y="1218"/>
                    <a:pt x="4557" y="2149"/>
                  </a:cubicBezTo>
                  <a:cubicBezTo>
                    <a:pt x="4531" y="2226"/>
                    <a:pt x="4505" y="2303"/>
                    <a:pt x="4479" y="2379"/>
                  </a:cubicBezTo>
                  <a:lnTo>
                    <a:pt x="4479" y="2379"/>
                  </a:lnTo>
                  <a:cubicBezTo>
                    <a:pt x="4425" y="2131"/>
                    <a:pt x="4357" y="1889"/>
                    <a:pt x="4278" y="1652"/>
                  </a:cubicBezTo>
                  <a:cubicBezTo>
                    <a:pt x="4154" y="1373"/>
                    <a:pt x="4030" y="1125"/>
                    <a:pt x="3875" y="877"/>
                  </a:cubicBezTo>
                  <a:cubicBezTo>
                    <a:pt x="3427" y="642"/>
                    <a:pt x="3272" y="525"/>
                    <a:pt x="3421" y="525"/>
                  </a:cubicBezTo>
                  <a:close/>
                  <a:moveTo>
                    <a:pt x="1202" y="3688"/>
                  </a:moveTo>
                  <a:cubicBezTo>
                    <a:pt x="1923" y="3774"/>
                    <a:pt x="2726" y="3887"/>
                    <a:pt x="2944" y="4165"/>
                  </a:cubicBezTo>
                  <a:cubicBezTo>
                    <a:pt x="2990" y="4220"/>
                    <a:pt x="3028" y="4291"/>
                    <a:pt x="3059" y="4373"/>
                  </a:cubicBezTo>
                  <a:lnTo>
                    <a:pt x="3059" y="4373"/>
                  </a:lnTo>
                  <a:cubicBezTo>
                    <a:pt x="2691" y="4368"/>
                    <a:pt x="2325" y="4286"/>
                    <a:pt x="1983" y="4134"/>
                  </a:cubicBezTo>
                  <a:cubicBezTo>
                    <a:pt x="1424" y="3922"/>
                    <a:pt x="1248" y="3878"/>
                    <a:pt x="1202" y="3688"/>
                  </a:cubicBezTo>
                  <a:close/>
                  <a:moveTo>
                    <a:pt x="5692" y="4052"/>
                  </a:moveTo>
                  <a:cubicBezTo>
                    <a:pt x="6120" y="4052"/>
                    <a:pt x="6499" y="4140"/>
                    <a:pt x="6658" y="4445"/>
                  </a:cubicBezTo>
                  <a:lnTo>
                    <a:pt x="6658" y="4445"/>
                  </a:lnTo>
                  <a:cubicBezTo>
                    <a:pt x="6275" y="4344"/>
                    <a:pt x="5902" y="4213"/>
                    <a:pt x="5542" y="4055"/>
                  </a:cubicBezTo>
                  <a:lnTo>
                    <a:pt x="5542" y="4055"/>
                  </a:lnTo>
                  <a:cubicBezTo>
                    <a:pt x="5592" y="4053"/>
                    <a:pt x="5642" y="4052"/>
                    <a:pt x="5692" y="4052"/>
                  </a:cubicBezTo>
                  <a:close/>
                  <a:moveTo>
                    <a:pt x="4050" y="0"/>
                  </a:moveTo>
                  <a:cubicBezTo>
                    <a:pt x="3931" y="0"/>
                    <a:pt x="3829" y="4"/>
                    <a:pt x="3751" y="8"/>
                  </a:cubicBezTo>
                  <a:cubicBezTo>
                    <a:pt x="3409" y="8"/>
                    <a:pt x="2820" y="132"/>
                    <a:pt x="2665" y="474"/>
                  </a:cubicBezTo>
                  <a:cubicBezTo>
                    <a:pt x="2479" y="784"/>
                    <a:pt x="2820" y="1249"/>
                    <a:pt x="2975" y="1559"/>
                  </a:cubicBezTo>
                  <a:cubicBezTo>
                    <a:pt x="3275" y="2158"/>
                    <a:pt x="3454" y="2781"/>
                    <a:pt x="3515" y="3427"/>
                  </a:cubicBezTo>
                  <a:lnTo>
                    <a:pt x="3515" y="3427"/>
                  </a:lnTo>
                  <a:cubicBezTo>
                    <a:pt x="2696" y="3374"/>
                    <a:pt x="1884" y="3254"/>
                    <a:pt x="1114" y="3048"/>
                  </a:cubicBezTo>
                  <a:cubicBezTo>
                    <a:pt x="1061" y="3037"/>
                    <a:pt x="993" y="3030"/>
                    <a:pt x="916" y="3030"/>
                  </a:cubicBezTo>
                  <a:cubicBezTo>
                    <a:pt x="589" y="3030"/>
                    <a:pt x="116" y="3144"/>
                    <a:pt x="90" y="3421"/>
                  </a:cubicBezTo>
                  <a:cubicBezTo>
                    <a:pt x="1" y="4715"/>
                    <a:pt x="681" y="5030"/>
                    <a:pt x="1559" y="5030"/>
                  </a:cubicBezTo>
                  <a:cubicBezTo>
                    <a:pt x="2063" y="5030"/>
                    <a:pt x="2631" y="4926"/>
                    <a:pt x="3157" y="4844"/>
                  </a:cubicBezTo>
                  <a:lnTo>
                    <a:pt x="3157" y="4844"/>
                  </a:lnTo>
                  <a:cubicBezTo>
                    <a:pt x="3241" y="5698"/>
                    <a:pt x="3029" y="6984"/>
                    <a:pt x="3006" y="7515"/>
                  </a:cubicBezTo>
                  <a:lnTo>
                    <a:pt x="3037" y="7546"/>
                  </a:lnTo>
                  <a:cubicBezTo>
                    <a:pt x="3274" y="7692"/>
                    <a:pt x="3535" y="7761"/>
                    <a:pt x="3793" y="7761"/>
                  </a:cubicBezTo>
                  <a:cubicBezTo>
                    <a:pt x="4247" y="7761"/>
                    <a:pt x="4695" y="7549"/>
                    <a:pt x="4991" y="7174"/>
                  </a:cubicBezTo>
                  <a:cubicBezTo>
                    <a:pt x="5395" y="6553"/>
                    <a:pt x="5053" y="5530"/>
                    <a:pt x="5116" y="4847"/>
                  </a:cubicBezTo>
                  <a:cubicBezTo>
                    <a:pt x="5120" y="4803"/>
                    <a:pt x="5125" y="4759"/>
                    <a:pt x="5130" y="4717"/>
                  </a:cubicBezTo>
                  <a:lnTo>
                    <a:pt x="5130" y="4717"/>
                  </a:lnTo>
                  <a:cubicBezTo>
                    <a:pt x="5709" y="4925"/>
                    <a:pt x="6307" y="5073"/>
                    <a:pt x="6915" y="5158"/>
                  </a:cubicBezTo>
                  <a:cubicBezTo>
                    <a:pt x="7101" y="5158"/>
                    <a:pt x="7783" y="5065"/>
                    <a:pt x="7845" y="4785"/>
                  </a:cubicBezTo>
                  <a:cubicBezTo>
                    <a:pt x="7978" y="3693"/>
                    <a:pt x="7395" y="3413"/>
                    <a:pt x="6625" y="3413"/>
                  </a:cubicBezTo>
                  <a:cubicBezTo>
                    <a:pt x="6143" y="3413"/>
                    <a:pt x="5589" y="3522"/>
                    <a:pt x="5090" y="3611"/>
                  </a:cubicBezTo>
                  <a:lnTo>
                    <a:pt x="5090" y="3611"/>
                  </a:lnTo>
                  <a:cubicBezTo>
                    <a:pt x="5440" y="2799"/>
                    <a:pt x="6263" y="1208"/>
                    <a:pt x="5984" y="567"/>
                  </a:cubicBezTo>
                  <a:cubicBezTo>
                    <a:pt x="5775" y="96"/>
                    <a:pt x="4685" y="0"/>
                    <a:pt x="40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Rectangle 144"/>
          <p:cNvSpPr/>
          <p:nvPr/>
        </p:nvSpPr>
        <p:spPr>
          <a:xfrm>
            <a:off x="8561438" y="4616953"/>
            <a:ext cx="582562" cy="3760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smtClean="0">
                <a:solidFill>
                  <a:schemeClr val="tx1"/>
                </a:solidFill>
              </a:rPr>
              <a:t>12</a:t>
            </a:r>
            <a:endParaRPr lang="en-US" sz="1800" b="1">
              <a:solidFill>
                <a:schemeClr val="tx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405" y="1227255"/>
            <a:ext cx="7312344" cy="3765781"/>
          </a:xfrm>
          <a:prstGeom prst="rect">
            <a:avLst/>
          </a:prstGeom>
        </p:spPr>
      </p:pic>
    </p:spTree>
    <p:extLst>
      <p:ext uri="{BB962C8B-B14F-4D97-AF65-F5344CB8AC3E}">
        <p14:creationId xmlns:p14="http://schemas.microsoft.com/office/powerpoint/2010/main" val="3233601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1250"/>
                                        <p:tgtEl>
                                          <p:spTgt spid="59"/>
                                        </p:tgtEl>
                                      </p:cBhvr>
                                    </p:animEffect>
                                    <p:anim calcmode="lin" valueType="num">
                                      <p:cBhvr>
                                        <p:cTn id="8" dur="1250" fill="hold"/>
                                        <p:tgtEl>
                                          <p:spTgt spid="59"/>
                                        </p:tgtEl>
                                        <p:attrNameLst>
                                          <p:attrName>ppt_x</p:attrName>
                                        </p:attrNameLst>
                                      </p:cBhvr>
                                      <p:tavLst>
                                        <p:tav tm="0">
                                          <p:val>
                                            <p:strVal val="#ppt_x"/>
                                          </p:val>
                                        </p:tav>
                                        <p:tav tm="100000">
                                          <p:val>
                                            <p:strVal val="#ppt_x"/>
                                          </p:val>
                                        </p:tav>
                                      </p:tavLst>
                                    </p:anim>
                                    <p:anim calcmode="lin" valueType="num">
                                      <p:cBhvr>
                                        <p:cTn id="9" dur="1250" fill="hold"/>
                                        <p:tgtEl>
                                          <p:spTgt spid="59"/>
                                        </p:tgtEl>
                                        <p:attrNameLst>
                                          <p:attrName>ppt_y</p:attrName>
                                        </p:attrNameLst>
                                      </p:cBhvr>
                                      <p:tavLst>
                                        <p:tav tm="0">
                                          <p:val>
                                            <p:strVal val="#ppt_y+.1"/>
                                          </p:val>
                                        </p:tav>
                                        <p:tav tm="100000">
                                          <p:val>
                                            <p:strVal val="#ppt_y"/>
                                          </p:val>
                                        </p:tav>
                                      </p:tavLst>
                                    </p:anim>
                                  </p:childTnLst>
                                </p:cTn>
                              </p:par>
                              <p:par>
                                <p:cTn id="10" presetID="26" presetClass="entr" presetSubtype="0" fill="hold" grpId="0" nodeType="with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wipe(down)">
                                      <p:cBhvr>
                                        <p:cTn id="12" dur="356">
                                          <p:stCondLst>
                                            <p:cond delay="0"/>
                                          </p:stCondLst>
                                        </p:cTn>
                                        <p:tgtEl>
                                          <p:spTgt spid="55"/>
                                        </p:tgtEl>
                                      </p:cBhvr>
                                    </p:animEffect>
                                    <p:anim calcmode="lin" valueType="num">
                                      <p:cBhvr>
                                        <p:cTn id="13" dur="1120" tmFilter="0,0; 0.14,0.36; 0.43,0.73; 0.71,0.91; 1.0,1.0">
                                          <p:stCondLst>
                                            <p:cond delay="0"/>
                                          </p:stCondLst>
                                        </p:cTn>
                                        <p:tgtEl>
                                          <p:spTgt spid="55"/>
                                        </p:tgtEl>
                                        <p:attrNameLst>
                                          <p:attrName>ppt_x</p:attrName>
                                        </p:attrNameLst>
                                      </p:cBhvr>
                                      <p:tavLst>
                                        <p:tav tm="0">
                                          <p:val>
                                            <p:strVal val="#ppt_x-0.25"/>
                                          </p:val>
                                        </p:tav>
                                        <p:tav tm="100000">
                                          <p:val>
                                            <p:strVal val="#ppt_x"/>
                                          </p:val>
                                        </p:tav>
                                      </p:tavLst>
                                    </p:anim>
                                    <p:anim calcmode="lin" valueType="num">
                                      <p:cBhvr>
                                        <p:cTn id="14" dur="408" tmFilter="0.0,0.0; 0.25,0.07; 0.50,0.2; 0.75,0.467; 1.0,1.0">
                                          <p:stCondLst>
                                            <p:cond delay="0"/>
                                          </p:stCondLst>
                                        </p:cTn>
                                        <p:tgtEl>
                                          <p:spTgt spid="55"/>
                                        </p:tgtEl>
                                        <p:attrNameLst>
                                          <p:attrName>ppt_y</p:attrName>
                                        </p:attrNameLst>
                                      </p:cBhvr>
                                      <p:tavLst>
                                        <p:tav tm="0" fmla="#ppt_y-sin(pi*$)/3">
                                          <p:val>
                                            <p:fltVal val="0.5"/>
                                          </p:val>
                                        </p:tav>
                                        <p:tav tm="100000">
                                          <p:val>
                                            <p:fltVal val="1"/>
                                          </p:val>
                                        </p:tav>
                                      </p:tavLst>
                                    </p:anim>
                                    <p:anim calcmode="lin" valueType="num">
                                      <p:cBhvr>
                                        <p:cTn id="15" dur="408" tmFilter="0, 0; 0.125,0.2665; 0.25,0.4; 0.375,0.465; 0.5,0.5;  0.625,0.535; 0.75,0.6; 0.875,0.7335; 1,1">
                                          <p:stCondLst>
                                            <p:cond delay="408"/>
                                          </p:stCondLst>
                                        </p:cTn>
                                        <p:tgtEl>
                                          <p:spTgt spid="55"/>
                                        </p:tgtEl>
                                        <p:attrNameLst>
                                          <p:attrName>ppt_y</p:attrName>
                                        </p:attrNameLst>
                                      </p:cBhvr>
                                      <p:tavLst>
                                        <p:tav tm="0" fmla="#ppt_y-sin(pi*$)/9">
                                          <p:val>
                                            <p:fltVal val="0"/>
                                          </p:val>
                                        </p:tav>
                                        <p:tav tm="100000">
                                          <p:val>
                                            <p:fltVal val="1"/>
                                          </p:val>
                                        </p:tav>
                                      </p:tavLst>
                                    </p:anim>
                                    <p:anim calcmode="lin" valueType="num">
                                      <p:cBhvr>
                                        <p:cTn id="16" dur="2" tmFilter="0, 0; 0.125,0.2665; 0.25,0.4; 0.375,0.465; 0.5,0.5;  0.625,0.535; 0.75,0.6; 0.875,0.7335; 1,1">
                                          <p:stCondLst>
                                            <p:cond delay="814"/>
                                          </p:stCondLst>
                                        </p:cTn>
                                        <p:tgtEl>
                                          <p:spTgt spid="55"/>
                                        </p:tgtEl>
                                        <p:attrNameLst>
                                          <p:attrName>ppt_y</p:attrName>
                                        </p:attrNameLst>
                                      </p:cBhvr>
                                      <p:tavLst>
                                        <p:tav tm="0" fmla="#ppt_y-sin(pi*$)/27">
                                          <p:val>
                                            <p:fltVal val="0"/>
                                          </p:val>
                                        </p:tav>
                                        <p:tav tm="100000">
                                          <p:val>
                                            <p:fltVal val="1"/>
                                          </p:val>
                                        </p:tav>
                                      </p:tavLst>
                                    </p:anim>
                                    <p:anim calcmode="lin" valueType="num">
                                      <p:cBhvr>
                                        <p:cTn id="17" dur="1" tmFilter="0, 0; 0.125,0.2665; 0.25,0.4; 0.375,0.465; 0.5,0.5;  0.625,0.535; 0.75,0.6; 0.875,0.7335; 1,1">
                                          <p:stCondLst>
                                            <p:cond delay="1249"/>
                                          </p:stCondLst>
                                        </p:cTn>
                                        <p:tgtEl>
                                          <p:spTgt spid="55"/>
                                        </p:tgtEl>
                                        <p:attrNameLst>
                                          <p:attrName>ppt_y</p:attrName>
                                        </p:attrNameLst>
                                      </p:cBhvr>
                                      <p:tavLst>
                                        <p:tav tm="0" fmla="#ppt_y-sin(pi*$)/81">
                                          <p:val>
                                            <p:fltVal val="0"/>
                                          </p:val>
                                        </p:tav>
                                        <p:tav tm="100000">
                                          <p:val>
                                            <p:fltVal val="1"/>
                                          </p:val>
                                        </p:tav>
                                      </p:tavLst>
                                    </p:anim>
                                    <p:animScale>
                                      <p:cBhvr>
                                        <p:cTn id="18" dur="1">
                                          <p:stCondLst>
                                            <p:cond delay="399"/>
                                          </p:stCondLst>
                                        </p:cTn>
                                        <p:tgtEl>
                                          <p:spTgt spid="55"/>
                                        </p:tgtEl>
                                      </p:cBhvr>
                                      <p:to x="100000" y="60000"/>
                                    </p:animScale>
                                    <p:animScale>
                                      <p:cBhvr>
                                        <p:cTn id="19" dur="1" decel="50000">
                                          <p:stCondLst>
                                            <p:cond delay="415"/>
                                          </p:stCondLst>
                                        </p:cTn>
                                        <p:tgtEl>
                                          <p:spTgt spid="55"/>
                                        </p:tgtEl>
                                      </p:cBhvr>
                                      <p:to x="100000" y="100000"/>
                                    </p:animScale>
                                    <p:animScale>
                                      <p:cBhvr>
                                        <p:cTn id="20" dur="1">
                                          <p:stCondLst>
                                            <p:cond delay="806"/>
                                          </p:stCondLst>
                                        </p:cTn>
                                        <p:tgtEl>
                                          <p:spTgt spid="55"/>
                                        </p:tgtEl>
                                      </p:cBhvr>
                                      <p:to x="100000" y="80000"/>
                                    </p:animScale>
                                    <p:animScale>
                                      <p:cBhvr>
                                        <p:cTn id="21" dur="1" decel="50000">
                                          <p:stCondLst>
                                            <p:cond delay="822"/>
                                          </p:stCondLst>
                                        </p:cTn>
                                        <p:tgtEl>
                                          <p:spTgt spid="55"/>
                                        </p:tgtEl>
                                      </p:cBhvr>
                                      <p:to x="100000" y="100000"/>
                                    </p:animScale>
                                    <p:animScale>
                                      <p:cBhvr>
                                        <p:cTn id="22" dur="1">
                                          <p:stCondLst>
                                            <p:cond delay="1249"/>
                                          </p:stCondLst>
                                        </p:cTn>
                                        <p:tgtEl>
                                          <p:spTgt spid="55"/>
                                        </p:tgtEl>
                                      </p:cBhvr>
                                      <p:to x="100000" y="90000"/>
                                    </p:animScale>
                                    <p:animScale>
                                      <p:cBhvr>
                                        <p:cTn id="23" dur="1" decel="50000">
                                          <p:stCondLst>
                                            <p:cond delay="1249"/>
                                          </p:stCondLst>
                                        </p:cTn>
                                        <p:tgtEl>
                                          <p:spTgt spid="55"/>
                                        </p:tgtEl>
                                      </p:cBhvr>
                                      <p:to x="100000" y="100000"/>
                                    </p:animScale>
                                    <p:animScale>
                                      <p:cBhvr>
                                        <p:cTn id="24" dur="1">
                                          <p:stCondLst>
                                            <p:cond delay="1249"/>
                                          </p:stCondLst>
                                        </p:cTn>
                                        <p:tgtEl>
                                          <p:spTgt spid="55"/>
                                        </p:tgtEl>
                                      </p:cBhvr>
                                      <p:to x="100000" y="95000"/>
                                    </p:animScale>
                                    <p:animScale>
                                      <p:cBhvr>
                                        <p:cTn id="25" dur="1" decel="50000">
                                          <p:stCondLst>
                                            <p:cond delay="1249"/>
                                          </p:stCondLst>
                                        </p:cTn>
                                        <p:tgtEl>
                                          <p:spTgt spid="55"/>
                                        </p:tgtEl>
                                      </p:cBhvr>
                                      <p:to x="100000" y="100000"/>
                                    </p:animScale>
                                  </p:childTnLst>
                                </p:cTn>
                              </p:par>
                              <p:par>
                                <p:cTn id="26" presetID="16" presetClass="entr" presetSubtype="21" fill="hold" grpId="0" nodeType="withEffect">
                                  <p:stCondLst>
                                    <p:cond delay="0"/>
                                  </p:stCondLst>
                                  <p:childTnLst>
                                    <p:set>
                                      <p:cBhvr>
                                        <p:cTn id="27" dur="1" fill="hold">
                                          <p:stCondLst>
                                            <p:cond delay="0"/>
                                          </p:stCondLst>
                                        </p:cTn>
                                        <p:tgtEl>
                                          <p:spTgt spid="3475"/>
                                        </p:tgtEl>
                                        <p:attrNameLst>
                                          <p:attrName>style.visibility</p:attrName>
                                        </p:attrNameLst>
                                      </p:cBhvr>
                                      <p:to>
                                        <p:strVal val="visible"/>
                                      </p:to>
                                    </p:set>
                                    <p:animEffect transition="in" filter="barn(inVertical)">
                                      <p:cBhvr>
                                        <p:cTn id="28" dur="1250"/>
                                        <p:tgtEl>
                                          <p:spTgt spid="3475"/>
                                        </p:tgtEl>
                                      </p:cBhvr>
                                    </p:animEffect>
                                  </p:childTnLst>
                                </p:cTn>
                              </p:par>
                              <p:par>
                                <p:cTn id="29" presetID="26" presetClass="entr" presetSubtype="0" fill="hold" nodeType="withEffect">
                                  <p:stCondLst>
                                    <p:cond delay="0"/>
                                  </p:stCondLst>
                                  <p:childTnLst>
                                    <p:set>
                                      <p:cBhvr>
                                        <p:cTn id="30" dur="1" fill="hold">
                                          <p:stCondLst>
                                            <p:cond delay="0"/>
                                          </p:stCondLst>
                                        </p:cTn>
                                        <p:tgtEl>
                                          <p:spTgt spid="146"/>
                                        </p:tgtEl>
                                        <p:attrNameLst>
                                          <p:attrName>style.visibility</p:attrName>
                                        </p:attrNameLst>
                                      </p:cBhvr>
                                      <p:to>
                                        <p:strVal val="visible"/>
                                      </p:to>
                                    </p:set>
                                    <p:animEffect transition="in" filter="wipe(down)">
                                      <p:cBhvr>
                                        <p:cTn id="31" dur="285">
                                          <p:stCondLst>
                                            <p:cond delay="0"/>
                                          </p:stCondLst>
                                        </p:cTn>
                                        <p:tgtEl>
                                          <p:spTgt spid="146"/>
                                        </p:tgtEl>
                                      </p:cBhvr>
                                    </p:animEffect>
                                    <p:anim calcmode="lin" valueType="num">
                                      <p:cBhvr>
                                        <p:cTn id="32" dur="896" tmFilter="0,0; 0.14,0.36; 0.43,0.73; 0.71,0.91; 1.0,1.0">
                                          <p:stCondLst>
                                            <p:cond delay="0"/>
                                          </p:stCondLst>
                                        </p:cTn>
                                        <p:tgtEl>
                                          <p:spTgt spid="146"/>
                                        </p:tgtEl>
                                        <p:attrNameLst>
                                          <p:attrName>ppt_x</p:attrName>
                                        </p:attrNameLst>
                                      </p:cBhvr>
                                      <p:tavLst>
                                        <p:tav tm="0">
                                          <p:val>
                                            <p:strVal val="#ppt_x-0.25"/>
                                          </p:val>
                                        </p:tav>
                                        <p:tav tm="100000">
                                          <p:val>
                                            <p:strVal val="#ppt_x"/>
                                          </p:val>
                                        </p:tav>
                                      </p:tavLst>
                                    </p:anim>
                                    <p:anim calcmode="lin" valueType="num">
                                      <p:cBhvr>
                                        <p:cTn id="33" dur="326" tmFilter="0.0,0.0; 0.25,0.07; 0.50,0.2; 0.75,0.467; 1.0,1.0">
                                          <p:stCondLst>
                                            <p:cond delay="0"/>
                                          </p:stCondLst>
                                        </p:cTn>
                                        <p:tgtEl>
                                          <p:spTgt spid="146"/>
                                        </p:tgtEl>
                                        <p:attrNameLst>
                                          <p:attrName>ppt_y</p:attrName>
                                        </p:attrNameLst>
                                      </p:cBhvr>
                                      <p:tavLst>
                                        <p:tav tm="0" fmla="#ppt_y-sin(pi*$)/3">
                                          <p:val>
                                            <p:fltVal val="0.5"/>
                                          </p:val>
                                        </p:tav>
                                        <p:tav tm="100000">
                                          <p:val>
                                            <p:fltVal val="1"/>
                                          </p:val>
                                        </p:tav>
                                      </p:tavLst>
                                    </p:anim>
                                    <p:anim calcmode="lin" valueType="num">
                                      <p:cBhvr>
                                        <p:cTn id="34" dur="326" tmFilter="0, 0; 0.125,0.2665; 0.25,0.4; 0.375,0.465; 0.5,0.5;  0.625,0.535; 0.75,0.6; 0.875,0.7335; 1,1">
                                          <p:stCondLst>
                                            <p:cond delay="326"/>
                                          </p:stCondLst>
                                        </p:cTn>
                                        <p:tgtEl>
                                          <p:spTgt spid="146"/>
                                        </p:tgtEl>
                                        <p:attrNameLst>
                                          <p:attrName>ppt_y</p:attrName>
                                        </p:attrNameLst>
                                      </p:cBhvr>
                                      <p:tavLst>
                                        <p:tav tm="0" fmla="#ppt_y-sin(pi*$)/9">
                                          <p:val>
                                            <p:fltVal val="0"/>
                                          </p:val>
                                        </p:tav>
                                        <p:tav tm="100000">
                                          <p:val>
                                            <p:fltVal val="1"/>
                                          </p:val>
                                        </p:tav>
                                      </p:tavLst>
                                    </p:anim>
                                    <p:anim calcmode="lin" valueType="num">
                                      <p:cBhvr>
                                        <p:cTn id="35" dur="2" tmFilter="0, 0; 0.125,0.2665; 0.25,0.4; 0.375,0.465; 0.5,0.5;  0.625,0.535; 0.75,0.6; 0.875,0.7335; 1,1">
                                          <p:stCondLst>
                                            <p:cond delay="651"/>
                                          </p:stCondLst>
                                        </p:cTn>
                                        <p:tgtEl>
                                          <p:spTgt spid="146"/>
                                        </p:tgtEl>
                                        <p:attrNameLst>
                                          <p:attrName>ppt_y</p:attrName>
                                        </p:attrNameLst>
                                      </p:cBhvr>
                                      <p:tavLst>
                                        <p:tav tm="0" fmla="#ppt_y-sin(pi*$)/27">
                                          <p:val>
                                            <p:fltVal val="0"/>
                                          </p:val>
                                        </p:tav>
                                        <p:tav tm="100000">
                                          <p:val>
                                            <p:fltVal val="1"/>
                                          </p:val>
                                        </p:tav>
                                      </p:tavLst>
                                    </p:anim>
                                    <p:anim calcmode="lin" valueType="num">
                                      <p:cBhvr>
                                        <p:cTn id="36" dur="1" tmFilter="0, 0; 0.125,0.2665; 0.25,0.4; 0.375,0.465; 0.5,0.5;  0.625,0.535; 0.75,0.6; 0.875,0.7335; 1,1">
                                          <p:stCondLst>
                                            <p:cond delay="999"/>
                                          </p:stCondLst>
                                        </p:cTn>
                                        <p:tgtEl>
                                          <p:spTgt spid="146"/>
                                        </p:tgtEl>
                                        <p:attrNameLst>
                                          <p:attrName>ppt_y</p:attrName>
                                        </p:attrNameLst>
                                      </p:cBhvr>
                                      <p:tavLst>
                                        <p:tav tm="0" fmla="#ppt_y-sin(pi*$)/81">
                                          <p:val>
                                            <p:fltVal val="0"/>
                                          </p:val>
                                        </p:tav>
                                        <p:tav tm="100000">
                                          <p:val>
                                            <p:fltVal val="1"/>
                                          </p:val>
                                        </p:tav>
                                      </p:tavLst>
                                    </p:anim>
                                    <p:animScale>
                                      <p:cBhvr>
                                        <p:cTn id="37" dur="1">
                                          <p:stCondLst>
                                            <p:cond delay="320"/>
                                          </p:stCondLst>
                                        </p:cTn>
                                        <p:tgtEl>
                                          <p:spTgt spid="146"/>
                                        </p:tgtEl>
                                      </p:cBhvr>
                                      <p:to x="100000" y="60000"/>
                                    </p:animScale>
                                    <p:animScale>
                                      <p:cBhvr>
                                        <p:cTn id="38" dur="1" decel="50000">
                                          <p:stCondLst>
                                            <p:cond delay="332"/>
                                          </p:stCondLst>
                                        </p:cTn>
                                        <p:tgtEl>
                                          <p:spTgt spid="146"/>
                                        </p:tgtEl>
                                      </p:cBhvr>
                                      <p:to x="100000" y="100000"/>
                                    </p:animScale>
                                    <p:animScale>
                                      <p:cBhvr>
                                        <p:cTn id="39" dur="1">
                                          <p:stCondLst>
                                            <p:cond delay="645"/>
                                          </p:stCondLst>
                                        </p:cTn>
                                        <p:tgtEl>
                                          <p:spTgt spid="146"/>
                                        </p:tgtEl>
                                      </p:cBhvr>
                                      <p:to x="100000" y="80000"/>
                                    </p:animScale>
                                    <p:animScale>
                                      <p:cBhvr>
                                        <p:cTn id="40" dur="1" decel="50000">
                                          <p:stCondLst>
                                            <p:cond delay="658"/>
                                          </p:stCondLst>
                                        </p:cTn>
                                        <p:tgtEl>
                                          <p:spTgt spid="146"/>
                                        </p:tgtEl>
                                      </p:cBhvr>
                                      <p:to x="100000" y="100000"/>
                                    </p:animScale>
                                    <p:animScale>
                                      <p:cBhvr>
                                        <p:cTn id="41" dur="1">
                                          <p:stCondLst>
                                            <p:cond delay="999"/>
                                          </p:stCondLst>
                                        </p:cTn>
                                        <p:tgtEl>
                                          <p:spTgt spid="146"/>
                                        </p:tgtEl>
                                      </p:cBhvr>
                                      <p:to x="100000" y="90000"/>
                                    </p:animScale>
                                    <p:animScale>
                                      <p:cBhvr>
                                        <p:cTn id="42" dur="1" decel="50000">
                                          <p:stCondLst>
                                            <p:cond delay="999"/>
                                          </p:stCondLst>
                                        </p:cTn>
                                        <p:tgtEl>
                                          <p:spTgt spid="146"/>
                                        </p:tgtEl>
                                      </p:cBhvr>
                                      <p:to x="100000" y="100000"/>
                                    </p:animScale>
                                    <p:animScale>
                                      <p:cBhvr>
                                        <p:cTn id="43" dur="1">
                                          <p:stCondLst>
                                            <p:cond delay="999"/>
                                          </p:stCondLst>
                                        </p:cTn>
                                        <p:tgtEl>
                                          <p:spTgt spid="146"/>
                                        </p:tgtEl>
                                      </p:cBhvr>
                                      <p:to x="100000" y="95000"/>
                                    </p:animScale>
                                    <p:animScale>
                                      <p:cBhvr>
                                        <p:cTn id="44" dur="1" decel="50000">
                                          <p:stCondLst>
                                            <p:cond delay="999"/>
                                          </p:stCondLst>
                                        </p:cTn>
                                        <p:tgtEl>
                                          <p:spTgt spid="14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5" grpId="0" animBg="1"/>
      <p:bldP spid="5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73"/>
        <p:cNvGrpSpPr/>
        <p:nvPr/>
      </p:nvGrpSpPr>
      <p:grpSpPr>
        <a:xfrm>
          <a:off x="0" y="0"/>
          <a:ext cx="0" cy="0"/>
          <a:chOff x="0" y="0"/>
          <a:chExt cx="0" cy="0"/>
        </a:xfrm>
      </p:grpSpPr>
      <p:sp>
        <p:nvSpPr>
          <p:cNvPr id="3475" name="Google Shape;3475;p40"/>
          <p:cNvSpPr txBox="1">
            <a:spLocks noGrp="1"/>
          </p:cNvSpPr>
          <p:nvPr>
            <p:ph type="title"/>
          </p:nvPr>
        </p:nvSpPr>
        <p:spPr>
          <a:xfrm>
            <a:off x="-8712" y="768341"/>
            <a:ext cx="7925736" cy="578768"/>
          </a:xfrm>
          <a:prstGeom prst="rect">
            <a:avLst/>
          </a:prstGeom>
          <a:solidFill>
            <a:schemeClr val="lt1"/>
          </a:solidFill>
        </p:spPr>
        <p:txBody>
          <a:bodyPr spcFirstLastPara="1" wrap="square" lIns="91425" tIns="91425" rIns="91425" bIns="91425" anchor="b" anchorCtr="0">
            <a:noAutofit/>
          </a:bodyPr>
          <a:lstStyle/>
          <a:p>
            <a:pPr marL="361950"/>
            <a:r>
              <a:rPr lang="en-US" sz="1800" smtClean="0">
                <a:latin typeface="+mn-lt"/>
              </a:rPr>
              <a:t>Kiểm thử ứng dụng</a:t>
            </a:r>
            <a:r>
              <a:rPr lang="en-US" sz="1800" b="0" smtClean="0">
                <a:latin typeface="+mn-lt"/>
              </a:rPr>
              <a:t>: </a:t>
            </a:r>
            <a:br>
              <a:rPr lang="en-US" sz="1800" b="0" smtClean="0">
                <a:latin typeface="+mn-lt"/>
              </a:rPr>
            </a:br>
            <a:endParaRPr sz="1600" b="0">
              <a:latin typeface="+mn-lt"/>
            </a:endParaRPr>
          </a:p>
        </p:txBody>
      </p:sp>
      <p:sp>
        <p:nvSpPr>
          <p:cNvPr id="55" name="Google Shape;3457;p38"/>
          <p:cNvSpPr txBox="1">
            <a:spLocks/>
          </p:cNvSpPr>
          <p:nvPr/>
        </p:nvSpPr>
        <p:spPr>
          <a:xfrm>
            <a:off x="-16370" y="-19730"/>
            <a:ext cx="9144000" cy="786810"/>
          </a:xfrm>
          <a:prstGeom prst="rect">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Poppins"/>
              <a:buNone/>
              <a:defRPr sz="24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algn="ctr"/>
            <a:r>
              <a:rPr lang="vi-VN" smtClean="0">
                <a:latin typeface="+mn-lt"/>
              </a:rPr>
              <a:t>0</a:t>
            </a:r>
            <a:r>
              <a:rPr lang="en-US">
                <a:latin typeface="+mn-lt"/>
              </a:rPr>
              <a:t>4</a:t>
            </a:r>
            <a:r>
              <a:rPr lang="vi-VN" smtClean="0">
                <a:latin typeface="+mn-lt"/>
              </a:rPr>
              <a:t>. </a:t>
            </a:r>
            <a:r>
              <a:rPr lang="en-US" smtClean="0">
                <a:latin typeface="+mn-lt"/>
              </a:rPr>
              <a:t>TRIỂN KHAI WEBSITE</a:t>
            </a:r>
            <a:endParaRPr lang="vi-VN">
              <a:latin typeface="+mn-lt"/>
            </a:endParaRPr>
          </a:p>
        </p:txBody>
      </p:sp>
      <p:grpSp>
        <p:nvGrpSpPr>
          <p:cNvPr id="59" name="Google Shape;4107;p60"/>
          <p:cNvGrpSpPr/>
          <p:nvPr/>
        </p:nvGrpSpPr>
        <p:grpSpPr>
          <a:xfrm>
            <a:off x="7564749" y="106594"/>
            <a:ext cx="1468575" cy="678325"/>
            <a:chOff x="2491100" y="4441600"/>
            <a:chExt cx="1468575" cy="678325"/>
          </a:xfrm>
        </p:grpSpPr>
        <p:sp>
          <p:nvSpPr>
            <p:cNvPr id="60" name="Google Shape;4108;p60"/>
            <p:cNvSpPr/>
            <p:nvPr/>
          </p:nvSpPr>
          <p:spPr>
            <a:xfrm>
              <a:off x="2552925" y="4441600"/>
              <a:ext cx="1406750" cy="638925"/>
            </a:xfrm>
            <a:custGeom>
              <a:avLst/>
              <a:gdLst/>
              <a:ahLst/>
              <a:cxnLst/>
              <a:rect l="l" t="t" r="r" b="b"/>
              <a:pathLst>
                <a:path w="56270" h="25557" extrusionOk="0">
                  <a:moveTo>
                    <a:pt x="27524" y="759"/>
                  </a:moveTo>
                  <a:cubicBezTo>
                    <a:pt x="27705" y="759"/>
                    <a:pt x="27889" y="777"/>
                    <a:pt x="28073" y="815"/>
                  </a:cubicBezTo>
                  <a:cubicBezTo>
                    <a:pt x="28632" y="939"/>
                    <a:pt x="29469" y="1714"/>
                    <a:pt x="29903" y="2149"/>
                  </a:cubicBezTo>
                  <a:cubicBezTo>
                    <a:pt x="33284" y="5530"/>
                    <a:pt x="34525" y="11330"/>
                    <a:pt x="34525" y="15952"/>
                  </a:cubicBezTo>
                  <a:cubicBezTo>
                    <a:pt x="34525" y="16058"/>
                    <a:pt x="34622" y="16099"/>
                    <a:pt x="34757" y="16099"/>
                  </a:cubicBezTo>
                  <a:cubicBezTo>
                    <a:pt x="35057" y="16099"/>
                    <a:pt x="35547" y="15904"/>
                    <a:pt x="35611" y="15797"/>
                  </a:cubicBezTo>
                  <a:lnTo>
                    <a:pt x="38961" y="10524"/>
                  </a:lnTo>
                  <a:cubicBezTo>
                    <a:pt x="39488" y="9686"/>
                    <a:pt x="39985" y="8787"/>
                    <a:pt x="40574" y="8011"/>
                  </a:cubicBezTo>
                  <a:cubicBezTo>
                    <a:pt x="40884" y="7608"/>
                    <a:pt x="41287" y="6988"/>
                    <a:pt x="41691" y="6770"/>
                  </a:cubicBezTo>
                  <a:lnTo>
                    <a:pt x="44575" y="6460"/>
                  </a:lnTo>
                  <a:cubicBezTo>
                    <a:pt x="44824" y="6646"/>
                    <a:pt x="45041" y="6894"/>
                    <a:pt x="45196" y="7205"/>
                  </a:cubicBezTo>
                  <a:cubicBezTo>
                    <a:pt x="47367" y="10555"/>
                    <a:pt x="43490" y="16417"/>
                    <a:pt x="41505" y="19054"/>
                  </a:cubicBezTo>
                  <a:cubicBezTo>
                    <a:pt x="41411" y="19209"/>
                    <a:pt x="41536" y="19271"/>
                    <a:pt x="41691" y="19302"/>
                  </a:cubicBezTo>
                  <a:cubicBezTo>
                    <a:pt x="42056" y="19393"/>
                    <a:pt x="42405" y="19434"/>
                    <a:pt x="42745" y="19434"/>
                  </a:cubicBezTo>
                  <a:cubicBezTo>
                    <a:pt x="44021" y="19434"/>
                    <a:pt x="45149" y="18860"/>
                    <a:pt x="46375" y="18247"/>
                  </a:cubicBezTo>
                  <a:cubicBezTo>
                    <a:pt x="47624" y="17623"/>
                    <a:pt x="49080" y="17068"/>
                    <a:pt x="50505" y="17068"/>
                  </a:cubicBezTo>
                  <a:cubicBezTo>
                    <a:pt x="51416" y="17068"/>
                    <a:pt x="52314" y="17295"/>
                    <a:pt x="53137" y="17875"/>
                  </a:cubicBezTo>
                  <a:cubicBezTo>
                    <a:pt x="54129" y="18558"/>
                    <a:pt x="54812" y="19643"/>
                    <a:pt x="54998" y="20853"/>
                  </a:cubicBezTo>
                  <a:cubicBezTo>
                    <a:pt x="55339" y="24451"/>
                    <a:pt x="50996" y="24824"/>
                    <a:pt x="48453" y="24855"/>
                  </a:cubicBezTo>
                  <a:cubicBezTo>
                    <a:pt x="45351" y="24886"/>
                    <a:pt x="42280" y="24886"/>
                    <a:pt x="39178" y="24886"/>
                  </a:cubicBezTo>
                  <a:cubicBezTo>
                    <a:pt x="27276" y="24886"/>
                    <a:pt x="15375" y="24650"/>
                    <a:pt x="3473" y="24151"/>
                  </a:cubicBezTo>
                  <a:lnTo>
                    <a:pt x="3473" y="24151"/>
                  </a:lnTo>
                  <a:cubicBezTo>
                    <a:pt x="3673" y="23984"/>
                    <a:pt x="3726" y="23783"/>
                    <a:pt x="3391" y="23783"/>
                  </a:cubicBezTo>
                  <a:cubicBezTo>
                    <a:pt x="3337" y="23783"/>
                    <a:pt x="3272" y="23788"/>
                    <a:pt x="3196" y="23800"/>
                  </a:cubicBezTo>
                  <a:cubicBezTo>
                    <a:pt x="3110" y="23813"/>
                    <a:pt x="3028" y="23820"/>
                    <a:pt x="2950" y="23820"/>
                  </a:cubicBezTo>
                  <a:cubicBezTo>
                    <a:pt x="1579" y="23820"/>
                    <a:pt x="1296" y="21854"/>
                    <a:pt x="1707" y="20915"/>
                  </a:cubicBezTo>
                  <a:cubicBezTo>
                    <a:pt x="2265" y="19674"/>
                    <a:pt x="3599" y="19054"/>
                    <a:pt x="4809" y="18589"/>
                  </a:cubicBezTo>
                  <a:cubicBezTo>
                    <a:pt x="6853" y="17804"/>
                    <a:pt x="9006" y="17384"/>
                    <a:pt x="11171" y="17384"/>
                  </a:cubicBezTo>
                  <a:cubicBezTo>
                    <a:pt x="11832" y="17384"/>
                    <a:pt x="12493" y="17423"/>
                    <a:pt x="13153" y="17503"/>
                  </a:cubicBezTo>
                  <a:cubicBezTo>
                    <a:pt x="13308" y="17503"/>
                    <a:pt x="14301" y="17317"/>
                    <a:pt x="14021" y="17007"/>
                  </a:cubicBezTo>
                  <a:cubicBezTo>
                    <a:pt x="12719" y="15611"/>
                    <a:pt x="11230" y="14091"/>
                    <a:pt x="10826" y="12137"/>
                  </a:cubicBezTo>
                  <a:cubicBezTo>
                    <a:pt x="10671" y="11361"/>
                    <a:pt x="10702" y="10555"/>
                    <a:pt x="10919" y="9810"/>
                  </a:cubicBezTo>
                  <a:cubicBezTo>
                    <a:pt x="11365" y="8369"/>
                    <a:pt x="12674" y="7835"/>
                    <a:pt x="14098" y="7835"/>
                  </a:cubicBezTo>
                  <a:cubicBezTo>
                    <a:pt x="14360" y="7835"/>
                    <a:pt x="14625" y="7853"/>
                    <a:pt x="14890" y="7887"/>
                  </a:cubicBezTo>
                  <a:cubicBezTo>
                    <a:pt x="18519" y="8321"/>
                    <a:pt x="21745" y="11206"/>
                    <a:pt x="23420" y="14308"/>
                  </a:cubicBezTo>
                  <a:cubicBezTo>
                    <a:pt x="23469" y="14406"/>
                    <a:pt x="23603" y="14449"/>
                    <a:pt x="23761" y="14449"/>
                  </a:cubicBezTo>
                  <a:cubicBezTo>
                    <a:pt x="24102" y="14449"/>
                    <a:pt x="24558" y="14252"/>
                    <a:pt x="24537" y="13998"/>
                  </a:cubicBezTo>
                  <a:cubicBezTo>
                    <a:pt x="24382" y="11113"/>
                    <a:pt x="24413" y="8228"/>
                    <a:pt x="24630" y="5344"/>
                  </a:cubicBezTo>
                  <a:cubicBezTo>
                    <a:pt x="24661" y="4320"/>
                    <a:pt x="24847" y="3265"/>
                    <a:pt x="25157" y="2304"/>
                  </a:cubicBezTo>
                  <a:cubicBezTo>
                    <a:pt x="25578" y="1330"/>
                    <a:pt x="26512" y="759"/>
                    <a:pt x="27524" y="759"/>
                  </a:cubicBezTo>
                  <a:close/>
                  <a:moveTo>
                    <a:pt x="27458" y="1"/>
                  </a:moveTo>
                  <a:cubicBezTo>
                    <a:pt x="25570" y="1"/>
                    <a:pt x="24239" y="1388"/>
                    <a:pt x="23793" y="3203"/>
                  </a:cubicBezTo>
                  <a:cubicBezTo>
                    <a:pt x="23122" y="6010"/>
                    <a:pt x="23167" y="9174"/>
                    <a:pt x="23307" y="12139"/>
                  </a:cubicBezTo>
                  <a:lnTo>
                    <a:pt x="23307" y="12139"/>
                  </a:lnTo>
                  <a:cubicBezTo>
                    <a:pt x="21159" y="9407"/>
                    <a:pt x="17743" y="7095"/>
                    <a:pt x="14290" y="7095"/>
                  </a:cubicBezTo>
                  <a:cubicBezTo>
                    <a:pt x="13807" y="7095"/>
                    <a:pt x="13324" y="7140"/>
                    <a:pt x="12843" y="7236"/>
                  </a:cubicBezTo>
                  <a:cubicBezTo>
                    <a:pt x="11137" y="7546"/>
                    <a:pt x="9834" y="8942"/>
                    <a:pt x="9648" y="10679"/>
                  </a:cubicBezTo>
                  <a:cubicBezTo>
                    <a:pt x="9285" y="13103"/>
                    <a:pt x="10851" y="15127"/>
                    <a:pt x="12432" y="16840"/>
                  </a:cubicBezTo>
                  <a:lnTo>
                    <a:pt x="12432" y="16840"/>
                  </a:lnTo>
                  <a:cubicBezTo>
                    <a:pt x="12095" y="16826"/>
                    <a:pt x="11753" y="16818"/>
                    <a:pt x="11410" y="16818"/>
                  </a:cubicBezTo>
                  <a:cubicBezTo>
                    <a:pt x="8166" y="16818"/>
                    <a:pt x="4711" y="17505"/>
                    <a:pt x="2141" y="19333"/>
                  </a:cubicBezTo>
                  <a:cubicBezTo>
                    <a:pt x="1055" y="20109"/>
                    <a:pt x="1" y="21287"/>
                    <a:pt x="404" y="22714"/>
                  </a:cubicBezTo>
                  <a:cubicBezTo>
                    <a:pt x="659" y="23586"/>
                    <a:pt x="1221" y="24123"/>
                    <a:pt x="1949" y="24314"/>
                  </a:cubicBezTo>
                  <a:lnTo>
                    <a:pt x="1949" y="24314"/>
                  </a:lnTo>
                  <a:cubicBezTo>
                    <a:pt x="1716" y="24466"/>
                    <a:pt x="1617" y="24650"/>
                    <a:pt x="2048" y="24668"/>
                  </a:cubicBezTo>
                  <a:lnTo>
                    <a:pt x="2079" y="24699"/>
                  </a:lnTo>
                  <a:cubicBezTo>
                    <a:pt x="10826" y="25072"/>
                    <a:pt x="19574" y="25289"/>
                    <a:pt x="28321" y="25413"/>
                  </a:cubicBezTo>
                  <a:cubicBezTo>
                    <a:pt x="32695" y="25444"/>
                    <a:pt x="37069" y="25475"/>
                    <a:pt x="41443" y="25475"/>
                  </a:cubicBezTo>
                  <a:cubicBezTo>
                    <a:pt x="43080" y="25475"/>
                    <a:pt x="44785" y="25557"/>
                    <a:pt x="46484" y="25557"/>
                  </a:cubicBezTo>
                  <a:cubicBezTo>
                    <a:pt x="48260" y="25557"/>
                    <a:pt x="50029" y="25467"/>
                    <a:pt x="51710" y="25103"/>
                  </a:cubicBezTo>
                  <a:cubicBezTo>
                    <a:pt x="53726" y="24668"/>
                    <a:pt x="56022" y="23490"/>
                    <a:pt x="56146" y="21163"/>
                  </a:cubicBezTo>
                  <a:cubicBezTo>
                    <a:pt x="56270" y="18434"/>
                    <a:pt x="53695" y="16634"/>
                    <a:pt x="51245" y="16510"/>
                  </a:cubicBezTo>
                  <a:cubicBezTo>
                    <a:pt x="51092" y="16501"/>
                    <a:pt x="50940" y="16497"/>
                    <a:pt x="50788" y="16497"/>
                  </a:cubicBezTo>
                  <a:cubicBezTo>
                    <a:pt x="49887" y="16497"/>
                    <a:pt x="48992" y="16653"/>
                    <a:pt x="48143" y="16945"/>
                  </a:cubicBezTo>
                  <a:cubicBezTo>
                    <a:pt x="47491" y="17131"/>
                    <a:pt x="46840" y="17410"/>
                    <a:pt x="46250" y="17720"/>
                  </a:cubicBezTo>
                  <a:cubicBezTo>
                    <a:pt x="45878" y="17937"/>
                    <a:pt x="45506" y="18123"/>
                    <a:pt x="45134" y="18279"/>
                  </a:cubicBezTo>
                  <a:lnTo>
                    <a:pt x="42962" y="18496"/>
                  </a:lnTo>
                  <a:cubicBezTo>
                    <a:pt x="43149" y="18216"/>
                    <a:pt x="43366" y="17937"/>
                    <a:pt x="43521" y="17658"/>
                  </a:cubicBezTo>
                  <a:cubicBezTo>
                    <a:pt x="45196" y="15146"/>
                    <a:pt x="47553" y="11175"/>
                    <a:pt x="46809" y="8042"/>
                  </a:cubicBezTo>
                  <a:cubicBezTo>
                    <a:pt x="46411" y="6347"/>
                    <a:pt x="45124" y="5471"/>
                    <a:pt x="43690" y="5471"/>
                  </a:cubicBezTo>
                  <a:cubicBezTo>
                    <a:pt x="42999" y="5471"/>
                    <a:pt x="42274" y="5674"/>
                    <a:pt x="41598" y="6088"/>
                  </a:cubicBezTo>
                  <a:cubicBezTo>
                    <a:pt x="40233" y="6894"/>
                    <a:pt x="39364" y="8290"/>
                    <a:pt x="38496" y="9593"/>
                  </a:cubicBezTo>
                  <a:cubicBezTo>
                    <a:pt x="37537" y="11123"/>
                    <a:pt x="36578" y="12652"/>
                    <a:pt x="35607" y="14169"/>
                  </a:cubicBezTo>
                  <a:lnTo>
                    <a:pt x="35607" y="14169"/>
                  </a:lnTo>
                  <a:cubicBezTo>
                    <a:pt x="35431" y="11051"/>
                    <a:pt x="34617" y="8004"/>
                    <a:pt x="33222" y="5188"/>
                  </a:cubicBezTo>
                  <a:cubicBezTo>
                    <a:pt x="32137" y="3017"/>
                    <a:pt x="30431" y="194"/>
                    <a:pt x="27701" y="8"/>
                  </a:cubicBezTo>
                  <a:cubicBezTo>
                    <a:pt x="27619" y="3"/>
                    <a:pt x="27538" y="1"/>
                    <a:pt x="274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109;p60"/>
            <p:cNvSpPr/>
            <p:nvPr/>
          </p:nvSpPr>
          <p:spPr>
            <a:xfrm>
              <a:off x="2491100" y="4497525"/>
              <a:ext cx="1387925" cy="622400"/>
            </a:xfrm>
            <a:custGeom>
              <a:avLst/>
              <a:gdLst/>
              <a:ahLst/>
              <a:cxnLst/>
              <a:rect l="l" t="t" r="r" b="b"/>
              <a:pathLst>
                <a:path w="55517" h="24896" extrusionOk="0">
                  <a:moveTo>
                    <a:pt x="26613" y="1"/>
                  </a:moveTo>
                  <a:cubicBezTo>
                    <a:pt x="26179" y="1"/>
                    <a:pt x="25749" y="106"/>
                    <a:pt x="25335" y="346"/>
                  </a:cubicBezTo>
                  <a:cubicBezTo>
                    <a:pt x="24001" y="1121"/>
                    <a:pt x="23660" y="2858"/>
                    <a:pt x="23536" y="4409"/>
                  </a:cubicBezTo>
                  <a:cubicBezTo>
                    <a:pt x="23257" y="7573"/>
                    <a:pt x="23195" y="10706"/>
                    <a:pt x="23381" y="13870"/>
                  </a:cubicBezTo>
                  <a:cubicBezTo>
                    <a:pt x="21489" y="10303"/>
                    <a:pt x="18045" y="7821"/>
                    <a:pt x="14075" y="7232"/>
                  </a:cubicBezTo>
                  <a:cubicBezTo>
                    <a:pt x="13753" y="7161"/>
                    <a:pt x="13436" y="7126"/>
                    <a:pt x="13121" y="7126"/>
                  </a:cubicBezTo>
                  <a:cubicBezTo>
                    <a:pt x="12618" y="7126"/>
                    <a:pt x="12121" y="7215"/>
                    <a:pt x="11624" y="7387"/>
                  </a:cubicBezTo>
                  <a:cubicBezTo>
                    <a:pt x="9856" y="8070"/>
                    <a:pt x="9205" y="10396"/>
                    <a:pt x="9701" y="12226"/>
                  </a:cubicBezTo>
                  <a:cubicBezTo>
                    <a:pt x="10197" y="14056"/>
                    <a:pt x="11562" y="15514"/>
                    <a:pt x="12865" y="16910"/>
                  </a:cubicBezTo>
                  <a:cubicBezTo>
                    <a:pt x="12165" y="16830"/>
                    <a:pt x="11462" y="16790"/>
                    <a:pt x="10762" y="16790"/>
                  </a:cubicBezTo>
                  <a:cubicBezTo>
                    <a:pt x="8208" y="16790"/>
                    <a:pt x="5680" y="17321"/>
                    <a:pt x="3342" y="18368"/>
                  </a:cubicBezTo>
                  <a:cubicBezTo>
                    <a:pt x="2039" y="18926"/>
                    <a:pt x="737" y="19764"/>
                    <a:pt x="333" y="21129"/>
                  </a:cubicBezTo>
                  <a:cubicBezTo>
                    <a:pt x="0" y="22322"/>
                    <a:pt x="934" y="23863"/>
                    <a:pt x="2089" y="23863"/>
                  </a:cubicBezTo>
                  <a:cubicBezTo>
                    <a:pt x="2225" y="23863"/>
                    <a:pt x="2364" y="23842"/>
                    <a:pt x="2505" y="23796"/>
                  </a:cubicBezTo>
                  <a:lnTo>
                    <a:pt x="2505" y="23796"/>
                  </a:lnTo>
                  <a:lnTo>
                    <a:pt x="1667" y="24106"/>
                  </a:lnTo>
                  <a:cubicBezTo>
                    <a:pt x="14119" y="24633"/>
                    <a:pt x="26591" y="24896"/>
                    <a:pt x="39067" y="24896"/>
                  </a:cubicBezTo>
                  <a:cubicBezTo>
                    <a:pt x="42038" y="24896"/>
                    <a:pt x="45008" y="24881"/>
                    <a:pt x="47979" y="24851"/>
                  </a:cubicBezTo>
                  <a:cubicBezTo>
                    <a:pt x="50585" y="24820"/>
                    <a:pt x="53811" y="24386"/>
                    <a:pt x="54741" y="21966"/>
                  </a:cubicBezTo>
                  <a:cubicBezTo>
                    <a:pt x="55517" y="19981"/>
                    <a:pt x="54090" y="17623"/>
                    <a:pt x="52105" y="16848"/>
                  </a:cubicBezTo>
                  <a:cubicBezTo>
                    <a:pt x="51439" y="16599"/>
                    <a:pt x="50739" y="16488"/>
                    <a:pt x="50032" y="16488"/>
                  </a:cubicBezTo>
                  <a:cubicBezTo>
                    <a:pt x="48630" y="16488"/>
                    <a:pt x="47200" y="16922"/>
                    <a:pt x="45963" y="17561"/>
                  </a:cubicBezTo>
                  <a:cubicBezTo>
                    <a:pt x="44796" y="18157"/>
                    <a:pt x="43551" y="18931"/>
                    <a:pt x="42321" y="18931"/>
                  </a:cubicBezTo>
                  <a:cubicBezTo>
                    <a:pt x="42013" y="18931"/>
                    <a:pt x="41707" y="18883"/>
                    <a:pt x="41403" y="18771"/>
                  </a:cubicBezTo>
                  <a:cubicBezTo>
                    <a:pt x="43047" y="16600"/>
                    <a:pt x="44319" y="14211"/>
                    <a:pt x="45187" y="11637"/>
                  </a:cubicBezTo>
                  <a:cubicBezTo>
                    <a:pt x="45560" y="10520"/>
                    <a:pt x="45870" y="9310"/>
                    <a:pt x="45684" y="8163"/>
                  </a:cubicBezTo>
                  <a:cubicBezTo>
                    <a:pt x="45497" y="6984"/>
                    <a:pt x="44722" y="5836"/>
                    <a:pt x="43574" y="5526"/>
                  </a:cubicBezTo>
                  <a:cubicBezTo>
                    <a:pt x="43341" y="5461"/>
                    <a:pt x="43112" y="5430"/>
                    <a:pt x="42888" y="5430"/>
                  </a:cubicBezTo>
                  <a:cubicBezTo>
                    <a:pt x="41197" y="5430"/>
                    <a:pt x="39756" y="7157"/>
                    <a:pt x="38797" y="8690"/>
                  </a:cubicBezTo>
                  <a:lnTo>
                    <a:pt x="34486" y="15514"/>
                  </a:lnTo>
                  <a:cubicBezTo>
                    <a:pt x="34517" y="11109"/>
                    <a:pt x="33307" y="6767"/>
                    <a:pt x="30918" y="3044"/>
                  </a:cubicBezTo>
                  <a:cubicBezTo>
                    <a:pt x="29936" y="1523"/>
                    <a:pt x="28255" y="1"/>
                    <a:pt x="266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110;p60"/>
            <p:cNvSpPr/>
            <p:nvPr/>
          </p:nvSpPr>
          <p:spPr>
            <a:xfrm>
              <a:off x="2622725" y="4993925"/>
              <a:ext cx="33375" cy="10900"/>
            </a:xfrm>
            <a:custGeom>
              <a:avLst/>
              <a:gdLst/>
              <a:ahLst/>
              <a:cxnLst/>
              <a:rect l="l" t="t" r="r" b="b"/>
              <a:pathLst>
                <a:path w="1335" h="436" extrusionOk="0">
                  <a:moveTo>
                    <a:pt x="931" y="1"/>
                  </a:moveTo>
                  <a:cubicBezTo>
                    <a:pt x="652" y="32"/>
                    <a:pt x="404" y="94"/>
                    <a:pt x="156" y="218"/>
                  </a:cubicBezTo>
                  <a:cubicBezTo>
                    <a:pt x="124" y="249"/>
                    <a:pt x="0" y="311"/>
                    <a:pt x="31" y="373"/>
                  </a:cubicBezTo>
                  <a:cubicBezTo>
                    <a:pt x="31" y="435"/>
                    <a:pt x="187" y="435"/>
                    <a:pt x="218" y="435"/>
                  </a:cubicBezTo>
                  <a:lnTo>
                    <a:pt x="404" y="435"/>
                  </a:lnTo>
                  <a:cubicBezTo>
                    <a:pt x="652" y="435"/>
                    <a:pt x="931" y="342"/>
                    <a:pt x="1179" y="218"/>
                  </a:cubicBezTo>
                  <a:cubicBezTo>
                    <a:pt x="1241" y="187"/>
                    <a:pt x="1334" y="125"/>
                    <a:pt x="1334" y="63"/>
                  </a:cubicBezTo>
                  <a:cubicBezTo>
                    <a:pt x="1303" y="1"/>
                    <a:pt x="1179" y="1"/>
                    <a:pt x="11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111;p60"/>
            <p:cNvSpPr/>
            <p:nvPr/>
          </p:nvSpPr>
          <p:spPr>
            <a:xfrm>
              <a:off x="2685850" y="4978700"/>
              <a:ext cx="43975" cy="13950"/>
            </a:xfrm>
            <a:custGeom>
              <a:avLst/>
              <a:gdLst/>
              <a:ahLst/>
              <a:cxnLst/>
              <a:rect l="l" t="t" r="r" b="b"/>
              <a:pathLst>
                <a:path w="1759" h="558" extrusionOk="0">
                  <a:moveTo>
                    <a:pt x="1529" y="1"/>
                  </a:moveTo>
                  <a:cubicBezTo>
                    <a:pt x="1427" y="1"/>
                    <a:pt x="1319" y="21"/>
                    <a:pt x="1291" y="21"/>
                  </a:cubicBezTo>
                  <a:lnTo>
                    <a:pt x="701" y="114"/>
                  </a:lnTo>
                  <a:cubicBezTo>
                    <a:pt x="546" y="145"/>
                    <a:pt x="391" y="207"/>
                    <a:pt x="267" y="269"/>
                  </a:cubicBezTo>
                  <a:cubicBezTo>
                    <a:pt x="205" y="269"/>
                    <a:pt x="50" y="362"/>
                    <a:pt x="19" y="424"/>
                  </a:cubicBezTo>
                  <a:cubicBezTo>
                    <a:pt x="0" y="535"/>
                    <a:pt x="138" y="558"/>
                    <a:pt x="271" y="558"/>
                  </a:cubicBezTo>
                  <a:cubicBezTo>
                    <a:pt x="360" y="558"/>
                    <a:pt x="447" y="548"/>
                    <a:pt x="484" y="548"/>
                  </a:cubicBezTo>
                  <a:lnTo>
                    <a:pt x="1074" y="424"/>
                  </a:lnTo>
                  <a:cubicBezTo>
                    <a:pt x="1229" y="424"/>
                    <a:pt x="1353" y="362"/>
                    <a:pt x="1508" y="300"/>
                  </a:cubicBezTo>
                  <a:cubicBezTo>
                    <a:pt x="1539" y="269"/>
                    <a:pt x="1694" y="207"/>
                    <a:pt x="1725" y="145"/>
                  </a:cubicBezTo>
                  <a:cubicBezTo>
                    <a:pt x="1758" y="28"/>
                    <a:pt x="1648" y="1"/>
                    <a:pt x="15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112;p60"/>
            <p:cNvSpPr/>
            <p:nvPr/>
          </p:nvSpPr>
          <p:spPr>
            <a:xfrm>
              <a:off x="2698725" y="5031150"/>
              <a:ext cx="38025" cy="14875"/>
            </a:xfrm>
            <a:custGeom>
              <a:avLst/>
              <a:gdLst/>
              <a:ahLst/>
              <a:cxnLst/>
              <a:rect l="l" t="t" r="r" b="b"/>
              <a:pathLst>
                <a:path w="1521" h="595" extrusionOk="0">
                  <a:moveTo>
                    <a:pt x="900" y="1"/>
                  </a:moveTo>
                  <a:cubicBezTo>
                    <a:pt x="590" y="1"/>
                    <a:pt x="342" y="94"/>
                    <a:pt x="155" y="311"/>
                  </a:cubicBezTo>
                  <a:cubicBezTo>
                    <a:pt x="0" y="528"/>
                    <a:pt x="279" y="590"/>
                    <a:pt x="435" y="590"/>
                  </a:cubicBezTo>
                  <a:lnTo>
                    <a:pt x="621" y="590"/>
                  </a:lnTo>
                  <a:cubicBezTo>
                    <a:pt x="650" y="593"/>
                    <a:pt x="678" y="595"/>
                    <a:pt x="707" y="595"/>
                  </a:cubicBezTo>
                  <a:cubicBezTo>
                    <a:pt x="957" y="595"/>
                    <a:pt x="1198" y="478"/>
                    <a:pt x="1365" y="311"/>
                  </a:cubicBezTo>
                  <a:cubicBezTo>
                    <a:pt x="1520" y="94"/>
                    <a:pt x="1241" y="1"/>
                    <a:pt x="10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113;p60"/>
            <p:cNvSpPr/>
            <p:nvPr/>
          </p:nvSpPr>
          <p:spPr>
            <a:xfrm>
              <a:off x="2725075" y="5061400"/>
              <a:ext cx="48125" cy="18625"/>
            </a:xfrm>
            <a:custGeom>
              <a:avLst/>
              <a:gdLst/>
              <a:ahLst/>
              <a:cxnLst/>
              <a:rect l="l" t="t" r="r" b="b"/>
              <a:pathLst>
                <a:path w="1925" h="745" extrusionOk="0">
                  <a:moveTo>
                    <a:pt x="1180" y="1"/>
                  </a:moveTo>
                  <a:cubicBezTo>
                    <a:pt x="683" y="1"/>
                    <a:pt x="1" y="745"/>
                    <a:pt x="776" y="745"/>
                  </a:cubicBezTo>
                  <a:cubicBezTo>
                    <a:pt x="1242" y="745"/>
                    <a:pt x="1924" y="1"/>
                    <a:pt x="11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114;p60"/>
            <p:cNvSpPr/>
            <p:nvPr/>
          </p:nvSpPr>
          <p:spPr>
            <a:xfrm>
              <a:off x="2801075" y="5039675"/>
              <a:ext cx="48900" cy="12450"/>
            </a:xfrm>
            <a:custGeom>
              <a:avLst/>
              <a:gdLst/>
              <a:ahLst/>
              <a:cxnLst/>
              <a:rect l="l" t="t" r="r" b="b"/>
              <a:pathLst>
                <a:path w="1956" h="498" extrusionOk="0">
                  <a:moveTo>
                    <a:pt x="1211" y="1"/>
                  </a:moveTo>
                  <a:cubicBezTo>
                    <a:pt x="869" y="1"/>
                    <a:pt x="1" y="497"/>
                    <a:pt x="745" y="497"/>
                  </a:cubicBezTo>
                  <a:cubicBezTo>
                    <a:pt x="1087" y="497"/>
                    <a:pt x="1955" y="1"/>
                    <a:pt x="12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115;p60"/>
            <p:cNvSpPr/>
            <p:nvPr/>
          </p:nvSpPr>
          <p:spPr>
            <a:xfrm>
              <a:off x="2787900" y="4997800"/>
              <a:ext cx="40350" cy="20350"/>
            </a:xfrm>
            <a:custGeom>
              <a:avLst/>
              <a:gdLst/>
              <a:ahLst/>
              <a:cxnLst/>
              <a:rect l="l" t="t" r="r" b="b"/>
              <a:pathLst>
                <a:path w="1614" h="814" extrusionOk="0">
                  <a:moveTo>
                    <a:pt x="1365" y="1"/>
                  </a:moveTo>
                  <a:cubicBezTo>
                    <a:pt x="1086" y="1"/>
                    <a:pt x="807" y="63"/>
                    <a:pt x="559" y="218"/>
                  </a:cubicBezTo>
                  <a:lnTo>
                    <a:pt x="187" y="528"/>
                  </a:lnTo>
                  <a:cubicBezTo>
                    <a:pt x="1" y="652"/>
                    <a:pt x="32" y="776"/>
                    <a:pt x="249" y="807"/>
                  </a:cubicBezTo>
                  <a:cubicBezTo>
                    <a:pt x="285" y="811"/>
                    <a:pt x="321" y="813"/>
                    <a:pt x="357" y="813"/>
                  </a:cubicBezTo>
                  <a:cubicBezTo>
                    <a:pt x="599" y="813"/>
                    <a:pt x="839" y="725"/>
                    <a:pt x="1055" y="590"/>
                  </a:cubicBezTo>
                  <a:lnTo>
                    <a:pt x="1427" y="311"/>
                  </a:lnTo>
                  <a:cubicBezTo>
                    <a:pt x="1614" y="187"/>
                    <a:pt x="1583" y="32"/>
                    <a:pt x="13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116;p60"/>
            <p:cNvSpPr/>
            <p:nvPr/>
          </p:nvSpPr>
          <p:spPr>
            <a:xfrm>
              <a:off x="2827450" y="4949525"/>
              <a:ext cx="49650" cy="18275"/>
            </a:xfrm>
            <a:custGeom>
              <a:avLst/>
              <a:gdLst/>
              <a:ahLst/>
              <a:cxnLst/>
              <a:rect l="l" t="t" r="r" b="b"/>
              <a:pathLst>
                <a:path w="1986" h="731" extrusionOk="0">
                  <a:moveTo>
                    <a:pt x="1607" y="1"/>
                  </a:moveTo>
                  <a:cubicBezTo>
                    <a:pt x="1395" y="1"/>
                    <a:pt x="1168" y="61"/>
                    <a:pt x="962" y="164"/>
                  </a:cubicBezTo>
                  <a:lnTo>
                    <a:pt x="373" y="443"/>
                  </a:lnTo>
                  <a:cubicBezTo>
                    <a:pt x="280" y="505"/>
                    <a:pt x="1" y="660"/>
                    <a:pt x="249" y="722"/>
                  </a:cubicBezTo>
                  <a:cubicBezTo>
                    <a:pt x="291" y="728"/>
                    <a:pt x="335" y="730"/>
                    <a:pt x="379" y="730"/>
                  </a:cubicBezTo>
                  <a:cubicBezTo>
                    <a:pt x="592" y="730"/>
                    <a:pt x="819" y="670"/>
                    <a:pt x="1024" y="567"/>
                  </a:cubicBezTo>
                  <a:lnTo>
                    <a:pt x="1614" y="288"/>
                  </a:lnTo>
                  <a:cubicBezTo>
                    <a:pt x="1707" y="226"/>
                    <a:pt x="1986" y="71"/>
                    <a:pt x="1738" y="9"/>
                  </a:cubicBezTo>
                  <a:cubicBezTo>
                    <a:pt x="1695" y="3"/>
                    <a:pt x="1652" y="1"/>
                    <a:pt x="16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117;p60"/>
            <p:cNvSpPr/>
            <p:nvPr/>
          </p:nvSpPr>
          <p:spPr>
            <a:xfrm>
              <a:off x="2856000" y="4872350"/>
              <a:ext cx="37950" cy="31975"/>
            </a:xfrm>
            <a:custGeom>
              <a:avLst/>
              <a:gdLst/>
              <a:ahLst/>
              <a:cxnLst/>
              <a:rect l="l" t="t" r="r" b="b"/>
              <a:pathLst>
                <a:path w="1518" h="1279" extrusionOk="0">
                  <a:moveTo>
                    <a:pt x="961" y="0"/>
                  </a:moveTo>
                  <a:cubicBezTo>
                    <a:pt x="698" y="0"/>
                    <a:pt x="404" y="116"/>
                    <a:pt x="316" y="335"/>
                  </a:cubicBezTo>
                  <a:lnTo>
                    <a:pt x="130" y="831"/>
                  </a:lnTo>
                  <a:cubicBezTo>
                    <a:pt x="1" y="1140"/>
                    <a:pt x="244" y="1278"/>
                    <a:pt x="532" y="1278"/>
                  </a:cubicBezTo>
                  <a:cubicBezTo>
                    <a:pt x="795" y="1278"/>
                    <a:pt x="1096" y="1163"/>
                    <a:pt x="1185" y="955"/>
                  </a:cubicBezTo>
                  <a:lnTo>
                    <a:pt x="1402" y="459"/>
                  </a:lnTo>
                  <a:cubicBezTo>
                    <a:pt x="1517" y="147"/>
                    <a:pt x="1258" y="0"/>
                    <a:pt x="9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118;p60"/>
            <p:cNvSpPr/>
            <p:nvPr/>
          </p:nvSpPr>
          <p:spPr>
            <a:xfrm>
              <a:off x="2818925" y="4813250"/>
              <a:ext cx="36475" cy="25150"/>
            </a:xfrm>
            <a:custGeom>
              <a:avLst/>
              <a:gdLst/>
              <a:ahLst/>
              <a:cxnLst/>
              <a:rect l="l" t="t" r="r" b="b"/>
              <a:pathLst>
                <a:path w="1459" h="1006" extrusionOk="0">
                  <a:moveTo>
                    <a:pt x="931" y="0"/>
                  </a:moveTo>
                  <a:cubicBezTo>
                    <a:pt x="652" y="31"/>
                    <a:pt x="404" y="155"/>
                    <a:pt x="279" y="373"/>
                  </a:cubicBezTo>
                  <a:cubicBezTo>
                    <a:pt x="217" y="528"/>
                    <a:pt x="155" y="652"/>
                    <a:pt x="93" y="776"/>
                  </a:cubicBezTo>
                  <a:cubicBezTo>
                    <a:pt x="0" y="900"/>
                    <a:pt x="124" y="931"/>
                    <a:pt x="186" y="962"/>
                  </a:cubicBezTo>
                  <a:cubicBezTo>
                    <a:pt x="274" y="984"/>
                    <a:pt x="362" y="1006"/>
                    <a:pt x="450" y="1006"/>
                  </a:cubicBezTo>
                  <a:cubicBezTo>
                    <a:pt x="486" y="1006"/>
                    <a:pt x="522" y="1002"/>
                    <a:pt x="559" y="993"/>
                  </a:cubicBezTo>
                  <a:cubicBezTo>
                    <a:pt x="807" y="962"/>
                    <a:pt x="1055" y="838"/>
                    <a:pt x="1210" y="621"/>
                  </a:cubicBezTo>
                  <a:lnTo>
                    <a:pt x="1396" y="218"/>
                  </a:lnTo>
                  <a:cubicBezTo>
                    <a:pt x="1458" y="93"/>
                    <a:pt x="1334" y="62"/>
                    <a:pt x="1272" y="31"/>
                  </a:cubicBezTo>
                  <a:cubicBezTo>
                    <a:pt x="1179" y="0"/>
                    <a:pt x="1024" y="0"/>
                    <a:pt x="9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119;p60"/>
            <p:cNvSpPr/>
            <p:nvPr/>
          </p:nvSpPr>
          <p:spPr>
            <a:xfrm>
              <a:off x="2785575" y="4758875"/>
              <a:ext cx="37250" cy="21050"/>
            </a:xfrm>
            <a:custGeom>
              <a:avLst/>
              <a:gdLst/>
              <a:ahLst/>
              <a:cxnLst/>
              <a:rect l="l" t="t" r="r" b="b"/>
              <a:pathLst>
                <a:path w="1490" h="842" extrusionOk="0">
                  <a:moveTo>
                    <a:pt x="591" y="1"/>
                  </a:moveTo>
                  <a:cubicBezTo>
                    <a:pt x="337" y="1"/>
                    <a:pt x="118" y="180"/>
                    <a:pt x="31" y="438"/>
                  </a:cubicBezTo>
                  <a:cubicBezTo>
                    <a:pt x="0" y="749"/>
                    <a:pt x="342" y="842"/>
                    <a:pt x="559" y="842"/>
                  </a:cubicBezTo>
                  <a:lnTo>
                    <a:pt x="869" y="842"/>
                  </a:lnTo>
                  <a:cubicBezTo>
                    <a:pt x="1148" y="842"/>
                    <a:pt x="1396" y="655"/>
                    <a:pt x="1489" y="376"/>
                  </a:cubicBezTo>
                  <a:cubicBezTo>
                    <a:pt x="1489" y="97"/>
                    <a:pt x="1179" y="4"/>
                    <a:pt x="962" y="4"/>
                  </a:cubicBezTo>
                  <a:lnTo>
                    <a:pt x="652" y="4"/>
                  </a:lnTo>
                  <a:cubicBezTo>
                    <a:pt x="632" y="2"/>
                    <a:pt x="611" y="1"/>
                    <a:pt x="5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120;p60"/>
            <p:cNvSpPr/>
            <p:nvPr/>
          </p:nvSpPr>
          <p:spPr>
            <a:xfrm>
              <a:off x="2884225" y="4765475"/>
              <a:ext cx="50275" cy="21425"/>
            </a:xfrm>
            <a:custGeom>
              <a:avLst/>
              <a:gdLst/>
              <a:ahLst/>
              <a:cxnLst/>
              <a:rect l="l" t="t" r="r" b="b"/>
              <a:pathLst>
                <a:path w="2011" h="857" extrusionOk="0">
                  <a:moveTo>
                    <a:pt x="918" y="1"/>
                  </a:moveTo>
                  <a:cubicBezTo>
                    <a:pt x="838" y="1"/>
                    <a:pt x="757" y="7"/>
                    <a:pt x="676" y="19"/>
                  </a:cubicBezTo>
                  <a:cubicBezTo>
                    <a:pt x="459" y="81"/>
                    <a:pt x="87" y="174"/>
                    <a:pt x="25" y="422"/>
                  </a:cubicBezTo>
                  <a:cubicBezTo>
                    <a:pt x="0" y="621"/>
                    <a:pt x="233" y="681"/>
                    <a:pt x="407" y="681"/>
                  </a:cubicBezTo>
                  <a:cubicBezTo>
                    <a:pt x="451" y="681"/>
                    <a:pt x="490" y="677"/>
                    <a:pt x="521" y="671"/>
                  </a:cubicBezTo>
                  <a:lnTo>
                    <a:pt x="614" y="671"/>
                  </a:lnTo>
                  <a:cubicBezTo>
                    <a:pt x="645" y="702"/>
                    <a:pt x="707" y="733"/>
                    <a:pt x="769" y="764"/>
                  </a:cubicBezTo>
                  <a:cubicBezTo>
                    <a:pt x="878" y="826"/>
                    <a:pt x="1002" y="857"/>
                    <a:pt x="1130" y="857"/>
                  </a:cubicBezTo>
                  <a:cubicBezTo>
                    <a:pt x="1258" y="857"/>
                    <a:pt x="1390" y="826"/>
                    <a:pt x="1514" y="764"/>
                  </a:cubicBezTo>
                  <a:cubicBezTo>
                    <a:pt x="1638" y="702"/>
                    <a:pt x="2010" y="485"/>
                    <a:pt x="1824" y="298"/>
                  </a:cubicBezTo>
                  <a:cubicBezTo>
                    <a:pt x="1551" y="100"/>
                    <a:pt x="1238" y="1"/>
                    <a:pt x="9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121;p60"/>
            <p:cNvSpPr/>
            <p:nvPr/>
          </p:nvSpPr>
          <p:spPr>
            <a:xfrm>
              <a:off x="2943000" y="4810175"/>
              <a:ext cx="46550" cy="20125"/>
            </a:xfrm>
            <a:custGeom>
              <a:avLst/>
              <a:gdLst/>
              <a:ahLst/>
              <a:cxnLst/>
              <a:rect l="l" t="t" r="r" b="b"/>
              <a:pathLst>
                <a:path w="1862" h="805" extrusionOk="0">
                  <a:moveTo>
                    <a:pt x="874" y="0"/>
                  </a:moveTo>
                  <a:cubicBezTo>
                    <a:pt x="695" y="0"/>
                    <a:pt x="511" y="48"/>
                    <a:pt x="342" y="154"/>
                  </a:cubicBezTo>
                  <a:cubicBezTo>
                    <a:pt x="218" y="216"/>
                    <a:pt x="0" y="465"/>
                    <a:pt x="249" y="558"/>
                  </a:cubicBezTo>
                  <a:lnTo>
                    <a:pt x="714" y="775"/>
                  </a:lnTo>
                  <a:cubicBezTo>
                    <a:pt x="802" y="794"/>
                    <a:pt x="891" y="805"/>
                    <a:pt x="977" y="805"/>
                  </a:cubicBezTo>
                  <a:cubicBezTo>
                    <a:pt x="1164" y="805"/>
                    <a:pt x="1341" y="757"/>
                    <a:pt x="1489" y="651"/>
                  </a:cubicBezTo>
                  <a:cubicBezTo>
                    <a:pt x="1644" y="558"/>
                    <a:pt x="1862" y="341"/>
                    <a:pt x="1613" y="247"/>
                  </a:cubicBezTo>
                  <a:lnTo>
                    <a:pt x="1117" y="30"/>
                  </a:lnTo>
                  <a:cubicBezTo>
                    <a:pt x="1039" y="11"/>
                    <a:pt x="957" y="0"/>
                    <a:pt x="8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122;p60"/>
            <p:cNvSpPr/>
            <p:nvPr/>
          </p:nvSpPr>
          <p:spPr>
            <a:xfrm>
              <a:off x="2937575" y="4874500"/>
              <a:ext cx="34925" cy="19425"/>
            </a:xfrm>
            <a:custGeom>
              <a:avLst/>
              <a:gdLst/>
              <a:ahLst/>
              <a:cxnLst/>
              <a:rect l="l" t="t" r="r" b="b"/>
              <a:pathLst>
                <a:path w="1397" h="777" extrusionOk="0">
                  <a:moveTo>
                    <a:pt x="652" y="1"/>
                  </a:moveTo>
                  <a:cubicBezTo>
                    <a:pt x="435" y="1"/>
                    <a:pt x="62" y="187"/>
                    <a:pt x="31" y="435"/>
                  </a:cubicBezTo>
                  <a:cubicBezTo>
                    <a:pt x="0" y="714"/>
                    <a:pt x="341" y="776"/>
                    <a:pt x="559" y="776"/>
                  </a:cubicBezTo>
                  <a:lnTo>
                    <a:pt x="745" y="776"/>
                  </a:lnTo>
                  <a:cubicBezTo>
                    <a:pt x="993" y="776"/>
                    <a:pt x="1334" y="621"/>
                    <a:pt x="1365" y="342"/>
                  </a:cubicBezTo>
                  <a:cubicBezTo>
                    <a:pt x="1396" y="94"/>
                    <a:pt x="1055" y="1"/>
                    <a:pt x="8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123;p60"/>
            <p:cNvSpPr/>
            <p:nvPr/>
          </p:nvSpPr>
          <p:spPr>
            <a:xfrm>
              <a:off x="2932925" y="4962150"/>
              <a:ext cx="48875" cy="15525"/>
            </a:xfrm>
            <a:custGeom>
              <a:avLst/>
              <a:gdLst/>
              <a:ahLst/>
              <a:cxnLst/>
              <a:rect l="l" t="t" r="r" b="b"/>
              <a:pathLst>
                <a:path w="1955" h="621" extrusionOk="0">
                  <a:moveTo>
                    <a:pt x="1210" y="0"/>
                  </a:moveTo>
                  <a:cubicBezTo>
                    <a:pt x="776" y="0"/>
                    <a:pt x="0" y="620"/>
                    <a:pt x="776" y="620"/>
                  </a:cubicBezTo>
                  <a:cubicBezTo>
                    <a:pt x="1179" y="620"/>
                    <a:pt x="1954" y="0"/>
                    <a:pt x="1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124;p60"/>
            <p:cNvSpPr/>
            <p:nvPr/>
          </p:nvSpPr>
          <p:spPr>
            <a:xfrm>
              <a:off x="2895700" y="5017975"/>
              <a:ext cx="40350" cy="21725"/>
            </a:xfrm>
            <a:custGeom>
              <a:avLst/>
              <a:gdLst/>
              <a:ahLst/>
              <a:cxnLst/>
              <a:rect l="l" t="t" r="r" b="b"/>
              <a:pathLst>
                <a:path w="1614" h="869" extrusionOk="0">
                  <a:moveTo>
                    <a:pt x="869" y="0"/>
                  </a:moveTo>
                  <a:cubicBezTo>
                    <a:pt x="217" y="0"/>
                    <a:pt x="0" y="869"/>
                    <a:pt x="776" y="869"/>
                  </a:cubicBezTo>
                  <a:cubicBezTo>
                    <a:pt x="1427" y="869"/>
                    <a:pt x="1613" y="0"/>
                    <a:pt x="8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125;p60"/>
            <p:cNvSpPr/>
            <p:nvPr/>
          </p:nvSpPr>
          <p:spPr>
            <a:xfrm>
              <a:off x="2938000" y="5058700"/>
              <a:ext cx="44350" cy="17050"/>
            </a:xfrm>
            <a:custGeom>
              <a:avLst/>
              <a:gdLst/>
              <a:ahLst/>
              <a:cxnLst/>
              <a:rect l="l" t="t" r="r" b="b"/>
              <a:pathLst>
                <a:path w="1774" h="682" extrusionOk="0">
                  <a:moveTo>
                    <a:pt x="1405" y="1"/>
                  </a:moveTo>
                  <a:cubicBezTo>
                    <a:pt x="1344" y="1"/>
                    <a:pt x="1289" y="7"/>
                    <a:pt x="1255" y="15"/>
                  </a:cubicBezTo>
                  <a:lnTo>
                    <a:pt x="666" y="109"/>
                  </a:lnTo>
                  <a:cubicBezTo>
                    <a:pt x="480" y="140"/>
                    <a:pt x="76" y="233"/>
                    <a:pt x="45" y="481"/>
                  </a:cubicBezTo>
                  <a:cubicBezTo>
                    <a:pt x="0" y="638"/>
                    <a:pt x="200" y="682"/>
                    <a:pt x="361" y="682"/>
                  </a:cubicBezTo>
                  <a:cubicBezTo>
                    <a:pt x="422" y="682"/>
                    <a:pt x="477" y="675"/>
                    <a:pt x="511" y="667"/>
                  </a:cubicBezTo>
                  <a:lnTo>
                    <a:pt x="1100" y="574"/>
                  </a:lnTo>
                  <a:cubicBezTo>
                    <a:pt x="1286" y="543"/>
                    <a:pt x="1689" y="450"/>
                    <a:pt x="1751" y="202"/>
                  </a:cubicBezTo>
                  <a:cubicBezTo>
                    <a:pt x="1774" y="44"/>
                    <a:pt x="1568" y="1"/>
                    <a:pt x="14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126;p60"/>
            <p:cNvSpPr/>
            <p:nvPr/>
          </p:nvSpPr>
          <p:spPr>
            <a:xfrm>
              <a:off x="3052350" y="5035200"/>
              <a:ext cx="38800" cy="26825"/>
            </a:xfrm>
            <a:custGeom>
              <a:avLst/>
              <a:gdLst/>
              <a:ahLst/>
              <a:cxnLst/>
              <a:rect l="l" t="t" r="r" b="b"/>
              <a:pathLst>
                <a:path w="1552" h="1073" extrusionOk="0">
                  <a:moveTo>
                    <a:pt x="973" y="0"/>
                  </a:moveTo>
                  <a:cubicBezTo>
                    <a:pt x="819" y="0"/>
                    <a:pt x="664" y="47"/>
                    <a:pt x="527" y="149"/>
                  </a:cubicBezTo>
                  <a:lnTo>
                    <a:pt x="248" y="366"/>
                  </a:lnTo>
                  <a:cubicBezTo>
                    <a:pt x="31" y="490"/>
                    <a:pt x="0" y="800"/>
                    <a:pt x="186" y="986"/>
                  </a:cubicBezTo>
                  <a:cubicBezTo>
                    <a:pt x="298" y="1042"/>
                    <a:pt x="428" y="1073"/>
                    <a:pt x="558" y="1073"/>
                  </a:cubicBezTo>
                  <a:cubicBezTo>
                    <a:pt x="716" y="1073"/>
                    <a:pt x="873" y="1027"/>
                    <a:pt x="993" y="924"/>
                  </a:cubicBezTo>
                  <a:cubicBezTo>
                    <a:pt x="1086" y="862"/>
                    <a:pt x="1179" y="769"/>
                    <a:pt x="1303" y="707"/>
                  </a:cubicBezTo>
                  <a:cubicBezTo>
                    <a:pt x="1520" y="583"/>
                    <a:pt x="1551" y="273"/>
                    <a:pt x="1334" y="87"/>
                  </a:cubicBezTo>
                  <a:cubicBezTo>
                    <a:pt x="1222" y="31"/>
                    <a:pt x="1098" y="0"/>
                    <a:pt x="9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127;p60"/>
            <p:cNvSpPr/>
            <p:nvPr/>
          </p:nvSpPr>
          <p:spPr>
            <a:xfrm>
              <a:off x="3031400" y="4987975"/>
              <a:ext cx="55850" cy="24350"/>
            </a:xfrm>
            <a:custGeom>
              <a:avLst/>
              <a:gdLst/>
              <a:ahLst/>
              <a:cxnLst/>
              <a:rect l="l" t="t" r="r" b="b"/>
              <a:pathLst>
                <a:path w="2234" h="974" extrusionOk="0">
                  <a:moveTo>
                    <a:pt x="1805" y="1"/>
                  </a:moveTo>
                  <a:cubicBezTo>
                    <a:pt x="1629" y="1"/>
                    <a:pt x="1429" y="58"/>
                    <a:pt x="1334" y="115"/>
                  </a:cubicBezTo>
                  <a:lnTo>
                    <a:pt x="466" y="487"/>
                  </a:lnTo>
                  <a:cubicBezTo>
                    <a:pt x="342" y="549"/>
                    <a:pt x="1" y="735"/>
                    <a:pt x="156" y="890"/>
                  </a:cubicBezTo>
                  <a:cubicBezTo>
                    <a:pt x="216" y="950"/>
                    <a:pt x="318" y="973"/>
                    <a:pt x="429" y="973"/>
                  </a:cubicBezTo>
                  <a:cubicBezTo>
                    <a:pt x="606" y="973"/>
                    <a:pt x="805" y="916"/>
                    <a:pt x="900" y="859"/>
                  </a:cubicBezTo>
                  <a:lnTo>
                    <a:pt x="1769" y="487"/>
                  </a:lnTo>
                  <a:cubicBezTo>
                    <a:pt x="1893" y="425"/>
                    <a:pt x="2234" y="239"/>
                    <a:pt x="2079" y="84"/>
                  </a:cubicBezTo>
                  <a:cubicBezTo>
                    <a:pt x="2019" y="24"/>
                    <a:pt x="1917" y="1"/>
                    <a:pt x="18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128;p60"/>
            <p:cNvSpPr/>
            <p:nvPr/>
          </p:nvSpPr>
          <p:spPr>
            <a:xfrm>
              <a:off x="3026750" y="4933300"/>
              <a:ext cx="41900" cy="29350"/>
            </a:xfrm>
            <a:custGeom>
              <a:avLst/>
              <a:gdLst/>
              <a:ahLst/>
              <a:cxnLst/>
              <a:rect l="l" t="t" r="r" b="b"/>
              <a:pathLst>
                <a:path w="1676" h="1174" extrusionOk="0">
                  <a:moveTo>
                    <a:pt x="1137" y="1"/>
                  </a:moveTo>
                  <a:cubicBezTo>
                    <a:pt x="927" y="1"/>
                    <a:pt x="718" y="87"/>
                    <a:pt x="559" y="224"/>
                  </a:cubicBezTo>
                  <a:lnTo>
                    <a:pt x="187" y="627"/>
                  </a:lnTo>
                  <a:cubicBezTo>
                    <a:pt x="0" y="782"/>
                    <a:pt x="94" y="1092"/>
                    <a:pt x="311" y="1154"/>
                  </a:cubicBezTo>
                  <a:cubicBezTo>
                    <a:pt x="375" y="1167"/>
                    <a:pt x="439" y="1173"/>
                    <a:pt x="501" y="1173"/>
                  </a:cubicBezTo>
                  <a:cubicBezTo>
                    <a:pt x="735" y="1173"/>
                    <a:pt x="945" y="1084"/>
                    <a:pt x="1117" y="937"/>
                  </a:cubicBezTo>
                  <a:lnTo>
                    <a:pt x="1520" y="534"/>
                  </a:lnTo>
                  <a:cubicBezTo>
                    <a:pt x="1676" y="379"/>
                    <a:pt x="1613" y="68"/>
                    <a:pt x="1365" y="37"/>
                  </a:cubicBezTo>
                  <a:cubicBezTo>
                    <a:pt x="1291" y="12"/>
                    <a:pt x="1214" y="1"/>
                    <a:pt x="11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129;p60"/>
            <p:cNvSpPr/>
            <p:nvPr/>
          </p:nvSpPr>
          <p:spPr>
            <a:xfrm>
              <a:off x="3002700" y="4882200"/>
              <a:ext cx="39575" cy="22500"/>
            </a:xfrm>
            <a:custGeom>
              <a:avLst/>
              <a:gdLst/>
              <a:ahLst/>
              <a:cxnLst/>
              <a:rect l="l" t="t" r="r" b="b"/>
              <a:pathLst>
                <a:path w="1583" h="900" extrusionOk="0">
                  <a:moveTo>
                    <a:pt x="1081" y="1"/>
                  </a:moveTo>
                  <a:cubicBezTo>
                    <a:pt x="993" y="1"/>
                    <a:pt x="908" y="14"/>
                    <a:pt x="838" y="34"/>
                  </a:cubicBezTo>
                  <a:lnTo>
                    <a:pt x="559" y="127"/>
                  </a:lnTo>
                  <a:cubicBezTo>
                    <a:pt x="342" y="189"/>
                    <a:pt x="1" y="375"/>
                    <a:pt x="94" y="655"/>
                  </a:cubicBezTo>
                  <a:cubicBezTo>
                    <a:pt x="139" y="833"/>
                    <a:pt x="360" y="899"/>
                    <a:pt x="550" y="899"/>
                  </a:cubicBezTo>
                  <a:cubicBezTo>
                    <a:pt x="624" y="899"/>
                    <a:pt x="693" y="889"/>
                    <a:pt x="745" y="872"/>
                  </a:cubicBezTo>
                  <a:lnTo>
                    <a:pt x="1056" y="779"/>
                  </a:lnTo>
                  <a:cubicBezTo>
                    <a:pt x="1242" y="717"/>
                    <a:pt x="1583" y="530"/>
                    <a:pt x="1521" y="251"/>
                  </a:cubicBezTo>
                  <a:cubicBezTo>
                    <a:pt x="1458" y="62"/>
                    <a:pt x="1265" y="1"/>
                    <a:pt x="10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130;p60"/>
            <p:cNvSpPr/>
            <p:nvPr/>
          </p:nvSpPr>
          <p:spPr>
            <a:xfrm>
              <a:off x="3142300" y="4835950"/>
              <a:ext cx="41900" cy="20450"/>
            </a:xfrm>
            <a:custGeom>
              <a:avLst/>
              <a:gdLst/>
              <a:ahLst/>
              <a:cxnLst/>
              <a:rect l="l" t="t" r="r" b="b"/>
              <a:pathLst>
                <a:path w="1676" h="818" extrusionOk="0">
                  <a:moveTo>
                    <a:pt x="773" y="0"/>
                  </a:moveTo>
                  <a:cubicBezTo>
                    <a:pt x="551" y="0"/>
                    <a:pt x="351" y="76"/>
                    <a:pt x="186" y="240"/>
                  </a:cubicBezTo>
                  <a:cubicBezTo>
                    <a:pt x="0" y="364"/>
                    <a:pt x="93" y="674"/>
                    <a:pt x="311" y="705"/>
                  </a:cubicBezTo>
                  <a:lnTo>
                    <a:pt x="683" y="798"/>
                  </a:lnTo>
                  <a:cubicBezTo>
                    <a:pt x="748" y="811"/>
                    <a:pt x="811" y="818"/>
                    <a:pt x="873" y="818"/>
                  </a:cubicBezTo>
                  <a:cubicBezTo>
                    <a:pt x="1107" y="818"/>
                    <a:pt x="1317" y="729"/>
                    <a:pt x="1489" y="581"/>
                  </a:cubicBezTo>
                  <a:cubicBezTo>
                    <a:pt x="1675" y="426"/>
                    <a:pt x="1613" y="147"/>
                    <a:pt x="1365" y="116"/>
                  </a:cubicBezTo>
                  <a:lnTo>
                    <a:pt x="993" y="23"/>
                  </a:lnTo>
                  <a:cubicBezTo>
                    <a:pt x="918" y="8"/>
                    <a:pt x="844" y="0"/>
                    <a:pt x="7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131;p60"/>
            <p:cNvSpPr/>
            <p:nvPr/>
          </p:nvSpPr>
          <p:spPr>
            <a:xfrm>
              <a:off x="3119025" y="4900875"/>
              <a:ext cx="41900" cy="21750"/>
            </a:xfrm>
            <a:custGeom>
              <a:avLst/>
              <a:gdLst/>
              <a:ahLst/>
              <a:cxnLst/>
              <a:rect l="l" t="t" r="r" b="b"/>
              <a:pathLst>
                <a:path w="1676" h="870" extrusionOk="0">
                  <a:moveTo>
                    <a:pt x="621" y="1"/>
                  </a:moveTo>
                  <a:cubicBezTo>
                    <a:pt x="342" y="1"/>
                    <a:pt x="94" y="187"/>
                    <a:pt x="32" y="466"/>
                  </a:cubicBezTo>
                  <a:cubicBezTo>
                    <a:pt x="1" y="776"/>
                    <a:pt x="311" y="869"/>
                    <a:pt x="559" y="869"/>
                  </a:cubicBezTo>
                  <a:lnTo>
                    <a:pt x="1055" y="869"/>
                  </a:lnTo>
                  <a:cubicBezTo>
                    <a:pt x="1335" y="869"/>
                    <a:pt x="1583" y="652"/>
                    <a:pt x="1645" y="373"/>
                  </a:cubicBezTo>
                  <a:cubicBezTo>
                    <a:pt x="1676" y="94"/>
                    <a:pt x="1366" y="1"/>
                    <a:pt x="11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132;p60"/>
            <p:cNvSpPr/>
            <p:nvPr/>
          </p:nvSpPr>
          <p:spPr>
            <a:xfrm>
              <a:off x="3131450" y="4972875"/>
              <a:ext cx="43450" cy="14225"/>
            </a:xfrm>
            <a:custGeom>
              <a:avLst/>
              <a:gdLst/>
              <a:ahLst/>
              <a:cxnLst/>
              <a:rect l="l" t="t" r="r" b="b"/>
              <a:pathLst>
                <a:path w="1738" h="569" extrusionOk="0">
                  <a:moveTo>
                    <a:pt x="814" y="1"/>
                  </a:moveTo>
                  <a:cubicBezTo>
                    <a:pt x="570" y="1"/>
                    <a:pt x="350" y="118"/>
                    <a:pt x="155" y="285"/>
                  </a:cubicBezTo>
                  <a:cubicBezTo>
                    <a:pt x="0" y="502"/>
                    <a:pt x="310" y="564"/>
                    <a:pt x="465" y="564"/>
                  </a:cubicBezTo>
                  <a:lnTo>
                    <a:pt x="838" y="564"/>
                  </a:lnTo>
                  <a:cubicBezTo>
                    <a:pt x="866" y="567"/>
                    <a:pt x="895" y="568"/>
                    <a:pt x="924" y="568"/>
                  </a:cubicBezTo>
                  <a:cubicBezTo>
                    <a:pt x="1173" y="568"/>
                    <a:pt x="1415" y="451"/>
                    <a:pt x="1582" y="285"/>
                  </a:cubicBezTo>
                  <a:cubicBezTo>
                    <a:pt x="1737" y="67"/>
                    <a:pt x="1458" y="5"/>
                    <a:pt x="1303" y="5"/>
                  </a:cubicBezTo>
                  <a:lnTo>
                    <a:pt x="900" y="5"/>
                  </a:lnTo>
                  <a:cubicBezTo>
                    <a:pt x="871" y="2"/>
                    <a:pt x="842" y="1"/>
                    <a:pt x="8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133;p60"/>
            <p:cNvSpPr/>
            <p:nvPr/>
          </p:nvSpPr>
          <p:spPr>
            <a:xfrm>
              <a:off x="3146175" y="5025725"/>
              <a:ext cx="31825" cy="21750"/>
            </a:xfrm>
            <a:custGeom>
              <a:avLst/>
              <a:gdLst/>
              <a:ahLst/>
              <a:cxnLst/>
              <a:rect l="l" t="t" r="r" b="b"/>
              <a:pathLst>
                <a:path w="1273" h="870" extrusionOk="0">
                  <a:moveTo>
                    <a:pt x="652" y="1"/>
                  </a:moveTo>
                  <a:cubicBezTo>
                    <a:pt x="404" y="1"/>
                    <a:pt x="31" y="187"/>
                    <a:pt x="0" y="466"/>
                  </a:cubicBezTo>
                  <a:cubicBezTo>
                    <a:pt x="0" y="745"/>
                    <a:pt x="311" y="869"/>
                    <a:pt x="528" y="869"/>
                  </a:cubicBezTo>
                  <a:lnTo>
                    <a:pt x="652" y="869"/>
                  </a:lnTo>
                  <a:cubicBezTo>
                    <a:pt x="869" y="869"/>
                    <a:pt x="1210" y="652"/>
                    <a:pt x="1241" y="404"/>
                  </a:cubicBezTo>
                  <a:cubicBezTo>
                    <a:pt x="1272" y="125"/>
                    <a:pt x="962" y="1"/>
                    <a:pt x="7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134;p60"/>
            <p:cNvSpPr/>
            <p:nvPr/>
          </p:nvSpPr>
          <p:spPr>
            <a:xfrm>
              <a:off x="3212875" y="5028700"/>
              <a:ext cx="38025" cy="15000"/>
            </a:xfrm>
            <a:custGeom>
              <a:avLst/>
              <a:gdLst/>
              <a:ahLst/>
              <a:cxnLst/>
              <a:rect l="l" t="t" r="r" b="b"/>
              <a:pathLst>
                <a:path w="1521" h="600" extrusionOk="0">
                  <a:moveTo>
                    <a:pt x="806" y="1"/>
                  </a:moveTo>
                  <a:cubicBezTo>
                    <a:pt x="539" y="1"/>
                    <a:pt x="322" y="118"/>
                    <a:pt x="155" y="285"/>
                  </a:cubicBezTo>
                  <a:cubicBezTo>
                    <a:pt x="0" y="502"/>
                    <a:pt x="279" y="595"/>
                    <a:pt x="434" y="595"/>
                  </a:cubicBezTo>
                  <a:lnTo>
                    <a:pt x="652" y="595"/>
                  </a:lnTo>
                  <a:cubicBezTo>
                    <a:pt x="680" y="598"/>
                    <a:pt x="709" y="600"/>
                    <a:pt x="737" y="600"/>
                  </a:cubicBezTo>
                  <a:cubicBezTo>
                    <a:pt x="981" y="600"/>
                    <a:pt x="1198" y="483"/>
                    <a:pt x="1365" y="316"/>
                  </a:cubicBezTo>
                  <a:cubicBezTo>
                    <a:pt x="1520" y="99"/>
                    <a:pt x="1241" y="6"/>
                    <a:pt x="1086" y="6"/>
                  </a:cubicBezTo>
                  <a:lnTo>
                    <a:pt x="900" y="6"/>
                  </a:lnTo>
                  <a:cubicBezTo>
                    <a:pt x="868" y="3"/>
                    <a:pt x="836" y="1"/>
                    <a:pt x="8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135;p60"/>
            <p:cNvSpPr/>
            <p:nvPr/>
          </p:nvSpPr>
          <p:spPr>
            <a:xfrm>
              <a:off x="3222175" y="4976100"/>
              <a:ext cx="48875" cy="17075"/>
            </a:xfrm>
            <a:custGeom>
              <a:avLst/>
              <a:gdLst/>
              <a:ahLst/>
              <a:cxnLst/>
              <a:rect l="l" t="t" r="r" b="b"/>
              <a:pathLst>
                <a:path w="1955" h="683" extrusionOk="0">
                  <a:moveTo>
                    <a:pt x="1179" y="0"/>
                  </a:moveTo>
                  <a:cubicBezTo>
                    <a:pt x="745" y="0"/>
                    <a:pt x="0" y="683"/>
                    <a:pt x="776" y="683"/>
                  </a:cubicBezTo>
                  <a:cubicBezTo>
                    <a:pt x="1210" y="683"/>
                    <a:pt x="1955" y="0"/>
                    <a:pt x="1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136;p60"/>
            <p:cNvSpPr/>
            <p:nvPr/>
          </p:nvSpPr>
          <p:spPr>
            <a:xfrm>
              <a:off x="3192700" y="4936550"/>
              <a:ext cx="48875" cy="13975"/>
            </a:xfrm>
            <a:custGeom>
              <a:avLst/>
              <a:gdLst/>
              <a:ahLst/>
              <a:cxnLst/>
              <a:rect l="l" t="t" r="r" b="b"/>
              <a:pathLst>
                <a:path w="1955" h="559" extrusionOk="0">
                  <a:moveTo>
                    <a:pt x="1210" y="0"/>
                  </a:moveTo>
                  <a:cubicBezTo>
                    <a:pt x="838" y="0"/>
                    <a:pt x="1" y="559"/>
                    <a:pt x="745" y="559"/>
                  </a:cubicBezTo>
                  <a:cubicBezTo>
                    <a:pt x="1148" y="559"/>
                    <a:pt x="1955" y="0"/>
                    <a:pt x="1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137;p60"/>
            <p:cNvSpPr/>
            <p:nvPr/>
          </p:nvSpPr>
          <p:spPr>
            <a:xfrm>
              <a:off x="3189600" y="4876050"/>
              <a:ext cx="45775" cy="11675"/>
            </a:xfrm>
            <a:custGeom>
              <a:avLst/>
              <a:gdLst/>
              <a:ahLst/>
              <a:cxnLst/>
              <a:rect l="l" t="t" r="r" b="b"/>
              <a:pathLst>
                <a:path w="1831" h="467" extrusionOk="0">
                  <a:moveTo>
                    <a:pt x="1272" y="1"/>
                  </a:moveTo>
                  <a:cubicBezTo>
                    <a:pt x="1024" y="1"/>
                    <a:pt x="1" y="466"/>
                    <a:pt x="559" y="466"/>
                  </a:cubicBezTo>
                  <a:cubicBezTo>
                    <a:pt x="807" y="466"/>
                    <a:pt x="1831" y="1"/>
                    <a:pt x="12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138;p60"/>
            <p:cNvSpPr/>
            <p:nvPr/>
          </p:nvSpPr>
          <p:spPr>
            <a:xfrm>
              <a:off x="3135325" y="4773150"/>
              <a:ext cx="38800" cy="24500"/>
            </a:xfrm>
            <a:custGeom>
              <a:avLst/>
              <a:gdLst/>
              <a:ahLst/>
              <a:cxnLst/>
              <a:rect l="l" t="t" r="r" b="b"/>
              <a:pathLst>
                <a:path w="1552" h="980" extrusionOk="0">
                  <a:moveTo>
                    <a:pt x="989" y="0"/>
                  </a:moveTo>
                  <a:cubicBezTo>
                    <a:pt x="926" y="0"/>
                    <a:pt x="864" y="8"/>
                    <a:pt x="807" y="22"/>
                  </a:cubicBezTo>
                  <a:lnTo>
                    <a:pt x="528" y="146"/>
                  </a:lnTo>
                  <a:cubicBezTo>
                    <a:pt x="310" y="209"/>
                    <a:pt x="0" y="395"/>
                    <a:pt x="62" y="705"/>
                  </a:cubicBezTo>
                  <a:cubicBezTo>
                    <a:pt x="130" y="908"/>
                    <a:pt x="346" y="980"/>
                    <a:pt x="542" y="980"/>
                  </a:cubicBezTo>
                  <a:cubicBezTo>
                    <a:pt x="615" y="980"/>
                    <a:pt x="686" y="970"/>
                    <a:pt x="745" y="953"/>
                  </a:cubicBezTo>
                  <a:lnTo>
                    <a:pt x="1024" y="860"/>
                  </a:lnTo>
                  <a:cubicBezTo>
                    <a:pt x="1272" y="767"/>
                    <a:pt x="1551" y="581"/>
                    <a:pt x="1489" y="302"/>
                  </a:cubicBezTo>
                  <a:cubicBezTo>
                    <a:pt x="1417" y="87"/>
                    <a:pt x="1199" y="0"/>
                    <a:pt x="9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139;p60"/>
            <p:cNvSpPr/>
            <p:nvPr/>
          </p:nvSpPr>
          <p:spPr>
            <a:xfrm>
              <a:off x="3120575" y="4712600"/>
              <a:ext cx="46550" cy="31025"/>
            </a:xfrm>
            <a:custGeom>
              <a:avLst/>
              <a:gdLst/>
              <a:ahLst/>
              <a:cxnLst/>
              <a:rect l="l" t="t" r="r" b="b"/>
              <a:pathLst>
                <a:path w="1862" h="1241" extrusionOk="0">
                  <a:moveTo>
                    <a:pt x="1284" y="0"/>
                  </a:moveTo>
                  <a:cubicBezTo>
                    <a:pt x="1130" y="0"/>
                    <a:pt x="975" y="47"/>
                    <a:pt x="838" y="149"/>
                  </a:cubicBezTo>
                  <a:lnTo>
                    <a:pt x="280" y="583"/>
                  </a:lnTo>
                  <a:cubicBezTo>
                    <a:pt x="94" y="707"/>
                    <a:pt x="1" y="987"/>
                    <a:pt x="218" y="1142"/>
                  </a:cubicBezTo>
                  <a:cubicBezTo>
                    <a:pt x="325" y="1209"/>
                    <a:pt x="444" y="1241"/>
                    <a:pt x="564" y="1241"/>
                  </a:cubicBezTo>
                  <a:cubicBezTo>
                    <a:pt x="723" y="1241"/>
                    <a:pt x="884" y="1185"/>
                    <a:pt x="1024" y="1080"/>
                  </a:cubicBezTo>
                  <a:lnTo>
                    <a:pt x="1583" y="645"/>
                  </a:lnTo>
                  <a:cubicBezTo>
                    <a:pt x="1769" y="521"/>
                    <a:pt x="1862" y="242"/>
                    <a:pt x="1645" y="87"/>
                  </a:cubicBezTo>
                  <a:cubicBezTo>
                    <a:pt x="1533" y="31"/>
                    <a:pt x="1409" y="0"/>
                    <a:pt x="12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140;p60"/>
            <p:cNvSpPr/>
            <p:nvPr/>
          </p:nvSpPr>
          <p:spPr>
            <a:xfrm>
              <a:off x="3114375" y="4658150"/>
              <a:ext cx="37250" cy="14750"/>
            </a:xfrm>
            <a:custGeom>
              <a:avLst/>
              <a:gdLst/>
              <a:ahLst/>
              <a:cxnLst/>
              <a:rect l="l" t="t" r="r" b="b"/>
              <a:pathLst>
                <a:path w="1490" h="590" extrusionOk="0">
                  <a:moveTo>
                    <a:pt x="1024" y="1"/>
                  </a:moveTo>
                  <a:cubicBezTo>
                    <a:pt x="745" y="1"/>
                    <a:pt x="466" y="94"/>
                    <a:pt x="280" y="280"/>
                  </a:cubicBezTo>
                  <a:lnTo>
                    <a:pt x="187" y="373"/>
                  </a:lnTo>
                  <a:cubicBezTo>
                    <a:pt x="1" y="528"/>
                    <a:pt x="342" y="590"/>
                    <a:pt x="435" y="590"/>
                  </a:cubicBezTo>
                  <a:cubicBezTo>
                    <a:pt x="714" y="559"/>
                    <a:pt x="993" y="466"/>
                    <a:pt x="1210" y="311"/>
                  </a:cubicBezTo>
                  <a:lnTo>
                    <a:pt x="1303" y="218"/>
                  </a:lnTo>
                  <a:cubicBezTo>
                    <a:pt x="1490" y="32"/>
                    <a:pt x="1148" y="1"/>
                    <a:pt x="10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141;p60"/>
            <p:cNvSpPr/>
            <p:nvPr/>
          </p:nvSpPr>
          <p:spPr>
            <a:xfrm>
              <a:off x="3141525" y="4588350"/>
              <a:ext cx="38800" cy="14000"/>
            </a:xfrm>
            <a:custGeom>
              <a:avLst/>
              <a:gdLst/>
              <a:ahLst/>
              <a:cxnLst/>
              <a:rect l="l" t="t" r="r" b="b"/>
              <a:pathLst>
                <a:path w="1552" h="560" extrusionOk="0">
                  <a:moveTo>
                    <a:pt x="900" y="1"/>
                  </a:moveTo>
                  <a:cubicBezTo>
                    <a:pt x="621" y="1"/>
                    <a:pt x="373" y="94"/>
                    <a:pt x="155" y="311"/>
                  </a:cubicBezTo>
                  <a:cubicBezTo>
                    <a:pt x="0" y="497"/>
                    <a:pt x="311" y="559"/>
                    <a:pt x="435" y="559"/>
                  </a:cubicBezTo>
                  <a:lnTo>
                    <a:pt x="652" y="559"/>
                  </a:lnTo>
                  <a:cubicBezTo>
                    <a:pt x="931" y="559"/>
                    <a:pt x="1179" y="466"/>
                    <a:pt x="1396" y="280"/>
                  </a:cubicBezTo>
                  <a:cubicBezTo>
                    <a:pt x="1551" y="63"/>
                    <a:pt x="1241" y="1"/>
                    <a:pt x="10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142;p60"/>
            <p:cNvSpPr/>
            <p:nvPr/>
          </p:nvSpPr>
          <p:spPr>
            <a:xfrm>
              <a:off x="3195025" y="4595375"/>
              <a:ext cx="42675" cy="17375"/>
            </a:xfrm>
            <a:custGeom>
              <a:avLst/>
              <a:gdLst/>
              <a:ahLst/>
              <a:cxnLst/>
              <a:rect l="l" t="t" r="r" b="b"/>
              <a:pathLst>
                <a:path w="1707" h="695" extrusionOk="0">
                  <a:moveTo>
                    <a:pt x="885" y="0"/>
                  </a:moveTo>
                  <a:cubicBezTo>
                    <a:pt x="699" y="0"/>
                    <a:pt x="521" y="48"/>
                    <a:pt x="373" y="154"/>
                  </a:cubicBezTo>
                  <a:cubicBezTo>
                    <a:pt x="249" y="216"/>
                    <a:pt x="1" y="464"/>
                    <a:pt x="249" y="557"/>
                  </a:cubicBezTo>
                  <a:lnTo>
                    <a:pt x="528" y="650"/>
                  </a:lnTo>
                  <a:cubicBezTo>
                    <a:pt x="617" y="680"/>
                    <a:pt x="707" y="694"/>
                    <a:pt x="795" y="694"/>
                  </a:cubicBezTo>
                  <a:cubicBezTo>
                    <a:pt x="983" y="694"/>
                    <a:pt x="1166" y="632"/>
                    <a:pt x="1335" y="526"/>
                  </a:cubicBezTo>
                  <a:cubicBezTo>
                    <a:pt x="1459" y="464"/>
                    <a:pt x="1707" y="216"/>
                    <a:pt x="1428" y="123"/>
                  </a:cubicBezTo>
                  <a:lnTo>
                    <a:pt x="1148" y="30"/>
                  </a:lnTo>
                  <a:cubicBezTo>
                    <a:pt x="1060" y="10"/>
                    <a:pt x="972" y="0"/>
                    <a:pt x="8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143;p60"/>
            <p:cNvSpPr/>
            <p:nvPr/>
          </p:nvSpPr>
          <p:spPr>
            <a:xfrm>
              <a:off x="3129900" y="4554225"/>
              <a:ext cx="47325" cy="17875"/>
            </a:xfrm>
            <a:custGeom>
              <a:avLst/>
              <a:gdLst/>
              <a:ahLst/>
              <a:cxnLst/>
              <a:rect l="l" t="t" r="r" b="b"/>
              <a:pathLst>
                <a:path w="1893" h="715" extrusionOk="0">
                  <a:moveTo>
                    <a:pt x="1148" y="1"/>
                  </a:moveTo>
                  <a:cubicBezTo>
                    <a:pt x="682" y="1"/>
                    <a:pt x="0" y="714"/>
                    <a:pt x="745" y="714"/>
                  </a:cubicBezTo>
                  <a:cubicBezTo>
                    <a:pt x="1210" y="714"/>
                    <a:pt x="1892" y="1"/>
                    <a:pt x="11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144;p60"/>
            <p:cNvSpPr/>
            <p:nvPr/>
          </p:nvSpPr>
          <p:spPr>
            <a:xfrm>
              <a:off x="3204325" y="4687925"/>
              <a:ext cx="43450" cy="18475"/>
            </a:xfrm>
            <a:custGeom>
              <a:avLst/>
              <a:gdLst/>
              <a:ahLst/>
              <a:cxnLst/>
              <a:rect l="l" t="t" r="r" b="b"/>
              <a:pathLst>
                <a:path w="1738" h="739" extrusionOk="0">
                  <a:moveTo>
                    <a:pt x="785" y="0"/>
                  </a:moveTo>
                  <a:cubicBezTo>
                    <a:pt x="558" y="0"/>
                    <a:pt x="328" y="89"/>
                    <a:pt x="156" y="236"/>
                  </a:cubicBezTo>
                  <a:cubicBezTo>
                    <a:pt x="1" y="392"/>
                    <a:pt x="32" y="547"/>
                    <a:pt x="280" y="609"/>
                  </a:cubicBezTo>
                  <a:lnTo>
                    <a:pt x="745" y="733"/>
                  </a:lnTo>
                  <a:cubicBezTo>
                    <a:pt x="781" y="737"/>
                    <a:pt x="818" y="739"/>
                    <a:pt x="855" y="739"/>
                  </a:cubicBezTo>
                  <a:cubicBezTo>
                    <a:pt x="1103" y="739"/>
                    <a:pt x="1363" y="651"/>
                    <a:pt x="1552" y="516"/>
                  </a:cubicBezTo>
                  <a:cubicBezTo>
                    <a:pt x="1738" y="361"/>
                    <a:pt x="1676" y="174"/>
                    <a:pt x="1459" y="112"/>
                  </a:cubicBezTo>
                  <a:lnTo>
                    <a:pt x="963" y="19"/>
                  </a:lnTo>
                  <a:cubicBezTo>
                    <a:pt x="904" y="6"/>
                    <a:pt x="845" y="0"/>
                    <a:pt x="7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145;p60"/>
            <p:cNvSpPr/>
            <p:nvPr/>
          </p:nvSpPr>
          <p:spPr>
            <a:xfrm>
              <a:off x="3229150" y="4765950"/>
              <a:ext cx="45000" cy="11650"/>
            </a:xfrm>
            <a:custGeom>
              <a:avLst/>
              <a:gdLst/>
              <a:ahLst/>
              <a:cxnLst/>
              <a:rect l="l" t="t" r="r" b="b"/>
              <a:pathLst>
                <a:path w="1800" h="466" extrusionOk="0">
                  <a:moveTo>
                    <a:pt x="1241" y="0"/>
                  </a:moveTo>
                  <a:cubicBezTo>
                    <a:pt x="1024" y="0"/>
                    <a:pt x="1" y="466"/>
                    <a:pt x="528" y="466"/>
                  </a:cubicBezTo>
                  <a:cubicBezTo>
                    <a:pt x="776" y="466"/>
                    <a:pt x="1800" y="0"/>
                    <a:pt x="12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146;p60"/>
            <p:cNvSpPr/>
            <p:nvPr/>
          </p:nvSpPr>
          <p:spPr>
            <a:xfrm>
              <a:off x="3289650" y="4886050"/>
              <a:ext cx="38775" cy="23700"/>
            </a:xfrm>
            <a:custGeom>
              <a:avLst/>
              <a:gdLst/>
              <a:ahLst/>
              <a:cxnLst/>
              <a:rect l="l" t="t" r="r" b="b"/>
              <a:pathLst>
                <a:path w="1551" h="948" extrusionOk="0">
                  <a:moveTo>
                    <a:pt x="797" y="0"/>
                  </a:moveTo>
                  <a:cubicBezTo>
                    <a:pt x="683" y="0"/>
                    <a:pt x="569" y="33"/>
                    <a:pt x="465" y="97"/>
                  </a:cubicBezTo>
                  <a:cubicBezTo>
                    <a:pt x="310" y="159"/>
                    <a:pt x="0" y="469"/>
                    <a:pt x="217" y="687"/>
                  </a:cubicBezTo>
                  <a:lnTo>
                    <a:pt x="310" y="780"/>
                  </a:lnTo>
                  <a:cubicBezTo>
                    <a:pt x="441" y="891"/>
                    <a:pt x="604" y="947"/>
                    <a:pt x="768" y="947"/>
                  </a:cubicBezTo>
                  <a:cubicBezTo>
                    <a:pt x="877" y="947"/>
                    <a:pt x="986" y="922"/>
                    <a:pt x="1086" y="873"/>
                  </a:cubicBezTo>
                  <a:cubicBezTo>
                    <a:pt x="1241" y="780"/>
                    <a:pt x="1551" y="469"/>
                    <a:pt x="1334" y="283"/>
                  </a:cubicBezTo>
                  <a:lnTo>
                    <a:pt x="1241" y="190"/>
                  </a:lnTo>
                  <a:cubicBezTo>
                    <a:pt x="1114" y="64"/>
                    <a:pt x="956" y="0"/>
                    <a:pt x="7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147;p60"/>
            <p:cNvSpPr/>
            <p:nvPr/>
          </p:nvSpPr>
          <p:spPr>
            <a:xfrm>
              <a:off x="3316775" y="4957650"/>
              <a:ext cx="38800" cy="22500"/>
            </a:xfrm>
            <a:custGeom>
              <a:avLst/>
              <a:gdLst/>
              <a:ahLst/>
              <a:cxnLst/>
              <a:rect l="l" t="t" r="r" b="b"/>
              <a:pathLst>
                <a:path w="1552" h="900" extrusionOk="0">
                  <a:moveTo>
                    <a:pt x="824" y="1"/>
                  </a:moveTo>
                  <a:cubicBezTo>
                    <a:pt x="702" y="1"/>
                    <a:pt x="578" y="31"/>
                    <a:pt x="466" y="87"/>
                  </a:cubicBezTo>
                  <a:cubicBezTo>
                    <a:pt x="311" y="180"/>
                    <a:pt x="1" y="428"/>
                    <a:pt x="218" y="645"/>
                  </a:cubicBezTo>
                  <a:lnTo>
                    <a:pt x="311" y="738"/>
                  </a:lnTo>
                  <a:cubicBezTo>
                    <a:pt x="434" y="844"/>
                    <a:pt x="587" y="900"/>
                    <a:pt x="742" y="900"/>
                  </a:cubicBezTo>
                  <a:cubicBezTo>
                    <a:pt x="860" y="900"/>
                    <a:pt x="979" y="868"/>
                    <a:pt x="1086" y="800"/>
                  </a:cubicBezTo>
                  <a:cubicBezTo>
                    <a:pt x="1241" y="738"/>
                    <a:pt x="1552" y="459"/>
                    <a:pt x="1335" y="273"/>
                  </a:cubicBezTo>
                  <a:lnTo>
                    <a:pt x="1241" y="149"/>
                  </a:lnTo>
                  <a:cubicBezTo>
                    <a:pt x="1122" y="47"/>
                    <a:pt x="974" y="1"/>
                    <a:pt x="8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148;p60"/>
            <p:cNvSpPr/>
            <p:nvPr/>
          </p:nvSpPr>
          <p:spPr>
            <a:xfrm>
              <a:off x="3312900" y="5027275"/>
              <a:ext cx="48875" cy="13225"/>
            </a:xfrm>
            <a:custGeom>
              <a:avLst/>
              <a:gdLst/>
              <a:ahLst/>
              <a:cxnLst/>
              <a:rect l="l" t="t" r="r" b="b"/>
              <a:pathLst>
                <a:path w="1955" h="529" extrusionOk="0">
                  <a:moveTo>
                    <a:pt x="1210" y="1"/>
                  </a:moveTo>
                  <a:cubicBezTo>
                    <a:pt x="838" y="1"/>
                    <a:pt x="1" y="528"/>
                    <a:pt x="745" y="528"/>
                  </a:cubicBezTo>
                  <a:cubicBezTo>
                    <a:pt x="1086" y="528"/>
                    <a:pt x="1955" y="1"/>
                    <a:pt x="1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149;p60"/>
            <p:cNvSpPr/>
            <p:nvPr/>
          </p:nvSpPr>
          <p:spPr>
            <a:xfrm>
              <a:off x="3305150" y="5076900"/>
              <a:ext cx="40350" cy="21750"/>
            </a:xfrm>
            <a:custGeom>
              <a:avLst/>
              <a:gdLst/>
              <a:ahLst/>
              <a:cxnLst/>
              <a:rect l="l" t="t" r="r" b="b"/>
              <a:pathLst>
                <a:path w="1614" h="870" extrusionOk="0">
                  <a:moveTo>
                    <a:pt x="838" y="1"/>
                  </a:moveTo>
                  <a:cubicBezTo>
                    <a:pt x="187" y="1"/>
                    <a:pt x="0" y="869"/>
                    <a:pt x="745" y="869"/>
                  </a:cubicBezTo>
                  <a:cubicBezTo>
                    <a:pt x="1396" y="869"/>
                    <a:pt x="1613" y="1"/>
                    <a:pt x="8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150;p60"/>
            <p:cNvSpPr/>
            <p:nvPr/>
          </p:nvSpPr>
          <p:spPr>
            <a:xfrm>
              <a:off x="3179900" y="5084350"/>
              <a:ext cx="37325" cy="15075"/>
            </a:xfrm>
            <a:custGeom>
              <a:avLst/>
              <a:gdLst/>
              <a:ahLst/>
              <a:cxnLst/>
              <a:rect l="l" t="t" r="r" b="b"/>
              <a:pathLst>
                <a:path w="1493" h="603" extrusionOk="0">
                  <a:moveTo>
                    <a:pt x="994" y="0"/>
                  </a:moveTo>
                  <a:cubicBezTo>
                    <a:pt x="618" y="0"/>
                    <a:pt x="0" y="301"/>
                    <a:pt x="171" y="447"/>
                  </a:cubicBezTo>
                  <a:lnTo>
                    <a:pt x="264" y="540"/>
                  </a:lnTo>
                  <a:cubicBezTo>
                    <a:pt x="315" y="584"/>
                    <a:pt x="397" y="603"/>
                    <a:pt x="494" y="603"/>
                  </a:cubicBezTo>
                  <a:cubicBezTo>
                    <a:pt x="877" y="603"/>
                    <a:pt x="1492" y="317"/>
                    <a:pt x="1319" y="168"/>
                  </a:cubicBezTo>
                  <a:lnTo>
                    <a:pt x="1226" y="75"/>
                  </a:lnTo>
                  <a:cubicBezTo>
                    <a:pt x="1180" y="22"/>
                    <a:pt x="1096" y="0"/>
                    <a:pt x="9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151;p60"/>
            <p:cNvSpPr/>
            <p:nvPr/>
          </p:nvSpPr>
          <p:spPr>
            <a:xfrm>
              <a:off x="3439300" y="4934675"/>
              <a:ext cx="38800" cy="20600"/>
            </a:xfrm>
            <a:custGeom>
              <a:avLst/>
              <a:gdLst/>
              <a:ahLst/>
              <a:cxnLst/>
              <a:rect l="l" t="t" r="r" b="b"/>
              <a:pathLst>
                <a:path w="1552" h="824" extrusionOk="0">
                  <a:moveTo>
                    <a:pt x="1109" y="1"/>
                  </a:moveTo>
                  <a:cubicBezTo>
                    <a:pt x="1002" y="1"/>
                    <a:pt x="899" y="20"/>
                    <a:pt x="838" y="44"/>
                  </a:cubicBezTo>
                  <a:lnTo>
                    <a:pt x="528" y="137"/>
                  </a:lnTo>
                  <a:cubicBezTo>
                    <a:pt x="342" y="200"/>
                    <a:pt x="1" y="355"/>
                    <a:pt x="63" y="603"/>
                  </a:cubicBezTo>
                  <a:cubicBezTo>
                    <a:pt x="104" y="768"/>
                    <a:pt x="297" y="823"/>
                    <a:pt x="476" y="823"/>
                  </a:cubicBezTo>
                  <a:cubicBezTo>
                    <a:pt x="566" y="823"/>
                    <a:pt x="652" y="810"/>
                    <a:pt x="714" y="789"/>
                  </a:cubicBezTo>
                  <a:lnTo>
                    <a:pt x="993" y="696"/>
                  </a:lnTo>
                  <a:cubicBezTo>
                    <a:pt x="1180" y="634"/>
                    <a:pt x="1552" y="479"/>
                    <a:pt x="1490" y="200"/>
                  </a:cubicBezTo>
                  <a:cubicBezTo>
                    <a:pt x="1452" y="48"/>
                    <a:pt x="1276" y="1"/>
                    <a:pt x="11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152;p60"/>
            <p:cNvSpPr/>
            <p:nvPr/>
          </p:nvSpPr>
          <p:spPr>
            <a:xfrm>
              <a:off x="3424375" y="4891525"/>
              <a:ext cx="33950" cy="12875"/>
            </a:xfrm>
            <a:custGeom>
              <a:avLst/>
              <a:gdLst/>
              <a:ahLst/>
              <a:cxnLst/>
              <a:rect l="l" t="t" r="r" b="b"/>
              <a:pathLst>
                <a:path w="1358" h="515" extrusionOk="0">
                  <a:moveTo>
                    <a:pt x="1074" y="0"/>
                  </a:moveTo>
                  <a:cubicBezTo>
                    <a:pt x="1032" y="0"/>
                    <a:pt x="993" y="2"/>
                    <a:pt x="970" y="2"/>
                  </a:cubicBezTo>
                  <a:cubicBezTo>
                    <a:pt x="691" y="2"/>
                    <a:pt x="443" y="95"/>
                    <a:pt x="226" y="250"/>
                  </a:cubicBezTo>
                  <a:lnTo>
                    <a:pt x="132" y="344"/>
                  </a:lnTo>
                  <a:cubicBezTo>
                    <a:pt x="0" y="476"/>
                    <a:pt x="118" y="514"/>
                    <a:pt x="242" y="514"/>
                  </a:cubicBezTo>
                  <a:cubicBezTo>
                    <a:pt x="293" y="514"/>
                    <a:pt x="345" y="508"/>
                    <a:pt x="381" y="499"/>
                  </a:cubicBezTo>
                  <a:cubicBezTo>
                    <a:pt x="660" y="499"/>
                    <a:pt x="908" y="406"/>
                    <a:pt x="1125" y="250"/>
                  </a:cubicBezTo>
                  <a:lnTo>
                    <a:pt x="1218" y="157"/>
                  </a:lnTo>
                  <a:cubicBezTo>
                    <a:pt x="1358" y="18"/>
                    <a:pt x="1201" y="0"/>
                    <a:pt x="10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4153;p60"/>
            <p:cNvSpPr/>
            <p:nvPr/>
          </p:nvSpPr>
          <p:spPr>
            <a:xfrm>
              <a:off x="3366400" y="4932075"/>
              <a:ext cx="39575" cy="14850"/>
            </a:xfrm>
            <a:custGeom>
              <a:avLst/>
              <a:gdLst/>
              <a:ahLst/>
              <a:cxnLst/>
              <a:rect l="l" t="t" r="r" b="b"/>
              <a:pathLst>
                <a:path w="1583" h="594" extrusionOk="0">
                  <a:moveTo>
                    <a:pt x="1130" y="0"/>
                  </a:moveTo>
                  <a:cubicBezTo>
                    <a:pt x="939" y="0"/>
                    <a:pt x="741" y="58"/>
                    <a:pt x="559" y="148"/>
                  </a:cubicBezTo>
                  <a:lnTo>
                    <a:pt x="373" y="241"/>
                  </a:lnTo>
                  <a:cubicBezTo>
                    <a:pt x="249" y="304"/>
                    <a:pt x="1" y="490"/>
                    <a:pt x="249" y="583"/>
                  </a:cubicBezTo>
                  <a:cubicBezTo>
                    <a:pt x="305" y="590"/>
                    <a:pt x="362" y="594"/>
                    <a:pt x="420" y="594"/>
                  </a:cubicBezTo>
                  <a:cubicBezTo>
                    <a:pt x="621" y="594"/>
                    <a:pt x="832" y="548"/>
                    <a:pt x="1025" y="428"/>
                  </a:cubicBezTo>
                  <a:lnTo>
                    <a:pt x="1211" y="335"/>
                  </a:lnTo>
                  <a:cubicBezTo>
                    <a:pt x="1335" y="273"/>
                    <a:pt x="1583" y="117"/>
                    <a:pt x="1335" y="24"/>
                  </a:cubicBezTo>
                  <a:cubicBezTo>
                    <a:pt x="1268" y="8"/>
                    <a:pt x="1200" y="0"/>
                    <a:pt x="11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4154;p60"/>
            <p:cNvSpPr/>
            <p:nvPr/>
          </p:nvSpPr>
          <p:spPr>
            <a:xfrm>
              <a:off x="3448625" y="4838300"/>
              <a:ext cx="52750" cy="25100"/>
            </a:xfrm>
            <a:custGeom>
              <a:avLst/>
              <a:gdLst/>
              <a:ahLst/>
              <a:cxnLst/>
              <a:rect l="l" t="t" r="r" b="b"/>
              <a:pathLst>
                <a:path w="2110" h="1004" extrusionOk="0">
                  <a:moveTo>
                    <a:pt x="911" y="1"/>
                  </a:moveTo>
                  <a:cubicBezTo>
                    <a:pt x="783" y="1"/>
                    <a:pt x="655" y="18"/>
                    <a:pt x="527" y="53"/>
                  </a:cubicBezTo>
                  <a:cubicBezTo>
                    <a:pt x="279" y="84"/>
                    <a:pt x="0" y="363"/>
                    <a:pt x="62" y="611"/>
                  </a:cubicBezTo>
                  <a:cubicBezTo>
                    <a:pt x="112" y="836"/>
                    <a:pt x="364" y="900"/>
                    <a:pt x="589" y="900"/>
                  </a:cubicBezTo>
                  <a:cubicBezTo>
                    <a:pt x="644" y="900"/>
                    <a:pt x="696" y="897"/>
                    <a:pt x="744" y="891"/>
                  </a:cubicBezTo>
                  <a:lnTo>
                    <a:pt x="775" y="891"/>
                  </a:lnTo>
                  <a:cubicBezTo>
                    <a:pt x="807" y="891"/>
                    <a:pt x="869" y="922"/>
                    <a:pt x="900" y="953"/>
                  </a:cubicBezTo>
                  <a:cubicBezTo>
                    <a:pt x="971" y="988"/>
                    <a:pt x="1048" y="1004"/>
                    <a:pt x="1127" y="1004"/>
                  </a:cubicBezTo>
                  <a:cubicBezTo>
                    <a:pt x="1597" y="1004"/>
                    <a:pt x="2109" y="438"/>
                    <a:pt x="1551" y="146"/>
                  </a:cubicBezTo>
                  <a:cubicBezTo>
                    <a:pt x="1338" y="49"/>
                    <a:pt x="1124" y="1"/>
                    <a:pt x="9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4155;p60"/>
            <p:cNvSpPr/>
            <p:nvPr/>
          </p:nvSpPr>
          <p:spPr>
            <a:xfrm>
              <a:off x="3503675" y="4781450"/>
              <a:ext cx="48875" cy="14750"/>
            </a:xfrm>
            <a:custGeom>
              <a:avLst/>
              <a:gdLst/>
              <a:ahLst/>
              <a:cxnLst/>
              <a:rect l="l" t="t" r="r" b="b"/>
              <a:pathLst>
                <a:path w="1955" h="590" extrusionOk="0">
                  <a:moveTo>
                    <a:pt x="1210" y="1"/>
                  </a:moveTo>
                  <a:cubicBezTo>
                    <a:pt x="807" y="1"/>
                    <a:pt x="0" y="590"/>
                    <a:pt x="745" y="590"/>
                  </a:cubicBezTo>
                  <a:cubicBezTo>
                    <a:pt x="1148" y="590"/>
                    <a:pt x="1955" y="1"/>
                    <a:pt x="1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4156;p60"/>
            <p:cNvSpPr/>
            <p:nvPr/>
          </p:nvSpPr>
          <p:spPr>
            <a:xfrm>
              <a:off x="3499025" y="4711075"/>
              <a:ext cx="38800" cy="21000"/>
            </a:xfrm>
            <a:custGeom>
              <a:avLst/>
              <a:gdLst/>
              <a:ahLst/>
              <a:cxnLst/>
              <a:rect l="l" t="t" r="r" b="b"/>
              <a:pathLst>
                <a:path w="1552" h="840" extrusionOk="0">
                  <a:moveTo>
                    <a:pt x="1024" y="1"/>
                  </a:moveTo>
                  <a:cubicBezTo>
                    <a:pt x="884" y="1"/>
                    <a:pt x="745" y="39"/>
                    <a:pt x="652" y="86"/>
                  </a:cubicBezTo>
                  <a:lnTo>
                    <a:pt x="435" y="210"/>
                  </a:lnTo>
                  <a:cubicBezTo>
                    <a:pt x="279" y="272"/>
                    <a:pt x="0" y="489"/>
                    <a:pt x="155" y="706"/>
                  </a:cubicBezTo>
                  <a:cubicBezTo>
                    <a:pt x="240" y="805"/>
                    <a:pt x="362" y="839"/>
                    <a:pt x="488" y="839"/>
                  </a:cubicBezTo>
                  <a:cubicBezTo>
                    <a:pt x="640" y="839"/>
                    <a:pt x="798" y="788"/>
                    <a:pt x="900" y="737"/>
                  </a:cubicBezTo>
                  <a:lnTo>
                    <a:pt x="1117" y="644"/>
                  </a:lnTo>
                  <a:cubicBezTo>
                    <a:pt x="1272" y="551"/>
                    <a:pt x="1551" y="365"/>
                    <a:pt x="1396" y="148"/>
                  </a:cubicBezTo>
                  <a:cubicBezTo>
                    <a:pt x="1303" y="39"/>
                    <a:pt x="1163" y="1"/>
                    <a:pt x="10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4157;p60"/>
            <p:cNvSpPr/>
            <p:nvPr/>
          </p:nvSpPr>
          <p:spPr>
            <a:xfrm>
              <a:off x="3564150" y="4695375"/>
              <a:ext cx="38025" cy="20175"/>
            </a:xfrm>
            <a:custGeom>
              <a:avLst/>
              <a:gdLst/>
              <a:ahLst/>
              <a:cxnLst/>
              <a:rect l="l" t="t" r="r" b="b"/>
              <a:pathLst>
                <a:path w="1521" h="807" extrusionOk="0">
                  <a:moveTo>
                    <a:pt x="683" y="0"/>
                  </a:moveTo>
                  <a:cubicBezTo>
                    <a:pt x="435" y="0"/>
                    <a:pt x="94" y="187"/>
                    <a:pt x="63" y="466"/>
                  </a:cubicBezTo>
                  <a:cubicBezTo>
                    <a:pt x="1" y="714"/>
                    <a:pt x="342" y="807"/>
                    <a:pt x="559" y="807"/>
                  </a:cubicBezTo>
                  <a:lnTo>
                    <a:pt x="869" y="807"/>
                  </a:lnTo>
                  <a:cubicBezTo>
                    <a:pt x="1087" y="807"/>
                    <a:pt x="1459" y="621"/>
                    <a:pt x="1490" y="373"/>
                  </a:cubicBezTo>
                  <a:cubicBezTo>
                    <a:pt x="1521" y="94"/>
                    <a:pt x="1180" y="0"/>
                    <a:pt x="9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4158;p60"/>
            <p:cNvSpPr/>
            <p:nvPr/>
          </p:nvSpPr>
          <p:spPr>
            <a:xfrm>
              <a:off x="3450175" y="4785325"/>
              <a:ext cx="38000" cy="17100"/>
            </a:xfrm>
            <a:custGeom>
              <a:avLst/>
              <a:gdLst/>
              <a:ahLst/>
              <a:cxnLst/>
              <a:rect l="l" t="t" r="r" b="b"/>
              <a:pathLst>
                <a:path w="1520" h="684" extrusionOk="0">
                  <a:moveTo>
                    <a:pt x="900" y="1"/>
                  </a:moveTo>
                  <a:cubicBezTo>
                    <a:pt x="589" y="1"/>
                    <a:pt x="341" y="94"/>
                    <a:pt x="155" y="311"/>
                  </a:cubicBezTo>
                  <a:cubicBezTo>
                    <a:pt x="0" y="559"/>
                    <a:pt x="279" y="683"/>
                    <a:pt x="465" y="683"/>
                  </a:cubicBezTo>
                  <a:lnTo>
                    <a:pt x="651" y="683"/>
                  </a:lnTo>
                  <a:cubicBezTo>
                    <a:pt x="931" y="683"/>
                    <a:pt x="1210" y="559"/>
                    <a:pt x="1396" y="373"/>
                  </a:cubicBezTo>
                  <a:cubicBezTo>
                    <a:pt x="1520" y="125"/>
                    <a:pt x="1272" y="1"/>
                    <a:pt x="10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4159;p60"/>
            <p:cNvSpPr/>
            <p:nvPr/>
          </p:nvSpPr>
          <p:spPr>
            <a:xfrm>
              <a:off x="3416825" y="5014100"/>
              <a:ext cx="43450" cy="17925"/>
            </a:xfrm>
            <a:custGeom>
              <a:avLst/>
              <a:gdLst/>
              <a:ahLst/>
              <a:cxnLst/>
              <a:rect l="l" t="t" r="r" b="b"/>
              <a:pathLst>
                <a:path w="1738" h="717" extrusionOk="0">
                  <a:moveTo>
                    <a:pt x="880" y="0"/>
                  </a:moveTo>
                  <a:cubicBezTo>
                    <a:pt x="752" y="0"/>
                    <a:pt x="621" y="31"/>
                    <a:pt x="497" y="93"/>
                  </a:cubicBezTo>
                  <a:cubicBezTo>
                    <a:pt x="403" y="124"/>
                    <a:pt x="0" y="373"/>
                    <a:pt x="217" y="528"/>
                  </a:cubicBezTo>
                  <a:cubicBezTo>
                    <a:pt x="398" y="648"/>
                    <a:pt x="617" y="716"/>
                    <a:pt x="841" y="716"/>
                  </a:cubicBezTo>
                  <a:cubicBezTo>
                    <a:pt x="964" y="716"/>
                    <a:pt x="1089" y="696"/>
                    <a:pt x="1210" y="652"/>
                  </a:cubicBezTo>
                  <a:cubicBezTo>
                    <a:pt x="1365" y="621"/>
                    <a:pt x="1737" y="466"/>
                    <a:pt x="1675" y="249"/>
                  </a:cubicBezTo>
                  <a:cubicBezTo>
                    <a:pt x="1640" y="125"/>
                    <a:pt x="1495" y="92"/>
                    <a:pt x="1347" y="92"/>
                  </a:cubicBezTo>
                  <a:cubicBezTo>
                    <a:pt x="1313" y="92"/>
                    <a:pt x="1278" y="94"/>
                    <a:pt x="1245" y="97"/>
                  </a:cubicBezTo>
                  <a:lnTo>
                    <a:pt x="1245" y="97"/>
                  </a:lnTo>
                  <a:cubicBezTo>
                    <a:pt x="1244" y="96"/>
                    <a:pt x="1243" y="94"/>
                    <a:pt x="1241" y="93"/>
                  </a:cubicBezTo>
                  <a:cubicBezTo>
                    <a:pt x="1132" y="31"/>
                    <a:pt x="1008" y="0"/>
                    <a:pt x="8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4160;p60"/>
            <p:cNvSpPr/>
            <p:nvPr/>
          </p:nvSpPr>
          <p:spPr>
            <a:xfrm>
              <a:off x="3400525" y="5073800"/>
              <a:ext cx="49675" cy="12450"/>
            </a:xfrm>
            <a:custGeom>
              <a:avLst/>
              <a:gdLst/>
              <a:ahLst/>
              <a:cxnLst/>
              <a:rect l="l" t="t" r="r" b="b"/>
              <a:pathLst>
                <a:path w="1987" h="498" extrusionOk="0">
                  <a:moveTo>
                    <a:pt x="1242" y="1"/>
                  </a:moveTo>
                  <a:cubicBezTo>
                    <a:pt x="900" y="1"/>
                    <a:pt x="1" y="497"/>
                    <a:pt x="745" y="497"/>
                  </a:cubicBezTo>
                  <a:cubicBezTo>
                    <a:pt x="1086" y="497"/>
                    <a:pt x="1986" y="1"/>
                    <a:pt x="12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4161;p60"/>
            <p:cNvSpPr/>
            <p:nvPr/>
          </p:nvSpPr>
          <p:spPr>
            <a:xfrm>
              <a:off x="3501350" y="5051975"/>
              <a:ext cx="43450" cy="12550"/>
            </a:xfrm>
            <a:custGeom>
              <a:avLst/>
              <a:gdLst/>
              <a:ahLst/>
              <a:cxnLst/>
              <a:rect l="l" t="t" r="r" b="b"/>
              <a:pathLst>
                <a:path w="1738" h="502" extrusionOk="0">
                  <a:moveTo>
                    <a:pt x="822" y="1"/>
                  </a:moveTo>
                  <a:cubicBezTo>
                    <a:pt x="595" y="1"/>
                    <a:pt x="350" y="118"/>
                    <a:pt x="155" y="284"/>
                  </a:cubicBezTo>
                  <a:cubicBezTo>
                    <a:pt x="0" y="471"/>
                    <a:pt x="311" y="502"/>
                    <a:pt x="435" y="502"/>
                  </a:cubicBezTo>
                  <a:lnTo>
                    <a:pt x="838" y="502"/>
                  </a:lnTo>
                  <a:cubicBezTo>
                    <a:pt x="1117" y="502"/>
                    <a:pt x="1365" y="409"/>
                    <a:pt x="1582" y="222"/>
                  </a:cubicBezTo>
                  <a:cubicBezTo>
                    <a:pt x="1737" y="36"/>
                    <a:pt x="1427" y="5"/>
                    <a:pt x="1303" y="5"/>
                  </a:cubicBezTo>
                  <a:lnTo>
                    <a:pt x="900" y="5"/>
                  </a:lnTo>
                  <a:cubicBezTo>
                    <a:pt x="874" y="2"/>
                    <a:pt x="848" y="1"/>
                    <a:pt x="8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4162;p60"/>
            <p:cNvSpPr/>
            <p:nvPr/>
          </p:nvSpPr>
          <p:spPr>
            <a:xfrm>
              <a:off x="3496700" y="5002475"/>
              <a:ext cx="41900" cy="13200"/>
            </a:xfrm>
            <a:custGeom>
              <a:avLst/>
              <a:gdLst/>
              <a:ahLst/>
              <a:cxnLst/>
              <a:rect l="l" t="t" r="r" b="b"/>
              <a:pathLst>
                <a:path w="1676" h="528" extrusionOk="0">
                  <a:moveTo>
                    <a:pt x="931" y="0"/>
                  </a:moveTo>
                  <a:cubicBezTo>
                    <a:pt x="652" y="0"/>
                    <a:pt x="372" y="93"/>
                    <a:pt x="186" y="279"/>
                  </a:cubicBezTo>
                  <a:cubicBezTo>
                    <a:pt x="0" y="496"/>
                    <a:pt x="310" y="527"/>
                    <a:pt x="465" y="527"/>
                  </a:cubicBezTo>
                  <a:lnTo>
                    <a:pt x="745" y="527"/>
                  </a:lnTo>
                  <a:cubicBezTo>
                    <a:pt x="1024" y="527"/>
                    <a:pt x="1303" y="434"/>
                    <a:pt x="1489" y="248"/>
                  </a:cubicBezTo>
                  <a:cubicBezTo>
                    <a:pt x="1675" y="62"/>
                    <a:pt x="1334" y="0"/>
                    <a:pt x="1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4163;p60"/>
            <p:cNvSpPr/>
            <p:nvPr/>
          </p:nvSpPr>
          <p:spPr>
            <a:xfrm>
              <a:off x="3578900" y="5077400"/>
              <a:ext cx="60500" cy="16100"/>
            </a:xfrm>
            <a:custGeom>
              <a:avLst/>
              <a:gdLst/>
              <a:ahLst/>
              <a:cxnLst/>
              <a:rect l="l" t="t" r="r" b="b"/>
              <a:pathLst>
                <a:path w="2420" h="644" extrusionOk="0">
                  <a:moveTo>
                    <a:pt x="986" y="1"/>
                  </a:moveTo>
                  <a:cubicBezTo>
                    <a:pt x="783" y="1"/>
                    <a:pt x="593" y="41"/>
                    <a:pt x="404" y="136"/>
                  </a:cubicBezTo>
                  <a:cubicBezTo>
                    <a:pt x="310" y="198"/>
                    <a:pt x="0" y="415"/>
                    <a:pt x="279" y="477"/>
                  </a:cubicBezTo>
                  <a:lnTo>
                    <a:pt x="1241" y="632"/>
                  </a:lnTo>
                  <a:cubicBezTo>
                    <a:pt x="1307" y="640"/>
                    <a:pt x="1373" y="644"/>
                    <a:pt x="1438" y="644"/>
                  </a:cubicBezTo>
                  <a:cubicBezTo>
                    <a:pt x="1649" y="644"/>
                    <a:pt x="1851" y="603"/>
                    <a:pt x="2017" y="508"/>
                  </a:cubicBezTo>
                  <a:cubicBezTo>
                    <a:pt x="2110" y="477"/>
                    <a:pt x="2420" y="229"/>
                    <a:pt x="2172" y="167"/>
                  </a:cubicBezTo>
                  <a:lnTo>
                    <a:pt x="1179" y="12"/>
                  </a:lnTo>
                  <a:cubicBezTo>
                    <a:pt x="1113" y="5"/>
                    <a:pt x="1049" y="1"/>
                    <a:pt x="9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4164;p60"/>
            <p:cNvSpPr/>
            <p:nvPr/>
          </p:nvSpPr>
          <p:spPr>
            <a:xfrm>
              <a:off x="3682025" y="5072250"/>
              <a:ext cx="40350" cy="20975"/>
            </a:xfrm>
            <a:custGeom>
              <a:avLst/>
              <a:gdLst/>
              <a:ahLst/>
              <a:cxnLst/>
              <a:rect l="l" t="t" r="r" b="b"/>
              <a:pathLst>
                <a:path w="1614" h="839" extrusionOk="0">
                  <a:moveTo>
                    <a:pt x="838" y="1"/>
                  </a:moveTo>
                  <a:cubicBezTo>
                    <a:pt x="187" y="1"/>
                    <a:pt x="1" y="838"/>
                    <a:pt x="745" y="838"/>
                  </a:cubicBezTo>
                  <a:cubicBezTo>
                    <a:pt x="1397" y="838"/>
                    <a:pt x="1614" y="1"/>
                    <a:pt x="8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4165;p60"/>
            <p:cNvSpPr/>
            <p:nvPr/>
          </p:nvSpPr>
          <p:spPr>
            <a:xfrm>
              <a:off x="3598275" y="5025400"/>
              <a:ext cx="50425" cy="21650"/>
            </a:xfrm>
            <a:custGeom>
              <a:avLst/>
              <a:gdLst/>
              <a:ahLst/>
              <a:cxnLst/>
              <a:rect l="l" t="t" r="r" b="b"/>
              <a:pathLst>
                <a:path w="2017" h="866" extrusionOk="0">
                  <a:moveTo>
                    <a:pt x="1595" y="1"/>
                  </a:moveTo>
                  <a:cubicBezTo>
                    <a:pt x="1493" y="1"/>
                    <a:pt x="1395" y="20"/>
                    <a:pt x="1335" y="45"/>
                  </a:cubicBezTo>
                  <a:lnTo>
                    <a:pt x="559" y="231"/>
                  </a:lnTo>
                  <a:cubicBezTo>
                    <a:pt x="373" y="293"/>
                    <a:pt x="1" y="448"/>
                    <a:pt x="63" y="696"/>
                  </a:cubicBezTo>
                  <a:cubicBezTo>
                    <a:pt x="99" y="824"/>
                    <a:pt x="255" y="866"/>
                    <a:pt x="414" y="866"/>
                  </a:cubicBezTo>
                  <a:cubicBezTo>
                    <a:pt x="525" y="866"/>
                    <a:pt x="638" y="846"/>
                    <a:pt x="714" y="820"/>
                  </a:cubicBezTo>
                  <a:lnTo>
                    <a:pt x="1490" y="634"/>
                  </a:lnTo>
                  <a:cubicBezTo>
                    <a:pt x="1645" y="603"/>
                    <a:pt x="2017" y="417"/>
                    <a:pt x="1955" y="200"/>
                  </a:cubicBezTo>
                  <a:cubicBezTo>
                    <a:pt x="1917" y="48"/>
                    <a:pt x="1753" y="1"/>
                    <a:pt x="15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4166;p60"/>
            <p:cNvSpPr/>
            <p:nvPr/>
          </p:nvSpPr>
          <p:spPr>
            <a:xfrm>
              <a:off x="3658775" y="4968975"/>
              <a:ext cx="40350" cy="15800"/>
            </a:xfrm>
            <a:custGeom>
              <a:avLst/>
              <a:gdLst/>
              <a:ahLst/>
              <a:cxnLst/>
              <a:rect l="l" t="t" r="r" b="b"/>
              <a:pathLst>
                <a:path w="1614" h="632" extrusionOk="0">
                  <a:moveTo>
                    <a:pt x="1270" y="0"/>
                  </a:moveTo>
                  <a:cubicBezTo>
                    <a:pt x="1083" y="0"/>
                    <a:pt x="850" y="78"/>
                    <a:pt x="745" y="99"/>
                  </a:cubicBezTo>
                  <a:lnTo>
                    <a:pt x="466" y="192"/>
                  </a:lnTo>
                  <a:cubicBezTo>
                    <a:pt x="341" y="254"/>
                    <a:pt x="0" y="410"/>
                    <a:pt x="124" y="565"/>
                  </a:cubicBezTo>
                  <a:cubicBezTo>
                    <a:pt x="173" y="613"/>
                    <a:pt x="249" y="631"/>
                    <a:pt x="336" y="631"/>
                  </a:cubicBezTo>
                  <a:cubicBezTo>
                    <a:pt x="525" y="631"/>
                    <a:pt x="762" y="545"/>
                    <a:pt x="869" y="503"/>
                  </a:cubicBezTo>
                  <a:lnTo>
                    <a:pt x="1148" y="410"/>
                  </a:lnTo>
                  <a:cubicBezTo>
                    <a:pt x="1241" y="378"/>
                    <a:pt x="1613" y="223"/>
                    <a:pt x="1489" y="68"/>
                  </a:cubicBezTo>
                  <a:cubicBezTo>
                    <a:pt x="1439" y="18"/>
                    <a:pt x="1360" y="0"/>
                    <a:pt x="12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4167;p60"/>
            <p:cNvSpPr/>
            <p:nvPr/>
          </p:nvSpPr>
          <p:spPr>
            <a:xfrm>
              <a:off x="3692900" y="5006225"/>
              <a:ext cx="38025" cy="16425"/>
            </a:xfrm>
            <a:custGeom>
              <a:avLst/>
              <a:gdLst/>
              <a:ahLst/>
              <a:cxnLst/>
              <a:rect l="l" t="t" r="r" b="b"/>
              <a:pathLst>
                <a:path w="1521" h="657" extrusionOk="0">
                  <a:moveTo>
                    <a:pt x="783" y="0"/>
                  </a:moveTo>
                  <a:cubicBezTo>
                    <a:pt x="533" y="0"/>
                    <a:pt x="291" y="120"/>
                    <a:pt x="124" y="315"/>
                  </a:cubicBezTo>
                  <a:cubicBezTo>
                    <a:pt x="0" y="532"/>
                    <a:pt x="248" y="657"/>
                    <a:pt x="434" y="657"/>
                  </a:cubicBezTo>
                  <a:lnTo>
                    <a:pt x="651" y="657"/>
                  </a:lnTo>
                  <a:cubicBezTo>
                    <a:pt x="931" y="657"/>
                    <a:pt x="1210" y="564"/>
                    <a:pt x="1396" y="346"/>
                  </a:cubicBezTo>
                  <a:cubicBezTo>
                    <a:pt x="1520" y="129"/>
                    <a:pt x="1272" y="5"/>
                    <a:pt x="1086" y="5"/>
                  </a:cubicBezTo>
                  <a:lnTo>
                    <a:pt x="869" y="5"/>
                  </a:lnTo>
                  <a:cubicBezTo>
                    <a:pt x="840" y="2"/>
                    <a:pt x="812" y="0"/>
                    <a:pt x="7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4168;p60"/>
            <p:cNvSpPr/>
            <p:nvPr/>
          </p:nvSpPr>
          <p:spPr>
            <a:xfrm>
              <a:off x="3744075" y="4959300"/>
              <a:ext cx="48100" cy="24325"/>
            </a:xfrm>
            <a:custGeom>
              <a:avLst/>
              <a:gdLst/>
              <a:ahLst/>
              <a:cxnLst/>
              <a:rect l="l" t="t" r="r" b="b"/>
              <a:pathLst>
                <a:path w="1924" h="973" extrusionOk="0">
                  <a:moveTo>
                    <a:pt x="953" y="1"/>
                  </a:moveTo>
                  <a:cubicBezTo>
                    <a:pt x="489" y="1"/>
                    <a:pt x="1" y="562"/>
                    <a:pt x="559" y="828"/>
                  </a:cubicBezTo>
                  <a:lnTo>
                    <a:pt x="745" y="921"/>
                  </a:lnTo>
                  <a:cubicBezTo>
                    <a:pt x="816" y="956"/>
                    <a:pt x="893" y="972"/>
                    <a:pt x="971" y="972"/>
                  </a:cubicBezTo>
                  <a:cubicBezTo>
                    <a:pt x="1435" y="972"/>
                    <a:pt x="1923" y="411"/>
                    <a:pt x="1365" y="145"/>
                  </a:cubicBezTo>
                  <a:lnTo>
                    <a:pt x="1179" y="52"/>
                  </a:lnTo>
                  <a:cubicBezTo>
                    <a:pt x="1108" y="16"/>
                    <a:pt x="1031" y="1"/>
                    <a:pt x="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4169;p60"/>
            <p:cNvSpPr/>
            <p:nvPr/>
          </p:nvSpPr>
          <p:spPr>
            <a:xfrm>
              <a:off x="3751050" y="5014100"/>
              <a:ext cx="48875" cy="15525"/>
            </a:xfrm>
            <a:custGeom>
              <a:avLst/>
              <a:gdLst/>
              <a:ahLst/>
              <a:cxnLst/>
              <a:rect l="l" t="t" r="r" b="b"/>
              <a:pathLst>
                <a:path w="1955" h="621" extrusionOk="0">
                  <a:moveTo>
                    <a:pt x="1179" y="0"/>
                  </a:moveTo>
                  <a:cubicBezTo>
                    <a:pt x="776" y="0"/>
                    <a:pt x="1" y="621"/>
                    <a:pt x="745" y="621"/>
                  </a:cubicBezTo>
                  <a:cubicBezTo>
                    <a:pt x="1148" y="621"/>
                    <a:pt x="1955" y="0"/>
                    <a:pt x="1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4170;p60"/>
            <p:cNvSpPr/>
            <p:nvPr/>
          </p:nvSpPr>
          <p:spPr>
            <a:xfrm>
              <a:off x="3754925" y="5063125"/>
              <a:ext cx="43450" cy="15975"/>
            </a:xfrm>
            <a:custGeom>
              <a:avLst/>
              <a:gdLst/>
              <a:ahLst/>
              <a:cxnLst/>
              <a:rect l="l" t="t" r="r" b="b"/>
              <a:pathLst>
                <a:path w="1738" h="639" extrusionOk="0">
                  <a:moveTo>
                    <a:pt x="956" y="0"/>
                  </a:moveTo>
                  <a:cubicBezTo>
                    <a:pt x="755" y="0"/>
                    <a:pt x="563" y="58"/>
                    <a:pt x="404" y="149"/>
                  </a:cubicBezTo>
                  <a:cubicBezTo>
                    <a:pt x="280" y="211"/>
                    <a:pt x="1" y="428"/>
                    <a:pt x="280" y="521"/>
                  </a:cubicBezTo>
                  <a:lnTo>
                    <a:pt x="559" y="614"/>
                  </a:lnTo>
                  <a:cubicBezTo>
                    <a:pt x="634" y="631"/>
                    <a:pt x="709" y="638"/>
                    <a:pt x="782" y="638"/>
                  </a:cubicBezTo>
                  <a:cubicBezTo>
                    <a:pt x="983" y="638"/>
                    <a:pt x="1176" y="581"/>
                    <a:pt x="1334" y="490"/>
                  </a:cubicBezTo>
                  <a:cubicBezTo>
                    <a:pt x="1459" y="428"/>
                    <a:pt x="1738" y="211"/>
                    <a:pt x="1459" y="118"/>
                  </a:cubicBezTo>
                  <a:lnTo>
                    <a:pt x="1179" y="25"/>
                  </a:lnTo>
                  <a:cubicBezTo>
                    <a:pt x="1105" y="8"/>
                    <a:pt x="1030" y="0"/>
                    <a:pt x="9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 name="Google Shape;4044;p60"/>
          <p:cNvGrpSpPr/>
          <p:nvPr/>
        </p:nvGrpSpPr>
        <p:grpSpPr>
          <a:xfrm>
            <a:off x="322780" y="337894"/>
            <a:ext cx="999625" cy="366200"/>
            <a:chOff x="6200800" y="2309100"/>
            <a:chExt cx="999625" cy="366200"/>
          </a:xfrm>
        </p:grpSpPr>
        <p:sp>
          <p:nvSpPr>
            <p:cNvPr id="124" name="Google Shape;4045;p60"/>
            <p:cNvSpPr/>
            <p:nvPr/>
          </p:nvSpPr>
          <p:spPr>
            <a:xfrm>
              <a:off x="6516425" y="2315400"/>
              <a:ext cx="327275" cy="100100"/>
            </a:xfrm>
            <a:custGeom>
              <a:avLst/>
              <a:gdLst/>
              <a:ahLst/>
              <a:cxnLst/>
              <a:rect l="l" t="t" r="r" b="b"/>
              <a:pathLst>
                <a:path w="13091" h="4004" extrusionOk="0">
                  <a:moveTo>
                    <a:pt x="6666" y="0"/>
                  </a:moveTo>
                  <a:cubicBezTo>
                    <a:pt x="4382" y="0"/>
                    <a:pt x="2104" y="466"/>
                    <a:pt x="0" y="1397"/>
                  </a:cubicBezTo>
                  <a:cubicBezTo>
                    <a:pt x="0" y="1397"/>
                    <a:pt x="1210" y="4003"/>
                    <a:pt x="5987" y="4003"/>
                  </a:cubicBezTo>
                  <a:cubicBezTo>
                    <a:pt x="6023" y="4003"/>
                    <a:pt x="6058" y="4003"/>
                    <a:pt x="6093" y="4003"/>
                  </a:cubicBezTo>
                  <a:cubicBezTo>
                    <a:pt x="12048" y="4003"/>
                    <a:pt x="13091" y="1397"/>
                    <a:pt x="13091" y="1397"/>
                  </a:cubicBezTo>
                  <a:cubicBezTo>
                    <a:pt x="13091" y="1397"/>
                    <a:pt x="10857" y="95"/>
                    <a:pt x="6887" y="2"/>
                  </a:cubicBezTo>
                  <a:cubicBezTo>
                    <a:pt x="6813" y="1"/>
                    <a:pt x="6739" y="0"/>
                    <a:pt x="66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4046;p60"/>
            <p:cNvSpPr/>
            <p:nvPr/>
          </p:nvSpPr>
          <p:spPr>
            <a:xfrm>
              <a:off x="6200800" y="2344900"/>
              <a:ext cx="358300" cy="141100"/>
            </a:xfrm>
            <a:custGeom>
              <a:avLst/>
              <a:gdLst/>
              <a:ahLst/>
              <a:cxnLst/>
              <a:rect l="l" t="t" r="r" b="b"/>
              <a:pathLst>
                <a:path w="14332" h="5644" extrusionOk="0">
                  <a:moveTo>
                    <a:pt x="12775" y="278"/>
                  </a:moveTo>
                  <a:lnTo>
                    <a:pt x="12775" y="278"/>
                  </a:lnTo>
                  <a:cubicBezTo>
                    <a:pt x="12007" y="396"/>
                    <a:pt x="11267" y="664"/>
                    <a:pt x="10609" y="1055"/>
                  </a:cubicBezTo>
                  <a:cubicBezTo>
                    <a:pt x="9213" y="1924"/>
                    <a:pt x="8097" y="2823"/>
                    <a:pt x="6484" y="3350"/>
                  </a:cubicBezTo>
                  <a:cubicBezTo>
                    <a:pt x="5739" y="3568"/>
                    <a:pt x="5026" y="3816"/>
                    <a:pt x="4312" y="4126"/>
                  </a:cubicBezTo>
                  <a:cubicBezTo>
                    <a:pt x="4002" y="4312"/>
                    <a:pt x="3413" y="4808"/>
                    <a:pt x="3071" y="4839"/>
                  </a:cubicBezTo>
                  <a:lnTo>
                    <a:pt x="993" y="3847"/>
                  </a:lnTo>
                  <a:cubicBezTo>
                    <a:pt x="1831" y="3164"/>
                    <a:pt x="2885" y="2761"/>
                    <a:pt x="3971" y="2637"/>
                  </a:cubicBezTo>
                  <a:cubicBezTo>
                    <a:pt x="4933" y="2451"/>
                    <a:pt x="5894" y="2420"/>
                    <a:pt x="6856" y="2265"/>
                  </a:cubicBezTo>
                  <a:cubicBezTo>
                    <a:pt x="8934" y="1892"/>
                    <a:pt x="10702" y="404"/>
                    <a:pt x="12750" y="279"/>
                  </a:cubicBezTo>
                  <a:cubicBezTo>
                    <a:pt x="12758" y="279"/>
                    <a:pt x="12766" y="279"/>
                    <a:pt x="12775" y="278"/>
                  </a:cubicBezTo>
                  <a:close/>
                  <a:moveTo>
                    <a:pt x="12967" y="0"/>
                  </a:moveTo>
                  <a:cubicBezTo>
                    <a:pt x="12067" y="62"/>
                    <a:pt x="11199" y="311"/>
                    <a:pt x="10392" y="683"/>
                  </a:cubicBezTo>
                  <a:cubicBezTo>
                    <a:pt x="9151" y="1241"/>
                    <a:pt x="8035" y="1830"/>
                    <a:pt x="6670" y="2048"/>
                  </a:cubicBezTo>
                  <a:cubicBezTo>
                    <a:pt x="5894" y="2172"/>
                    <a:pt x="5119" y="2203"/>
                    <a:pt x="4343" y="2327"/>
                  </a:cubicBezTo>
                  <a:cubicBezTo>
                    <a:pt x="3196" y="2482"/>
                    <a:pt x="1" y="3040"/>
                    <a:pt x="63" y="4746"/>
                  </a:cubicBezTo>
                  <a:cubicBezTo>
                    <a:pt x="107" y="5429"/>
                    <a:pt x="592" y="5643"/>
                    <a:pt x="1168" y="5643"/>
                  </a:cubicBezTo>
                  <a:cubicBezTo>
                    <a:pt x="1795" y="5643"/>
                    <a:pt x="2528" y="5389"/>
                    <a:pt x="2916" y="5212"/>
                  </a:cubicBezTo>
                  <a:cubicBezTo>
                    <a:pt x="3661" y="4901"/>
                    <a:pt x="4219" y="4436"/>
                    <a:pt x="4902" y="4126"/>
                  </a:cubicBezTo>
                  <a:cubicBezTo>
                    <a:pt x="5894" y="3661"/>
                    <a:pt x="6918" y="3599"/>
                    <a:pt x="7911" y="3226"/>
                  </a:cubicBezTo>
                  <a:cubicBezTo>
                    <a:pt x="10048" y="2402"/>
                    <a:pt x="10953" y="495"/>
                    <a:pt x="13585" y="495"/>
                  </a:cubicBezTo>
                  <a:cubicBezTo>
                    <a:pt x="13627" y="495"/>
                    <a:pt x="13669" y="496"/>
                    <a:pt x="13711" y="497"/>
                  </a:cubicBezTo>
                  <a:cubicBezTo>
                    <a:pt x="13897" y="497"/>
                    <a:pt x="14332" y="217"/>
                    <a:pt x="13959" y="217"/>
                  </a:cubicBezTo>
                  <a:cubicBezTo>
                    <a:pt x="13860" y="212"/>
                    <a:pt x="13761" y="210"/>
                    <a:pt x="13662" y="210"/>
                  </a:cubicBezTo>
                  <a:cubicBezTo>
                    <a:pt x="13371" y="210"/>
                    <a:pt x="13082" y="232"/>
                    <a:pt x="12796" y="275"/>
                  </a:cubicBezTo>
                  <a:lnTo>
                    <a:pt x="12796" y="275"/>
                  </a:lnTo>
                  <a:cubicBezTo>
                    <a:pt x="12994" y="238"/>
                    <a:pt x="13312" y="0"/>
                    <a:pt x="12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4047;p60"/>
            <p:cNvSpPr/>
            <p:nvPr/>
          </p:nvSpPr>
          <p:spPr>
            <a:xfrm>
              <a:off x="6269050" y="2345475"/>
              <a:ext cx="308050" cy="210300"/>
            </a:xfrm>
            <a:custGeom>
              <a:avLst/>
              <a:gdLst/>
              <a:ahLst/>
              <a:cxnLst/>
              <a:rect l="l" t="t" r="r" b="b"/>
              <a:pathLst>
                <a:path w="12322" h="8412" extrusionOk="0">
                  <a:moveTo>
                    <a:pt x="11056" y="458"/>
                  </a:moveTo>
                  <a:cubicBezTo>
                    <a:pt x="10218" y="871"/>
                    <a:pt x="9621" y="1569"/>
                    <a:pt x="8934" y="2304"/>
                  </a:cubicBezTo>
                  <a:cubicBezTo>
                    <a:pt x="7569" y="3824"/>
                    <a:pt x="6049" y="5902"/>
                    <a:pt x="4343" y="7019"/>
                  </a:cubicBezTo>
                  <a:lnTo>
                    <a:pt x="3909" y="7391"/>
                  </a:lnTo>
                  <a:lnTo>
                    <a:pt x="1241" y="7391"/>
                  </a:lnTo>
                  <a:cubicBezTo>
                    <a:pt x="1024" y="6833"/>
                    <a:pt x="1737" y="5840"/>
                    <a:pt x="2110" y="5468"/>
                  </a:cubicBezTo>
                  <a:cubicBezTo>
                    <a:pt x="2978" y="4599"/>
                    <a:pt x="4343" y="4010"/>
                    <a:pt x="5398" y="3420"/>
                  </a:cubicBezTo>
                  <a:cubicBezTo>
                    <a:pt x="6297" y="2862"/>
                    <a:pt x="7228" y="2335"/>
                    <a:pt x="8189" y="1838"/>
                  </a:cubicBezTo>
                  <a:cubicBezTo>
                    <a:pt x="8978" y="1406"/>
                    <a:pt x="10059" y="660"/>
                    <a:pt x="11056" y="458"/>
                  </a:cubicBezTo>
                  <a:close/>
                  <a:moveTo>
                    <a:pt x="11661" y="0"/>
                  </a:moveTo>
                  <a:cubicBezTo>
                    <a:pt x="10521" y="0"/>
                    <a:pt x="9582" y="662"/>
                    <a:pt x="8562" y="1187"/>
                  </a:cubicBezTo>
                  <a:cubicBezTo>
                    <a:pt x="7104" y="1963"/>
                    <a:pt x="5646" y="2769"/>
                    <a:pt x="4219" y="3638"/>
                  </a:cubicBezTo>
                  <a:cubicBezTo>
                    <a:pt x="3133" y="4289"/>
                    <a:pt x="0" y="5530"/>
                    <a:pt x="528" y="7267"/>
                  </a:cubicBezTo>
                  <a:cubicBezTo>
                    <a:pt x="783" y="8109"/>
                    <a:pt x="1432" y="8412"/>
                    <a:pt x="2150" y="8412"/>
                  </a:cubicBezTo>
                  <a:cubicBezTo>
                    <a:pt x="2913" y="8412"/>
                    <a:pt x="3754" y="8070"/>
                    <a:pt x="4281" y="7670"/>
                  </a:cubicBezTo>
                  <a:cubicBezTo>
                    <a:pt x="5305" y="6895"/>
                    <a:pt x="6204" y="5840"/>
                    <a:pt x="7073" y="4940"/>
                  </a:cubicBezTo>
                  <a:cubicBezTo>
                    <a:pt x="8438" y="3576"/>
                    <a:pt x="10082" y="939"/>
                    <a:pt x="12036" y="536"/>
                  </a:cubicBezTo>
                  <a:cubicBezTo>
                    <a:pt x="12322" y="484"/>
                    <a:pt x="12281" y="192"/>
                    <a:pt x="12059" y="154"/>
                  </a:cubicBezTo>
                  <a:lnTo>
                    <a:pt x="12059" y="154"/>
                  </a:lnTo>
                  <a:cubicBezTo>
                    <a:pt x="12066" y="82"/>
                    <a:pt x="12018" y="20"/>
                    <a:pt x="11881" y="8"/>
                  </a:cubicBezTo>
                  <a:cubicBezTo>
                    <a:pt x="11806" y="3"/>
                    <a:pt x="11733" y="0"/>
                    <a:pt x="116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4048;p60"/>
            <p:cNvSpPr/>
            <p:nvPr/>
          </p:nvSpPr>
          <p:spPr>
            <a:xfrm>
              <a:off x="6615675" y="2366575"/>
              <a:ext cx="120225" cy="308725"/>
            </a:xfrm>
            <a:custGeom>
              <a:avLst/>
              <a:gdLst/>
              <a:ahLst/>
              <a:cxnLst/>
              <a:rect l="l" t="t" r="r" b="b"/>
              <a:pathLst>
                <a:path w="4809" h="12349" extrusionOk="0">
                  <a:moveTo>
                    <a:pt x="2184" y="0"/>
                  </a:moveTo>
                  <a:cubicBezTo>
                    <a:pt x="2008" y="0"/>
                    <a:pt x="1791" y="121"/>
                    <a:pt x="1831" y="281"/>
                  </a:cubicBezTo>
                  <a:lnTo>
                    <a:pt x="1831" y="250"/>
                  </a:lnTo>
                  <a:lnTo>
                    <a:pt x="1831" y="250"/>
                  </a:lnTo>
                  <a:cubicBezTo>
                    <a:pt x="2855" y="3166"/>
                    <a:pt x="1" y="5492"/>
                    <a:pt x="373" y="8408"/>
                  </a:cubicBezTo>
                  <a:cubicBezTo>
                    <a:pt x="527" y="9482"/>
                    <a:pt x="1530" y="12348"/>
                    <a:pt x="2934" y="12348"/>
                  </a:cubicBezTo>
                  <a:cubicBezTo>
                    <a:pt x="2949" y="12348"/>
                    <a:pt x="2964" y="12348"/>
                    <a:pt x="2979" y="12347"/>
                  </a:cubicBezTo>
                  <a:cubicBezTo>
                    <a:pt x="3444" y="12347"/>
                    <a:pt x="3971" y="11603"/>
                    <a:pt x="4189" y="11324"/>
                  </a:cubicBezTo>
                  <a:cubicBezTo>
                    <a:pt x="4809" y="10548"/>
                    <a:pt x="4778" y="10300"/>
                    <a:pt x="4592" y="9339"/>
                  </a:cubicBezTo>
                  <a:cubicBezTo>
                    <a:pt x="4251" y="7881"/>
                    <a:pt x="4685" y="6578"/>
                    <a:pt x="4530" y="5120"/>
                  </a:cubicBezTo>
                  <a:cubicBezTo>
                    <a:pt x="4406" y="3569"/>
                    <a:pt x="2979" y="2080"/>
                    <a:pt x="3537" y="529"/>
                  </a:cubicBezTo>
                  <a:cubicBezTo>
                    <a:pt x="3586" y="365"/>
                    <a:pt x="3454" y="288"/>
                    <a:pt x="3304" y="288"/>
                  </a:cubicBezTo>
                  <a:cubicBezTo>
                    <a:pt x="3170" y="288"/>
                    <a:pt x="3023" y="350"/>
                    <a:pt x="2979" y="467"/>
                  </a:cubicBezTo>
                  <a:cubicBezTo>
                    <a:pt x="2451" y="2049"/>
                    <a:pt x="3599" y="3197"/>
                    <a:pt x="3909" y="4717"/>
                  </a:cubicBezTo>
                  <a:cubicBezTo>
                    <a:pt x="4158" y="5989"/>
                    <a:pt x="3630" y="7105"/>
                    <a:pt x="3723" y="8377"/>
                  </a:cubicBezTo>
                  <a:cubicBezTo>
                    <a:pt x="3785" y="9308"/>
                    <a:pt x="4809" y="10579"/>
                    <a:pt x="3568" y="11324"/>
                  </a:cubicBezTo>
                  <a:cubicBezTo>
                    <a:pt x="3383" y="11435"/>
                    <a:pt x="3206" y="11484"/>
                    <a:pt x="3038" y="11484"/>
                  </a:cubicBezTo>
                  <a:cubicBezTo>
                    <a:pt x="2073" y="11484"/>
                    <a:pt x="1386" y="9883"/>
                    <a:pt x="1149" y="9090"/>
                  </a:cubicBezTo>
                  <a:cubicBezTo>
                    <a:pt x="714" y="7695"/>
                    <a:pt x="994" y="6485"/>
                    <a:pt x="1552" y="5182"/>
                  </a:cubicBezTo>
                  <a:cubicBezTo>
                    <a:pt x="2234" y="3476"/>
                    <a:pt x="3041" y="1956"/>
                    <a:pt x="2389" y="126"/>
                  </a:cubicBezTo>
                  <a:cubicBezTo>
                    <a:pt x="2367" y="37"/>
                    <a:pt x="2282" y="0"/>
                    <a:pt x="21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4049;p60"/>
            <p:cNvSpPr/>
            <p:nvPr/>
          </p:nvSpPr>
          <p:spPr>
            <a:xfrm>
              <a:off x="6766900" y="2340600"/>
              <a:ext cx="433525" cy="139075"/>
            </a:xfrm>
            <a:custGeom>
              <a:avLst/>
              <a:gdLst/>
              <a:ahLst/>
              <a:cxnLst/>
              <a:rect l="l" t="t" r="r" b="b"/>
              <a:pathLst>
                <a:path w="17341" h="5563" extrusionOk="0">
                  <a:moveTo>
                    <a:pt x="5949" y="412"/>
                  </a:moveTo>
                  <a:cubicBezTo>
                    <a:pt x="6607" y="412"/>
                    <a:pt x="7273" y="469"/>
                    <a:pt x="7973" y="607"/>
                  </a:cubicBezTo>
                  <a:cubicBezTo>
                    <a:pt x="9369" y="886"/>
                    <a:pt x="10795" y="1134"/>
                    <a:pt x="12160" y="1537"/>
                  </a:cubicBezTo>
                  <a:cubicBezTo>
                    <a:pt x="12998" y="1754"/>
                    <a:pt x="15883" y="2778"/>
                    <a:pt x="15572" y="4019"/>
                  </a:cubicBezTo>
                  <a:lnTo>
                    <a:pt x="13742" y="5135"/>
                  </a:lnTo>
                  <a:cubicBezTo>
                    <a:pt x="13277" y="4856"/>
                    <a:pt x="12843" y="4546"/>
                    <a:pt x="12439" y="4174"/>
                  </a:cubicBezTo>
                  <a:cubicBezTo>
                    <a:pt x="12067" y="3864"/>
                    <a:pt x="11726" y="3553"/>
                    <a:pt x="11323" y="3274"/>
                  </a:cubicBezTo>
                  <a:cubicBezTo>
                    <a:pt x="10547" y="2809"/>
                    <a:pt x="9710" y="2499"/>
                    <a:pt x="8841" y="2282"/>
                  </a:cubicBezTo>
                  <a:cubicBezTo>
                    <a:pt x="6583" y="1695"/>
                    <a:pt x="4242" y="1330"/>
                    <a:pt x="1922" y="873"/>
                  </a:cubicBezTo>
                  <a:lnTo>
                    <a:pt x="1922" y="873"/>
                  </a:lnTo>
                  <a:cubicBezTo>
                    <a:pt x="2121" y="854"/>
                    <a:pt x="2318" y="827"/>
                    <a:pt x="2513" y="793"/>
                  </a:cubicBezTo>
                  <a:cubicBezTo>
                    <a:pt x="3725" y="578"/>
                    <a:pt x="4827" y="412"/>
                    <a:pt x="5949" y="412"/>
                  </a:cubicBezTo>
                  <a:close/>
                  <a:moveTo>
                    <a:pt x="5920" y="0"/>
                  </a:moveTo>
                  <a:cubicBezTo>
                    <a:pt x="4356" y="0"/>
                    <a:pt x="2879" y="617"/>
                    <a:pt x="1323" y="617"/>
                  </a:cubicBezTo>
                  <a:cubicBezTo>
                    <a:pt x="1101" y="617"/>
                    <a:pt x="878" y="604"/>
                    <a:pt x="652" y="576"/>
                  </a:cubicBezTo>
                  <a:cubicBezTo>
                    <a:pt x="528" y="576"/>
                    <a:pt x="1" y="824"/>
                    <a:pt x="311" y="855"/>
                  </a:cubicBezTo>
                  <a:cubicBezTo>
                    <a:pt x="584" y="889"/>
                    <a:pt x="858" y="906"/>
                    <a:pt x="1130" y="909"/>
                  </a:cubicBezTo>
                  <a:lnTo>
                    <a:pt x="1130" y="909"/>
                  </a:lnTo>
                  <a:cubicBezTo>
                    <a:pt x="1065" y="961"/>
                    <a:pt x="1055" y="1016"/>
                    <a:pt x="1179" y="1041"/>
                  </a:cubicBezTo>
                  <a:cubicBezTo>
                    <a:pt x="4902" y="1816"/>
                    <a:pt x="9120" y="2064"/>
                    <a:pt x="12129" y="4546"/>
                  </a:cubicBezTo>
                  <a:cubicBezTo>
                    <a:pt x="12710" y="5030"/>
                    <a:pt x="13677" y="5562"/>
                    <a:pt x="14549" y="5562"/>
                  </a:cubicBezTo>
                  <a:cubicBezTo>
                    <a:pt x="15074" y="5562"/>
                    <a:pt x="15564" y="5369"/>
                    <a:pt x="15914" y="4856"/>
                  </a:cubicBezTo>
                  <a:cubicBezTo>
                    <a:pt x="17340" y="2809"/>
                    <a:pt x="13246" y="1413"/>
                    <a:pt x="12005" y="1103"/>
                  </a:cubicBezTo>
                  <a:cubicBezTo>
                    <a:pt x="10144" y="607"/>
                    <a:pt x="8252" y="234"/>
                    <a:pt x="6360" y="17"/>
                  </a:cubicBezTo>
                  <a:cubicBezTo>
                    <a:pt x="6212" y="6"/>
                    <a:pt x="6066" y="0"/>
                    <a:pt x="59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4050;p60"/>
            <p:cNvSpPr/>
            <p:nvPr/>
          </p:nvSpPr>
          <p:spPr>
            <a:xfrm>
              <a:off x="6780750" y="2364900"/>
              <a:ext cx="336700" cy="202325"/>
            </a:xfrm>
            <a:custGeom>
              <a:avLst/>
              <a:gdLst/>
              <a:ahLst/>
              <a:cxnLst/>
              <a:rect l="l" t="t" r="r" b="b"/>
              <a:pathLst>
                <a:path w="13468" h="8093" extrusionOk="0">
                  <a:moveTo>
                    <a:pt x="1103" y="503"/>
                  </a:moveTo>
                  <a:lnTo>
                    <a:pt x="1103" y="503"/>
                  </a:lnTo>
                  <a:cubicBezTo>
                    <a:pt x="3252" y="1010"/>
                    <a:pt x="5536" y="1407"/>
                    <a:pt x="7512" y="2395"/>
                  </a:cubicBezTo>
                  <a:cubicBezTo>
                    <a:pt x="8504" y="2892"/>
                    <a:pt x="9435" y="3543"/>
                    <a:pt x="10241" y="4318"/>
                  </a:cubicBezTo>
                  <a:cubicBezTo>
                    <a:pt x="10738" y="4784"/>
                    <a:pt x="11172" y="5342"/>
                    <a:pt x="11482" y="5963"/>
                  </a:cubicBezTo>
                  <a:cubicBezTo>
                    <a:pt x="11778" y="6781"/>
                    <a:pt x="11407" y="7416"/>
                    <a:pt x="10711" y="7416"/>
                  </a:cubicBezTo>
                  <a:cubicBezTo>
                    <a:pt x="10458" y="7416"/>
                    <a:pt x="10161" y="7332"/>
                    <a:pt x="9838" y="7141"/>
                  </a:cubicBezTo>
                  <a:cubicBezTo>
                    <a:pt x="9249" y="6800"/>
                    <a:pt x="8846" y="5838"/>
                    <a:pt x="8287" y="5404"/>
                  </a:cubicBezTo>
                  <a:cubicBezTo>
                    <a:pt x="7667" y="4939"/>
                    <a:pt x="7015" y="4567"/>
                    <a:pt x="6333" y="4225"/>
                  </a:cubicBezTo>
                  <a:cubicBezTo>
                    <a:pt x="4422" y="3242"/>
                    <a:pt x="2663" y="1978"/>
                    <a:pt x="1103" y="503"/>
                  </a:cubicBezTo>
                  <a:close/>
                  <a:moveTo>
                    <a:pt x="504" y="1"/>
                  </a:moveTo>
                  <a:cubicBezTo>
                    <a:pt x="309" y="1"/>
                    <a:pt x="0" y="157"/>
                    <a:pt x="98" y="255"/>
                  </a:cubicBezTo>
                  <a:cubicBezTo>
                    <a:pt x="1246" y="1403"/>
                    <a:pt x="2456" y="2457"/>
                    <a:pt x="3789" y="3357"/>
                  </a:cubicBezTo>
                  <a:cubicBezTo>
                    <a:pt x="5216" y="4287"/>
                    <a:pt x="6953" y="4784"/>
                    <a:pt x="8194" y="5963"/>
                  </a:cubicBezTo>
                  <a:cubicBezTo>
                    <a:pt x="8854" y="6623"/>
                    <a:pt x="9707" y="8093"/>
                    <a:pt x="10768" y="8093"/>
                  </a:cubicBezTo>
                  <a:cubicBezTo>
                    <a:pt x="11053" y="8093"/>
                    <a:pt x="11353" y="7987"/>
                    <a:pt x="11668" y="7731"/>
                  </a:cubicBezTo>
                  <a:cubicBezTo>
                    <a:pt x="13467" y="6304"/>
                    <a:pt x="10676" y="3853"/>
                    <a:pt x="9621" y="3078"/>
                  </a:cubicBezTo>
                  <a:cubicBezTo>
                    <a:pt x="7108" y="1248"/>
                    <a:pt x="3789" y="751"/>
                    <a:pt x="843" y="38"/>
                  </a:cubicBezTo>
                  <a:cubicBezTo>
                    <a:pt x="832" y="36"/>
                    <a:pt x="820" y="35"/>
                    <a:pt x="807" y="35"/>
                  </a:cubicBezTo>
                  <a:cubicBezTo>
                    <a:pt x="762" y="35"/>
                    <a:pt x="707" y="46"/>
                    <a:pt x="651" y="64"/>
                  </a:cubicBezTo>
                  <a:lnTo>
                    <a:pt x="651" y="64"/>
                  </a:lnTo>
                  <a:cubicBezTo>
                    <a:pt x="643" y="55"/>
                    <a:pt x="634" y="46"/>
                    <a:pt x="625" y="38"/>
                  </a:cubicBezTo>
                  <a:cubicBezTo>
                    <a:pt x="599" y="12"/>
                    <a:pt x="556" y="1"/>
                    <a:pt x="5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4051;p60"/>
            <p:cNvSpPr/>
            <p:nvPr/>
          </p:nvSpPr>
          <p:spPr>
            <a:xfrm>
              <a:off x="6749300" y="2375400"/>
              <a:ext cx="247175" cy="246125"/>
            </a:xfrm>
            <a:custGeom>
              <a:avLst/>
              <a:gdLst/>
              <a:ahLst/>
              <a:cxnLst/>
              <a:rect l="l" t="t" r="r" b="b"/>
              <a:pathLst>
                <a:path w="9887" h="9845" extrusionOk="0">
                  <a:moveTo>
                    <a:pt x="2759" y="2413"/>
                  </a:moveTo>
                  <a:cubicBezTo>
                    <a:pt x="3732" y="3100"/>
                    <a:pt x="4764" y="3702"/>
                    <a:pt x="5730" y="4426"/>
                  </a:cubicBezTo>
                  <a:cubicBezTo>
                    <a:pt x="6691" y="5139"/>
                    <a:pt x="7870" y="6070"/>
                    <a:pt x="8429" y="7124"/>
                  </a:cubicBezTo>
                  <a:cubicBezTo>
                    <a:pt x="8677" y="7559"/>
                    <a:pt x="9049" y="8613"/>
                    <a:pt x="8584" y="9048"/>
                  </a:cubicBezTo>
                  <a:lnTo>
                    <a:pt x="6847" y="9389"/>
                  </a:lnTo>
                  <a:cubicBezTo>
                    <a:pt x="6505" y="9203"/>
                    <a:pt x="6257" y="8955"/>
                    <a:pt x="6071" y="8644"/>
                  </a:cubicBezTo>
                  <a:cubicBezTo>
                    <a:pt x="4558" y="6832"/>
                    <a:pt x="3967" y="4420"/>
                    <a:pt x="2759" y="2413"/>
                  </a:cubicBezTo>
                  <a:close/>
                  <a:moveTo>
                    <a:pt x="501" y="0"/>
                  </a:moveTo>
                  <a:cubicBezTo>
                    <a:pt x="324" y="0"/>
                    <a:pt x="1" y="181"/>
                    <a:pt x="53" y="207"/>
                  </a:cubicBezTo>
                  <a:cubicBezTo>
                    <a:pt x="2225" y="1696"/>
                    <a:pt x="3279" y="4457"/>
                    <a:pt x="4334" y="6752"/>
                  </a:cubicBezTo>
                  <a:cubicBezTo>
                    <a:pt x="4900" y="8053"/>
                    <a:pt x="5749" y="9844"/>
                    <a:pt x="7329" y="9844"/>
                  </a:cubicBezTo>
                  <a:cubicBezTo>
                    <a:pt x="7482" y="9844"/>
                    <a:pt x="7641" y="9828"/>
                    <a:pt x="7808" y="9792"/>
                  </a:cubicBezTo>
                  <a:cubicBezTo>
                    <a:pt x="9886" y="9389"/>
                    <a:pt x="9297" y="7218"/>
                    <a:pt x="8211" y="5977"/>
                  </a:cubicBezTo>
                  <a:cubicBezTo>
                    <a:pt x="6257" y="3805"/>
                    <a:pt x="3403" y="2813"/>
                    <a:pt x="1418" y="672"/>
                  </a:cubicBezTo>
                  <a:cubicBezTo>
                    <a:pt x="1406" y="660"/>
                    <a:pt x="1387" y="653"/>
                    <a:pt x="1364" y="650"/>
                  </a:cubicBezTo>
                  <a:lnTo>
                    <a:pt x="1364" y="650"/>
                  </a:lnTo>
                  <a:cubicBezTo>
                    <a:pt x="1125" y="426"/>
                    <a:pt x="865" y="215"/>
                    <a:pt x="581" y="21"/>
                  </a:cubicBezTo>
                  <a:cubicBezTo>
                    <a:pt x="561" y="7"/>
                    <a:pt x="533" y="0"/>
                    <a:pt x="5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4052;p60"/>
            <p:cNvSpPr/>
            <p:nvPr/>
          </p:nvSpPr>
          <p:spPr>
            <a:xfrm>
              <a:off x="6696850" y="2391175"/>
              <a:ext cx="222850" cy="261875"/>
            </a:xfrm>
            <a:custGeom>
              <a:avLst/>
              <a:gdLst/>
              <a:ahLst/>
              <a:cxnLst/>
              <a:rect l="l" t="t" r="r" b="b"/>
              <a:pathLst>
                <a:path w="8914" h="10475" extrusionOk="0">
                  <a:moveTo>
                    <a:pt x="1937" y="1"/>
                  </a:moveTo>
                  <a:cubicBezTo>
                    <a:pt x="1755" y="1"/>
                    <a:pt x="1467" y="132"/>
                    <a:pt x="1562" y="228"/>
                  </a:cubicBezTo>
                  <a:cubicBezTo>
                    <a:pt x="2803" y="1686"/>
                    <a:pt x="3826" y="3299"/>
                    <a:pt x="4664" y="5005"/>
                  </a:cubicBezTo>
                  <a:cubicBezTo>
                    <a:pt x="5036" y="5780"/>
                    <a:pt x="5346" y="6556"/>
                    <a:pt x="5594" y="7362"/>
                  </a:cubicBezTo>
                  <a:cubicBezTo>
                    <a:pt x="5687" y="7610"/>
                    <a:pt x="5967" y="8200"/>
                    <a:pt x="5874" y="8448"/>
                  </a:cubicBezTo>
                  <a:lnTo>
                    <a:pt x="3702" y="9595"/>
                  </a:lnTo>
                  <a:cubicBezTo>
                    <a:pt x="3423" y="9316"/>
                    <a:pt x="3206" y="8975"/>
                    <a:pt x="3082" y="8572"/>
                  </a:cubicBezTo>
                  <a:cubicBezTo>
                    <a:pt x="2834" y="7858"/>
                    <a:pt x="2989" y="7083"/>
                    <a:pt x="2865" y="6338"/>
                  </a:cubicBezTo>
                  <a:cubicBezTo>
                    <a:pt x="2741" y="5501"/>
                    <a:pt x="2337" y="4725"/>
                    <a:pt x="2213" y="3919"/>
                  </a:cubicBezTo>
                  <a:cubicBezTo>
                    <a:pt x="1996" y="2492"/>
                    <a:pt x="2151" y="1096"/>
                    <a:pt x="631" y="538"/>
                  </a:cubicBezTo>
                  <a:cubicBezTo>
                    <a:pt x="614" y="531"/>
                    <a:pt x="593" y="528"/>
                    <a:pt x="569" y="528"/>
                  </a:cubicBezTo>
                  <a:cubicBezTo>
                    <a:pt x="376" y="528"/>
                    <a:pt x="0" y="731"/>
                    <a:pt x="166" y="786"/>
                  </a:cubicBezTo>
                  <a:cubicBezTo>
                    <a:pt x="1934" y="1437"/>
                    <a:pt x="1500" y="3857"/>
                    <a:pt x="1965" y="5315"/>
                  </a:cubicBezTo>
                  <a:cubicBezTo>
                    <a:pt x="2368" y="6462"/>
                    <a:pt x="2089" y="7858"/>
                    <a:pt x="2617" y="8944"/>
                  </a:cubicBezTo>
                  <a:cubicBezTo>
                    <a:pt x="2974" y="9762"/>
                    <a:pt x="3838" y="10474"/>
                    <a:pt x="4755" y="10474"/>
                  </a:cubicBezTo>
                  <a:cubicBezTo>
                    <a:pt x="4951" y="10474"/>
                    <a:pt x="5150" y="10442"/>
                    <a:pt x="5346" y="10371"/>
                  </a:cubicBezTo>
                  <a:cubicBezTo>
                    <a:pt x="8913" y="9006"/>
                    <a:pt x="3361" y="1592"/>
                    <a:pt x="2058" y="41"/>
                  </a:cubicBezTo>
                  <a:cubicBezTo>
                    <a:pt x="2037" y="13"/>
                    <a:pt x="1992" y="1"/>
                    <a:pt x="19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4053;p60"/>
            <p:cNvSpPr/>
            <p:nvPr/>
          </p:nvSpPr>
          <p:spPr>
            <a:xfrm>
              <a:off x="6301625" y="2375425"/>
              <a:ext cx="307100" cy="254600"/>
            </a:xfrm>
            <a:custGeom>
              <a:avLst/>
              <a:gdLst/>
              <a:ahLst/>
              <a:cxnLst/>
              <a:rect l="l" t="t" r="r" b="b"/>
              <a:pathLst>
                <a:path w="12284" h="10184" extrusionOk="0">
                  <a:moveTo>
                    <a:pt x="10358" y="1062"/>
                  </a:moveTo>
                  <a:cubicBezTo>
                    <a:pt x="10198" y="1374"/>
                    <a:pt x="10049" y="1740"/>
                    <a:pt x="9833" y="2129"/>
                  </a:cubicBezTo>
                  <a:cubicBezTo>
                    <a:pt x="8623" y="4332"/>
                    <a:pt x="6762" y="6534"/>
                    <a:pt x="5025" y="8333"/>
                  </a:cubicBezTo>
                  <a:cubicBezTo>
                    <a:pt x="4565" y="8818"/>
                    <a:pt x="3670" y="9812"/>
                    <a:pt x="2857" y="9812"/>
                  </a:cubicBezTo>
                  <a:cubicBezTo>
                    <a:pt x="2629" y="9812"/>
                    <a:pt x="2407" y="9734"/>
                    <a:pt x="2202" y="9543"/>
                  </a:cubicBezTo>
                  <a:cubicBezTo>
                    <a:pt x="1303" y="8643"/>
                    <a:pt x="2575" y="7123"/>
                    <a:pt x="3226" y="6534"/>
                  </a:cubicBezTo>
                  <a:cubicBezTo>
                    <a:pt x="4126" y="5728"/>
                    <a:pt x="5211" y="5200"/>
                    <a:pt x="6173" y="4487"/>
                  </a:cubicBezTo>
                  <a:cubicBezTo>
                    <a:pt x="7620" y="3401"/>
                    <a:pt x="8899" y="2128"/>
                    <a:pt x="10358" y="1062"/>
                  </a:cubicBezTo>
                  <a:close/>
                  <a:moveTo>
                    <a:pt x="11514" y="0"/>
                  </a:moveTo>
                  <a:cubicBezTo>
                    <a:pt x="11435" y="0"/>
                    <a:pt x="11353" y="16"/>
                    <a:pt x="11291" y="51"/>
                  </a:cubicBezTo>
                  <a:lnTo>
                    <a:pt x="11291" y="20"/>
                  </a:lnTo>
                  <a:cubicBezTo>
                    <a:pt x="8561" y="1571"/>
                    <a:pt x="6359" y="3897"/>
                    <a:pt x="3784" y="5635"/>
                  </a:cubicBezTo>
                  <a:cubicBezTo>
                    <a:pt x="2730" y="6379"/>
                    <a:pt x="0" y="8488"/>
                    <a:pt x="1861" y="9884"/>
                  </a:cubicBezTo>
                  <a:cubicBezTo>
                    <a:pt x="2149" y="10095"/>
                    <a:pt x="2447" y="10183"/>
                    <a:pt x="2746" y="10183"/>
                  </a:cubicBezTo>
                  <a:cubicBezTo>
                    <a:pt x="3899" y="10183"/>
                    <a:pt x="5067" y="8868"/>
                    <a:pt x="5708" y="8178"/>
                  </a:cubicBezTo>
                  <a:cubicBezTo>
                    <a:pt x="6669" y="7123"/>
                    <a:pt x="7569" y="6038"/>
                    <a:pt x="8406" y="4890"/>
                  </a:cubicBezTo>
                  <a:cubicBezTo>
                    <a:pt x="8965" y="4177"/>
                    <a:pt x="9554" y="3463"/>
                    <a:pt x="10019" y="2688"/>
                  </a:cubicBezTo>
                  <a:cubicBezTo>
                    <a:pt x="10330" y="2222"/>
                    <a:pt x="11105" y="423"/>
                    <a:pt x="11694" y="423"/>
                  </a:cubicBezTo>
                  <a:cubicBezTo>
                    <a:pt x="11912" y="423"/>
                    <a:pt x="12284" y="82"/>
                    <a:pt x="11912" y="82"/>
                  </a:cubicBezTo>
                  <a:cubicBezTo>
                    <a:pt x="11860" y="82"/>
                    <a:pt x="11811" y="83"/>
                    <a:pt x="11763" y="86"/>
                  </a:cubicBezTo>
                  <a:lnTo>
                    <a:pt x="11763" y="86"/>
                  </a:lnTo>
                  <a:cubicBezTo>
                    <a:pt x="11742" y="35"/>
                    <a:pt x="11632" y="0"/>
                    <a:pt x="115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4054;p60"/>
            <p:cNvSpPr/>
            <p:nvPr/>
          </p:nvSpPr>
          <p:spPr>
            <a:xfrm>
              <a:off x="6483075" y="2375225"/>
              <a:ext cx="176925" cy="263975"/>
            </a:xfrm>
            <a:custGeom>
              <a:avLst/>
              <a:gdLst/>
              <a:ahLst/>
              <a:cxnLst/>
              <a:rect l="l" t="t" r="r" b="b"/>
              <a:pathLst>
                <a:path w="7077" h="10559" extrusionOk="0">
                  <a:moveTo>
                    <a:pt x="5909" y="1169"/>
                  </a:moveTo>
                  <a:cubicBezTo>
                    <a:pt x="5487" y="2219"/>
                    <a:pt x="5285" y="3409"/>
                    <a:pt x="4964" y="4464"/>
                  </a:cubicBezTo>
                  <a:cubicBezTo>
                    <a:pt x="4654" y="5425"/>
                    <a:pt x="4343" y="6387"/>
                    <a:pt x="4033" y="7349"/>
                  </a:cubicBezTo>
                  <a:cubicBezTo>
                    <a:pt x="3845" y="7890"/>
                    <a:pt x="3120" y="10041"/>
                    <a:pt x="2266" y="10041"/>
                  </a:cubicBezTo>
                  <a:cubicBezTo>
                    <a:pt x="1995" y="10041"/>
                    <a:pt x="1711" y="9825"/>
                    <a:pt x="1428" y="9272"/>
                  </a:cubicBezTo>
                  <a:cubicBezTo>
                    <a:pt x="621" y="7690"/>
                    <a:pt x="2420" y="5394"/>
                    <a:pt x="3320" y="4123"/>
                  </a:cubicBezTo>
                  <a:cubicBezTo>
                    <a:pt x="4054" y="3009"/>
                    <a:pt x="5060" y="2149"/>
                    <a:pt x="5909" y="1169"/>
                  </a:cubicBezTo>
                  <a:close/>
                  <a:moveTo>
                    <a:pt x="6828" y="1"/>
                  </a:moveTo>
                  <a:cubicBezTo>
                    <a:pt x="6754" y="1"/>
                    <a:pt x="6670" y="15"/>
                    <a:pt x="6597" y="40"/>
                  </a:cubicBezTo>
                  <a:lnTo>
                    <a:pt x="6597" y="40"/>
                  </a:lnTo>
                  <a:cubicBezTo>
                    <a:pt x="6559" y="26"/>
                    <a:pt x="6512" y="20"/>
                    <a:pt x="6461" y="20"/>
                  </a:cubicBezTo>
                  <a:cubicBezTo>
                    <a:pt x="6327" y="20"/>
                    <a:pt x="6169" y="66"/>
                    <a:pt x="6111" y="152"/>
                  </a:cubicBezTo>
                  <a:cubicBezTo>
                    <a:pt x="5336" y="1331"/>
                    <a:pt x="4126" y="2199"/>
                    <a:pt x="3289" y="3316"/>
                  </a:cubicBezTo>
                  <a:cubicBezTo>
                    <a:pt x="2575" y="4278"/>
                    <a:pt x="1924" y="5301"/>
                    <a:pt x="1334" y="6356"/>
                  </a:cubicBezTo>
                  <a:cubicBezTo>
                    <a:pt x="714" y="7566"/>
                    <a:pt x="1" y="10016"/>
                    <a:pt x="1924" y="10513"/>
                  </a:cubicBezTo>
                  <a:cubicBezTo>
                    <a:pt x="2049" y="10544"/>
                    <a:pt x="2167" y="10558"/>
                    <a:pt x="2280" y="10558"/>
                  </a:cubicBezTo>
                  <a:cubicBezTo>
                    <a:pt x="3287" y="10558"/>
                    <a:pt x="3822" y="9395"/>
                    <a:pt x="4157" y="8558"/>
                  </a:cubicBezTo>
                  <a:cubicBezTo>
                    <a:pt x="4622" y="7473"/>
                    <a:pt x="4933" y="6263"/>
                    <a:pt x="5305" y="5115"/>
                  </a:cubicBezTo>
                  <a:cubicBezTo>
                    <a:pt x="5801" y="3564"/>
                    <a:pt x="6080" y="1517"/>
                    <a:pt x="6980" y="183"/>
                  </a:cubicBezTo>
                  <a:cubicBezTo>
                    <a:pt x="7077" y="54"/>
                    <a:pt x="6972" y="1"/>
                    <a:pt x="68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4055;p60"/>
            <p:cNvSpPr/>
            <p:nvPr/>
          </p:nvSpPr>
          <p:spPr>
            <a:xfrm>
              <a:off x="6565275" y="2319500"/>
              <a:ext cx="32600" cy="20225"/>
            </a:xfrm>
            <a:custGeom>
              <a:avLst/>
              <a:gdLst/>
              <a:ahLst/>
              <a:cxnLst/>
              <a:rect l="l" t="t" r="r" b="b"/>
              <a:pathLst>
                <a:path w="1304" h="809" extrusionOk="0">
                  <a:moveTo>
                    <a:pt x="776" y="241"/>
                  </a:moveTo>
                  <a:lnTo>
                    <a:pt x="682" y="268"/>
                  </a:lnTo>
                  <a:lnTo>
                    <a:pt x="682" y="268"/>
                  </a:lnTo>
                  <a:cubicBezTo>
                    <a:pt x="693" y="260"/>
                    <a:pt x="704" y="251"/>
                    <a:pt x="714" y="241"/>
                  </a:cubicBezTo>
                  <a:close/>
                  <a:moveTo>
                    <a:pt x="583" y="347"/>
                  </a:moveTo>
                  <a:lnTo>
                    <a:pt x="583" y="347"/>
                  </a:lnTo>
                  <a:cubicBezTo>
                    <a:pt x="609" y="364"/>
                    <a:pt x="639" y="383"/>
                    <a:pt x="652" y="396"/>
                  </a:cubicBezTo>
                  <a:cubicBezTo>
                    <a:pt x="678" y="422"/>
                    <a:pt x="705" y="449"/>
                    <a:pt x="693" y="494"/>
                  </a:cubicBezTo>
                  <a:lnTo>
                    <a:pt x="693" y="494"/>
                  </a:lnTo>
                  <a:cubicBezTo>
                    <a:pt x="690" y="493"/>
                    <a:pt x="687" y="491"/>
                    <a:pt x="683" y="489"/>
                  </a:cubicBezTo>
                  <a:cubicBezTo>
                    <a:pt x="652" y="458"/>
                    <a:pt x="621" y="458"/>
                    <a:pt x="621" y="427"/>
                  </a:cubicBezTo>
                  <a:cubicBezTo>
                    <a:pt x="608" y="400"/>
                    <a:pt x="594" y="373"/>
                    <a:pt x="583" y="347"/>
                  </a:cubicBezTo>
                  <a:close/>
                  <a:moveTo>
                    <a:pt x="761" y="0"/>
                  </a:moveTo>
                  <a:cubicBezTo>
                    <a:pt x="637" y="0"/>
                    <a:pt x="512" y="39"/>
                    <a:pt x="404" y="117"/>
                  </a:cubicBezTo>
                  <a:cubicBezTo>
                    <a:pt x="363" y="130"/>
                    <a:pt x="322" y="156"/>
                    <a:pt x="300" y="186"/>
                  </a:cubicBezTo>
                  <a:lnTo>
                    <a:pt x="300" y="186"/>
                  </a:lnTo>
                  <a:cubicBezTo>
                    <a:pt x="154" y="218"/>
                    <a:pt x="1" y="298"/>
                    <a:pt x="1" y="396"/>
                  </a:cubicBezTo>
                  <a:lnTo>
                    <a:pt x="32" y="396"/>
                  </a:lnTo>
                  <a:cubicBezTo>
                    <a:pt x="48" y="697"/>
                    <a:pt x="273" y="809"/>
                    <a:pt x="525" y="809"/>
                  </a:cubicBezTo>
                  <a:cubicBezTo>
                    <a:pt x="740" y="809"/>
                    <a:pt x="974" y="727"/>
                    <a:pt x="1117" y="613"/>
                  </a:cubicBezTo>
                  <a:cubicBezTo>
                    <a:pt x="1303" y="489"/>
                    <a:pt x="1303" y="210"/>
                    <a:pt x="1117" y="117"/>
                  </a:cubicBezTo>
                  <a:cubicBezTo>
                    <a:pt x="1009" y="39"/>
                    <a:pt x="885" y="0"/>
                    <a:pt x="7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4056;p60"/>
            <p:cNvSpPr/>
            <p:nvPr/>
          </p:nvSpPr>
          <p:spPr>
            <a:xfrm>
              <a:off x="6619575" y="2316975"/>
              <a:ext cx="24825" cy="17300"/>
            </a:xfrm>
            <a:custGeom>
              <a:avLst/>
              <a:gdLst/>
              <a:ahLst/>
              <a:cxnLst/>
              <a:rect l="l" t="t" r="r" b="b"/>
              <a:pathLst>
                <a:path w="993" h="692" extrusionOk="0">
                  <a:moveTo>
                    <a:pt x="547" y="1"/>
                  </a:moveTo>
                  <a:cubicBezTo>
                    <a:pt x="450" y="1"/>
                    <a:pt x="357" y="32"/>
                    <a:pt x="279" y="94"/>
                  </a:cubicBezTo>
                  <a:cubicBezTo>
                    <a:pt x="187" y="124"/>
                    <a:pt x="34" y="186"/>
                    <a:pt x="122" y="277"/>
                  </a:cubicBezTo>
                  <a:lnTo>
                    <a:pt x="122" y="277"/>
                  </a:lnTo>
                  <a:cubicBezTo>
                    <a:pt x="67" y="313"/>
                    <a:pt x="31" y="356"/>
                    <a:pt x="31" y="404"/>
                  </a:cubicBezTo>
                  <a:lnTo>
                    <a:pt x="0" y="404"/>
                  </a:lnTo>
                  <a:cubicBezTo>
                    <a:pt x="15" y="611"/>
                    <a:pt x="178" y="691"/>
                    <a:pt x="362" y="691"/>
                  </a:cubicBezTo>
                  <a:cubicBezTo>
                    <a:pt x="563" y="691"/>
                    <a:pt x="788" y="596"/>
                    <a:pt x="869" y="466"/>
                  </a:cubicBezTo>
                  <a:cubicBezTo>
                    <a:pt x="993" y="342"/>
                    <a:pt x="962" y="156"/>
                    <a:pt x="838" y="94"/>
                  </a:cubicBezTo>
                  <a:cubicBezTo>
                    <a:pt x="744" y="32"/>
                    <a:pt x="644" y="1"/>
                    <a:pt x="5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4057;p60"/>
            <p:cNvSpPr/>
            <p:nvPr/>
          </p:nvSpPr>
          <p:spPr>
            <a:xfrm>
              <a:off x="6602500" y="2340700"/>
              <a:ext cx="28725" cy="21375"/>
            </a:xfrm>
            <a:custGeom>
              <a:avLst/>
              <a:gdLst/>
              <a:ahLst/>
              <a:cxnLst/>
              <a:rect l="l" t="t" r="r" b="b"/>
              <a:pathLst>
                <a:path w="1149" h="855" extrusionOk="0">
                  <a:moveTo>
                    <a:pt x="509" y="1"/>
                  </a:moveTo>
                  <a:cubicBezTo>
                    <a:pt x="409" y="1"/>
                    <a:pt x="309" y="25"/>
                    <a:pt x="218" y="75"/>
                  </a:cubicBezTo>
                  <a:cubicBezTo>
                    <a:pt x="5" y="227"/>
                    <a:pt x="1" y="557"/>
                    <a:pt x="204" y="716"/>
                  </a:cubicBezTo>
                  <a:lnTo>
                    <a:pt x="204" y="716"/>
                  </a:lnTo>
                  <a:cubicBezTo>
                    <a:pt x="277" y="803"/>
                    <a:pt x="409" y="854"/>
                    <a:pt x="535" y="854"/>
                  </a:cubicBezTo>
                  <a:cubicBezTo>
                    <a:pt x="553" y="854"/>
                    <a:pt x="572" y="853"/>
                    <a:pt x="590" y="851"/>
                  </a:cubicBezTo>
                  <a:cubicBezTo>
                    <a:pt x="807" y="820"/>
                    <a:pt x="1148" y="572"/>
                    <a:pt x="1024" y="292"/>
                  </a:cubicBezTo>
                  <a:cubicBezTo>
                    <a:pt x="920" y="104"/>
                    <a:pt x="716" y="1"/>
                    <a:pt x="5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4058;p60"/>
            <p:cNvSpPr/>
            <p:nvPr/>
          </p:nvSpPr>
          <p:spPr>
            <a:xfrm>
              <a:off x="6662225" y="2347025"/>
              <a:ext cx="29475" cy="22500"/>
            </a:xfrm>
            <a:custGeom>
              <a:avLst/>
              <a:gdLst/>
              <a:ahLst/>
              <a:cxnLst/>
              <a:rect l="l" t="t" r="r" b="b"/>
              <a:pathLst>
                <a:path w="1179" h="900" extrusionOk="0">
                  <a:moveTo>
                    <a:pt x="510" y="0"/>
                  </a:moveTo>
                  <a:cubicBezTo>
                    <a:pt x="390" y="0"/>
                    <a:pt x="288" y="56"/>
                    <a:pt x="186" y="132"/>
                  </a:cubicBezTo>
                  <a:cubicBezTo>
                    <a:pt x="158" y="161"/>
                    <a:pt x="142" y="203"/>
                    <a:pt x="146" y="243"/>
                  </a:cubicBezTo>
                  <a:lnTo>
                    <a:pt x="146" y="243"/>
                  </a:lnTo>
                  <a:cubicBezTo>
                    <a:pt x="96" y="280"/>
                    <a:pt x="62" y="327"/>
                    <a:pt x="62" y="381"/>
                  </a:cubicBezTo>
                  <a:lnTo>
                    <a:pt x="31" y="381"/>
                  </a:lnTo>
                  <a:cubicBezTo>
                    <a:pt x="0" y="567"/>
                    <a:pt x="62" y="753"/>
                    <a:pt x="217" y="846"/>
                  </a:cubicBezTo>
                  <a:cubicBezTo>
                    <a:pt x="291" y="883"/>
                    <a:pt x="369" y="900"/>
                    <a:pt x="448" y="900"/>
                  </a:cubicBezTo>
                  <a:cubicBezTo>
                    <a:pt x="570" y="900"/>
                    <a:pt x="694" y="859"/>
                    <a:pt x="807" y="784"/>
                  </a:cubicBezTo>
                  <a:cubicBezTo>
                    <a:pt x="1179" y="536"/>
                    <a:pt x="993" y="101"/>
                    <a:pt x="589" y="8"/>
                  </a:cubicBezTo>
                  <a:cubicBezTo>
                    <a:pt x="562" y="3"/>
                    <a:pt x="535" y="0"/>
                    <a:pt x="5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4059;p60"/>
            <p:cNvSpPr/>
            <p:nvPr/>
          </p:nvSpPr>
          <p:spPr>
            <a:xfrm>
              <a:off x="6660675" y="2309100"/>
              <a:ext cx="34125" cy="21850"/>
            </a:xfrm>
            <a:custGeom>
              <a:avLst/>
              <a:gdLst/>
              <a:ahLst/>
              <a:cxnLst/>
              <a:rect l="l" t="t" r="r" b="b"/>
              <a:pathLst>
                <a:path w="1365" h="874" extrusionOk="0">
                  <a:moveTo>
                    <a:pt x="744" y="189"/>
                  </a:moveTo>
                  <a:cubicBezTo>
                    <a:pt x="744" y="189"/>
                    <a:pt x="745" y="189"/>
                    <a:pt x="745" y="192"/>
                  </a:cubicBezTo>
                  <a:lnTo>
                    <a:pt x="743" y="192"/>
                  </a:lnTo>
                  <a:lnTo>
                    <a:pt x="743" y="192"/>
                  </a:lnTo>
                  <a:cubicBezTo>
                    <a:pt x="743" y="190"/>
                    <a:pt x="744" y="189"/>
                    <a:pt x="744" y="189"/>
                  </a:cubicBezTo>
                  <a:close/>
                  <a:moveTo>
                    <a:pt x="857" y="1"/>
                  </a:moveTo>
                  <a:cubicBezTo>
                    <a:pt x="637" y="1"/>
                    <a:pt x="409" y="93"/>
                    <a:pt x="248" y="254"/>
                  </a:cubicBezTo>
                  <a:cubicBezTo>
                    <a:pt x="0" y="502"/>
                    <a:pt x="248" y="812"/>
                    <a:pt x="527" y="874"/>
                  </a:cubicBezTo>
                  <a:cubicBezTo>
                    <a:pt x="651" y="874"/>
                    <a:pt x="807" y="843"/>
                    <a:pt x="931" y="781"/>
                  </a:cubicBezTo>
                  <a:cubicBezTo>
                    <a:pt x="948" y="781"/>
                    <a:pt x="1005" y="752"/>
                    <a:pt x="1029" y="720"/>
                  </a:cubicBezTo>
                  <a:lnTo>
                    <a:pt x="1029" y="720"/>
                  </a:lnTo>
                  <a:cubicBezTo>
                    <a:pt x="1053" y="709"/>
                    <a:pt x="1072" y="698"/>
                    <a:pt x="1086" y="688"/>
                  </a:cubicBezTo>
                  <a:cubicBezTo>
                    <a:pt x="1365" y="564"/>
                    <a:pt x="1365" y="192"/>
                    <a:pt x="1086" y="36"/>
                  </a:cubicBezTo>
                  <a:cubicBezTo>
                    <a:pt x="1013" y="12"/>
                    <a:pt x="936" y="1"/>
                    <a:pt x="8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4060;p60"/>
            <p:cNvSpPr/>
            <p:nvPr/>
          </p:nvSpPr>
          <p:spPr>
            <a:xfrm>
              <a:off x="6721150" y="2329375"/>
              <a:ext cx="28725" cy="20500"/>
            </a:xfrm>
            <a:custGeom>
              <a:avLst/>
              <a:gdLst/>
              <a:ahLst/>
              <a:cxnLst/>
              <a:rect l="l" t="t" r="r" b="b"/>
              <a:pathLst>
                <a:path w="1149" h="820" extrusionOk="0">
                  <a:moveTo>
                    <a:pt x="590" y="1"/>
                  </a:moveTo>
                  <a:cubicBezTo>
                    <a:pt x="373" y="1"/>
                    <a:pt x="156" y="125"/>
                    <a:pt x="32" y="311"/>
                  </a:cubicBezTo>
                  <a:cubicBezTo>
                    <a:pt x="1" y="528"/>
                    <a:pt x="125" y="714"/>
                    <a:pt x="311" y="776"/>
                  </a:cubicBezTo>
                  <a:cubicBezTo>
                    <a:pt x="388" y="805"/>
                    <a:pt x="467" y="819"/>
                    <a:pt x="546" y="819"/>
                  </a:cubicBezTo>
                  <a:cubicBezTo>
                    <a:pt x="720" y="819"/>
                    <a:pt x="886" y="750"/>
                    <a:pt x="993" y="621"/>
                  </a:cubicBezTo>
                  <a:cubicBezTo>
                    <a:pt x="1148" y="435"/>
                    <a:pt x="1024" y="249"/>
                    <a:pt x="900" y="63"/>
                  </a:cubicBezTo>
                  <a:cubicBezTo>
                    <a:pt x="866" y="28"/>
                    <a:pt x="812" y="14"/>
                    <a:pt x="753" y="14"/>
                  </a:cubicBezTo>
                  <a:cubicBezTo>
                    <a:pt x="737" y="14"/>
                    <a:pt x="721" y="15"/>
                    <a:pt x="705" y="17"/>
                  </a:cubicBezTo>
                  <a:lnTo>
                    <a:pt x="705" y="17"/>
                  </a:lnTo>
                  <a:cubicBezTo>
                    <a:pt x="678" y="6"/>
                    <a:pt x="648" y="1"/>
                    <a:pt x="6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4061;p60"/>
            <p:cNvSpPr/>
            <p:nvPr/>
          </p:nvSpPr>
          <p:spPr>
            <a:xfrm>
              <a:off x="6779325" y="2324625"/>
              <a:ext cx="33350" cy="19525"/>
            </a:xfrm>
            <a:custGeom>
              <a:avLst/>
              <a:gdLst/>
              <a:ahLst/>
              <a:cxnLst/>
              <a:rect l="l" t="t" r="r" b="b"/>
              <a:pathLst>
                <a:path w="1334" h="781" extrusionOk="0">
                  <a:moveTo>
                    <a:pt x="576" y="348"/>
                  </a:moveTo>
                  <a:lnTo>
                    <a:pt x="576" y="348"/>
                  </a:lnTo>
                  <a:cubicBezTo>
                    <a:pt x="577" y="350"/>
                    <a:pt x="577" y="351"/>
                    <a:pt x="578" y="353"/>
                  </a:cubicBezTo>
                  <a:lnTo>
                    <a:pt x="578" y="353"/>
                  </a:lnTo>
                  <a:cubicBezTo>
                    <a:pt x="577" y="353"/>
                    <a:pt x="576" y="353"/>
                    <a:pt x="576" y="353"/>
                  </a:cubicBezTo>
                  <a:lnTo>
                    <a:pt x="576" y="353"/>
                  </a:lnTo>
                  <a:cubicBezTo>
                    <a:pt x="576" y="351"/>
                    <a:pt x="576" y="350"/>
                    <a:pt x="576" y="348"/>
                  </a:cubicBezTo>
                  <a:close/>
                  <a:moveTo>
                    <a:pt x="729" y="1"/>
                  </a:moveTo>
                  <a:cubicBezTo>
                    <a:pt x="579" y="1"/>
                    <a:pt x="424" y="49"/>
                    <a:pt x="310" y="98"/>
                  </a:cubicBezTo>
                  <a:cubicBezTo>
                    <a:pt x="186" y="129"/>
                    <a:pt x="62" y="222"/>
                    <a:pt x="0" y="377"/>
                  </a:cubicBezTo>
                  <a:cubicBezTo>
                    <a:pt x="0" y="439"/>
                    <a:pt x="0" y="501"/>
                    <a:pt x="0" y="563"/>
                  </a:cubicBezTo>
                  <a:cubicBezTo>
                    <a:pt x="0" y="594"/>
                    <a:pt x="124" y="687"/>
                    <a:pt x="93" y="718"/>
                  </a:cubicBezTo>
                  <a:cubicBezTo>
                    <a:pt x="31" y="780"/>
                    <a:pt x="279" y="780"/>
                    <a:pt x="310" y="780"/>
                  </a:cubicBezTo>
                  <a:cubicBezTo>
                    <a:pt x="327" y="776"/>
                    <a:pt x="343" y="772"/>
                    <a:pt x="359" y="768"/>
                  </a:cubicBezTo>
                  <a:lnTo>
                    <a:pt x="359" y="768"/>
                  </a:lnTo>
                  <a:cubicBezTo>
                    <a:pt x="398" y="776"/>
                    <a:pt x="440" y="780"/>
                    <a:pt x="484" y="780"/>
                  </a:cubicBezTo>
                  <a:cubicBezTo>
                    <a:pt x="851" y="780"/>
                    <a:pt x="1334" y="491"/>
                    <a:pt x="1086" y="160"/>
                  </a:cubicBezTo>
                  <a:cubicBezTo>
                    <a:pt x="997" y="41"/>
                    <a:pt x="865" y="1"/>
                    <a:pt x="7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4062;p60"/>
            <p:cNvSpPr/>
            <p:nvPr/>
          </p:nvSpPr>
          <p:spPr>
            <a:xfrm>
              <a:off x="6757250" y="2355600"/>
              <a:ext cx="31025" cy="21050"/>
            </a:xfrm>
            <a:custGeom>
              <a:avLst/>
              <a:gdLst/>
              <a:ahLst/>
              <a:cxnLst/>
              <a:rect l="l" t="t" r="r" b="b"/>
              <a:pathLst>
                <a:path w="1241" h="842" extrusionOk="0">
                  <a:moveTo>
                    <a:pt x="642" y="0"/>
                  </a:moveTo>
                  <a:cubicBezTo>
                    <a:pt x="523" y="0"/>
                    <a:pt x="400" y="29"/>
                    <a:pt x="294" y="69"/>
                  </a:cubicBezTo>
                  <a:cubicBezTo>
                    <a:pt x="201" y="100"/>
                    <a:pt x="45" y="162"/>
                    <a:pt x="14" y="286"/>
                  </a:cubicBezTo>
                  <a:cubicBezTo>
                    <a:pt x="1" y="341"/>
                    <a:pt x="18" y="402"/>
                    <a:pt x="46" y="461"/>
                  </a:cubicBezTo>
                  <a:lnTo>
                    <a:pt x="46" y="461"/>
                  </a:lnTo>
                  <a:cubicBezTo>
                    <a:pt x="22" y="483"/>
                    <a:pt x="9" y="508"/>
                    <a:pt x="14" y="534"/>
                  </a:cubicBezTo>
                  <a:lnTo>
                    <a:pt x="14" y="565"/>
                  </a:lnTo>
                  <a:cubicBezTo>
                    <a:pt x="25" y="760"/>
                    <a:pt x="191" y="841"/>
                    <a:pt x="388" y="841"/>
                  </a:cubicBezTo>
                  <a:cubicBezTo>
                    <a:pt x="758" y="841"/>
                    <a:pt x="1240" y="556"/>
                    <a:pt x="1038" y="193"/>
                  </a:cubicBezTo>
                  <a:cubicBezTo>
                    <a:pt x="949" y="51"/>
                    <a:pt x="800" y="0"/>
                    <a:pt x="6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4063;p60"/>
            <p:cNvSpPr/>
            <p:nvPr/>
          </p:nvSpPr>
          <p:spPr>
            <a:xfrm>
              <a:off x="6708300" y="2365675"/>
              <a:ext cx="31475" cy="24050"/>
            </a:xfrm>
            <a:custGeom>
              <a:avLst/>
              <a:gdLst/>
              <a:ahLst/>
              <a:cxnLst/>
              <a:rect l="l" t="t" r="r" b="b"/>
              <a:pathLst>
                <a:path w="1259" h="962" extrusionOk="0">
                  <a:moveTo>
                    <a:pt x="593" y="0"/>
                  </a:moveTo>
                  <a:cubicBezTo>
                    <a:pt x="504" y="0"/>
                    <a:pt x="413" y="22"/>
                    <a:pt x="328" y="69"/>
                  </a:cubicBezTo>
                  <a:cubicBezTo>
                    <a:pt x="204" y="100"/>
                    <a:pt x="80" y="193"/>
                    <a:pt x="80" y="317"/>
                  </a:cubicBezTo>
                  <a:cubicBezTo>
                    <a:pt x="80" y="344"/>
                    <a:pt x="84" y="368"/>
                    <a:pt x="90" y="390"/>
                  </a:cubicBezTo>
                  <a:lnTo>
                    <a:pt x="90" y="390"/>
                  </a:lnTo>
                  <a:cubicBezTo>
                    <a:pt x="33" y="431"/>
                    <a:pt x="1" y="481"/>
                    <a:pt x="18" y="534"/>
                  </a:cubicBezTo>
                  <a:cubicBezTo>
                    <a:pt x="69" y="790"/>
                    <a:pt x="289" y="961"/>
                    <a:pt x="522" y="961"/>
                  </a:cubicBezTo>
                  <a:cubicBezTo>
                    <a:pt x="571" y="961"/>
                    <a:pt x="621" y="954"/>
                    <a:pt x="670" y="937"/>
                  </a:cubicBezTo>
                  <a:cubicBezTo>
                    <a:pt x="949" y="844"/>
                    <a:pt x="1259" y="596"/>
                    <a:pt x="1104" y="286"/>
                  </a:cubicBezTo>
                  <a:cubicBezTo>
                    <a:pt x="996" y="113"/>
                    <a:pt x="797" y="0"/>
                    <a:pt x="5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4064;p60"/>
            <p:cNvSpPr/>
            <p:nvPr/>
          </p:nvSpPr>
          <p:spPr>
            <a:xfrm>
              <a:off x="6629650" y="2371550"/>
              <a:ext cx="26375" cy="21900"/>
            </a:xfrm>
            <a:custGeom>
              <a:avLst/>
              <a:gdLst/>
              <a:ahLst/>
              <a:cxnLst/>
              <a:rect l="l" t="t" r="r" b="b"/>
              <a:pathLst>
                <a:path w="1055" h="876" extrusionOk="0">
                  <a:moveTo>
                    <a:pt x="681" y="1"/>
                  </a:moveTo>
                  <a:cubicBezTo>
                    <a:pt x="418" y="1"/>
                    <a:pt x="107" y="161"/>
                    <a:pt x="68" y="423"/>
                  </a:cubicBezTo>
                  <a:lnTo>
                    <a:pt x="68" y="423"/>
                  </a:lnTo>
                  <a:cubicBezTo>
                    <a:pt x="27" y="450"/>
                    <a:pt x="0" y="483"/>
                    <a:pt x="0" y="516"/>
                  </a:cubicBezTo>
                  <a:lnTo>
                    <a:pt x="31" y="516"/>
                  </a:lnTo>
                  <a:cubicBezTo>
                    <a:pt x="31" y="767"/>
                    <a:pt x="193" y="876"/>
                    <a:pt x="386" y="876"/>
                  </a:cubicBezTo>
                  <a:cubicBezTo>
                    <a:pt x="432" y="876"/>
                    <a:pt x="480" y="869"/>
                    <a:pt x="528" y="858"/>
                  </a:cubicBezTo>
                  <a:cubicBezTo>
                    <a:pt x="838" y="858"/>
                    <a:pt x="1055" y="578"/>
                    <a:pt x="1055" y="268"/>
                  </a:cubicBezTo>
                  <a:cubicBezTo>
                    <a:pt x="1033" y="83"/>
                    <a:pt x="870" y="1"/>
                    <a:pt x="6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4065;p60"/>
            <p:cNvSpPr/>
            <p:nvPr/>
          </p:nvSpPr>
          <p:spPr>
            <a:xfrm>
              <a:off x="6563225" y="2357475"/>
              <a:ext cx="32075" cy="24925"/>
            </a:xfrm>
            <a:custGeom>
              <a:avLst/>
              <a:gdLst/>
              <a:ahLst/>
              <a:cxnLst/>
              <a:rect l="l" t="t" r="r" b="b"/>
              <a:pathLst>
                <a:path w="1283" h="997" extrusionOk="0">
                  <a:moveTo>
                    <a:pt x="696" y="0"/>
                  </a:moveTo>
                  <a:cubicBezTo>
                    <a:pt x="430" y="0"/>
                    <a:pt x="177" y="170"/>
                    <a:pt x="83" y="428"/>
                  </a:cubicBezTo>
                  <a:cubicBezTo>
                    <a:pt x="0" y="785"/>
                    <a:pt x="332" y="997"/>
                    <a:pt x="646" y="997"/>
                  </a:cubicBezTo>
                  <a:cubicBezTo>
                    <a:pt x="687" y="997"/>
                    <a:pt x="726" y="993"/>
                    <a:pt x="765" y="986"/>
                  </a:cubicBezTo>
                  <a:cubicBezTo>
                    <a:pt x="858" y="986"/>
                    <a:pt x="1044" y="924"/>
                    <a:pt x="1075" y="800"/>
                  </a:cubicBezTo>
                  <a:cubicBezTo>
                    <a:pt x="1075" y="786"/>
                    <a:pt x="1074" y="774"/>
                    <a:pt x="1072" y="762"/>
                  </a:cubicBezTo>
                  <a:lnTo>
                    <a:pt x="1072" y="762"/>
                  </a:lnTo>
                  <a:cubicBezTo>
                    <a:pt x="1282" y="553"/>
                    <a:pt x="1227" y="194"/>
                    <a:pt x="951" y="56"/>
                  </a:cubicBezTo>
                  <a:cubicBezTo>
                    <a:pt x="868" y="18"/>
                    <a:pt x="781" y="0"/>
                    <a:pt x="6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4245;p60"/>
          <p:cNvGrpSpPr/>
          <p:nvPr/>
        </p:nvGrpSpPr>
        <p:grpSpPr>
          <a:xfrm>
            <a:off x="1322405" y="2794819"/>
            <a:ext cx="1465040" cy="1471736"/>
            <a:chOff x="1091988" y="3112550"/>
            <a:chExt cx="795675" cy="775450"/>
          </a:xfrm>
        </p:grpSpPr>
        <p:sp>
          <p:nvSpPr>
            <p:cNvPr id="147" name="Google Shape;4246;p60"/>
            <p:cNvSpPr/>
            <p:nvPr/>
          </p:nvSpPr>
          <p:spPr>
            <a:xfrm>
              <a:off x="1091988" y="3112550"/>
              <a:ext cx="795675" cy="775450"/>
            </a:xfrm>
            <a:custGeom>
              <a:avLst/>
              <a:gdLst/>
              <a:ahLst/>
              <a:cxnLst/>
              <a:rect l="l" t="t" r="r" b="b"/>
              <a:pathLst>
                <a:path w="31827" h="31018" extrusionOk="0">
                  <a:moveTo>
                    <a:pt x="12954" y="1"/>
                  </a:moveTo>
                  <a:cubicBezTo>
                    <a:pt x="7870" y="1"/>
                    <a:pt x="3041" y="4057"/>
                    <a:pt x="1583" y="9076"/>
                  </a:cubicBezTo>
                  <a:cubicBezTo>
                    <a:pt x="1" y="14597"/>
                    <a:pt x="1955" y="20708"/>
                    <a:pt x="5553" y="25206"/>
                  </a:cubicBezTo>
                  <a:cubicBezTo>
                    <a:pt x="6546" y="26415"/>
                    <a:pt x="7663" y="27532"/>
                    <a:pt x="8934" y="28463"/>
                  </a:cubicBezTo>
                  <a:cubicBezTo>
                    <a:pt x="11298" y="30164"/>
                    <a:pt x="14199" y="31017"/>
                    <a:pt x="17106" y="31017"/>
                  </a:cubicBezTo>
                  <a:cubicBezTo>
                    <a:pt x="19236" y="31017"/>
                    <a:pt x="21369" y="30559"/>
                    <a:pt x="23296" y="29641"/>
                  </a:cubicBezTo>
                  <a:cubicBezTo>
                    <a:pt x="27856" y="27501"/>
                    <a:pt x="31113" y="22910"/>
                    <a:pt x="31827" y="17916"/>
                  </a:cubicBezTo>
                  <a:lnTo>
                    <a:pt x="31827" y="17916"/>
                  </a:lnTo>
                  <a:lnTo>
                    <a:pt x="30214" y="19560"/>
                  </a:lnTo>
                  <a:cubicBezTo>
                    <a:pt x="27969" y="20973"/>
                    <a:pt x="25485" y="21638"/>
                    <a:pt x="23038" y="21638"/>
                  </a:cubicBezTo>
                  <a:cubicBezTo>
                    <a:pt x="17911" y="21638"/>
                    <a:pt x="12949" y="18717"/>
                    <a:pt x="10703" y="13635"/>
                  </a:cubicBezTo>
                  <a:cubicBezTo>
                    <a:pt x="10361" y="12829"/>
                    <a:pt x="10113" y="11991"/>
                    <a:pt x="9927" y="11123"/>
                  </a:cubicBezTo>
                  <a:cubicBezTo>
                    <a:pt x="9214" y="7028"/>
                    <a:pt x="11323" y="2748"/>
                    <a:pt x="14580" y="142"/>
                  </a:cubicBezTo>
                  <a:cubicBezTo>
                    <a:pt x="14037" y="47"/>
                    <a:pt x="13494" y="1"/>
                    <a:pt x="129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4247;p60"/>
            <p:cNvSpPr/>
            <p:nvPr/>
          </p:nvSpPr>
          <p:spPr>
            <a:xfrm>
              <a:off x="1248638" y="3207600"/>
              <a:ext cx="47325" cy="17075"/>
            </a:xfrm>
            <a:custGeom>
              <a:avLst/>
              <a:gdLst/>
              <a:ahLst/>
              <a:cxnLst/>
              <a:rect l="l" t="t" r="r" b="b"/>
              <a:pathLst>
                <a:path w="1893" h="683" extrusionOk="0">
                  <a:moveTo>
                    <a:pt x="1179" y="0"/>
                  </a:moveTo>
                  <a:cubicBezTo>
                    <a:pt x="714" y="0"/>
                    <a:pt x="1" y="683"/>
                    <a:pt x="745" y="683"/>
                  </a:cubicBezTo>
                  <a:cubicBezTo>
                    <a:pt x="1179" y="683"/>
                    <a:pt x="1893" y="0"/>
                    <a:pt x="1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4248;p60"/>
            <p:cNvSpPr/>
            <p:nvPr/>
          </p:nvSpPr>
          <p:spPr>
            <a:xfrm>
              <a:off x="1302163" y="3201400"/>
              <a:ext cx="45000" cy="10875"/>
            </a:xfrm>
            <a:custGeom>
              <a:avLst/>
              <a:gdLst/>
              <a:ahLst/>
              <a:cxnLst/>
              <a:rect l="l" t="t" r="r" b="b"/>
              <a:pathLst>
                <a:path w="1800" h="435" extrusionOk="0">
                  <a:moveTo>
                    <a:pt x="1272" y="0"/>
                  </a:moveTo>
                  <a:cubicBezTo>
                    <a:pt x="1055" y="0"/>
                    <a:pt x="0" y="434"/>
                    <a:pt x="527" y="434"/>
                  </a:cubicBezTo>
                  <a:cubicBezTo>
                    <a:pt x="745" y="434"/>
                    <a:pt x="1799" y="0"/>
                    <a:pt x="12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4249;p60"/>
            <p:cNvSpPr/>
            <p:nvPr/>
          </p:nvSpPr>
          <p:spPr>
            <a:xfrm>
              <a:off x="1261838" y="3280625"/>
              <a:ext cx="36450" cy="24025"/>
            </a:xfrm>
            <a:custGeom>
              <a:avLst/>
              <a:gdLst/>
              <a:ahLst/>
              <a:cxnLst/>
              <a:rect l="l" t="t" r="r" b="b"/>
              <a:pathLst>
                <a:path w="1458" h="961" extrusionOk="0">
                  <a:moveTo>
                    <a:pt x="752" y="0"/>
                  </a:moveTo>
                  <a:cubicBezTo>
                    <a:pt x="642" y="0"/>
                    <a:pt x="531" y="28"/>
                    <a:pt x="434" y="88"/>
                  </a:cubicBezTo>
                  <a:cubicBezTo>
                    <a:pt x="248" y="181"/>
                    <a:pt x="0" y="491"/>
                    <a:pt x="186" y="709"/>
                  </a:cubicBezTo>
                  <a:lnTo>
                    <a:pt x="248" y="771"/>
                  </a:lnTo>
                  <a:cubicBezTo>
                    <a:pt x="375" y="897"/>
                    <a:pt x="533" y="961"/>
                    <a:pt x="692" y="961"/>
                  </a:cubicBezTo>
                  <a:cubicBezTo>
                    <a:pt x="806" y="961"/>
                    <a:pt x="920" y="928"/>
                    <a:pt x="1024" y="864"/>
                  </a:cubicBezTo>
                  <a:cubicBezTo>
                    <a:pt x="1241" y="771"/>
                    <a:pt x="1458" y="491"/>
                    <a:pt x="1303" y="274"/>
                  </a:cubicBezTo>
                  <a:lnTo>
                    <a:pt x="1210" y="181"/>
                  </a:lnTo>
                  <a:cubicBezTo>
                    <a:pt x="1096" y="68"/>
                    <a:pt x="925" y="0"/>
                    <a:pt x="7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4250;p60"/>
            <p:cNvSpPr/>
            <p:nvPr/>
          </p:nvSpPr>
          <p:spPr>
            <a:xfrm>
              <a:off x="1199013" y="3276625"/>
              <a:ext cx="40350" cy="19400"/>
            </a:xfrm>
            <a:custGeom>
              <a:avLst/>
              <a:gdLst/>
              <a:ahLst/>
              <a:cxnLst/>
              <a:rect l="l" t="t" r="r" b="b"/>
              <a:pathLst>
                <a:path w="1614" h="776" extrusionOk="0">
                  <a:moveTo>
                    <a:pt x="869" y="0"/>
                  </a:moveTo>
                  <a:cubicBezTo>
                    <a:pt x="218" y="0"/>
                    <a:pt x="1" y="776"/>
                    <a:pt x="745" y="776"/>
                  </a:cubicBezTo>
                  <a:cubicBezTo>
                    <a:pt x="1365" y="776"/>
                    <a:pt x="1614" y="0"/>
                    <a:pt x="8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4251;p60"/>
            <p:cNvSpPr/>
            <p:nvPr/>
          </p:nvSpPr>
          <p:spPr>
            <a:xfrm>
              <a:off x="1209088" y="3358825"/>
              <a:ext cx="45000" cy="10875"/>
            </a:xfrm>
            <a:custGeom>
              <a:avLst/>
              <a:gdLst/>
              <a:ahLst/>
              <a:cxnLst/>
              <a:rect l="l" t="t" r="r" b="b"/>
              <a:pathLst>
                <a:path w="1800" h="435" extrusionOk="0">
                  <a:moveTo>
                    <a:pt x="1273" y="0"/>
                  </a:moveTo>
                  <a:cubicBezTo>
                    <a:pt x="1024" y="0"/>
                    <a:pt x="1" y="434"/>
                    <a:pt x="528" y="434"/>
                  </a:cubicBezTo>
                  <a:cubicBezTo>
                    <a:pt x="776" y="434"/>
                    <a:pt x="1800" y="0"/>
                    <a:pt x="12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4252;p60"/>
            <p:cNvSpPr/>
            <p:nvPr/>
          </p:nvSpPr>
          <p:spPr>
            <a:xfrm>
              <a:off x="1261063" y="3390425"/>
              <a:ext cx="32575" cy="15125"/>
            </a:xfrm>
            <a:custGeom>
              <a:avLst/>
              <a:gdLst/>
              <a:ahLst/>
              <a:cxnLst/>
              <a:rect l="l" t="t" r="r" b="b"/>
              <a:pathLst>
                <a:path w="1303" h="605" extrusionOk="0">
                  <a:moveTo>
                    <a:pt x="919" y="0"/>
                  </a:moveTo>
                  <a:cubicBezTo>
                    <a:pt x="687" y="0"/>
                    <a:pt x="461" y="69"/>
                    <a:pt x="279" y="225"/>
                  </a:cubicBezTo>
                  <a:lnTo>
                    <a:pt x="186" y="287"/>
                  </a:lnTo>
                  <a:cubicBezTo>
                    <a:pt x="0" y="411"/>
                    <a:pt x="62" y="566"/>
                    <a:pt x="279" y="597"/>
                  </a:cubicBezTo>
                  <a:cubicBezTo>
                    <a:pt x="326" y="602"/>
                    <a:pt x="371" y="605"/>
                    <a:pt x="416" y="605"/>
                  </a:cubicBezTo>
                  <a:cubicBezTo>
                    <a:pt x="641" y="605"/>
                    <a:pt x="848" y="540"/>
                    <a:pt x="1055" y="411"/>
                  </a:cubicBezTo>
                  <a:lnTo>
                    <a:pt x="1148" y="318"/>
                  </a:lnTo>
                  <a:cubicBezTo>
                    <a:pt x="1303" y="194"/>
                    <a:pt x="1272" y="39"/>
                    <a:pt x="1055" y="8"/>
                  </a:cubicBezTo>
                  <a:cubicBezTo>
                    <a:pt x="1009" y="3"/>
                    <a:pt x="964" y="0"/>
                    <a:pt x="9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4253;p60"/>
            <p:cNvSpPr/>
            <p:nvPr/>
          </p:nvSpPr>
          <p:spPr>
            <a:xfrm>
              <a:off x="1179638" y="3452650"/>
              <a:ext cx="41125" cy="20175"/>
            </a:xfrm>
            <a:custGeom>
              <a:avLst/>
              <a:gdLst/>
              <a:ahLst/>
              <a:cxnLst/>
              <a:rect l="l" t="t" r="r" b="b"/>
              <a:pathLst>
                <a:path w="1645" h="807" extrusionOk="0">
                  <a:moveTo>
                    <a:pt x="869" y="0"/>
                  </a:moveTo>
                  <a:cubicBezTo>
                    <a:pt x="248" y="0"/>
                    <a:pt x="0" y="807"/>
                    <a:pt x="776" y="807"/>
                  </a:cubicBezTo>
                  <a:cubicBezTo>
                    <a:pt x="1396" y="807"/>
                    <a:pt x="1644" y="0"/>
                    <a:pt x="8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4254;p60"/>
            <p:cNvSpPr/>
            <p:nvPr/>
          </p:nvSpPr>
          <p:spPr>
            <a:xfrm>
              <a:off x="1197438" y="3558750"/>
              <a:ext cx="37300" cy="17350"/>
            </a:xfrm>
            <a:custGeom>
              <a:avLst/>
              <a:gdLst/>
              <a:ahLst/>
              <a:cxnLst/>
              <a:rect l="l" t="t" r="r" b="b"/>
              <a:pathLst>
                <a:path w="1492" h="694" extrusionOk="0">
                  <a:moveTo>
                    <a:pt x="954" y="1"/>
                  </a:moveTo>
                  <a:cubicBezTo>
                    <a:pt x="569" y="1"/>
                    <a:pt x="1" y="269"/>
                    <a:pt x="188" y="502"/>
                  </a:cubicBezTo>
                  <a:lnTo>
                    <a:pt x="281" y="595"/>
                  </a:lnTo>
                  <a:cubicBezTo>
                    <a:pt x="326" y="664"/>
                    <a:pt x="427" y="693"/>
                    <a:pt x="548" y="693"/>
                  </a:cubicBezTo>
                  <a:cubicBezTo>
                    <a:pt x="920" y="693"/>
                    <a:pt x="1491" y="418"/>
                    <a:pt x="1304" y="161"/>
                  </a:cubicBezTo>
                  <a:lnTo>
                    <a:pt x="1242" y="99"/>
                  </a:lnTo>
                  <a:cubicBezTo>
                    <a:pt x="1188" y="30"/>
                    <a:pt x="1081" y="1"/>
                    <a:pt x="9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4255;p60"/>
            <p:cNvSpPr/>
            <p:nvPr/>
          </p:nvSpPr>
          <p:spPr>
            <a:xfrm>
              <a:off x="1269588" y="3555775"/>
              <a:ext cx="45775" cy="11675"/>
            </a:xfrm>
            <a:custGeom>
              <a:avLst/>
              <a:gdLst/>
              <a:ahLst/>
              <a:cxnLst/>
              <a:rect l="l" t="t" r="r" b="b"/>
              <a:pathLst>
                <a:path w="1831" h="467" extrusionOk="0">
                  <a:moveTo>
                    <a:pt x="1272" y="1"/>
                  </a:moveTo>
                  <a:cubicBezTo>
                    <a:pt x="1024" y="1"/>
                    <a:pt x="0" y="466"/>
                    <a:pt x="559" y="466"/>
                  </a:cubicBezTo>
                  <a:cubicBezTo>
                    <a:pt x="807" y="466"/>
                    <a:pt x="1830" y="1"/>
                    <a:pt x="12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4256;p60"/>
            <p:cNvSpPr/>
            <p:nvPr/>
          </p:nvSpPr>
          <p:spPr>
            <a:xfrm>
              <a:off x="1260288" y="3484600"/>
              <a:ext cx="34900" cy="22975"/>
            </a:xfrm>
            <a:custGeom>
              <a:avLst/>
              <a:gdLst/>
              <a:ahLst/>
              <a:cxnLst/>
              <a:rect l="l" t="t" r="r" b="b"/>
              <a:pathLst>
                <a:path w="1396" h="919" extrusionOk="0">
                  <a:moveTo>
                    <a:pt x="795" y="1"/>
                  </a:moveTo>
                  <a:cubicBezTo>
                    <a:pt x="640" y="1"/>
                    <a:pt x="492" y="47"/>
                    <a:pt x="372" y="149"/>
                  </a:cubicBezTo>
                  <a:lnTo>
                    <a:pt x="279" y="242"/>
                  </a:lnTo>
                  <a:cubicBezTo>
                    <a:pt x="93" y="366"/>
                    <a:pt x="0" y="646"/>
                    <a:pt x="217" y="832"/>
                  </a:cubicBezTo>
                  <a:cubicBezTo>
                    <a:pt x="329" y="887"/>
                    <a:pt x="459" y="918"/>
                    <a:pt x="588" y="918"/>
                  </a:cubicBezTo>
                  <a:cubicBezTo>
                    <a:pt x="747" y="918"/>
                    <a:pt x="904" y="872"/>
                    <a:pt x="1024" y="770"/>
                  </a:cubicBezTo>
                  <a:lnTo>
                    <a:pt x="1117" y="708"/>
                  </a:lnTo>
                  <a:cubicBezTo>
                    <a:pt x="1303" y="553"/>
                    <a:pt x="1396" y="273"/>
                    <a:pt x="1179" y="87"/>
                  </a:cubicBezTo>
                  <a:cubicBezTo>
                    <a:pt x="1053" y="31"/>
                    <a:pt x="922" y="1"/>
                    <a:pt x="7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4257;p60"/>
            <p:cNvSpPr/>
            <p:nvPr/>
          </p:nvSpPr>
          <p:spPr>
            <a:xfrm>
              <a:off x="1311463" y="3473575"/>
              <a:ext cx="47325" cy="17100"/>
            </a:xfrm>
            <a:custGeom>
              <a:avLst/>
              <a:gdLst/>
              <a:ahLst/>
              <a:cxnLst/>
              <a:rect l="l" t="t" r="r" b="b"/>
              <a:pathLst>
                <a:path w="1893" h="684" extrusionOk="0">
                  <a:moveTo>
                    <a:pt x="1148" y="1"/>
                  </a:moveTo>
                  <a:cubicBezTo>
                    <a:pt x="683" y="1"/>
                    <a:pt x="0" y="683"/>
                    <a:pt x="745" y="683"/>
                  </a:cubicBezTo>
                  <a:cubicBezTo>
                    <a:pt x="1179" y="683"/>
                    <a:pt x="1892" y="1"/>
                    <a:pt x="11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4258;p60"/>
            <p:cNvSpPr/>
            <p:nvPr/>
          </p:nvSpPr>
          <p:spPr>
            <a:xfrm>
              <a:off x="1339388" y="3584475"/>
              <a:ext cx="47325" cy="17875"/>
            </a:xfrm>
            <a:custGeom>
              <a:avLst/>
              <a:gdLst/>
              <a:ahLst/>
              <a:cxnLst/>
              <a:rect l="l" t="t" r="r" b="b"/>
              <a:pathLst>
                <a:path w="1893" h="715" extrusionOk="0">
                  <a:moveTo>
                    <a:pt x="1148" y="1"/>
                  </a:moveTo>
                  <a:cubicBezTo>
                    <a:pt x="682" y="1"/>
                    <a:pt x="0" y="714"/>
                    <a:pt x="744" y="714"/>
                  </a:cubicBezTo>
                  <a:cubicBezTo>
                    <a:pt x="1210" y="714"/>
                    <a:pt x="1892" y="1"/>
                    <a:pt x="11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4259;p60"/>
            <p:cNvSpPr/>
            <p:nvPr/>
          </p:nvSpPr>
          <p:spPr>
            <a:xfrm>
              <a:off x="1244763" y="3647300"/>
              <a:ext cx="48875" cy="19400"/>
            </a:xfrm>
            <a:custGeom>
              <a:avLst/>
              <a:gdLst/>
              <a:ahLst/>
              <a:cxnLst/>
              <a:rect l="l" t="t" r="r" b="b"/>
              <a:pathLst>
                <a:path w="1955" h="776" extrusionOk="0">
                  <a:moveTo>
                    <a:pt x="1179" y="0"/>
                  </a:moveTo>
                  <a:cubicBezTo>
                    <a:pt x="652" y="0"/>
                    <a:pt x="1" y="776"/>
                    <a:pt x="776" y="776"/>
                  </a:cubicBezTo>
                  <a:cubicBezTo>
                    <a:pt x="1303" y="776"/>
                    <a:pt x="1955" y="0"/>
                    <a:pt x="1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4260;p60"/>
            <p:cNvSpPr/>
            <p:nvPr/>
          </p:nvSpPr>
          <p:spPr>
            <a:xfrm>
              <a:off x="1207538" y="3616275"/>
              <a:ext cx="41125" cy="20175"/>
            </a:xfrm>
            <a:custGeom>
              <a:avLst/>
              <a:gdLst/>
              <a:ahLst/>
              <a:cxnLst/>
              <a:rect l="l" t="t" r="r" b="b"/>
              <a:pathLst>
                <a:path w="1645" h="807" extrusionOk="0">
                  <a:moveTo>
                    <a:pt x="869" y="0"/>
                  </a:moveTo>
                  <a:cubicBezTo>
                    <a:pt x="218" y="0"/>
                    <a:pt x="1" y="807"/>
                    <a:pt x="776" y="807"/>
                  </a:cubicBezTo>
                  <a:cubicBezTo>
                    <a:pt x="1397" y="807"/>
                    <a:pt x="1645" y="0"/>
                    <a:pt x="8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4261;p60"/>
            <p:cNvSpPr/>
            <p:nvPr/>
          </p:nvSpPr>
          <p:spPr>
            <a:xfrm>
              <a:off x="1326188" y="3757400"/>
              <a:ext cx="49650" cy="14775"/>
            </a:xfrm>
            <a:custGeom>
              <a:avLst/>
              <a:gdLst/>
              <a:ahLst/>
              <a:cxnLst/>
              <a:rect l="l" t="t" r="r" b="b"/>
              <a:pathLst>
                <a:path w="1986" h="591" extrusionOk="0">
                  <a:moveTo>
                    <a:pt x="1210" y="1"/>
                  </a:moveTo>
                  <a:cubicBezTo>
                    <a:pt x="838" y="1"/>
                    <a:pt x="1" y="590"/>
                    <a:pt x="776" y="590"/>
                  </a:cubicBezTo>
                  <a:cubicBezTo>
                    <a:pt x="1148" y="590"/>
                    <a:pt x="1986" y="1"/>
                    <a:pt x="1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4262;p60"/>
            <p:cNvSpPr/>
            <p:nvPr/>
          </p:nvSpPr>
          <p:spPr>
            <a:xfrm>
              <a:off x="1404513" y="3678325"/>
              <a:ext cx="45000" cy="10100"/>
            </a:xfrm>
            <a:custGeom>
              <a:avLst/>
              <a:gdLst/>
              <a:ahLst/>
              <a:cxnLst/>
              <a:rect l="l" t="t" r="r" b="b"/>
              <a:pathLst>
                <a:path w="1800" h="404" extrusionOk="0">
                  <a:moveTo>
                    <a:pt x="1272" y="0"/>
                  </a:moveTo>
                  <a:cubicBezTo>
                    <a:pt x="1055" y="0"/>
                    <a:pt x="1" y="403"/>
                    <a:pt x="528" y="403"/>
                  </a:cubicBezTo>
                  <a:cubicBezTo>
                    <a:pt x="745" y="403"/>
                    <a:pt x="1800" y="0"/>
                    <a:pt x="12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4263;p60"/>
            <p:cNvSpPr/>
            <p:nvPr/>
          </p:nvSpPr>
          <p:spPr>
            <a:xfrm>
              <a:off x="1323088" y="3668225"/>
              <a:ext cx="48875" cy="14775"/>
            </a:xfrm>
            <a:custGeom>
              <a:avLst/>
              <a:gdLst/>
              <a:ahLst/>
              <a:cxnLst/>
              <a:rect l="l" t="t" r="r" b="b"/>
              <a:pathLst>
                <a:path w="1955" h="591" extrusionOk="0">
                  <a:moveTo>
                    <a:pt x="1210" y="1"/>
                  </a:moveTo>
                  <a:cubicBezTo>
                    <a:pt x="807" y="1"/>
                    <a:pt x="1" y="590"/>
                    <a:pt x="745" y="590"/>
                  </a:cubicBezTo>
                  <a:cubicBezTo>
                    <a:pt x="1148" y="590"/>
                    <a:pt x="1955" y="1"/>
                    <a:pt x="1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4264;p60"/>
            <p:cNvSpPr/>
            <p:nvPr/>
          </p:nvSpPr>
          <p:spPr>
            <a:xfrm>
              <a:off x="1275013" y="3724075"/>
              <a:ext cx="41125" cy="20950"/>
            </a:xfrm>
            <a:custGeom>
              <a:avLst/>
              <a:gdLst/>
              <a:ahLst/>
              <a:cxnLst/>
              <a:rect l="l" t="t" r="r" b="b"/>
              <a:pathLst>
                <a:path w="1645" h="838" extrusionOk="0">
                  <a:moveTo>
                    <a:pt x="869" y="0"/>
                  </a:moveTo>
                  <a:cubicBezTo>
                    <a:pt x="218" y="0"/>
                    <a:pt x="0" y="838"/>
                    <a:pt x="776" y="838"/>
                  </a:cubicBezTo>
                  <a:cubicBezTo>
                    <a:pt x="1427" y="838"/>
                    <a:pt x="1644" y="0"/>
                    <a:pt x="8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4265;p60"/>
            <p:cNvSpPr/>
            <p:nvPr/>
          </p:nvSpPr>
          <p:spPr>
            <a:xfrm>
              <a:off x="1496013" y="3746550"/>
              <a:ext cx="48900" cy="13225"/>
            </a:xfrm>
            <a:custGeom>
              <a:avLst/>
              <a:gdLst/>
              <a:ahLst/>
              <a:cxnLst/>
              <a:rect l="l" t="t" r="r" b="b"/>
              <a:pathLst>
                <a:path w="1956" h="529" extrusionOk="0">
                  <a:moveTo>
                    <a:pt x="1211" y="1"/>
                  </a:moveTo>
                  <a:cubicBezTo>
                    <a:pt x="869" y="1"/>
                    <a:pt x="1" y="528"/>
                    <a:pt x="745" y="528"/>
                  </a:cubicBezTo>
                  <a:cubicBezTo>
                    <a:pt x="1087" y="528"/>
                    <a:pt x="1955" y="1"/>
                    <a:pt x="12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4266;p60"/>
            <p:cNvSpPr/>
            <p:nvPr/>
          </p:nvSpPr>
          <p:spPr>
            <a:xfrm>
              <a:off x="1499913" y="3662025"/>
              <a:ext cx="49650" cy="13975"/>
            </a:xfrm>
            <a:custGeom>
              <a:avLst/>
              <a:gdLst/>
              <a:ahLst/>
              <a:cxnLst/>
              <a:rect l="l" t="t" r="r" b="b"/>
              <a:pathLst>
                <a:path w="1986" h="559" extrusionOk="0">
                  <a:moveTo>
                    <a:pt x="1210" y="1"/>
                  </a:moveTo>
                  <a:cubicBezTo>
                    <a:pt x="838" y="1"/>
                    <a:pt x="0" y="559"/>
                    <a:pt x="775" y="559"/>
                  </a:cubicBezTo>
                  <a:cubicBezTo>
                    <a:pt x="1117" y="559"/>
                    <a:pt x="1985" y="1"/>
                    <a:pt x="1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4267;p60"/>
            <p:cNvSpPr/>
            <p:nvPr/>
          </p:nvSpPr>
          <p:spPr>
            <a:xfrm>
              <a:off x="1411488" y="3596100"/>
              <a:ext cx="48900" cy="19425"/>
            </a:xfrm>
            <a:custGeom>
              <a:avLst/>
              <a:gdLst/>
              <a:ahLst/>
              <a:cxnLst/>
              <a:rect l="l" t="t" r="r" b="b"/>
              <a:pathLst>
                <a:path w="1956" h="777" extrusionOk="0">
                  <a:moveTo>
                    <a:pt x="1180" y="1"/>
                  </a:moveTo>
                  <a:cubicBezTo>
                    <a:pt x="652" y="1"/>
                    <a:pt x="1" y="776"/>
                    <a:pt x="776" y="776"/>
                  </a:cubicBezTo>
                  <a:cubicBezTo>
                    <a:pt x="1304" y="776"/>
                    <a:pt x="1955" y="1"/>
                    <a:pt x="11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4268;p60"/>
            <p:cNvSpPr/>
            <p:nvPr/>
          </p:nvSpPr>
          <p:spPr>
            <a:xfrm>
              <a:off x="1440963" y="3751800"/>
              <a:ext cx="34150" cy="17450"/>
            </a:xfrm>
            <a:custGeom>
              <a:avLst/>
              <a:gdLst/>
              <a:ahLst/>
              <a:cxnLst/>
              <a:rect l="l" t="t" r="r" b="b"/>
              <a:pathLst>
                <a:path w="1366" h="698" extrusionOk="0">
                  <a:moveTo>
                    <a:pt x="920" y="0"/>
                  </a:moveTo>
                  <a:cubicBezTo>
                    <a:pt x="687" y="0"/>
                    <a:pt x="462" y="69"/>
                    <a:pt x="280" y="225"/>
                  </a:cubicBezTo>
                  <a:lnTo>
                    <a:pt x="187" y="287"/>
                  </a:lnTo>
                  <a:cubicBezTo>
                    <a:pt x="1" y="442"/>
                    <a:pt x="63" y="628"/>
                    <a:pt x="280" y="690"/>
                  </a:cubicBezTo>
                  <a:cubicBezTo>
                    <a:pt x="330" y="695"/>
                    <a:pt x="380" y="698"/>
                    <a:pt x="428" y="698"/>
                  </a:cubicBezTo>
                  <a:cubicBezTo>
                    <a:pt x="679" y="698"/>
                    <a:pt x="904" y="629"/>
                    <a:pt x="1086" y="473"/>
                  </a:cubicBezTo>
                  <a:lnTo>
                    <a:pt x="1179" y="380"/>
                  </a:lnTo>
                  <a:cubicBezTo>
                    <a:pt x="1365" y="256"/>
                    <a:pt x="1303" y="39"/>
                    <a:pt x="1055" y="8"/>
                  </a:cubicBezTo>
                  <a:cubicBezTo>
                    <a:pt x="1010" y="3"/>
                    <a:pt x="965" y="0"/>
                    <a:pt x="9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4269;p60"/>
            <p:cNvSpPr/>
            <p:nvPr/>
          </p:nvSpPr>
          <p:spPr>
            <a:xfrm>
              <a:off x="1358763" y="3799275"/>
              <a:ext cx="48875" cy="12450"/>
            </a:xfrm>
            <a:custGeom>
              <a:avLst/>
              <a:gdLst/>
              <a:ahLst/>
              <a:cxnLst/>
              <a:rect l="l" t="t" r="r" b="b"/>
              <a:pathLst>
                <a:path w="1955" h="498" extrusionOk="0">
                  <a:moveTo>
                    <a:pt x="1210" y="1"/>
                  </a:moveTo>
                  <a:cubicBezTo>
                    <a:pt x="869" y="1"/>
                    <a:pt x="0" y="497"/>
                    <a:pt x="745" y="497"/>
                  </a:cubicBezTo>
                  <a:cubicBezTo>
                    <a:pt x="1086" y="497"/>
                    <a:pt x="1955" y="1"/>
                    <a:pt x="1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4270;p60"/>
            <p:cNvSpPr/>
            <p:nvPr/>
          </p:nvSpPr>
          <p:spPr>
            <a:xfrm>
              <a:off x="1446388" y="3852800"/>
              <a:ext cx="48875" cy="12425"/>
            </a:xfrm>
            <a:custGeom>
              <a:avLst/>
              <a:gdLst/>
              <a:ahLst/>
              <a:cxnLst/>
              <a:rect l="l" t="t" r="r" b="b"/>
              <a:pathLst>
                <a:path w="1955" h="497" extrusionOk="0">
                  <a:moveTo>
                    <a:pt x="1210" y="0"/>
                  </a:moveTo>
                  <a:cubicBezTo>
                    <a:pt x="869" y="0"/>
                    <a:pt x="1" y="497"/>
                    <a:pt x="745" y="497"/>
                  </a:cubicBezTo>
                  <a:cubicBezTo>
                    <a:pt x="1086" y="497"/>
                    <a:pt x="1955" y="0"/>
                    <a:pt x="1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4271;p60"/>
            <p:cNvSpPr/>
            <p:nvPr/>
          </p:nvSpPr>
          <p:spPr>
            <a:xfrm>
              <a:off x="1585988" y="3818675"/>
              <a:ext cx="45000" cy="11650"/>
            </a:xfrm>
            <a:custGeom>
              <a:avLst/>
              <a:gdLst/>
              <a:ahLst/>
              <a:cxnLst/>
              <a:rect l="l" t="t" r="r" b="b"/>
              <a:pathLst>
                <a:path w="1800" h="466" extrusionOk="0">
                  <a:moveTo>
                    <a:pt x="1241" y="0"/>
                  </a:moveTo>
                  <a:cubicBezTo>
                    <a:pt x="1024" y="0"/>
                    <a:pt x="0" y="466"/>
                    <a:pt x="527" y="466"/>
                  </a:cubicBezTo>
                  <a:cubicBezTo>
                    <a:pt x="776" y="466"/>
                    <a:pt x="1799" y="0"/>
                    <a:pt x="12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4272;p60"/>
            <p:cNvSpPr/>
            <p:nvPr/>
          </p:nvSpPr>
          <p:spPr>
            <a:xfrm>
              <a:off x="1713163" y="3735700"/>
              <a:ext cx="39575" cy="22500"/>
            </a:xfrm>
            <a:custGeom>
              <a:avLst/>
              <a:gdLst/>
              <a:ahLst/>
              <a:cxnLst/>
              <a:rect l="l" t="t" r="r" b="b"/>
              <a:pathLst>
                <a:path w="1583" h="900" extrusionOk="0">
                  <a:moveTo>
                    <a:pt x="838" y="0"/>
                  </a:moveTo>
                  <a:cubicBezTo>
                    <a:pt x="186" y="0"/>
                    <a:pt x="0" y="900"/>
                    <a:pt x="745" y="900"/>
                  </a:cubicBezTo>
                  <a:cubicBezTo>
                    <a:pt x="1427" y="900"/>
                    <a:pt x="1582" y="0"/>
                    <a:pt x="8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4273;p60"/>
            <p:cNvSpPr/>
            <p:nvPr/>
          </p:nvSpPr>
          <p:spPr>
            <a:xfrm>
              <a:off x="1658863" y="3698475"/>
              <a:ext cx="40350" cy="20975"/>
            </a:xfrm>
            <a:custGeom>
              <a:avLst/>
              <a:gdLst/>
              <a:ahLst/>
              <a:cxnLst/>
              <a:rect l="l" t="t" r="r" b="b"/>
              <a:pathLst>
                <a:path w="1614" h="839" extrusionOk="0">
                  <a:moveTo>
                    <a:pt x="838" y="1"/>
                  </a:moveTo>
                  <a:cubicBezTo>
                    <a:pt x="187" y="1"/>
                    <a:pt x="1" y="838"/>
                    <a:pt x="745" y="838"/>
                  </a:cubicBezTo>
                  <a:cubicBezTo>
                    <a:pt x="1397" y="838"/>
                    <a:pt x="1614" y="1"/>
                    <a:pt x="8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4274;p60"/>
            <p:cNvSpPr/>
            <p:nvPr/>
          </p:nvSpPr>
          <p:spPr>
            <a:xfrm>
              <a:off x="1634063" y="3769825"/>
              <a:ext cx="49650" cy="14750"/>
            </a:xfrm>
            <a:custGeom>
              <a:avLst/>
              <a:gdLst/>
              <a:ahLst/>
              <a:cxnLst/>
              <a:rect l="l" t="t" r="r" b="b"/>
              <a:pathLst>
                <a:path w="1986" h="590" extrusionOk="0">
                  <a:moveTo>
                    <a:pt x="1210" y="0"/>
                  </a:moveTo>
                  <a:cubicBezTo>
                    <a:pt x="838" y="0"/>
                    <a:pt x="0" y="590"/>
                    <a:pt x="776" y="590"/>
                  </a:cubicBezTo>
                  <a:cubicBezTo>
                    <a:pt x="1148" y="590"/>
                    <a:pt x="1986" y="0"/>
                    <a:pt x="1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4275;p60"/>
            <p:cNvSpPr/>
            <p:nvPr/>
          </p:nvSpPr>
          <p:spPr>
            <a:xfrm>
              <a:off x="1507663" y="3831075"/>
              <a:ext cx="45775" cy="11675"/>
            </a:xfrm>
            <a:custGeom>
              <a:avLst/>
              <a:gdLst/>
              <a:ahLst/>
              <a:cxnLst/>
              <a:rect l="l" t="t" r="r" b="b"/>
              <a:pathLst>
                <a:path w="1831" h="467" extrusionOk="0">
                  <a:moveTo>
                    <a:pt x="1272" y="1"/>
                  </a:moveTo>
                  <a:cubicBezTo>
                    <a:pt x="1024" y="1"/>
                    <a:pt x="0" y="466"/>
                    <a:pt x="559" y="466"/>
                  </a:cubicBezTo>
                  <a:cubicBezTo>
                    <a:pt x="807" y="466"/>
                    <a:pt x="1830" y="1"/>
                    <a:pt x="12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4276;p60"/>
            <p:cNvSpPr/>
            <p:nvPr/>
          </p:nvSpPr>
          <p:spPr>
            <a:xfrm>
              <a:off x="1572013" y="3754300"/>
              <a:ext cx="48100" cy="18650"/>
            </a:xfrm>
            <a:custGeom>
              <a:avLst/>
              <a:gdLst/>
              <a:ahLst/>
              <a:cxnLst/>
              <a:rect l="l" t="t" r="r" b="b"/>
              <a:pathLst>
                <a:path w="1924" h="746" extrusionOk="0">
                  <a:moveTo>
                    <a:pt x="1149" y="1"/>
                  </a:moveTo>
                  <a:cubicBezTo>
                    <a:pt x="683" y="1"/>
                    <a:pt x="1" y="745"/>
                    <a:pt x="745" y="745"/>
                  </a:cubicBezTo>
                  <a:cubicBezTo>
                    <a:pt x="1242" y="745"/>
                    <a:pt x="1924" y="1"/>
                    <a:pt x="11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4277;p60"/>
            <p:cNvSpPr/>
            <p:nvPr/>
          </p:nvSpPr>
          <p:spPr>
            <a:xfrm>
              <a:off x="1565038" y="3681625"/>
              <a:ext cx="34925" cy="14350"/>
            </a:xfrm>
            <a:custGeom>
              <a:avLst/>
              <a:gdLst/>
              <a:ahLst/>
              <a:cxnLst/>
              <a:rect l="l" t="t" r="r" b="b"/>
              <a:pathLst>
                <a:path w="1397" h="574" extrusionOk="0">
                  <a:moveTo>
                    <a:pt x="991" y="0"/>
                  </a:moveTo>
                  <a:cubicBezTo>
                    <a:pt x="861" y="0"/>
                    <a:pt x="713" y="48"/>
                    <a:pt x="621" y="85"/>
                  </a:cubicBezTo>
                  <a:cubicBezTo>
                    <a:pt x="559" y="85"/>
                    <a:pt x="1" y="271"/>
                    <a:pt x="94" y="395"/>
                  </a:cubicBezTo>
                  <a:cubicBezTo>
                    <a:pt x="125" y="426"/>
                    <a:pt x="156" y="457"/>
                    <a:pt x="156" y="488"/>
                  </a:cubicBezTo>
                  <a:cubicBezTo>
                    <a:pt x="206" y="551"/>
                    <a:pt x="292" y="573"/>
                    <a:pt x="386" y="573"/>
                  </a:cubicBezTo>
                  <a:cubicBezTo>
                    <a:pt x="525" y="573"/>
                    <a:pt x="684" y="525"/>
                    <a:pt x="776" y="488"/>
                  </a:cubicBezTo>
                  <a:cubicBezTo>
                    <a:pt x="838" y="488"/>
                    <a:pt x="1397" y="271"/>
                    <a:pt x="1303" y="178"/>
                  </a:cubicBezTo>
                  <a:lnTo>
                    <a:pt x="1210" y="85"/>
                  </a:lnTo>
                  <a:cubicBezTo>
                    <a:pt x="1160" y="22"/>
                    <a:pt x="1080" y="0"/>
                    <a:pt x="9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4278;p60"/>
            <p:cNvSpPr/>
            <p:nvPr/>
          </p:nvSpPr>
          <p:spPr>
            <a:xfrm>
              <a:off x="1713163" y="3700025"/>
              <a:ext cx="48875" cy="16300"/>
            </a:xfrm>
            <a:custGeom>
              <a:avLst/>
              <a:gdLst/>
              <a:ahLst/>
              <a:cxnLst/>
              <a:rect l="l" t="t" r="r" b="b"/>
              <a:pathLst>
                <a:path w="1955" h="652" extrusionOk="0">
                  <a:moveTo>
                    <a:pt x="1210" y="1"/>
                  </a:moveTo>
                  <a:cubicBezTo>
                    <a:pt x="776" y="1"/>
                    <a:pt x="0" y="652"/>
                    <a:pt x="776" y="652"/>
                  </a:cubicBezTo>
                  <a:cubicBezTo>
                    <a:pt x="1179" y="652"/>
                    <a:pt x="1955" y="1"/>
                    <a:pt x="1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4279;p60"/>
            <p:cNvSpPr/>
            <p:nvPr/>
          </p:nvSpPr>
          <p:spPr>
            <a:xfrm>
              <a:off x="1671288" y="3803175"/>
              <a:ext cx="40350" cy="22500"/>
            </a:xfrm>
            <a:custGeom>
              <a:avLst/>
              <a:gdLst/>
              <a:ahLst/>
              <a:cxnLst/>
              <a:rect l="l" t="t" r="r" b="b"/>
              <a:pathLst>
                <a:path w="1614" h="900" extrusionOk="0">
                  <a:moveTo>
                    <a:pt x="869" y="0"/>
                  </a:moveTo>
                  <a:cubicBezTo>
                    <a:pt x="186" y="0"/>
                    <a:pt x="0" y="900"/>
                    <a:pt x="776" y="900"/>
                  </a:cubicBezTo>
                  <a:cubicBezTo>
                    <a:pt x="1427" y="900"/>
                    <a:pt x="1613" y="0"/>
                    <a:pt x="8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4280;p60"/>
            <p:cNvSpPr/>
            <p:nvPr/>
          </p:nvSpPr>
          <p:spPr>
            <a:xfrm>
              <a:off x="1593038" y="3209725"/>
              <a:ext cx="199450" cy="194050"/>
            </a:xfrm>
            <a:custGeom>
              <a:avLst/>
              <a:gdLst/>
              <a:ahLst/>
              <a:cxnLst/>
              <a:rect l="l" t="t" r="r" b="b"/>
              <a:pathLst>
                <a:path w="7978" h="7762" extrusionOk="0">
                  <a:moveTo>
                    <a:pt x="3421" y="525"/>
                  </a:moveTo>
                  <a:cubicBezTo>
                    <a:pt x="3489" y="525"/>
                    <a:pt x="3619" y="549"/>
                    <a:pt x="3813" y="598"/>
                  </a:cubicBezTo>
                  <a:cubicBezTo>
                    <a:pt x="4898" y="815"/>
                    <a:pt x="4836" y="1218"/>
                    <a:pt x="4557" y="2149"/>
                  </a:cubicBezTo>
                  <a:cubicBezTo>
                    <a:pt x="4531" y="2226"/>
                    <a:pt x="4505" y="2303"/>
                    <a:pt x="4479" y="2379"/>
                  </a:cubicBezTo>
                  <a:lnTo>
                    <a:pt x="4479" y="2379"/>
                  </a:lnTo>
                  <a:cubicBezTo>
                    <a:pt x="4425" y="2131"/>
                    <a:pt x="4357" y="1889"/>
                    <a:pt x="4278" y="1652"/>
                  </a:cubicBezTo>
                  <a:cubicBezTo>
                    <a:pt x="4154" y="1373"/>
                    <a:pt x="4030" y="1125"/>
                    <a:pt x="3875" y="877"/>
                  </a:cubicBezTo>
                  <a:cubicBezTo>
                    <a:pt x="3427" y="642"/>
                    <a:pt x="3272" y="525"/>
                    <a:pt x="3421" y="525"/>
                  </a:cubicBezTo>
                  <a:close/>
                  <a:moveTo>
                    <a:pt x="1202" y="3688"/>
                  </a:moveTo>
                  <a:cubicBezTo>
                    <a:pt x="1923" y="3774"/>
                    <a:pt x="2726" y="3887"/>
                    <a:pt x="2944" y="4165"/>
                  </a:cubicBezTo>
                  <a:cubicBezTo>
                    <a:pt x="2990" y="4220"/>
                    <a:pt x="3028" y="4291"/>
                    <a:pt x="3059" y="4373"/>
                  </a:cubicBezTo>
                  <a:lnTo>
                    <a:pt x="3059" y="4373"/>
                  </a:lnTo>
                  <a:cubicBezTo>
                    <a:pt x="2691" y="4368"/>
                    <a:pt x="2325" y="4286"/>
                    <a:pt x="1983" y="4134"/>
                  </a:cubicBezTo>
                  <a:cubicBezTo>
                    <a:pt x="1424" y="3922"/>
                    <a:pt x="1248" y="3878"/>
                    <a:pt x="1202" y="3688"/>
                  </a:cubicBezTo>
                  <a:close/>
                  <a:moveTo>
                    <a:pt x="5692" y="4052"/>
                  </a:moveTo>
                  <a:cubicBezTo>
                    <a:pt x="6120" y="4052"/>
                    <a:pt x="6499" y="4140"/>
                    <a:pt x="6658" y="4445"/>
                  </a:cubicBezTo>
                  <a:lnTo>
                    <a:pt x="6658" y="4445"/>
                  </a:lnTo>
                  <a:cubicBezTo>
                    <a:pt x="6275" y="4344"/>
                    <a:pt x="5902" y="4213"/>
                    <a:pt x="5542" y="4055"/>
                  </a:cubicBezTo>
                  <a:lnTo>
                    <a:pt x="5542" y="4055"/>
                  </a:lnTo>
                  <a:cubicBezTo>
                    <a:pt x="5592" y="4053"/>
                    <a:pt x="5642" y="4052"/>
                    <a:pt x="5692" y="4052"/>
                  </a:cubicBezTo>
                  <a:close/>
                  <a:moveTo>
                    <a:pt x="4050" y="0"/>
                  </a:moveTo>
                  <a:cubicBezTo>
                    <a:pt x="3931" y="0"/>
                    <a:pt x="3829" y="4"/>
                    <a:pt x="3751" y="8"/>
                  </a:cubicBezTo>
                  <a:cubicBezTo>
                    <a:pt x="3409" y="8"/>
                    <a:pt x="2820" y="132"/>
                    <a:pt x="2665" y="474"/>
                  </a:cubicBezTo>
                  <a:cubicBezTo>
                    <a:pt x="2479" y="784"/>
                    <a:pt x="2820" y="1249"/>
                    <a:pt x="2975" y="1559"/>
                  </a:cubicBezTo>
                  <a:cubicBezTo>
                    <a:pt x="3275" y="2158"/>
                    <a:pt x="3454" y="2781"/>
                    <a:pt x="3515" y="3427"/>
                  </a:cubicBezTo>
                  <a:lnTo>
                    <a:pt x="3515" y="3427"/>
                  </a:lnTo>
                  <a:cubicBezTo>
                    <a:pt x="2696" y="3374"/>
                    <a:pt x="1884" y="3254"/>
                    <a:pt x="1114" y="3048"/>
                  </a:cubicBezTo>
                  <a:cubicBezTo>
                    <a:pt x="1061" y="3037"/>
                    <a:pt x="993" y="3030"/>
                    <a:pt x="916" y="3030"/>
                  </a:cubicBezTo>
                  <a:cubicBezTo>
                    <a:pt x="589" y="3030"/>
                    <a:pt x="116" y="3144"/>
                    <a:pt x="90" y="3421"/>
                  </a:cubicBezTo>
                  <a:cubicBezTo>
                    <a:pt x="1" y="4715"/>
                    <a:pt x="681" y="5030"/>
                    <a:pt x="1559" y="5030"/>
                  </a:cubicBezTo>
                  <a:cubicBezTo>
                    <a:pt x="2063" y="5030"/>
                    <a:pt x="2631" y="4926"/>
                    <a:pt x="3157" y="4844"/>
                  </a:cubicBezTo>
                  <a:lnTo>
                    <a:pt x="3157" y="4844"/>
                  </a:lnTo>
                  <a:cubicBezTo>
                    <a:pt x="3241" y="5698"/>
                    <a:pt x="3029" y="6984"/>
                    <a:pt x="3006" y="7515"/>
                  </a:cubicBezTo>
                  <a:lnTo>
                    <a:pt x="3037" y="7546"/>
                  </a:lnTo>
                  <a:cubicBezTo>
                    <a:pt x="3274" y="7692"/>
                    <a:pt x="3535" y="7761"/>
                    <a:pt x="3793" y="7761"/>
                  </a:cubicBezTo>
                  <a:cubicBezTo>
                    <a:pt x="4247" y="7761"/>
                    <a:pt x="4695" y="7549"/>
                    <a:pt x="4991" y="7174"/>
                  </a:cubicBezTo>
                  <a:cubicBezTo>
                    <a:pt x="5395" y="6553"/>
                    <a:pt x="5053" y="5530"/>
                    <a:pt x="5116" y="4847"/>
                  </a:cubicBezTo>
                  <a:cubicBezTo>
                    <a:pt x="5120" y="4803"/>
                    <a:pt x="5125" y="4759"/>
                    <a:pt x="5130" y="4717"/>
                  </a:cubicBezTo>
                  <a:lnTo>
                    <a:pt x="5130" y="4717"/>
                  </a:lnTo>
                  <a:cubicBezTo>
                    <a:pt x="5709" y="4925"/>
                    <a:pt x="6307" y="5073"/>
                    <a:pt x="6915" y="5158"/>
                  </a:cubicBezTo>
                  <a:cubicBezTo>
                    <a:pt x="7101" y="5158"/>
                    <a:pt x="7783" y="5065"/>
                    <a:pt x="7845" y="4785"/>
                  </a:cubicBezTo>
                  <a:cubicBezTo>
                    <a:pt x="7978" y="3693"/>
                    <a:pt x="7395" y="3413"/>
                    <a:pt x="6625" y="3413"/>
                  </a:cubicBezTo>
                  <a:cubicBezTo>
                    <a:pt x="6143" y="3413"/>
                    <a:pt x="5589" y="3522"/>
                    <a:pt x="5090" y="3611"/>
                  </a:cubicBezTo>
                  <a:lnTo>
                    <a:pt x="5090" y="3611"/>
                  </a:lnTo>
                  <a:cubicBezTo>
                    <a:pt x="5440" y="2799"/>
                    <a:pt x="6263" y="1208"/>
                    <a:pt x="5984" y="567"/>
                  </a:cubicBezTo>
                  <a:cubicBezTo>
                    <a:pt x="5775" y="96"/>
                    <a:pt x="4685" y="0"/>
                    <a:pt x="40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Rectangle 144"/>
          <p:cNvSpPr/>
          <p:nvPr/>
        </p:nvSpPr>
        <p:spPr>
          <a:xfrm>
            <a:off x="8561438" y="4616953"/>
            <a:ext cx="582562" cy="3760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smtClean="0">
                <a:solidFill>
                  <a:schemeClr val="tx1"/>
                </a:solidFill>
              </a:rPr>
              <a:t>13</a:t>
            </a:r>
            <a:endParaRPr lang="en-US" sz="1800" b="1">
              <a:solidFill>
                <a:schemeClr val="tx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080" y="1224932"/>
            <a:ext cx="5906012" cy="3836212"/>
          </a:xfrm>
          <a:prstGeom prst="rect">
            <a:avLst/>
          </a:prstGeom>
        </p:spPr>
      </p:pic>
    </p:spTree>
    <p:extLst>
      <p:ext uri="{BB962C8B-B14F-4D97-AF65-F5344CB8AC3E}">
        <p14:creationId xmlns:p14="http://schemas.microsoft.com/office/powerpoint/2010/main" val="2154982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1250"/>
                                        <p:tgtEl>
                                          <p:spTgt spid="59"/>
                                        </p:tgtEl>
                                      </p:cBhvr>
                                    </p:animEffect>
                                    <p:anim calcmode="lin" valueType="num">
                                      <p:cBhvr>
                                        <p:cTn id="8" dur="1250" fill="hold"/>
                                        <p:tgtEl>
                                          <p:spTgt spid="59"/>
                                        </p:tgtEl>
                                        <p:attrNameLst>
                                          <p:attrName>ppt_x</p:attrName>
                                        </p:attrNameLst>
                                      </p:cBhvr>
                                      <p:tavLst>
                                        <p:tav tm="0">
                                          <p:val>
                                            <p:strVal val="#ppt_x"/>
                                          </p:val>
                                        </p:tav>
                                        <p:tav tm="100000">
                                          <p:val>
                                            <p:strVal val="#ppt_x"/>
                                          </p:val>
                                        </p:tav>
                                      </p:tavLst>
                                    </p:anim>
                                    <p:anim calcmode="lin" valueType="num">
                                      <p:cBhvr>
                                        <p:cTn id="9" dur="1250" fill="hold"/>
                                        <p:tgtEl>
                                          <p:spTgt spid="59"/>
                                        </p:tgtEl>
                                        <p:attrNameLst>
                                          <p:attrName>ppt_y</p:attrName>
                                        </p:attrNameLst>
                                      </p:cBhvr>
                                      <p:tavLst>
                                        <p:tav tm="0">
                                          <p:val>
                                            <p:strVal val="#ppt_y+.1"/>
                                          </p:val>
                                        </p:tav>
                                        <p:tav tm="100000">
                                          <p:val>
                                            <p:strVal val="#ppt_y"/>
                                          </p:val>
                                        </p:tav>
                                      </p:tavLst>
                                    </p:anim>
                                  </p:childTnLst>
                                </p:cTn>
                              </p:par>
                              <p:par>
                                <p:cTn id="10" presetID="26" presetClass="entr" presetSubtype="0" fill="hold" grpId="0" nodeType="with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wipe(down)">
                                      <p:cBhvr>
                                        <p:cTn id="12" dur="356">
                                          <p:stCondLst>
                                            <p:cond delay="0"/>
                                          </p:stCondLst>
                                        </p:cTn>
                                        <p:tgtEl>
                                          <p:spTgt spid="55"/>
                                        </p:tgtEl>
                                      </p:cBhvr>
                                    </p:animEffect>
                                    <p:anim calcmode="lin" valueType="num">
                                      <p:cBhvr>
                                        <p:cTn id="13" dur="1120" tmFilter="0,0; 0.14,0.36; 0.43,0.73; 0.71,0.91; 1.0,1.0">
                                          <p:stCondLst>
                                            <p:cond delay="0"/>
                                          </p:stCondLst>
                                        </p:cTn>
                                        <p:tgtEl>
                                          <p:spTgt spid="55"/>
                                        </p:tgtEl>
                                        <p:attrNameLst>
                                          <p:attrName>ppt_x</p:attrName>
                                        </p:attrNameLst>
                                      </p:cBhvr>
                                      <p:tavLst>
                                        <p:tav tm="0">
                                          <p:val>
                                            <p:strVal val="#ppt_x-0.25"/>
                                          </p:val>
                                        </p:tav>
                                        <p:tav tm="100000">
                                          <p:val>
                                            <p:strVal val="#ppt_x"/>
                                          </p:val>
                                        </p:tav>
                                      </p:tavLst>
                                    </p:anim>
                                    <p:anim calcmode="lin" valueType="num">
                                      <p:cBhvr>
                                        <p:cTn id="14" dur="408" tmFilter="0.0,0.0; 0.25,0.07; 0.50,0.2; 0.75,0.467; 1.0,1.0">
                                          <p:stCondLst>
                                            <p:cond delay="0"/>
                                          </p:stCondLst>
                                        </p:cTn>
                                        <p:tgtEl>
                                          <p:spTgt spid="55"/>
                                        </p:tgtEl>
                                        <p:attrNameLst>
                                          <p:attrName>ppt_y</p:attrName>
                                        </p:attrNameLst>
                                      </p:cBhvr>
                                      <p:tavLst>
                                        <p:tav tm="0" fmla="#ppt_y-sin(pi*$)/3">
                                          <p:val>
                                            <p:fltVal val="0.5"/>
                                          </p:val>
                                        </p:tav>
                                        <p:tav tm="100000">
                                          <p:val>
                                            <p:fltVal val="1"/>
                                          </p:val>
                                        </p:tav>
                                      </p:tavLst>
                                    </p:anim>
                                    <p:anim calcmode="lin" valueType="num">
                                      <p:cBhvr>
                                        <p:cTn id="15" dur="408" tmFilter="0, 0; 0.125,0.2665; 0.25,0.4; 0.375,0.465; 0.5,0.5;  0.625,0.535; 0.75,0.6; 0.875,0.7335; 1,1">
                                          <p:stCondLst>
                                            <p:cond delay="408"/>
                                          </p:stCondLst>
                                        </p:cTn>
                                        <p:tgtEl>
                                          <p:spTgt spid="55"/>
                                        </p:tgtEl>
                                        <p:attrNameLst>
                                          <p:attrName>ppt_y</p:attrName>
                                        </p:attrNameLst>
                                      </p:cBhvr>
                                      <p:tavLst>
                                        <p:tav tm="0" fmla="#ppt_y-sin(pi*$)/9">
                                          <p:val>
                                            <p:fltVal val="0"/>
                                          </p:val>
                                        </p:tav>
                                        <p:tav tm="100000">
                                          <p:val>
                                            <p:fltVal val="1"/>
                                          </p:val>
                                        </p:tav>
                                      </p:tavLst>
                                    </p:anim>
                                    <p:anim calcmode="lin" valueType="num">
                                      <p:cBhvr>
                                        <p:cTn id="16" dur="2" tmFilter="0, 0; 0.125,0.2665; 0.25,0.4; 0.375,0.465; 0.5,0.5;  0.625,0.535; 0.75,0.6; 0.875,0.7335; 1,1">
                                          <p:stCondLst>
                                            <p:cond delay="814"/>
                                          </p:stCondLst>
                                        </p:cTn>
                                        <p:tgtEl>
                                          <p:spTgt spid="55"/>
                                        </p:tgtEl>
                                        <p:attrNameLst>
                                          <p:attrName>ppt_y</p:attrName>
                                        </p:attrNameLst>
                                      </p:cBhvr>
                                      <p:tavLst>
                                        <p:tav tm="0" fmla="#ppt_y-sin(pi*$)/27">
                                          <p:val>
                                            <p:fltVal val="0"/>
                                          </p:val>
                                        </p:tav>
                                        <p:tav tm="100000">
                                          <p:val>
                                            <p:fltVal val="1"/>
                                          </p:val>
                                        </p:tav>
                                      </p:tavLst>
                                    </p:anim>
                                    <p:anim calcmode="lin" valueType="num">
                                      <p:cBhvr>
                                        <p:cTn id="17" dur="1" tmFilter="0, 0; 0.125,0.2665; 0.25,0.4; 0.375,0.465; 0.5,0.5;  0.625,0.535; 0.75,0.6; 0.875,0.7335; 1,1">
                                          <p:stCondLst>
                                            <p:cond delay="1249"/>
                                          </p:stCondLst>
                                        </p:cTn>
                                        <p:tgtEl>
                                          <p:spTgt spid="55"/>
                                        </p:tgtEl>
                                        <p:attrNameLst>
                                          <p:attrName>ppt_y</p:attrName>
                                        </p:attrNameLst>
                                      </p:cBhvr>
                                      <p:tavLst>
                                        <p:tav tm="0" fmla="#ppt_y-sin(pi*$)/81">
                                          <p:val>
                                            <p:fltVal val="0"/>
                                          </p:val>
                                        </p:tav>
                                        <p:tav tm="100000">
                                          <p:val>
                                            <p:fltVal val="1"/>
                                          </p:val>
                                        </p:tav>
                                      </p:tavLst>
                                    </p:anim>
                                    <p:animScale>
                                      <p:cBhvr>
                                        <p:cTn id="18" dur="1">
                                          <p:stCondLst>
                                            <p:cond delay="399"/>
                                          </p:stCondLst>
                                        </p:cTn>
                                        <p:tgtEl>
                                          <p:spTgt spid="55"/>
                                        </p:tgtEl>
                                      </p:cBhvr>
                                      <p:to x="100000" y="60000"/>
                                    </p:animScale>
                                    <p:animScale>
                                      <p:cBhvr>
                                        <p:cTn id="19" dur="1" decel="50000">
                                          <p:stCondLst>
                                            <p:cond delay="415"/>
                                          </p:stCondLst>
                                        </p:cTn>
                                        <p:tgtEl>
                                          <p:spTgt spid="55"/>
                                        </p:tgtEl>
                                      </p:cBhvr>
                                      <p:to x="100000" y="100000"/>
                                    </p:animScale>
                                    <p:animScale>
                                      <p:cBhvr>
                                        <p:cTn id="20" dur="1">
                                          <p:stCondLst>
                                            <p:cond delay="806"/>
                                          </p:stCondLst>
                                        </p:cTn>
                                        <p:tgtEl>
                                          <p:spTgt spid="55"/>
                                        </p:tgtEl>
                                      </p:cBhvr>
                                      <p:to x="100000" y="80000"/>
                                    </p:animScale>
                                    <p:animScale>
                                      <p:cBhvr>
                                        <p:cTn id="21" dur="1" decel="50000">
                                          <p:stCondLst>
                                            <p:cond delay="822"/>
                                          </p:stCondLst>
                                        </p:cTn>
                                        <p:tgtEl>
                                          <p:spTgt spid="55"/>
                                        </p:tgtEl>
                                      </p:cBhvr>
                                      <p:to x="100000" y="100000"/>
                                    </p:animScale>
                                    <p:animScale>
                                      <p:cBhvr>
                                        <p:cTn id="22" dur="1">
                                          <p:stCondLst>
                                            <p:cond delay="1249"/>
                                          </p:stCondLst>
                                        </p:cTn>
                                        <p:tgtEl>
                                          <p:spTgt spid="55"/>
                                        </p:tgtEl>
                                      </p:cBhvr>
                                      <p:to x="100000" y="90000"/>
                                    </p:animScale>
                                    <p:animScale>
                                      <p:cBhvr>
                                        <p:cTn id="23" dur="1" decel="50000">
                                          <p:stCondLst>
                                            <p:cond delay="1249"/>
                                          </p:stCondLst>
                                        </p:cTn>
                                        <p:tgtEl>
                                          <p:spTgt spid="55"/>
                                        </p:tgtEl>
                                      </p:cBhvr>
                                      <p:to x="100000" y="100000"/>
                                    </p:animScale>
                                    <p:animScale>
                                      <p:cBhvr>
                                        <p:cTn id="24" dur="1">
                                          <p:stCondLst>
                                            <p:cond delay="1249"/>
                                          </p:stCondLst>
                                        </p:cTn>
                                        <p:tgtEl>
                                          <p:spTgt spid="55"/>
                                        </p:tgtEl>
                                      </p:cBhvr>
                                      <p:to x="100000" y="95000"/>
                                    </p:animScale>
                                    <p:animScale>
                                      <p:cBhvr>
                                        <p:cTn id="25" dur="1" decel="50000">
                                          <p:stCondLst>
                                            <p:cond delay="1249"/>
                                          </p:stCondLst>
                                        </p:cTn>
                                        <p:tgtEl>
                                          <p:spTgt spid="55"/>
                                        </p:tgtEl>
                                      </p:cBhvr>
                                      <p:to x="100000" y="100000"/>
                                    </p:animScale>
                                  </p:childTnLst>
                                </p:cTn>
                              </p:par>
                              <p:par>
                                <p:cTn id="26" presetID="16" presetClass="entr" presetSubtype="21" fill="hold" grpId="0" nodeType="withEffect">
                                  <p:stCondLst>
                                    <p:cond delay="0"/>
                                  </p:stCondLst>
                                  <p:childTnLst>
                                    <p:set>
                                      <p:cBhvr>
                                        <p:cTn id="27" dur="1" fill="hold">
                                          <p:stCondLst>
                                            <p:cond delay="0"/>
                                          </p:stCondLst>
                                        </p:cTn>
                                        <p:tgtEl>
                                          <p:spTgt spid="3475"/>
                                        </p:tgtEl>
                                        <p:attrNameLst>
                                          <p:attrName>style.visibility</p:attrName>
                                        </p:attrNameLst>
                                      </p:cBhvr>
                                      <p:to>
                                        <p:strVal val="visible"/>
                                      </p:to>
                                    </p:set>
                                    <p:animEffect transition="in" filter="barn(inVertical)">
                                      <p:cBhvr>
                                        <p:cTn id="28" dur="1250"/>
                                        <p:tgtEl>
                                          <p:spTgt spid="3475"/>
                                        </p:tgtEl>
                                      </p:cBhvr>
                                    </p:animEffect>
                                  </p:childTnLst>
                                </p:cTn>
                              </p:par>
                              <p:par>
                                <p:cTn id="29" presetID="26" presetClass="entr" presetSubtype="0" fill="hold" nodeType="withEffect">
                                  <p:stCondLst>
                                    <p:cond delay="0"/>
                                  </p:stCondLst>
                                  <p:childTnLst>
                                    <p:set>
                                      <p:cBhvr>
                                        <p:cTn id="30" dur="1" fill="hold">
                                          <p:stCondLst>
                                            <p:cond delay="0"/>
                                          </p:stCondLst>
                                        </p:cTn>
                                        <p:tgtEl>
                                          <p:spTgt spid="146"/>
                                        </p:tgtEl>
                                        <p:attrNameLst>
                                          <p:attrName>style.visibility</p:attrName>
                                        </p:attrNameLst>
                                      </p:cBhvr>
                                      <p:to>
                                        <p:strVal val="visible"/>
                                      </p:to>
                                    </p:set>
                                    <p:animEffect transition="in" filter="wipe(down)">
                                      <p:cBhvr>
                                        <p:cTn id="31" dur="285">
                                          <p:stCondLst>
                                            <p:cond delay="0"/>
                                          </p:stCondLst>
                                        </p:cTn>
                                        <p:tgtEl>
                                          <p:spTgt spid="146"/>
                                        </p:tgtEl>
                                      </p:cBhvr>
                                    </p:animEffect>
                                    <p:anim calcmode="lin" valueType="num">
                                      <p:cBhvr>
                                        <p:cTn id="32" dur="896" tmFilter="0,0; 0.14,0.36; 0.43,0.73; 0.71,0.91; 1.0,1.0">
                                          <p:stCondLst>
                                            <p:cond delay="0"/>
                                          </p:stCondLst>
                                        </p:cTn>
                                        <p:tgtEl>
                                          <p:spTgt spid="146"/>
                                        </p:tgtEl>
                                        <p:attrNameLst>
                                          <p:attrName>ppt_x</p:attrName>
                                        </p:attrNameLst>
                                      </p:cBhvr>
                                      <p:tavLst>
                                        <p:tav tm="0">
                                          <p:val>
                                            <p:strVal val="#ppt_x-0.25"/>
                                          </p:val>
                                        </p:tav>
                                        <p:tav tm="100000">
                                          <p:val>
                                            <p:strVal val="#ppt_x"/>
                                          </p:val>
                                        </p:tav>
                                      </p:tavLst>
                                    </p:anim>
                                    <p:anim calcmode="lin" valueType="num">
                                      <p:cBhvr>
                                        <p:cTn id="33" dur="326" tmFilter="0.0,0.0; 0.25,0.07; 0.50,0.2; 0.75,0.467; 1.0,1.0">
                                          <p:stCondLst>
                                            <p:cond delay="0"/>
                                          </p:stCondLst>
                                        </p:cTn>
                                        <p:tgtEl>
                                          <p:spTgt spid="146"/>
                                        </p:tgtEl>
                                        <p:attrNameLst>
                                          <p:attrName>ppt_y</p:attrName>
                                        </p:attrNameLst>
                                      </p:cBhvr>
                                      <p:tavLst>
                                        <p:tav tm="0" fmla="#ppt_y-sin(pi*$)/3">
                                          <p:val>
                                            <p:fltVal val="0.5"/>
                                          </p:val>
                                        </p:tav>
                                        <p:tav tm="100000">
                                          <p:val>
                                            <p:fltVal val="1"/>
                                          </p:val>
                                        </p:tav>
                                      </p:tavLst>
                                    </p:anim>
                                    <p:anim calcmode="lin" valueType="num">
                                      <p:cBhvr>
                                        <p:cTn id="34" dur="326" tmFilter="0, 0; 0.125,0.2665; 0.25,0.4; 0.375,0.465; 0.5,0.5;  0.625,0.535; 0.75,0.6; 0.875,0.7335; 1,1">
                                          <p:stCondLst>
                                            <p:cond delay="326"/>
                                          </p:stCondLst>
                                        </p:cTn>
                                        <p:tgtEl>
                                          <p:spTgt spid="146"/>
                                        </p:tgtEl>
                                        <p:attrNameLst>
                                          <p:attrName>ppt_y</p:attrName>
                                        </p:attrNameLst>
                                      </p:cBhvr>
                                      <p:tavLst>
                                        <p:tav tm="0" fmla="#ppt_y-sin(pi*$)/9">
                                          <p:val>
                                            <p:fltVal val="0"/>
                                          </p:val>
                                        </p:tav>
                                        <p:tav tm="100000">
                                          <p:val>
                                            <p:fltVal val="1"/>
                                          </p:val>
                                        </p:tav>
                                      </p:tavLst>
                                    </p:anim>
                                    <p:anim calcmode="lin" valueType="num">
                                      <p:cBhvr>
                                        <p:cTn id="35" dur="2" tmFilter="0, 0; 0.125,0.2665; 0.25,0.4; 0.375,0.465; 0.5,0.5;  0.625,0.535; 0.75,0.6; 0.875,0.7335; 1,1">
                                          <p:stCondLst>
                                            <p:cond delay="651"/>
                                          </p:stCondLst>
                                        </p:cTn>
                                        <p:tgtEl>
                                          <p:spTgt spid="146"/>
                                        </p:tgtEl>
                                        <p:attrNameLst>
                                          <p:attrName>ppt_y</p:attrName>
                                        </p:attrNameLst>
                                      </p:cBhvr>
                                      <p:tavLst>
                                        <p:tav tm="0" fmla="#ppt_y-sin(pi*$)/27">
                                          <p:val>
                                            <p:fltVal val="0"/>
                                          </p:val>
                                        </p:tav>
                                        <p:tav tm="100000">
                                          <p:val>
                                            <p:fltVal val="1"/>
                                          </p:val>
                                        </p:tav>
                                      </p:tavLst>
                                    </p:anim>
                                    <p:anim calcmode="lin" valueType="num">
                                      <p:cBhvr>
                                        <p:cTn id="36" dur="1" tmFilter="0, 0; 0.125,0.2665; 0.25,0.4; 0.375,0.465; 0.5,0.5;  0.625,0.535; 0.75,0.6; 0.875,0.7335; 1,1">
                                          <p:stCondLst>
                                            <p:cond delay="999"/>
                                          </p:stCondLst>
                                        </p:cTn>
                                        <p:tgtEl>
                                          <p:spTgt spid="146"/>
                                        </p:tgtEl>
                                        <p:attrNameLst>
                                          <p:attrName>ppt_y</p:attrName>
                                        </p:attrNameLst>
                                      </p:cBhvr>
                                      <p:tavLst>
                                        <p:tav tm="0" fmla="#ppt_y-sin(pi*$)/81">
                                          <p:val>
                                            <p:fltVal val="0"/>
                                          </p:val>
                                        </p:tav>
                                        <p:tav tm="100000">
                                          <p:val>
                                            <p:fltVal val="1"/>
                                          </p:val>
                                        </p:tav>
                                      </p:tavLst>
                                    </p:anim>
                                    <p:animScale>
                                      <p:cBhvr>
                                        <p:cTn id="37" dur="1">
                                          <p:stCondLst>
                                            <p:cond delay="320"/>
                                          </p:stCondLst>
                                        </p:cTn>
                                        <p:tgtEl>
                                          <p:spTgt spid="146"/>
                                        </p:tgtEl>
                                      </p:cBhvr>
                                      <p:to x="100000" y="60000"/>
                                    </p:animScale>
                                    <p:animScale>
                                      <p:cBhvr>
                                        <p:cTn id="38" dur="1" decel="50000">
                                          <p:stCondLst>
                                            <p:cond delay="332"/>
                                          </p:stCondLst>
                                        </p:cTn>
                                        <p:tgtEl>
                                          <p:spTgt spid="146"/>
                                        </p:tgtEl>
                                      </p:cBhvr>
                                      <p:to x="100000" y="100000"/>
                                    </p:animScale>
                                    <p:animScale>
                                      <p:cBhvr>
                                        <p:cTn id="39" dur="1">
                                          <p:stCondLst>
                                            <p:cond delay="645"/>
                                          </p:stCondLst>
                                        </p:cTn>
                                        <p:tgtEl>
                                          <p:spTgt spid="146"/>
                                        </p:tgtEl>
                                      </p:cBhvr>
                                      <p:to x="100000" y="80000"/>
                                    </p:animScale>
                                    <p:animScale>
                                      <p:cBhvr>
                                        <p:cTn id="40" dur="1" decel="50000">
                                          <p:stCondLst>
                                            <p:cond delay="658"/>
                                          </p:stCondLst>
                                        </p:cTn>
                                        <p:tgtEl>
                                          <p:spTgt spid="146"/>
                                        </p:tgtEl>
                                      </p:cBhvr>
                                      <p:to x="100000" y="100000"/>
                                    </p:animScale>
                                    <p:animScale>
                                      <p:cBhvr>
                                        <p:cTn id="41" dur="1">
                                          <p:stCondLst>
                                            <p:cond delay="999"/>
                                          </p:stCondLst>
                                        </p:cTn>
                                        <p:tgtEl>
                                          <p:spTgt spid="146"/>
                                        </p:tgtEl>
                                      </p:cBhvr>
                                      <p:to x="100000" y="90000"/>
                                    </p:animScale>
                                    <p:animScale>
                                      <p:cBhvr>
                                        <p:cTn id="42" dur="1" decel="50000">
                                          <p:stCondLst>
                                            <p:cond delay="999"/>
                                          </p:stCondLst>
                                        </p:cTn>
                                        <p:tgtEl>
                                          <p:spTgt spid="146"/>
                                        </p:tgtEl>
                                      </p:cBhvr>
                                      <p:to x="100000" y="100000"/>
                                    </p:animScale>
                                    <p:animScale>
                                      <p:cBhvr>
                                        <p:cTn id="43" dur="1">
                                          <p:stCondLst>
                                            <p:cond delay="999"/>
                                          </p:stCondLst>
                                        </p:cTn>
                                        <p:tgtEl>
                                          <p:spTgt spid="146"/>
                                        </p:tgtEl>
                                      </p:cBhvr>
                                      <p:to x="100000" y="95000"/>
                                    </p:animScale>
                                    <p:animScale>
                                      <p:cBhvr>
                                        <p:cTn id="44" dur="1" decel="50000">
                                          <p:stCondLst>
                                            <p:cond delay="999"/>
                                          </p:stCondLst>
                                        </p:cTn>
                                        <p:tgtEl>
                                          <p:spTgt spid="14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5" grpId="0" animBg="1"/>
      <p:bldP spid="5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73"/>
        <p:cNvGrpSpPr/>
        <p:nvPr/>
      </p:nvGrpSpPr>
      <p:grpSpPr>
        <a:xfrm>
          <a:off x="0" y="0"/>
          <a:ext cx="0" cy="0"/>
          <a:chOff x="0" y="0"/>
          <a:chExt cx="0" cy="0"/>
        </a:xfrm>
      </p:grpSpPr>
      <p:sp>
        <p:nvSpPr>
          <p:cNvPr id="3475" name="Google Shape;3475;p40"/>
          <p:cNvSpPr txBox="1">
            <a:spLocks noGrp="1"/>
          </p:cNvSpPr>
          <p:nvPr>
            <p:ph type="title"/>
          </p:nvPr>
        </p:nvSpPr>
        <p:spPr>
          <a:xfrm>
            <a:off x="-8712" y="768341"/>
            <a:ext cx="7925736" cy="578768"/>
          </a:xfrm>
          <a:prstGeom prst="rect">
            <a:avLst/>
          </a:prstGeom>
          <a:solidFill>
            <a:schemeClr val="lt1"/>
          </a:solidFill>
        </p:spPr>
        <p:txBody>
          <a:bodyPr spcFirstLastPara="1" wrap="square" lIns="91425" tIns="91425" rIns="91425" bIns="91425" anchor="b" anchorCtr="0">
            <a:noAutofit/>
          </a:bodyPr>
          <a:lstStyle/>
          <a:p>
            <a:pPr marL="361950"/>
            <a:r>
              <a:rPr lang="en-US" sz="1800" smtClean="0">
                <a:latin typeface="+mn-lt"/>
              </a:rPr>
              <a:t>Triển khai ứng dụng</a:t>
            </a:r>
            <a:r>
              <a:rPr lang="en-US" sz="1800" b="0" smtClean="0">
                <a:latin typeface="+mn-lt"/>
              </a:rPr>
              <a:t>: </a:t>
            </a:r>
            <a:br>
              <a:rPr lang="en-US" sz="1800" b="0" smtClean="0">
                <a:latin typeface="+mn-lt"/>
              </a:rPr>
            </a:br>
            <a:endParaRPr sz="1600" b="0">
              <a:latin typeface="+mn-lt"/>
            </a:endParaRPr>
          </a:p>
        </p:txBody>
      </p:sp>
      <p:sp>
        <p:nvSpPr>
          <p:cNvPr id="55" name="Google Shape;3457;p38"/>
          <p:cNvSpPr txBox="1">
            <a:spLocks/>
          </p:cNvSpPr>
          <p:nvPr/>
        </p:nvSpPr>
        <p:spPr>
          <a:xfrm>
            <a:off x="-16370" y="-19730"/>
            <a:ext cx="9144000" cy="786810"/>
          </a:xfrm>
          <a:prstGeom prst="rect">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Poppins"/>
              <a:buNone/>
              <a:defRPr sz="24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algn="ctr"/>
            <a:r>
              <a:rPr lang="vi-VN" smtClean="0">
                <a:latin typeface="+mn-lt"/>
              </a:rPr>
              <a:t>0</a:t>
            </a:r>
            <a:r>
              <a:rPr lang="en-US">
                <a:latin typeface="+mn-lt"/>
              </a:rPr>
              <a:t>4</a:t>
            </a:r>
            <a:r>
              <a:rPr lang="vi-VN" smtClean="0">
                <a:latin typeface="+mn-lt"/>
              </a:rPr>
              <a:t>. </a:t>
            </a:r>
            <a:r>
              <a:rPr lang="en-US" smtClean="0">
                <a:latin typeface="+mn-lt"/>
              </a:rPr>
              <a:t>TRIỂN KHAI WEBSITE</a:t>
            </a:r>
            <a:endParaRPr lang="vi-VN">
              <a:latin typeface="+mn-lt"/>
            </a:endParaRPr>
          </a:p>
        </p:txBody>
      </p:sp>
      <p:grpSp>
        <p:nvGrpSpPr>
          <p:cNvPr id="59" name="Google Shape;4107;p60"/>
          <p:cNvGrpSpPr/>
          <p:nvPr/>
        </p:nvGrpSpPr>
        <p:grpSpPr>
          <a:xfrm>
            <a:off x="7564749" y="106594"/>
            <a:ext cx="1468575" cy="678325"/>
            <a:chOff x="2491100" y="4441600"/>
            <a:chExt cx="1468575" cy="678325"/>
          </a:xfrm>
        </p:grpSpPr>
        <p:sp>
          <p:nvSpPr>
            <p:cNvPr id="60" name="Google Shape;4108;p60"/>
            <p:cNvSpPr/>
            <p:nvPr/>
          </p:nvSpPr>
          <p:spPr>
            <a:xfrm>
              <a:off x="2552925" y="4441600"/>
              <a:ext cx="1406750" cy="638925"/>
            </a:xfrm>
            <a:custGeom>
              <a:avLst/>
              <a:gdLst/>
              <a:ahLst/>
              <a:cxnLst/>
              <a:rect l="l" t="t" r="r" b="b"/>
              <a:pathLst>
                <a:path w="56270" h="25557" extrusionOk="0">
                  <a:moveTo>
                    <a:pt x="27524" y="759"/>
                  </a:moveTo>
                  <a:cubicBezTo>
                    <a:pt x="27705" y="759"/>
                    <a:pt x="27889" y="777"/>
                    <a:pt x="28073" y="815"/>
                  </a:cubicBezTo>
                  <a:cubicBezTo>
                    <a:pt x="28632" y="939"/>
                    <a:pt x="29469" y="1714"/>
                    <a:pt x="29903" y="2149"/>
                  </a:cubicBezTo>
                  <a:cubicBezTo>
                    <a:pt x="33284" y="5530"/>
                    <a:pt x="34525" y="11330"/>
                    <a:pt x="34525" y="15952"/>
                  </a:cubicBezTo>
                  <a:cubicBezTo>
                    <a:pt x="34525" y="16058"/>
                    <a:pt x="34622" y="16099"/>
                    <a:pt x="34757" y="16099"/>
                  </a:cubicBezTo>
                  <a:cubicBezTo>
                    <a:pt x="35057" y="16099"/>
                    <a:pt x="35547" y="15904"/>
                    <a:pt x="35611" y="15797"/>
                  </a:cubicBezTo>
                  <a:lnTo>
                    <a:pt x="38961" y="10524"/>
                  </a:lnTo>
                  <a:cubicBezTo>
                    <a:pt x="39488" y="9686"/>
                    <a:pt x="39985" y="8787"/>
                    <a:pt x="40574" y="8011"/>
                  </a:cubicBezTo>
                  <a:cubicBezTo>
                    <a:pt x="40884" y="7608"/>
                    <a:pt x="41287" y="6988"/>
                    <a:pt x="41691" y="6770"/>
                  </a:cubicBezTo>
                  <a:lnTo>
                    <a:pt x="44575" y="6460"/>
                  </a:lnTo>
                  <a:cubicBezTo>
                    <a:pt x="44824" y="6646"/>
                    <a:pt x="45041" y="6894"/>
                    <a:pt x="45196" y="7205"/>
                  </a:cubicBezTo>
                  <a:cubicBezTo>
                    <a:pt x="47367" y="10555"/>
                    <a:pt x="43490" y="16417"/>
                    <a:pt x="41505" y="19054"/>
                  </a:cubicBezTo>
                  <a:cubicBezTo>
                    <a:pt x="41411" y="19209"/>
                    <a:pt x="41536" y="19271"/>
                    <a:pt x="41691" y="19302"/>
                  </a:cubicBezTo>
                  <a:cubicBezTo>
                    <a:pt x="42056" y="19393"/>
                    <a:pt x="42405" y="19434"/>
                    <a:pt x="42745" y="19434"/>
                  </a:cubicBezTo>
                  <a:cubicBezTo>
                    <a:pt x="44021" y="19434"/>
                    <a:pt x="45149" y="18860"/>
                    <a:pt x="46375" y="18247"/>
                  </a:cubicBezTo>
                  <a:cubicBezTo>
                    <a:pt x="47624" y="17623"/>
                    <a:pt x="49080" y="17068"/>
                    <a:pt x="50505" y="17068"/>
                  </a:cubicBezTo>
                  <a:cubicBezTo>
                    <a:pt x="51416" y="17068"/>
                    <a:pt x="52314" y="17295"/>
                    <a:pt x="53137" y="17875"/>
                  </a:cubicBezTo>
                  <a:cubicBezTo>
                    <a:pt x="54129" y="18558"/>
                    <a:pt x="54812" y="19643"/>
                    <a:pt x="54998" y="20853"/>
                  </a:cubicBezTo>
                  <a:cubicBezTo>
                    <a:pt x="55339" y="24451"/>
                    <a:pt x="50996" y="24824"/>
                    <a:pt x="48453" y="24855"/>
                  </a:cubicBezTo>
                  <a:cubicBezTo>
                    <a:pt x="45351" y="24886"/>
                    <a:pt x="42280" y="24886"/>
                    <a:pt x="39178" y="24886"/>
                  </a:cubicBezTo>
                  <a:cubicBezTo>
                    <a:pt x="27276" y="24886"/>
                    <a:pt x="15375" y="24650"/>
                    <a:pt x="3473" y="24151"/>
                  </a:cubicBezTo>
                  <a:lnTo>
                    <a:pt x="3473" y="24151"/>
                  </a:lnTo>
                  <a:cubicBezTo>
                    <a:pt x="3673" y="23984"/>
                    <a:pt x="3726" y="23783"/>
                    <a:pt x="3391" y="23783"/>
                  </a:cubicBezTo>
                  <a:cubicBezTo>
                    <a:pt x="3337" y="23783"/>
                    <a:pt x="3272" y="23788"/>
                    <a:pt x="3196" y="23800"/>
                  </a:cubicBezTo>
                  <a:cubicBezTo>
                    <a:pt x="3110" y="23813"/>
                    <a:pt x="3028" y="23820"/>
                    <a:pt x="2950" y="23820"/>
                  </a:cubicBezTo>
                  <a:cubicBezTo>
                    <a:pt x="1579" y="23820"/>
                    <a:pt x="1296" y="21854"/>
                    <a:pt x="1707" y="20915"/>
                  </a:cubicBezTo>
                  <a:cubicBezTo>
                    <a:pt x="2265" y="19674"/>
                    <a:pt x="3599" y="19054"/>
                    <a:pt x="4809" y="18589"/>
                  </a:cubicBezTo>
                  <a:cubicBezTo>
                    <a:pt x="6853" y="17804"/>
                    <a:pt x="9006" y="17384"/>
                    <a:pt x="11171" y="17384"/>
                  </a:cubicBezTo>
                  <a:cubicBezTo>
                    <a:pt x="11832" y="17384"/>
                    <a:pt x="12493" y="17423"/>
                    <a:pt x="13153" y="17503"/>
                  </a:cubicBezTo>
                  <a:cubicBezTo>
                    <a:pt x="13308" y="17503"/>
                    <a:pt x="14301" y="17317"/>
                    <a:pt x="14021" y="17007"/>
                  </a:cubicBezTo>
                  <a:cubicBezTo>
                    <a:pt x="12719" y="15611"/>
                    <a:pt x="11230" y="14091"/>
                    <a:pt x="10826" y="12137"/>
                  </a:cubicBezTo>
                  <a:cubicBezTo>
                    <a:pt x="10671" y="11361"/>
                    <a:pt x="10702" y="10555"/>
                    <a:pt x="10919" y="9810"/>
                  </a:cubicBezTo>
                  <a:cubicBezTo>
                    <a:pt x="11365" y="8369"/>
                    <a:pt x="12674" y="7835"/>
                    <a:pt x="14098" y="7835"/>
                  </a:cubicBezTo>
                  <a:cubicBezTo>
                    <a:pt x="14360" y="7835"/>
                    <a:pt x="14625" y="7853"/>
                    <a:pt x="14890" y="7887"/>
                  </a:cubicBezTo>
                  <a:cubicBezTo>
                    <a:pt x="18519" y="8321"/>
                    <a:pt x="21745" y="11206"/>
                    <a:pt x="23420" y="14308"/>
                  </a:cubicBezTo>
                  <a:cubicBezTo>
                    <a:pt x="23469" y="14406"/>
                    <a:pt x="23603" y="14449"/>
                    <a:pt x="23761" y="14449"/>
                  </a:cubicBezTo>
                  <a:cubicBezTo>
                    <a:pt x="24102" y="14449"/>
                    <a:pt x="24558" y="14252"/>
                    <a:pt x="24537" y="13998"/>
                  </a:cubicBezTo>
                  <a:cubicBezTo>
                    <a:pt x="24382" y="11113"/>
                    <a:pt x="24413" y="8228"/>
                    <a:pt x="24630" y="5344"/>
                  </a:cubicBezTo>
                  <a:cubicBezTo>
                    <a:pt x="24661" y="4320"/>
                    <a:pt x="24847" y="3265"/>
                    <a:pt x="25157" y="2304"/>
                  </a:cubicBezTo>
                  <a:cubicBezTo>
                    <a:pt x="25578" y="1330"/>
                    <a:pt x="26512" y="759"/>
                    <a:pt x="27524" y="759"/>
                  </a:cubicBezTo>
                  <a:close/>
                  <a:moveTo>
                    <a:pt x="27458" y="1"/>
                  </a:moveTo>
                  <a:cubicBezTo>
                    <a:pt x="25570" y="1"/>
                    <a:pt x="24239" y="1388"/>
                    <a:pt x="23793" y="3203"/>
                  </a:cubicBezTo>
                  <a:cubicBezTo>
                    <a:pt x="23122" y="6010"/>
                    <a:pt x="23167" y="9174"/>
                    <a:pt x="23307" y="12139"/>
                  </a:cubicBezTo>
                  <a:lnTo>
                    <a:pt x="23307" y="12139"/>
                  </a:lnTo>
                  <a:cubicBezTo>
                    <a:pt x="21159" y="9407"/>
                    <a:pt x="17743" y="7095"/>
                    <a:pt x="14290" y="7095"/>
                  </a:cubicBezTo>
                  <a:cubicBezTo>
                    <a:pt x="13807" y="7095"/>
                    <a:pt x="13324" y="7140"/>
                    <a:pt x="12843" y="7236"/>
                  </a:cubicBezTo>
                  <a:cubicBezTo>
                    <a:pt x="11137" y="7546"/>
                    <a:pt x="9834" y="8942"/>
                    <a:pt x="9648" y="10679"/>
                  </a:cubicBezTo>
                  <a:cubicBezTo>
                    <a:pt x="9285" y="13103"/>
                    <a:pt x="10851" y="15127"/>
                    <a:pt x="12432" y="16840"/>
                  </a:cubicBezTo>
                  <a:lnTo>
                    <a:pt x="12432" y="16840"/>
                  </a:lnTo>
                  <a:cubicBezTo>
                    <a:pt x="12095" y="16826"/>
                    <a:pt x="11753" y="16818"/>
                    <a:pt x="11410" y="16818"/>
                  </a:cubicBezTo>
                  <a:cubicBezTo>
                    <a:pt x="8166" y="16818"/>
                    <a:pt x="4711" y="17505"/>
                    <a:pt x="2141" y="19333"/>
                  </a:cubicBezTo>
                  <a:cubicBezTo>
                    <a:pt x="1055" y="20109"/>
                    <a:pt x="1" y="21287"/>
                    <a:pt x="404" y="22714"/>
                  </a:cubicBezTo>
                  <a:cubicBezTo>
                    <a:pt x="659" y="23586"/>
                    <a:pt x="1221" y="24123"/>
                    <a:pt x="1949" y="24314"/>
                  </a:cubicBezTo>
                  <a:lnTo>
                    <a:pt x="1949" y="24314"/>
                  </a:lnTo>
                  <a:cubicBezTo>
                    <a:pt x="1716" y="24466"/>
                    <a:pt x="1617" y="24650"/>
                    <a:pt x="2048" y="24668"/>
                  </a:cubicBezTo>
                  <a:lnTo>
                    <a:pt x="2079" y="24699"/>
                  </a:lnTo>
                  <a:cubicBezTo>
                    <a:pt x="10826" y="25072"/>
                    <a:pt x="19574" y="25289"/>
                    <a:pt x="28321" y="25413"/>
                  </a:cubicBezTo>
                  <a:cubicBezTo>
                    <a:pt x="32695" y="25444"/>
                    <a:pt x="37069" y="25475"/>
                    <a:pt x="41443" y="25475"/>
                  </a:cubicBezTo>
                  <a:cubicBezTo>
                    <a:pt x="43080" y="25475"/>
                    <a:pt x="44785" y="25557"/>
                    <a:pt x="46484" y="25557"/>
                  </a:cubicBezTo>
                  <a:cubicBezTo>
                    <a:pt x="48260" y="25557"/>
                    <a:pt x="50029" y="25467"/>
                    <a:pt x="51710" y="25103"/>
                  </a:cubicBezTo>
                  <a:cubicBezTo>
                    <a:pt x="53726" y="24668"/>
                    <a:pt x="56022" y="23490"/>
                    <a:pt x="56146" y="21163"/>
                  </a:cubicBezTo>
                  <a:cubicBezTo>
                    <a:pt x="56270" y="18434"/>
                    <a:pt x="53695" y="16634"/>
                    <a:pt x="51245" y="16510"/>
                  </a:cubicBezTo>
                  <a:cubicBezTo>
                    <a:pt x="51092" y="16501"/>
                    <a:pt x="50940" y="16497"/>
                    <a:pt x="50788" y="16497"/>
                  </a:cubicBezTo>
                  <a:cubicBezTo>
                    <a:pt x="49887" y="16497"/>
                    <a:pt x="48992" y="16653"/>
                    <a:pt x="48143" y="16945"/>
                  </a:cubicBezTo>
                  <a:cubicBezTo>
                    <a:pt x="47491" y="17131"/>
                    <a:pt x="46840" y="17410"/>
                    <a:pt x="46250" y="17720"/>
                  </a:cubicBezTo>
                  <a:cubicBezTo>
                    <a:pt x="45878" y="17937"/>
                    <a:pt x="45506" y="18123"/>
                    <a:pt x="45134" y="18279"/>
                  </a:cubicBezTo>
                  <a:lnTo>
                    <a:pt x="42962" y="18496"/>
                  </a:lnTo>
                  <a:cubicBezTo>
                    <a:pt x="43149" y="18216"/>
                    <a:pt x="43366" y="17937"/>
                    <a:pt x="43521" y="17658"/>
                  </a:cubicBezTo>
                  <a:cubicBezTo>
                    <a:pt x="45196" y="15146"/>
                    <a:pt x="47553" y="11175"/>
                    <a:pt x="46809" y="8042"/>
                  </a:cubicBezTo>
                  <a:cubicBezTo>
                    <a:pt x="46411" y="6347"/>
                    <a:pt x="45124" y="5471"/>
                    <a:pt x="43690" y="5471"/>
                  </a:cubicBezTo>
                  <a:cubicBezTo>
                    <a:pt x="42999" y="5471"/>
                    <a:pt x="42274" y="5674"/>
                    <a:pt x="41598" y="6088"/>
                  </a:cubicBezTo>
                  <a:cubicBezTo>
                    <a:pt x="40233" y="6894"/>
                    <a:pt x="39364" y="8290"/>
                    <a:pt x="38496" y="9593"/>
                  </a:cubicBezTo>
                  <a:cubicBezTo>
                    <a:pt x="37537" y="11123"/>
                    <a:pt x="36578" y="12652"/>
                    <a:pt x="35607" y="14169"/>
                  </a:cubicBezTo>
                  <a:lnTo>
                    <a:pt x="35607" y="14169"/>
                  </a:lnTo>
                  <a:cubicBezTo>
                    <a:pt x="35431" y="11051"/>
                    <a:pt x="34617" y="8004"/>
                    <a:pt x="33222" y="5188"/>
                  </a:cubicBezTo>
                  <a:cubicBezTo>
                    <a:pt x="32137" y="3017"/>
                    <a:pt x="30431" y="194"/>
                    <a:pt x="27701" y="8"/>
                  </a:cubicBezTo>
                  <a:cubicBezTo>
                    <a:pt x="27619" y="3"/>
                    <a:pt x="27538" y="1"/>
                    <a:pt x="274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109;p60"/>
            <p:cNvSpPr/>
            <p:nvPr/>
          </p:nvSpPr>
          <p:spPr>
            <a:xfrm>
              <a:off x="2491100" y="4497525"/>
              <a:ext cx="1387925" cy="622400"/>
            </a:xfrm>
            <a:custGeom>
              <a:avLst/>
              <a:gdLst/>
              <a:ahLst/>
              <a:cxnLst/>
              <a:rect l="l" t="t" r="r" b="b"/>
              <a:pathLst>
                <a:path w="55517" h="24896" extrusionOk="0">
                  <a:moveTo>
                    <a:pt x="26613" y="1"/>
                  </a:moveTo>
                  <a:cubicBezTo>
                    <a:pt x="26179" y="1"/>
                    <a:pt x="25749" y="106"/>
                    <a:pt x="25335" y="346"/>
                  </a:cubicBezTo>
                  <a:cubicBezTo>
                    <a:pt x="24001" y="1121"/>
                    <a:pt x="23660" y="2858"/>
                    <a:pt x="23536" y="4409"/>
                  </a:cubicBezTo>
                  <a:cubicBezTo>
                    <a:pt x="23257" y="7573"/>
                    <a:pt x="23195" y="10706"/>
                    <a:pt x="23381" y="13870"/>
                  </a:cubicBezTo>
                  <a:cubicBezTo>
                    <a:pt x="21489" y="10303"/>
                    <a:pt x="18045" y="7821"/>
                    <a:pt x="14075" y="7232"/>
                  </a:cubicBezTo>
                  <a:cubicBezTo>
                    <a:pt x="13753" y="7161"/>
                    <a:pt x="13436" y="7126"/>
                    <a:pt x="13121" y="7126"/>
                  </a:cubicBezTo>
                  <a:cubicBezTo>
                    <a:pt x="12618" y="7126"/>
                    <a:pt x="12121" y="7215"/>
                    <a:pt x="11624" y="7387"/>
                  </a:cubicBezTo>
                  <a:cubicBezTo>
                    <a:pt x="9856" y="8070"/>
                    <a:pt x="9205" y="10396"/>
                    <a:pt x="9701" y="12226"/>
                  </a:cubicBezTo>
                  <a:cubicBezTo>
                    <a:pt x="10197" y="14056"/>
                    <a:pt x="11562" y="15514"/>
                    <a:pt x="12865" y="16910"/>
                  </a:cubicBezTo>
                  <a:cubicBezTo>
                    <a:pt x="12165" y="16830"/>
                    <a:pt x="11462" y="16790"/>
                    <a:pt x="10762" y="16790"/>
                  </a:cubicBezTo>
                  <a:cubicBezTo>
                    <a:pt x="8208" y="16790"/>
                    <a:pt x="5680" y="17321"/>
                    <a:pt x="3342" y="18368"/>
                  </a:cubicBezTo>
                  <a:cubicBezTo>
                    <a:pt x="2039" y="18926"/>
                    <a:pt x="737" y="19764"/>
                    <a:pt x="333" y="21129"/>
                  </a:cubicBezTo>
                  <a:cubicBezTo>
                    <a:pt x="0" y="22322"/>
                    <a:pt x="934" y="23863"/>
                    <a:pt x="2089" y="23863"/>
                  </a:cubicBezTo>
                  <a:cubicBezTo>
                    <a:pt x="2225" y="23863"/>
                    <a:pt x="2364" y="23842"/>
                    <a:pt x="2505" y="23796"/>
                  </a:cubicBezTo>
                  <a:lnTo>
                    <a:pt x="2505" y="23796"/>
                  </a:lnTo>
                  <a:lnTo>
                    <a:pt x="1667" y="24106"/>
                  </a:lnTo>
                  <a:cubicBezTo>
                    <a:pt x="14119" y="24633"/>
                    <a:pt x="26591" y="24896"/>
                    <a:pt x="39067" y="24896"/>
                  </a:cubicBezTo>
                  <a:cubicBezTo>
                    <a:pt x="42038" y="24896"/>
                    <a:pt x="45008" y="24881"/>
                    <a:pt x="47979" y="24851"/>
                  </a:cubicBezTo>
                  <a:cubicBezTo>
                    <a:pt x="50585" y="24820"/>
                    <a:pt x="53811" y="24386"/>
                    <a:pt x="54741" y="21966"/>
                  </a:cubicBezTo>
                  <a:cubicBezTo>
                    <a:pt x="55517" y="19981"/>
                    <a:pt x="54090" y="17623"/>
                    <a:pt x="52105" y="16848"/>
                  </a:cubicBezTo>
                  <a:cubicBezTo>
                    <a:pt x="51439" y="16599"/>
                    <a:pt x="50739" y="16488"/>
                    <a:pt x="50032" y="16488"/>
                  </a:cubicBezTo>
                  <a:cubicBezTo>
                    <a:pt x="48630" y="16488"/>
                    <a:pt x="47200" y="16922"/>
                    <a:pt x="45963" y="17561"/>
                  </a:cubicBezTo>
                  <a:cubicBezTo>
                    <a:pt x="44796" y="18157"/>
                    <a:pt x="43551" y="18931"/>
                    <a:pt x="42321" y="18931"/>
                  </a:cubicBezTo>
                  <a:cubicBezTo>
                    <a:pt x="42013" y="18931"/>
                    <a:pt x="41707" y="18883"/>
                    <a:pt x="41403" y="18771"/>
                  </a:cubicBezTo>
                  <a:cubicBezTo>
                    <a:pt x="43047" y="16600"/>
                    <a:pt x="44319" y="14211"/>
                    <a:pt x="45187" y="11637"/>
                  </a:cubicBezTo>
                  <a:cubicBezTo>
                    <a:pt x="45560" y="10520"/>
                    <a:pt x="45870" y="9310"/>
                    <a:pt x="45684" y="8163"/>
                  </a:cubicBezTo>
                  <a:cubicBezTo>
                    <a:pt x="45497" y="6984"/>
                    <a:pt x="44722" y="5836"/>
                    <a:pt x="43574" y="5526"/>
                  </a:cubicBezTo>
                  <a:cubicBezTo>
                    <a:pt x="43341" y="5461"/>
                    <a:pt x="43112" y="5430"/>
                    <a:pt x="42888" y="5430"/>
                  </a:cubicBezTo>
                  <a:cubicBezTo>
                    <a:pt x="41197" y="5430"/>
                    <a:pt x="39756" y="7157"/>
                    <a:pt x="38797" y="8690"/>
                  </a:cubicBezTo>
                  <a:lnTo>
                    <a:pt x="34486" y="15514"/>
                  </a:lnTo>
                  <a:cubicBezTo>
                    <a:pt x="34517" y="11109"/>
                    <a:pt x="33307" y="6767"/>
                    <a:pt x="30918" y="3044"/>
                  </a:cubicBezTo>
                  <a:cubicBezTo>
                    <a:pt x="29936" y="1523"/>
                    <a:pt x="28255" y="1"/>
                    <a:pt x="266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110;p60"/>
            <p:cNvSpPr/>
            <p:nvPr/>
          </p:nvSpPr>
          <p:spPr>
            <a:xfrm>
              <a:off x="2622725" y="4993925"/>
              <a:ext cx="33375" cy="10900"/>
            </a:xfrm>
            <a:custGeom>
              <a:avLst/>
              <a:gdLst/>
              <a:ahLst/>
              <a:cxnLst/>
              <a:rect l="l" t="t" r="r" b="b"/>
              <a:pathLst>
                <a:path w="1335" h="436" extrusionOk="0">
                  <a:moveTo>
                    <a:pt x="931" y="1"/>
                  </a:moveTo>
                  <a:cubicBezTo>
                    <a:pt x="652" y="32"/>
                    <a:pt x="404" y="94"/>
                    <a:pt x="156" y="218"/>
                  </a:cubicBezTo>
                  <a:cubicBezTo>
                    <a:pt x="124" y="249"/>
                    <a:pt x="0" y="311"/>
                    <a:pt x="31" y="373"/>
                  </a:cubicBezTo>
                  <a:cubicBezTo>
                    <a:pt x="31" y="435"/>
                    <a:pt x="187" y="435"/>
                    <a:pt x="218" y="435"/>
                  </a:cubicBezTo>
                  <a:lnTo>
                    <a:pt x="404" y="435"/>
                  </a:lnTo>
                  <a:cubicBezTo>
                    <a:pt x="652" y="435"/>
                    <a:pt x="931" y="342"/>
                    <a:pt x="1179" y="218"/>
                  </a:cubicBezTo>
                  <a:cubicBezTo>
                    <a:pt x="1241" y="187"/>
                    <a:pt x="1334" y="125"/>
                    <a:pt x="1334" y="63"/>
                  </a:cubicBezTo>
                  <a:cubicBezTo>
                    <a:pt x="1303" y="1"/>
                    <a:pt x="1179" y="1"/>
                    <a:pt x="11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111;p60"/>
            <p:cNvSpPr/>
            <p:nvPr/>
          </p:nvSpPr>
          <p:spPr>
            <a:xfrm>
              <a:off x="2685850" y="4978700"/>
              <a:ext cx="43975" cy="13950"/>
            </a:xfrm>
            <a:custGeom>
              <a:avLst/>
              <a:gdLst/>
              <a:ahLst/>
              <a:cxnLst/>
              <a:rect l="l" t="t" r="r" b="b"/>
              <a:pathLst>
                <a:path w="1759" h="558" extrusionOk="0">
                  <a:moveTo>
                    <a:pt x="1529" y="1"/>
                  </a:moveTo>
                  <a:cubicBezTo>
                    <a:pt x="1427" y="1"/>
                    <a:pt x="1319" y="21"/>
                    <a:pt x="1291" y="21"/>
                  </a:cubicBezTo>
                  <a:lnTo>
                    <a:pt x="701" y="114"/>
                  </a:lnTo>
                  <a:cubicBezTo>
                    <a:pt x="546" y="145"/>
                    <a:pt x="391" y="207"/>
                    <a:pt x="267" y="269"/>
                  </a:cubicBezTo>
                  <a:cubicBezTo>
                    <a:pt x="205" y="269"/>
                    <a:pt x="50" y="362"/>
                    <a:pt x="19" y="424"/>
                  </a:cubicBezTo>
                  <a:cubicBezTo>
                    <a:pt x="0" y="535"/>
                    <a:pt x="138" y="558"/>
                    <a:pt x="271" y="558"/>
                  </a:cubicBezTo>
                  <a:cubicBezTo>
                    <a:pt x="360" y="558"/>
                    <a:pt x="447" y="548"/>
                    <a:pt x="484" y="548"/>
                  </a:cubicBezTo>
                  <a:lnTo>
                    <a:pt x="1074" y="424"/>
                  </a:lnTo>
                  <a:cubicBezTo>
                    <a:pt x="1229" y="424"/>
                    <a:pt x="1353" y="362"/>
                    <a:pt x="1508" y="300"/>
                  </a:cubicBezTo>
                  <a:cubicBezTo>
                    <a:pt x="1539" y="269"/>
                    <a:pt x="1694" y="207"/>
                    <a:pt x="1725" y="145"/>
                  </a:cubicBezTo>
                  <a:cubicBezTo>
                    <a:pt x="1758" y="28"/>
                    <a:pt x="1648" y="1"/>
                    <a:pt x="15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112;p60"/>
            <p:cNvSpPr/>
            <p:nvPr/>
          </p:nvSpPr>
          <p:spPr>
            <a:xfrm>
              <a:off x="2698725" y="5031150"/>
              <a:ext cx="38025" cy="14875"/>
            </a:xfrm>
            <a:custGeom>
              <a:avLst/>
              <a:gdLst/>
              <a:ahLst/>
              <a:cxnLst/>
              <a:rect l="l" t="t" r="r" b="b"/>
              <a:pathLst>
                <a:path w="1521" h="595" extrusionOk="0">
                  <a:moveTo>
                    <a:pt x="900" y="1"/>
                  </a:moveTo>
                  <a:cubicBezTo>
                    <a:pt x="590" y="1"/>
                    <a:pt x="342" y="94"/>
                    <a:pt x="155" y="311"/>
                  </a:cubicBezTo>
                  <a:cubicBezTo>
                    <a:pt x="0" y="528"/>
                    <a:pt x="279" y="590"/>
                    <a:pt x="435" y="590"/>
                  </a:cubicBezTo>
                  <a:lnTo>
                    <a:pt x="621" y="590"/>
                  </a:lnTo>
                  <a:cubicBezTo>
                    <a:pt x="650" y="593"/>
                    <a:pt x="678" y="595"/>
                    <a:pt x="707" y="595"/>
                  </a:cubicBezTo>
                  <a:cubicBezTo>
                    <a:pt x="957" y="595"/>
                    <a:pt x="1198" y="478"/>
                    <a:pt x="1365" y="311"/>
                  </a:cubicBezTo>
                  <a:cubicBezTo>
                    <a:pt x="1520" y="94"/>
                    <a:pt x="1241" y="1"/>
                    <a:pt x="10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113;p60"/>
            <p:cNvSpPr/>
            <p:nvPr/>
          </p:nvSpPr>
          <p:spPr>
            <a:xfrm>
              <a:off x="2725075" y="5061400"/>
              <a:ext cx="48125" cy="18625"/>
            </a:xfrm>
            <a:custGeom>
              <a:avLst/>
              <a:gdLst/>
              <a:ahLst/>
              <a:cxnLst/>
              <a:rect l="l" t="t" r="r" b="b"/>
              <a:pathLst>
                <a:path w="1925" h="745" extrusionOk="0">
                  <a:moveTo>
                    <a:pt x="1180" y="1"/>
                  </a:moveTo>
                  <a:cubicBezTo>
                    <a:pt x="683" y="1"/>
                    <a:pt x="1" y="745"/>
                    <a:pt x="776" y="745"/>
                  </a:cubicBezTo>
                  <a:cubicBezTo>
                    <a:pt x="1242" y="745"/>
                    <a:pt x="1924" y="1"/>
                    <a:pt x="11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114;p60"/>
            <p:cNvSpPr/>
            <p:nvPr/>
          </p:nvSpPr>
          <p:spPr>
            <a:xfrm>
              <a:off x="2801075" y="5039675"/>
              <a:ext cx="48900" cy="12450"/>
            </a:xfrm>
            <a:custGeom>
              <a:avLst/>
              <a:gdLst/>
              <a:ahLst/>
              <a:cxnLst/>
              <a:rect l="l" t="t" r="r" b="b"/>
              <a:pathLst>
                <a:path w="1956" h="498" extrusionOk="0">
                  <a:moveTo>
                    <a:pt x="1211" y="1"/>
                  </a:moveTo>
                  <a:cubicBezTo>
                    <a:pt x="869" y="1"/>
                    <a:pt x="1" y="497"/>
                    <a:pt x="745" y="497"/>
                  </a:cubicBezTo>
                  <a:cubicBezTo>
                    <a:pt x="1087" y="497"/>
                    <a:pt x="1955" y="1"/>
                    <a:pt x="12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115;p60"/>
            <p:cNvSpPr/>
            <p:nvPr/>
          </p:nvSpPr>
          <p:spPr>
            <a:xfrm>
              <a:off x="2787900" y="4997800"/>
              <a:ext cx="40350" cy="20350"/>
            </a:xfrm>
            <a:custGeom>
              <a:avLst/>
              <a:gdLst/>
              <a:ahLst/>
              <a:cxnLst/>
              <a:rect l="l" t="t" r="r" b="b"/>
              <a:pathLst>
                <a:path w="1614" h="814" extrusionOk="0">
                  <a:moveTo>
                    <a:pt x="1365" y="1"/>
                  </a:moveTo>
                  <a:cubicBezTo>
                    <a:pt x="1086" y="1"/>
                    <a:pt x="807" y="63"/>
                    <a:pt x="559" y="218"/>
                  </a:cubicBezTo>
                  <a:lnTo>
                    <a:pt x="187" y="528"/>
                  </a:lnTo>
                  <a:cubicBezTo>
                    <a:pt x="1" y="652"/>
                    <a:pt x="32" y="776"/>
                    <a:pt x="249" y="807"/>
                  </a:cubicBezTo>
                  <a:cubicBezTo>
                    <a:pt x="285" y="811"/>
                    <a:pt x="321" y="813"/>
                    <a:pt x="357" y="813"/>
                  </a:cubicBezTo>
                  <a:cubicBezTo>
                    <a:pt x="599" y="813"/>
                    <a:pt x="839" y="725"/>
                    <a:pt x="1055" y="590"/>
                  </a:cubicBezTo>
                  <a:lnTo>
                    <a:pt x="1427" y="311"/>
                  </a:lnTo>
                  <a:cubicBezTo>
                    <a:pt x="1614" y="187"/>
                    <a:pt x="1583" y="32"/>
                    <a:pt x="13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116;p60"/>
            <p:cNvSpPr/>
            <p:nvPr/>
          </p:nvSpPr>
          <p:spPr>
            <a:xfrm>
              <a:off x="2827450" y="4949525"/>
              <a:ext cx="49650" cy="18275"/>
            </a:xfrm>
            <a:custGeom>
              <a:avLst/>
              <a:gdLst/>
              <a:ahLst/>
              <a:cxnLst/>
              <a:rect l="l" t="t" r="r" b="b"/>
              <a:pathLst>
                <a:path w="1986" h="731" extrusionOk="0">
                  <a:moveTo>
                    <a:pt x="1607" y="1"/>
                  </a:moveTo>
                  <a:cubicBezTo>
                    <a:pt x="1395" y="1"/>
                    <a:pt x="1168" y="61"/>
                    <a:pt x="962" y="164"/>
                  </a:cubicBezTo>
                  <a:lnTo>
                    <a:pt x="373" y="443"/>
                  </a:lnTo>
                  <a:cubicBezTo>
                    <a:pt x="280" y="505"/>
                    <a:pt x="1" y="660"/>
                    <a:pt x="249" y="722"/>
                  </a:cubicBezTo>
                  <a:cubicBezTo>
                    <a:pt x="291" y="728"/>
                    <a:pt x="335" y="730"/>
                    <a:pt x="379" y="730"/>
                  </a:cubicBezTo>
                  <a:cubicBezTo>
                    <a:pt x="592" y="730"/>
                    <a:pt x="819" y="670"/>
                    <a:pt x="1024" y="567"/>
                  </a:cubicBezTo>
                  <a:lnTo>
                    <a:pt x="1614" y="288"/>
                  </a:lnTo>
                  <a:cubicBezTo>
                    <a:pt x="1707" y="226"/>
                    <a:pt x="1986" y="71"/>
                    <a:pt x="1738" y="9"/>
                  </a:cubicBezTo>
                  <a:cubicBezTo>
                    <a:pt x="1695" y="3"/>
                    <a:pt x="1652" y="1"/>
                    <a:pt x="16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117;p60"/>
            <p:cNvSpPr/>
            <p:nvPr/>
          </p:nvSpPr>
          <p:spPr>
            <a:xfrm>
              <a:off x="2856000" y="4872350"/>
              <a:ext cx="37950" cy="31975"/>
            </a:xfrm>
            <a:custGeom>
              <a:avLst/>
              <a:gdLst/>
              <a:ahLst/>
              <a:cxnLst/>
              <a:rect l="l" t="t" r="r" b="b"/>
              <a:pathLst>
                <a:path w="1518" h="1279" extrusionOk="0">
                  <a:moveTo>
                    <a:pt x="961" y="0"/>
                  </a:moveTo>
                  <a:cubicBezTo>
                    <a:pt x="698" y="0"/>
                    <a:pt x="404" y="116"/>
                    <a:pt x="316" y="335"/>
                  </a:cubicBezTo>
                  <a:lnTo>
                    <a:pt x="130" y="831"/>
                  </a:lnTo>
                  <a:cubicBezTo>
                    <a:pt x="1" y="1140"/>
                    <a:pt x="244" y="1278"/>
                    <a:pt x="532" y="1278"/>
                  </a:cubicBezTo>
                  <a:cubicBezTo>
                    <a:pt x="795" y="1278"/>
                    <a:pt x="1096" y="1163"/>
                    <a:pt x="1185" y="955"/>
                  </a:cubicBezTo>
                  <a:lnTo>
                    <a:pt x="1402" y="459"/>
                  </a:lnTo>
                  <a:cubicBezTo>
                    <a:pt x="1517" y="147"/>
                    <a:pt x="1258" y="0"/>
                    <a:pt x="9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118;p60"/>
            <p:cNvSpPr/>
            <p:nvPr/>
          </p:nvSpPr>
          <p:spPr>
            <a:xfrm>
              <a:off x="2818925" y="4813250"/>
              <a:ext cx="36475" cy="25150"/>
            </a:xfrm>
            <a:custGeom>
              <a:avLst/>
              <a:gdLst/>
              <a:ahLst/>
              <a:cxnLst/>
              <a:rect l="l" t="t" r="r" b="b"/>
              <a:pathLst>
                <a:path w="1459" h="1006" extrusionOk="0">
                  <a:moveTo>
                    <a:pt x="931" y="0"/>
                  </a:moveTo>
                  <a:cubicBezTo>
                    <a:pt x="652" y="31"/>
                    <a:pt x="404" y="155"/>
                    <a:pt x="279" y="373"/>
                  </a:cubicBezTo>
                  <a:cubicBezTo>
                    <a:pt x="217" y="528"/>
                    <a:pt x="155" y="652"/>
                    <a:pt x="93" y="776"/>
                  </a:cubicBezTo>
                  <a:cubicBezTo>
                    <a:pt x="0" y="900"/>
                    <a:pt x="124" y="931"/>
                    <a:pt x="186" y="962"/>
                  </a:cubicBezTo>
                  <a:cubicBezTo>
                    <a:pt x="274" y="984"/>
                    <a:pt x="362" y="1006"/>
                    <a:pt x="450" y="1006"/>
                  </a:cubicBezTo>
                  <a:cubicBezTo>
                    <a:pt x="486" y="1006"/>
                    <a:pt x="522" y="1002"/>
                    <a:pt x="559" y="993"/>
                  </a:cubicBezTo>
                  <a:cubicBezTo>
                    <a:pt x="807" y="962"/>
                    <a:pt x="1055" y="838"/>
                    <a:pt x="1210" y="621"/>
                  </a:cubicBezTo>
                  <a:lnTo>
                    <a:pt x="1396" y="218"/>
                  </a:lnTo>
                  <a:cubicBezTo>
                    <a:pt x="1458" y="93"/>
                    <a:pt x="1334" y="62"/>
                    <a:pt x="1272" y="31"/>
                  </a:cubicBezTo>
                  <a:cubicBezTo>
                    <a:pt x="1179" y="0"/>
                    <a:pt x="1024" y="0"/>
                    <a:pt x="9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119;p60"/>
            <p:cNvSpPr/>
            <p:nvPr/>
          </p:nvSpPr>
          <p:spPr>
            <a:xfrm>
              <a:off x="2785575" y="4758875"/>
              <a:ext cx="37250" cy="21050"/>
            </a:xfrm>
            <a:custGeom>
              <a:avLst/>
              <a:gdLst/>
              <a:ahLst/>
              <a:cxnLst/>
              <a:rect l="l" t="t" r="r" b="b"/>
              <a:pathLst>
                <a:path w="1490" h="842" extrusionOk="0">
                  <a:moveTo>
                    <a:pt x="591" y="1"/>
                  </a:moveTo>
                  <a:cubicBezTo>
                    <a:pt x="337" y="1"/>
                    <a:pt x="118" y="180"/>
                    <a:pt x="31" y="438"/>
                  </a:cubicBezTo>
                  <a:cubicBezTo>
                    <a:pt x="0" y="749"/>
                    <a:pt x="342" y="842"/>
                    <a:pt x="559" y="842"/>
                  </a:cubicBezTo>
                  <a:lnTo>
                    <a:pt x="869" y="842"/>
                  </a:lnTo>
                  <a:cubicBezTo>
                    <a:pt x="1148" y="842"/>
                    <a:pt x="1396" y="655"/>
                    <a:pt x="1489" y="376"/>
                  </a:cubicBezTo>
                  <a:cubicBezTo>
                    <a:pt x="1489" y="97"/>
                    <a:pt x="1179" y="4"/>
                    <a:pt x="962" y="4"/>
                  </a:cubicBezTo>
                  <a:lnTo>
                    <a:pt x="652" y="4"/>
                  </a:lnTo>
                  <a:cubicBezTo>
                    <a:pt x="632" y="2"/>
                    <a:pt x="611" y="1"/>
                    <a:pt x="5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120;p60"/>
            <p:cNvSpPr/>
            <p:nvPr/>
          </p:nvSpPr>
          <p:spPr>
            <a:xfrm>
              <a:off x="2884225" y="4765475"/>
              <a:ext cx="50275" cy="21425"/>
            </a:xfrm>
            <a:custGeom>
              <a:avLst/>
              <a:gdLst/>
              <a:ahLst/>
              <a:cxnLst/>
              <a:rect l="l" t="t" r="r" b="b"/>
              <a:pathLst>
                <a:path w="2011" h="857" extrusionOk="0">
                  <a:moveTo>
                    <a:pt x="918" y="1"/>
                  </a:moveTo>
                  <a:cubicBezTo>
                    <a:pt x="838" y="1"/>
                    <a:pt x="757" y="7"/>
                    <a:pt x="676" y="19"/>
                  </a:cubicBezTo>
                  <a:cubicBezTo>
                    <a:pt x="459" y="81"/>
                    <a:pt x="87" y="174"/>
                    <a:pt x="25" y="422"/>
                  </a:cubicBezTo>
                  <a:cubicBezTo>
                    <a:pt x="0" y="621"/>
                    <a:pt x="233" y="681"/>
                    <a:pt x="407" y="681"/>
                  </a:cubicBezTo>
                  <a:cubicBezTo>
                    <a:pt x="451" y="681"/>
                    <a:pt x="490" y="677"/>
                    <a:pt x="521" y="671"/>
                  </a:cubicBezTo>
                  <a:lnTo>
                    <a:pt x="614" y="671"/>
                  </a:lnTo>
                  <a:cubicBezTo>
                    <a:pt x="645" y="702"/>
                    <a:pt x="707" y="733"/>
                    <a:pt x="769" y="764"/>
                  </a:cubicBezTo>
                  <a:cubicBezTo>
                    <a:pt x="878" y="826"/>
                    <a:pt x="1002" y="857"/>
                    <a:pt x="1130" y="857"/>
                  </a:cubicBezTo>
                  <a:cubicBezTo>
                    <a:pt x="1258" y="857"/>
                    <a:pt x="1390" y="826"/>
                    <a:pt x="1514" y="764"/>
                  </a:cubicBezTo>
                  <a:cubicBezTo>
                    <a:pt x="1638" y="702"/>
                    <a:pt x="2010" y="485"/>
                    <a:pt x="1824" y="298"/>
                  </a:cubicBezTo>
                  <a:cubicBezTo>
                    <a:pt x="1551" y="100"/>
                    <a:pt x="1238" y="1"/>
                    <a:pt x="9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121;p60"/>
            <p:cNvSpPr/>
            <p:nvPr/>
          </p:nvSpPr>
          <p:spPr>
            <a:xfrm>
              <a:off x="2943000" y="4810175"/>
              <a:ext cx="46550" cy="20125"/>
            </a:xfrm>
            <a:custGeom>
              <a:avLst/>
              <a:gdLst/>
              <a:ahLst/>
              <a:cxnLst/>
              <a:rect l="l" t="t" r="r" b="b"/>
              <a:pathLst>
                <a:path w="1862" h="805" extrusionOk="0">
                  <a:moveTo>
                    <a:pt x="874" y="0"/>
                  </a:moveTo>
                  <a:cubicBezTo>
                    <a:pt x="695" y="0"/>
                    <a:pt x="511" y="48"/>
                    <a:pt x="342" y="154"/>
                  </a:cubicBezTo>
                  <a:cubicBezTo>
                    <a:pt x="218" y="216"/>
                    <a:pt x="0" y="465"/>
                    <a:pt x="249" y="558"/>
                  </a:cubicBezTo>
                  <a:lnTo>
                    <a:pt x="714" y="775"/>
                  </a:lnTo>
                  <a:cubicBezTo>
                    <a:pt x="802" y="794"/>
                    <a:pt x="891" y="805"/>
                    <a:pt x="977" y="805"/>
                  </a:cubicBezTo>
                  <a:cubicBezTo>
                    <a:pt x="1164" y="805"/>
                    <a:pt x="1341" y="757"/>
                    <a:pt x="1489" y="651"/>
                  </a:cubicBezTo>
                  <a:cubicBezTo>
                    <a:pt x="1644" y="558"/>
                    <a:pt x="1862" y="341"/>
                    <a:pt x="1613" y="247"/>
                  </a:cubicBezTo>
                  <a:lnTo>
                    <a:pt x="1117" y="30"/>
                  </a:lnTo>
                  <a:cubicBezTo>
                    <a:pt x="1039" y="11"/>
                    <a:pt x="957" y="0"/>
                    <a:pt x="8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122;p60"/>
            <p:cNvSpPr/>
            <p:nvPr/>
          </p:nvSpPr>
          <p:spPr>
            <a:xfrm>
              <a:off x="2937575" y="4874500"/>
              <a:ext cx="34925" cy="19425"/>
            </a:xfrm>
            <a:custGeom>
              <a:avLst/>
              <a:gdLst/>
              <a:ahLst/>
              <a:cxnLst/>
              <a:rect l="l" t="t" r="r" b="b"/>
              <a:pathLst>
                <a:path w="1397" h="777" extrusionOk="0">
                  <a:moveTo>
                    <a:pt x="652" y="1"/>
                  </a:moveTo>
                  <a:cubicBezTo>
                    <a:pt x="435" y="1"/>
                    <a:pt x="62" y="187"/>
                    <a:pt x="31" y="435"/>
                  </a:cubicBezTo>
                  <a:cubicBezTo>
                    <a:pt x="0" y="714"/>
                    <a:pt x="341" y="776"/>
                    <a:pt x="559" y="776"/>
                  </a:cubicBezTo>
                  <a:lnTo>
                    <a:pt x="745" y="776"/>
                  </a:lnTo>
                  <a:cubicBezTo>
                    <a:pt x="993" y="776"/>
                    <a:pt x="1334" y="621"/>
                    <a:pt x="1365" y="342"/>
                  </a:cubicBezTo>
                  <a:cubicBezTo>
                    <a:pt x="1396" y="94"/>
                    <a:pt x="1055" y="1"/>
                    <a:pt x="8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123;p60"/>
            <p:cNvSpPr/>
            <p:nvPr/>
          </p:nvSpPr>
          <p:spPr>
            <a:xfrm>
              <a:off x="2932925" y="4962150"/>
              <a:ext cx="48875" cy="15525"/>
            </a:xfrm>
            <a:custGeom>
              <a:avLst/>
              <a:gdLst/>
              <a:ahLst/>
              <a:cxnLst/>
              <a:rect l="l" t="t" r="r" b="b"/>
              <a:pathLst>
                <a:path w="1955" h="621" extrusionOk="0">
                  <a:moveTo>
                    <a:pt x="1210" y="0"/>
                  </a:moveTo>
                  <a:cubicBezTo>
                    <a:pt x="776" y="0"/>
                    <a:pt x="0" y="620"/>
                    <a:pt x="776" y="620"/>
                  </a:cubicBezTo>
                  <a:cubicBezTo>
                    <a:pt x="1179" y="620"/>
                    <a:pt x="1954" y="0"/>
                    <a:pt x="1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124;p60"/>
            <p:cNvSpPr/>
            <p:nvPr/>
          </p:nvSpPr>
          <p:spPr>
            <a:xfrm>
              <a:off x="2895700" y="5017975"/>
              <a:ext cx="40350" cy="21725"/>
            </a:xfrm>
            <a:custGeom>
              <a:avLst/>
              <a:gdLst/>
              <a:ahLst/>
              <a:cxnLst/>
              <a:rect l="l" t="t" r="r" b="b"/>
              <a:pathLst>
                <a:path w="1614" h="869" extrusionOk="0">
                  <a:moveTo>
                    <a:pt x="869" y="0"/>
                  </a:moveTo>
                  <a:cubicBezTo>
                    <a:pt x="217" y="0"/>
                    <a:pt x="0" y="869"/>
                    <a:pt x="776" y="869"/>
                  </a:cubicBezTo>
                  <a:cubicBezTo>
                    <a:pt x="1427" y="869"/>
                    <a:pt x="1613" y="0"/>
                    <a:pt x="8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125;p60"/>
            <p:cNvSpPr/>
            <p:nvPr/>
          </p:nvSpPr>
          <p:spPr>
            <a:xfrm>
              <a:off x="2938000" y="5058700"/>
              <a:ext cx="44350" cy="17050"/>
            </a:xfrm>
            <a:custGeom>
              <a:avLst/>
              <a:gdLst/>
              <a:ahLst/>
              <a:cxnLst/>
              <a:rect l="l" t="t" r="r" b="b"/>
              <a:pathLst>
                <a:path w="1774" h="682" extrusionOk="0">
                  <a:moveTo>
                    <a:pt x="1405" y="1"/>
                  </a:moveTo>
                  <a:cubicBezTo>
                    <a:pt x="1344" y="1"/>
                    <a:pt x="1289" y="7"/>
                    <a:pt x="1255" y="15"/>
                  </a:cubicBezTo>
                  <a:lnTo>
                    <a:pt x="666" y="109"/>
                  </a:lnTo>
                  <a:cubicBezTo>
                    <a:pt x="480" y="140"/>
                    <a:pt x="76" y="233"/>
                    <a:pt x="45" y="481"/>
                  </a:cubicBezTo>
                  <a:cubicBezTo>
                    <a:pt x="0" y="638"/>
                    <a:pt x="200" y="682"/>
                    <a:pt x="361" y="682"/>
                  </a:cubicBezTo>
                  <a:cubicBezTo>
                    <a:pt x="422" y="682"/>
                    <a:pt x="477" y="675"/>
                    <a:pt x="511" y="667"/>
                  </a:cubicBezTo>
                  <a:lnTo>
                    <a:pt x="1100" y="574"/>
                  </a:lnTo>
                  <a:cubicBezTo>
                    <a:pt x="1286" y="543"/>
                    <a:pt x="1689" y="450"/>
                    <a:pt x="1751" y="202"/>
                  </a:cubicBezTo>
                  <a:cubicBezTo>
                    <a:pt x="1774" y="44"/>
                    <a:pt x="1568" y="1"/>
                    <a:pt x="14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126;p60"/>
            <p:cNvSpPr/>
            <p:nvPr/>
          </p:nvSpPr>
          <p:spPr>
            <a:xfrm>
              <a:off x="3052350" y="5035200"/>
              <a:ext cx="38800" cy="26825"/>
            </a:xfrm>
            <a:custGeom>
              <a:avLst/>
              <a:gdLst/>
              <a:ahLst/>
              <a:cxnLst/>
              <a:rect l="l" t="t" r="r" b="b"/>
              <a:pathLst>
                <a:path w="1552" h="1073" extrusionOk="0">
                  <a:moveTo>
                    <a:pt x="973" y="0"/>
                  </a:moveTo>
                  <a:cubicBezTo>
                    <a:pt x="819" y="0"/>
                    <a:pt x="664" y="47"/>
                    <a:pt x="527" y="149"/>
                  </a:cubicBezTo>
                  <a:lnTo>
                    <a:pt x="248" y="366"/>
                  </a:lnTo>
                  <a:cubicBezTo>
                    <a:pt x="31" y="490"/>
                    <a:pt x="0" y="800"/>
                    <a:pt x="186" y="986"/>
                  </a:cubicBezTo>
                  <a:cubicBezTo>
                    <a:pt x="298" y="1042"/>
                    <a:pt x="428" y="1073"/>
                    <a:pt x="558" y="1073"/>
                  </a:cubicBezTo>
                  <a:cubicBezTo>
                    <a:pt x="716" y="1073"/>
                    <a:pt x="873" y="1027"/>
                    <a:pt x="993" y="924"/>
                  </a:cubicBezTo>
                  <a:cubicBezTo>
                    <a:pt x="1086" y="862"/>
                    <a:pt x="1179" y="769"/>
                    <a:pt x="1303" y="707"/>
                  </a:cubicBezTo>
                  <a:cubicBezTo>
                    <a:pt x="1520" y="583"/>
                    <a:pt x="1551" y="273"/>
                    <a:pt x="1334" y="87"/>
                  </a:cubicBezTo>
                  <a:cubicBezTo>
                    <a:pt x="1222" y="31"/>
                    <a:pt x="1098" y="0"/>
                    <a:pt x="9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127;p60"/>
            <p:cNvSpPr/>
            <p:nvPr/>
          </p:nvSpPr>
          <p:spPr>
            <a:xfrm>
              <a:off x="3031400" y="4987975"/>
              <a:ext cx="55850" cy="24350"/>
            </a:xfrm>
            <a:custGeom>
              <a:avLst/>
              <a:gdLst/>
              <a:ahLst/>
              <a:cxnLst/>
              <a:rect l="l" t="t" r="r" b="b"/>
              <a:pathLst>
                <a:path w="2234" h="974" extrusionOk="0">
                  <a:moveTo>
                    <a:pt x="1805" y="1"/>
                  </a:moveTo>
                  <a:cubicBezTo>
                    <a:pt x="1629" y="1"/>
                    <a:pt x="1429" y="58"/>
                    <a:pt x="1334" y="115"/>
                  </a:cubicBezTo>
                  <a:lnTo>
                    <a:pt x="466" y="487"/>
                  </a:lnTo>
                  <a:cubicBezTo>
                    <a:pt x="342" y="549"/>
                    <a:pt x="1" y="735"/>
                    <a:pt x="156" y="890"/>
                  </a:cubicBezTo>
                  <a:cubicBezTo>
                    <a:pt x="216" y="950"/>
                    <a:pt x="318" y="973"/>
                    <a:pt x="429" y="973"/>
                  </a:cubicBezTo>
                  <a:cubicBezTo>
                    <a:pt x="606" y="973"/>
                    <a:pt x="805" y="916"/>
                    <a:pt x="900" y="859"/>
                  </a:cubicBezTo>
                  <a:lnTo>
                    <a:pt x="1769" y="487"/>
                  </a:lnTo>
                  <a:cubicBezTo>
                    <a:pt x="1893" y="425"/>
                    <a:pt x="2234" y="239"/>
                    <a:pt x="2079" y="84"/>
                  </a:cubicBezTo>
                  <a:cubicBezTo>
                    <a:pt x="2019" y="24"/>
                    <a:pt x="1917" y="1"/>
                    <a:pt x="18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128;p60"/>
            <p:cNvSpPr/>
            <p:nvPr/>
          </p:nvSpPr>
          <p:spPr>
            <a:xfrm>
              <a:off x="3026750" y="4933300"/>
              <a:ext cx="41900" cy="29350"/>
            </a:xfrm>
            <a:custGeom>
              <a:avLst/>
              <a:gdLst/>
              <a:ahLst/>
              <a:cxnLst/>
              <a:rect l="l" t="t" r="r" b="b"/>
              <a:pathLst>
                <a:path w="1676" h="1174" extrusionOk="0">
                  <a:moveTo>
                    <a:pt x="1137" y="1"/>
                  </a:moveTo>
                  <a:cubicBezTo>
                    <a:pt x="927" y="1"/>
                    <a:pt x="718" y="87"/>
                    <a:pt x="559" y="224"/>
                  </a:cubicBezTo>
                  <a:lnTo>
                    <a:pt x="187" y="627"/>
                  </a:lnTo>
                  <a:cubicBezTo>
                    <a:pt x="0" y="782"/>
                    <a:pt x="94" y="1092"/>
                    <a:pt x="311" y="1154"/>
                  </a:cubicBezTo>
                  <a:cubicBezTo>
                    <a:pt x="375" y="1167"/>
                    <a:pt x="439" y="1173"/>
                    <a:pt x="501" y="1173"/>
                  </a:cubicBezTo>
                  <a:cubicBezTo>
                    <a:pt x="735" y="1173"/>
                    <a:pt x="945" y="1084"/>
                    <a:pt x="1117" y="937"/>
                  </a:cubicBezTo>
                  <a:lnTo>
                    <a:pt x="1520" y="534"/>
                  </a:lnTo>
                  <a:cubicBezTo>
                    <a:pt x="1676" y="379"/>
                    <a:pt x="1613" y="68"/>
                    <a:pt x="1365" y="37"/>
                  </a:cubicBezTo>
                  <a:cubicBezTo>
                    <a:pt x="1291" y="12"/>
                    <a:pt x="1214" y="1"/>
                    <a:pt x="11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129;p60"/>
            <p:cNvSpPr/>
            <p:nvPr/>
          </p:nvSpPr>
          <p:spPr>
            <a:xfrm>
              <a:off x="3002700" y="4882200"/>
              <a:ext cx="39575" cy="22500"/>
            </a:xfrm>
            <a:custGeom>
              <a:avLst/>
              <a:gdLst/>
              <a:ahLst/>
              <a:cxnLst/>
              <a:rect l="l" t="t" r="r" b="b"/>
              <a:pathLst>
                <a:path w="1583" h="900" extrusionOk="0">
                  <a:moveTo>
                    <a:pt x="1081" y="1"/>
                  </a:moveTo>
                  <a:cubicBezTo>
                    <a:pt x="993" y="1"/>
                    <a:pt x="908" y="14"/>
                    <a:pt x="838" y="34"/>
                  </a:cubicBezTo>
                  <a:lnTo>
                    <a:pt x="559" y="127"/>
                  </a:lnTo>
                  <a:cubicBezTo>
                    <a:pt x="342" y="189"/>
                    <a:pt x="1" y="375"/>
                    <a:pt x="94" y="655"/>
                  </a:cubicBezTo>
                  <a:cubicBezTo>
                    <a:pt x="139" y="833"/>
                    <a:pt x="360" y="899"/>
                    <a:pt x="550" y="899"/>
                  </a:cubicBezTo>
                  <a:cubicBezTo>
                    <a:pt x="624" y="899"/>
                    <a:pt x="693" y="889"/>
                    <a:pt x="745" y="872"/>
                  </a:cubicBezTo>
                  <a:lnTo>
                    <a:pt x="1056" y="779"/>
                  </a:lnTo>
                  <a:cubicBezTo>
                    <a:pt x="1242" y="717"/>
                    <a:pt x="1583" y="530"/>
                    <a:pt x="1521" y="251"/>
                  </a:cubicBezTo>
                  <a:cubicBezTo>
                    <a:pt x="1458" y="62"/>
                    <a:pt x="1265" y="1"/>
                    <a:pt x="10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130;p60"/>
            <p:cNvSpPr/>
            <p:nvPr/>
          </p:nvSpPr>
          <p:spPr>
            <a:xfrm>
              <a:off x="3142300" y="4835950"/>
              <a:ext cx="41900" cy="20450"/>
            </a:xfrm>
            <a:custGeom>
              <a:avLst/>
              <a:gdLst/>
              <a:ahLst/>
              <a:cxnLst/>
              <a:rect l="l" t="t" r="r" b="b"/>
              <a:pathLst>
                <a:path w="1676" h="818" extrusionOk="0">
                  <a:moveTo>
                    <a:pt x="773" y="0"/>
                  </a:moveTo>
                  <a:cubicBezTo>
                    <a:pt x="551" y="0"/>
                    <a:pt x="351" y="76"/>
                    <a:pt x="186" y="240"/>
                  </a:cubicBezTo>
                  <a:cubicBezTo>
                    <a:pt x="0" y="364"/>
                    <a:pt x="93" y="674"/>
                    <a:pt x="311" y="705"/>
                  </a:cubicBezTo>
                  <a:lnTo>
                    <a:pt x="683" y="798"/>
                  </a:lnTo>
                  <a:cubicBezTo>
                    <a:pt x="748" y="811"/>
                    <a:pt x="811" y="818"/>
                    <a:pt x="873" y="818"/>
                  </a:cubicBezTo>
                  <a:cubicBezTo>
                    <a:pt x="1107" y="818"/>
                    <a:pt x="1317" y="729"/>
                    <a:pt x="1489" y="581"/>
                  </a:cubicBezTo>
                  <a:cubicBezTo>
                    <a:pt x="1675" y="426"/>
                    <a:pt x="1613" y="147"/>
                    <a:pt x="1365" y="116"/>
                  </a:cubicBezTo>
                  <a:lnTo>
                    <a:pt x="993" y="23"/>
                  </a:lnTo>
                  <a:cubicBezTo>
                    <a:pt x="918" y="8"/>
                    <a:pt x="844" y="0"/>
                    <a:pt x="7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131;p60"/>
            <p:cNvSpPr/>
            <p:nvPr/>
          </p:nvSpPr>
          <p:spPr>
            <a:xfrm>
              <a:off x="3119025" y="4900875"/>
              <a:ext cx="41900" cy="21750"/>
            </a:xfrm>
            <a:custGeom>
              <a:avLst/>
              <a:gdLst/>
              <a:ahLst/>
              <a:cxnLst/>
              <a:rect l="l" t="t" r="r" b="b"/>
              <a:pathLst>
                <a:path w="1676" h="870" extrusionOk="0">
                  <a:moveTo>
                    <a:pt x="621" y="1"/>
                  </a:moveTo>
                  <a:cubicBezTo>
                    <a:pt x="342" y="1"/>
                    <a:pt x="94" y="187"/>
                    <a:pt x="32" y="466"/>
                  </a:cubicBezTo>
                  <a:cubicBezTo>
                    <a:pt x="1" y="776"/>
                    <a:pt x="311" y="869"/>
                    <a:pt x="559" y="869"/>
                  </a:cubicBezTo>
                  <a:lnTo>
                    <a:pt x="1055" y="869"/>
                  </a:lnTo>
                  <a:cubicBezTo>
                    <a:pt x="1335" y="869"/>
                    <a:pt x="1583" y="652"/>
                    <a:pt x="1645" y="373"/>
                  </a:cubicBezTo>
                  <a:cubicBezTo>
                    <a:pt x="1676" y="94"/>
                    <a:pt x="1366" y="1"/>
                    <a:pt x="11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132;p60"/>
            <p:cNvSpPr/>
            <p:nvPr/>
          </p:nvSpPr>
          <p:spPr>
            <a:xfrm>
              <a:off x="3131450" y="4972875"/>
              <a:ext cx="43450" cy="14225"/>
            </a:xfrm>
            <a:custGeom>
              <a:avLst/>
              <a:gdLst/>
              <a:ahLst/>
              <a:cxnLst/>
              <a:rect l="l" t="t" r="r" b="b"/>
              <a:pathLst>
                <a:path w="1738" h="569" extrusionOk="0">
                  <a:moveTo>
                    <a:pt x="814" y="1"/>
                  </a:moveTo>
                  <a:cubicBezTo>
                    <a:pt x="570" y="1"/>
                    <a:pt x="350" y="118"/>
                    <a:pt x="155" y="285"/>
                  </a:cubicBezTo>
                  <a:cubicBezTo>
                    <a:pt x="0" y="502"/>
                    <a:pt x="310" y="564"/>
                    <a:pt x="465" y="564"/>
                  </a:cubicBezTo>
                  <a:lnTo>
                    <a:pt x="838" y="564"/>
                  </a:lnTo>
                  <a:cubicBezTo>
                    <a:pt x="866" y="567"/>
                    <a:pt x="895" y="568"/>
                    <a:pt x="924" y="568"/>
                  </a:cubicBezTo>
                  <a:cubicBezTo>
                    <a:pt x="1173" y="568"/>
                    <a:pt x="1415" y="451"/>
                    <a:pt x="1582" y="285"/>
                  </a:cubicBezTo>
                  <a:cubicBezTo>
                    <a:pt x="1737" y="67"/>
                    <a:pt x="1458" y="5"/>
                    <a:pt x="1303" y="5"/>
                  </a:cubicBezTo>
                  <a:lnTo>
                    <a:pt x="900" y="5"/>
                  </a:lnTo>
                  <a:cubicBezTo>
                    <a:pt x="871" y="2"/>
                    <a:pt x="842" y="1"/>
                    <a:pt x="8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133;p60"/>
            <p:cNvSpPr/>
            <p:nvPr/>
          </p:nvSpPr>
          <p:spPr>
            <a:xfrm>
              <a:off x="3146175" y="5025725"/>
              <a:ext cx="31825" cy="21750"/>
            </a:xfrm>
            <a:custGeom>
              <a:avLst/>
              <a:gdLst/>
              <a:ahLst/>
              <a:cxnLst/>
              <a:rect l="l" t="t" r="r" b="b"/>
              <a:pathLst>
                <a:path w="1273" h="870" extrusionOk="0">
                  <a:moveTo>
                    <a:pt x="652" y="1"/>
                  </a:moveTo>
                  <a:cubicBezTo>
                    <a:pt x="404" y="1"/>
                    <a:pt x="31" y="187"/>
                    <a:pt x="0" y="466"/>
                  </a:cubicBezTo>
                  <a:cubicBezTo>
                    <a:pt x="0" y="745"/>
                    <a:pt x="311" y="869"/>
                    <a:pt x="528" y="869"/>
                  </a:cubicBezTo>
                  <a:lnTo>
                    <a:pt x="652" y="869"/>
                  </a:lnTo>
                  <a:cubicBezTo>
                    <a:pt x="869" y="869"/>
                    <a:pt x="1210" y="652"/>
                    <a:pt x="1241" y="404"/>
                  </a:cubicBezTo>
                  <a:cubicBezTo>
                    <a:pt x="1272" y="125"/>
                    <a:pt x="962" y="1"/>
                    <a:pt x="7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134;p60"/>
            <p:cNvSpPr/>
            <p:nvPr/>
          </p:nvSpPr>
          <p:spPr>
            <a:xfrm>
              <a:off x="3212875" y="5028700"/>
              <a:ext cx="38025" cy="15000"/>
            </a:xfrm>
            <a:custGeom>
              <a:avLst/>
              <a:gdLst/>
              <a:ahLst/>
              <a:cxnLst/>
              <a:rect l="l" t="t" r="r" b="b"/>
              <a:pathLst>
                <a:path w="1521" h="600" extrusionOk="0">
                  <a:moveTo>
                    <a:pt x="806" y="1"/>
                  </a:moveTo>
                  <a:cubicBezTo>
                    <a:pt x="539" y="1"/>
                    <a:pt x="322" y="118"/>
                    <a:pt x="155" y="285"/>
                  </a:cubicBezTo>
                  <a:cubicBezTo>
                    <a:pt x="0" y="502"/>
                    <a:pt x="279" y="595"/>
                    <a:pt x="434" y="595"/>
                  </a:cubicBezTo>
                  <a:lnTo>
                    <a:pt x="652" y="595"/>
                  </a:lnTo>
                  <a:cubicBezTo>
                    <a:pt x="680" y="598"/>
                    <a:pt x="709" y="600"/>
                    <a:pt x="737" y="600"/>
                  </a:cubicBezTo>
                  <a:cubicBezTo>
                    <a:pt x="981" y="600"/>
                    <a:pt x="1198" y="483"/>
                    <a:pt x="1365" y="316"/>
                  </a:cubicBezTo>
                  <a:cubicBezTo>
                    <a:pt x="1520" y="99"/>
                    <a:pt x="1241" y="6"/>
                    <a:pt x="1086" y="6"/>
                  </a:cubicBezTo>
                  <a:lnTo>
                    <a:pt x="900" y="6"/>
                  </a:lnTo>
                  <a:cubicBezTo>
                    <a:pt x="868" y="3"/>
                    <a:pt x="836" y="1"/>
                    <a:pt x="8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135;p60"/>
            <p:cNvSpPr/>
            <p:nvPr/>
          </p:nvSpPr>
          <p:spPr>
            <a:xfrm>
              <a:off x="3222175" y="4976100"/>
              <a:ext cx="48875" cy="17075"/>
            </a:xfrm>
            <a:custGeom>
              <a:avLst/>
              <a:gdLst/>
              <a:ahLst/>
              <a:cxnLst/>
              <a:rect l="l" t="t" r="r" b="b"/>
              <a:pathLst>
                <a:path w="1955" h="683" extrusionOk="0">
                  <a:moveTo>
                    <a:pt x="1179" y="0"/>
                  </a:moveTo>
                  <a:cubicBezTo>
                    <a:pt x="745" y="0"/>
                    <a:pt x="0" y="683"/>
                    <a:pt x="776" y="683"/>
                  </a:cubicBezTo>
                  <a:cubicBezTo>
                    <a:pt x="1210" y="683"/>
                    <a:pt x="1955" y="0"/>
                    <a:pt x="1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136;p60"/>
            <p:cNvSpPr/>
            <p:nvPr/>
          </p:nvSpPr>
          <p:spPr>
            <a:xfrm>
              <a:off x="3192700" y="4936550"/>
              <a:ext cx="48875" cy="13975"/>
            </a:xfrm>
            <a:custGeom>
              <a:avLst/>
              <a:gdLst/>
              <a:ahLst/>
              <a:cxnLst/>
              <a:rect l="l" t="t" r="r" b="b"/>
              <a:pathLst>
                <a:path w="1955" h="559" extrusionOk="0">
                  <a:moveTo>
                    <a:pt x="1210" y="0"/>
                  </a:moveTo>
                  <a:cubicBezTo>
                    <a:pt x="838" y="0"/>
                    <a:pt x="1" y="559"/>
                    <a:pt x="745" y="559"/>
                  </a:cubicBezTo>
                  <a:cubicBezTo>
                    <a:pt x="1148" y="559"/>
                    <a:pt x="1955" y="0"/>
                    <a:pt x="1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137;p60"/>
            <p:cNvSpPr/>
            <p:nvPr/>
          </p:nvSpPr>
          <p:spPr>
            <a:xfrm>
              <a:off x="3189600" y="4876050"/>
              <a:ext cx="45775" cy="11675"/>
            </a:xfrm>
            <a:custGeom>
              <a:avLst/>
              <a:gdLst/>
              <a:ahLst/>
              <a:cxnLst/>
              <a:rect l="l" t="t" r="r" b="b"/>
              <a:pathLst>
                <a:path w="1831" h="467" extrusionOk="0">
                  <a:moveTo>
                    <a:pt x="1272" y="1"/>
                  </a:moveTo>
                  <a:cubicBezTo>
                    <a:pt x="1024" y="1"/>
                    <a:pt x="1" y="466"/>
                    <a:pt x="559" y="466"/>
                  </a:cubicBezTo>
                  <a:cubicBezTo>
                    <a:pt x="807" y="466"/>
                    <a:pt x="1831" y="1"/>
                    <a:pt x="12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138;p60"/>
            <p:cNvSpPr/>
            <p:nvPr/>
          </p:nvSpPr>
          <p:spPr>
            <a:xfrm>
              <a:off x="3135325" y="4773150"/>
              <a:ext cx="38800" cy="24500"/>
            </a:xfrm>
            <a:custGeom>
              <a:avLst/>
              <a:gdLst/>
              <a:ahLst/>
              <a:cxnLst/>
              <a:rect l="l" t="t" r="r" b="b"/>
              <a:pathLst>
                <a:path w="1552" h="980" extrusionOk="0">
                  <a:moveTo>
                    <a:pt x="989" y="0"/>
                  </a:moveTo>
                  <a:cubicBezTo>
                    <a:pt x="926" y="0"/>
                    <a:pt x="864" y="8"/>
                    <a:pt x="807" y="22"/>
                  </a:cubicBezTo>
                  <a:lnTo>
                    <a:pt x="528" y="146"/>
                  </a:lnTo>
                  <a:cubicBezTo>
                    <a:pt x="310" y="209"/>
                    <a:pt x="0" y="395"/>
                    <a:pt x="62" y="705"/>
                  </a:cubicBezTo>
                  <a:cubicBezTo>
                    <a:pt x="130" y="908"/>
                    <a:pt x="346" y="980"/>
                    <a:pt x="542" y="980"/>
                  </a:cubicBezTo>
                  <a:cubicBezTo>
                    <a:pt x="615" y="980"/>
                    <a:pt x="686" y="970"/>
                    <a:pt x="745" y="953"/>
                  </a:cubicBezTo>
                  <a:lnTo>
                    <a:pt x="1024" y="860"/>
                  </a:lnTo>
                  <a:cubicBezTo>
                    <a:pt x="1272" y="767"/>
                    <a:pt x="1551" y="581"/>
                    <a:pt x="1489" y="302"/>
                  </a:cubicBezTo>
                  <a:cubicBezTo>
                    <a:pt x="1417" y="87"/>
                    <a:pt x="1199" y="0"/>
                    <a:pt x="9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139;p60"/>
            <p:cNvSpPr/>
            <p:nvPr/>
          </p:nvSpPr>
          <p:spPr>
            <a:xfrm>
              <a:off x="3120575" y="4712600"/>
              <a:ext cx="46550" cy="31025"/>
            </a:xfrm>
            <a:custGeom>
              <a:avLst/>
              <a:gdLst/>
              <a:ahLst/>
              <a:cxnLst/>
              <a:rect l="l" t="t" r="r" b="b"/>
              <a:pathLst>
                <a:path w="1862" h="1241" extrusionOk="0">
                  <a:moveTo>
                    <a:pt x="1284" y="0"/>
                  </a:moveTo>
                  <a:cubicBezTo>
                    <a:pt x="1130" y="0"/>
                    <a:pt x="975" y="47"/>
                    <a:pt x="838" y="149"/>
                  </a:cubicBezTo>
                  <a:lnTo>
                    <a:pt x="280" y="583"/>
                  </a:lnTo>
                  <a:cubicBezTo>
                    <a:pt x="94" y="707"/>
                    <a:pt x="1" y="987"/>
                    <a:pt x="218" y="1142"/>
                  </a:cubicBezTo>
                  <a:cubicBezTo>
                    <a:pt x="325" y="1209"/>
                    <a:pt x="444" y="1241"/>
                    <a:pt x="564" y="1241"/>
                  </a:cubicBezTo>
                  <a:cubicBezTo>
                    <a:pt x="723" y="1241"/>
                    <a:pt x="884" y="1185"/>
                    <a:pt x="1024" y="1080"/>
                  </a:cubicBezTo>
                  <a:lnTo>
                    <a:pt x="1583" y="645"/>
                  </a:lnTo>
                  <a:cubicBezTo>
                    <a:pt x="1769" y="521"/>
                    <a:pt x="1862" y="242"/>
                    <a:pt x="1645" y="87"/>
                  </a:cubicBezTo>
                  <a:cubicBezTo>
                    <a:pt x="1533" y="31"/>
                    <a:pt x="1409" y="0"/>
                    <a:pt x="12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140;p60"/>
            <p:cNvSpPr/>
            <p:nvPr/>
          </p:nvSpPr>
          <p:spPr>
            <a:xfrm>
              <a:off x="3114375" y="4658150"/>
              <a:ext cx="37250" cy="14750"/>
            </a:xfrm>
            <a:custGeom>
              <a:avLst/>
              <a:gdLst/>
              <a:ahLst/>
              <a:cxnLst/>
              <a:rect l="l" t="t" r="r" b="b"/>
              <a:pathLst>
                <a:path w="1490" h="590" extrusionOk="0">
                  <a:moveTo>
                    <a:pt x="1024" y="1"/>
                  </a:moveTo>
                  <a:cubicBezTo>
                    <a:pt x="745" y="1"/>
                    <a:pt x="466" y="94"/>
                    <a:pt x="280" y="280"/>
                  </a:cubicBezTo>
                  <a:lnTo>
                    <a:pt x="187" y="373"/>
                  </a:lnTo>
                  <a:cubicBezTo>
                    <a:pt x="1" y="528"/>
                    <a:pt x="342" y="590"/>
                    <a:pt x="435" y="590"/>
                  </a:cubicBezTo>
                  <a:cubicBezTo>
                    <a:pt x="714" y="559"/>
                    <a:pt x="993" y="466"/>
                    <a:pt x="1210" y="311"/>
                  </a:cubicBezTo>
                  <a:lnTo>
                    <a:pt x="1303" y="218"/>
                  </a:lnTo>
                  <a:cubicBezTo>
                    <a:pt x="1490" y="32"/>
                    <a:pt x="1148" y="1"/>
                    <a:pt x="10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141;p60"/>
            <p:cNvSpPr/>
            <p:nvPr/>
          </p:nvSpPr>
          <p:spPr>
            <a:xfrm>
              <a:off x="3141525" y="4588350"/>
              <a:ext cx="38800" cy="14000"/>
            </a:xfrm>
            <a:custGeom>
              <a:avLst/>
              <a:gdLst/>
              <a:ahLst/>
              <a:cxnLst/>
              <a:rect l="l" t="t" r="r" b="b"/>
              <a:pathLst>
                <a:path w="1552" h="560" extrusionOk="0">
                  <a:moveTo>
                    <a:pt x="900" y="1"/>
                  </a:moveTo>
                  <a:cubicBezTo>
                    <a:pt x="621" y="1"/>
                    <a:pt x="373" y="94"/>
                    <a:pt x="155" y="311"/>
                  </a:cubicBezTo>
                  <a:cubicBezTo>
                    <a:pt x="0" y="497"/>
                    <a:pt x="311" y="559"/>
                    <a:pt x="435" y="559"/>
                  </a:cubicBezTo>
                  <a:lnTo>
                    <a:pt x="652" y="559"/>
                  </a:lnTo>
                  <a:cubicBezTo>
                    <a:pt x="931" y="559"/>
                    <a:pt x="1179" y="466"/>
                    <a:pt x="1396" y="280"/>
                  </a:cubicBezTo>
                  <a:cubicBezTo>
                    <a:pt x="1551" y="63"/>
                    <a:pt x="1241" y="1"/>
                    <a:pt x="10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142;p60"/>
            <p:cNvSpPr/>
            <p:nvPr/>
          </p:nvSpPr>
          <p:spPr>
            <a:xfrm>
              <a:off x="3195025" y="4595375"/>
              <a:ext cx="42675" cy="17375"/>
            </a:xfrm>
            <a:custGeom>
              <a:avLst/>
              <a:gdLst/>
              <a:ahLst/>
              <a:cxnLst/>
              <a:rect l="l" t="t" r="r" b="b"/>
              <a:pathLst>
                <a:path w="1707" h="695" extrusionOk="0">
                  <a:moveTo>
                    <a:pt x="885" y="0"/>
                  </a:moveTo>
                  <a:cubicBezTo>
                    <a:pt x="699" y="0"/>
                    <a:pt x="521" y="48"/>
                    <a:pt x="373" y="154"/>
                  </a:cubicBezTo>
                  <a:cubicBezTo>
                    <a:pt x="249" y="216"/>
                    <a:pt x="1" y="464"/>
                    <a:pt x="249" y="557"/>
                  </a:cubicBezTo>
                  <a:lnTo>
                    <a:pt x="528" y="650"/>
                  </a:lnTo>
                  <a:cubicBezTo>
                    <a:pt x="617" y="680"/>
                    <a:pt x="707" y="694"/>
                    <a:pt x="795" y="694"/>
                  </a:cubicBezTo>
                  <a:cubicBezTo>
                    <a:pt x="983" y="694"/>
                    <a:pt x="1166" y="632"/>
                    <a:pt x="1335" y="526"/>
                  </a:cubicBezTo>
                  <a:cubicBezTo>
                    <a:pt x="1459" y="464"/>
                    <a:pt x="1707" y="216"/>
                    <a:pt x="1428" y="123"/>
                  </a:cubicBezTo>
                  <a:lnTo>
                    <a:pt x="1148" y="30"/>
                  </a:lnTo>
                  <a:cubicBezTo>
                    <a:pt x="1060" y="10"/>
                    <a:pt x="972" y="0"/>
                    <a:pt x="8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143;p60"/>
            <p:cNvSpPr/>
            <p:nvPr/>
          </p:nvSpPr>
          <p:spPr>
            <a:xfrm>
              <a:off x="3129900" y="4554225"/>
              <a:ext cx="47325" cy="17875"/>
            </a:xfrm>
            <a:custGeom>
              <a:avLst/>
              <a:gdLst/>
              <a:ahLst/>
              <a:cxnLst/>
              <a:rect l="l" t="t" r="r" b="b"/>
              <a:pathLst>
                <a:path w="1893" h="715" extrusionOk="0">
                  <a:moveTo>
                    <a:pt x="1148" y="1"/>
                  </a:moveTo>
                  <a:cubicBezTo>
                    <a:pt x="682" y="1"/>
                    <a:pt x="0" y="714"/>
                    <a:pt x="745" y="714"/>
                  </a:cubicBezTo>
                  <a:cubicBezTo>
                    <a:pt x="1210" y="714"/>
                    <a:pt x="1892" y="1"/>
                    <a:pt x="11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144;p60"/>
            <p:cNvSpPr/>
            <p:nvPr/>
          </p:nvSpPr>
          <p:spPr>
            <a:xfrm>
              <a:off x="3204325" y="4687925"/>
              <a:ext cx="43450" cy="18475"/>
            </a:xfrm>
            <a:custGeom>
              <a:avLst/>
              <a:gdLst/>
              <a:ahLst/>
              <a:cxnLst/>
              <a:rect l="l" t="t" r="r" b="b"/>
              <a:pathLst>
                <a:path w="1738" h="739" extrusionOk="0">
                  <a:moveTo>
                    <a:pt x="785" y="0"/>
                  </a:moveTo>
                  <a:cubicBezTo>
                    <a:pt x="558" y="0"/>
                    <a:pt x="328" y="89"/>
                    <a:pt x="156" y="236"/>
                  </a:cubicBezTo>
                  <a:cubicBezTo>
                    <a:pt x="1" y="392"/>
                    <a:pt x="32" y="547"/>
                    <a:pt x="280" y="609"/>
                  </a:cubicBezTo>
                  <a:lnTo>
                    <a:pt x="745" y="733"/>
                  </a:lnTo>
                  <a:cubicBezTo>
                    <a:pt x="781" y="737"/>
                    <a:pt x="818" y="739"/>
                    <a:pt x="855" y="739"/>
                  </a:cubicBezTo>
                  <a:cubicBezTo>
                    <a:pt x="1103" y="739"/>
                    <a:pt x="1363" y="651"/>
                    <a:pt x="1552" y="516"/>
                  </a:cubicBezTo>
                  <a:cubicBezTo>
                    <a:pt x="1738" y="361"/>
                    <a:pt x="1676" y="174"/>
                    <a:pt x="1459" y="112"/>
                  </a:cubicBezTo>
                  <a:lnTo>
                    <a:pt x="963" y="19"/>
                  </a:lnTo>
                  <a:cubicBezTo>
                    <a:pt x="904" y="6"/>
                    <a:pt x="845" y="0"/>
                    <a:pt x="7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145;p60"/>
            <p:cNvSpPr/>
            <p:nvPr/>
          </p:nvSpPr>
          <p:spPr>
            <a:xfrm>
              <a:off x="3229150" y="4765950"/>
              <a:ext cx="45000" cy="11650"/>
            </a:xfrm>
            <a:custGeom>
              <a:avLst/>
              <a:gdLst/>
              <a:ahLst/>
              <a:cxnLst/>
              <a:rect l="l" t="t" r="r" b="b"/>
              <a:pathLst>
                <a:path w="1800" h="466" extrusionOk="0">
                  <a:moveTo>
                    <a:pt x="1241" y="0"/>
                  </a:moveTo>
                  <a:cubicBezTo>
                    <a:pt x="1024" y="0"/>
                    <a:pt x="1" y="466"/>
                    <a:pt x="528" y="466"/>
                  </a:cubicBezTo>
                  <a:cubicBezTo>
                    <a:pt x="776" y="466"/>
                    <a:pt x="1800" y="0"/>
                    <a:pt x="12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146;p60"/>
            <p:cNvSpPr/>
            <p:nvPr/>
          </p:nvSpPr>
          <p:spPr>
            <a:xfrm>
              <a:off x="3289650" y="4886050"/>
              <a:ext cx="38775" cy="23700"/>
            </a:xfrm>
            <a:custGeom>
              <a:avLst/>
              <a:gdLst/>
              <a:ahLst/>
              <a:cxnLst/>
              <a:rect l="l" t="t" r="r" b="b"/>
              <a:pathLst>
                <a:path w="1551" h="948" extrusionOk="0">
                  <a:moveTo>
                    <a:pt x="797" y="0"/>
                  </a:moveTo>
                  <a:cubicBezTo>
                    <a:pt x="683" y="0"/>
                    <a:pt x="569" y="33"/>
                    <a:pt x="465" y="97"/>
                  </a:cubicBezTo>
                  <a:cubicBezTo>
                    <a:pt x="310" y="159"/>
                    <a:pt x="0" y="469"/>
                    <a:pt x="217" y="687"/>
                  </a:cubicBezTo>
                  <a:lnTo>
                    <a:pt x="310" y="780"/>
                  </a:lnTo>
                  <a:cubicBezTo>
                    <a:pt x="441" y="891"/>
                    <a:pt x="604" y="947"/>
                    <a:pt x="768" y="947"/>
                  </a:cubicBezTo>
                  <a:cubicBezTo>
                    <a:pt x="877" y="947"/>
                    <a:pt x="986" y="922"/>
                    <a:pt x="1086" y="873"/>
                  </a:cubicBezTo>
                  <a:cubicBezTo>
                    <a:pt x="1241" y="780"/>
                    <a:pt x="1551" y="469"/>
                    <a:pt x="1334" y="283"/>
                  </a:cubicBezTo>
                  <a:lnTo>
                    <a:pt x="1241" y="190"/>
                  </a:lnTo>
                  <a:cubicBezTo>
                    <a:pt x="1114" y="64"/>
                    <a:pt x="956" y="0"/>
                    <a:pt x="7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147;p60"/>
            <p:cNvSpPr/>
            <p:nvPr/>
          </p:nvSpPr>
          <p:spPr>
            <a:xfrm>
              <a:off x="3316775" y="4957650"/>
              <a:ext cx="38800" cy="22500"/>
            </a:xfrm>
            <a:custGeom>
              <a:avLst/>
              <a:gdLst/>
              <a:ahLst/>
              <a:cxnLst/>
              <a:rect l="l" t="t" r="r" b="b"/>
              <a:pathLst>
                <a:path w="1552" h="900" extrusionOk="0">
                  <a:moveTo>
                    <a:pt x="824" y="1"/>
                  </a:moveTo>
                  <a:cubicBezTo>
                    <a:pt x="702" y="1"/>
                    <a:pt x="578" y="31"/>
                    <a:pt x="466" y="87"/>
                  </a:cubicBezTo>
                  <a:cubicBezTo>
                    <a:pt x="311" y="180"/>
                    <a:pt x="1" y="428"/>
                    <a:pt x="218" y="645"/>
                  </a:cubicBezTo>
                  <a:lnTo>
                    <a:pt x="311" y="738"/>
                  </a:lnTo>
                  <a:cubicBezTo>
                    <a:pt x="434" y="844"/>
                    <a:pt x="587" y="900"/>
                    <a:pt x="742" y="900"/>
                  </a:cubicBezTo>
                  <a:cubicBezTo>
                    <a:pt x="860" y="900"/>
                    <a:pt x="979" y="868"/>
                    <a:pt x="1086" y="800"/>
                  </a:cubicBezTo>
                  <a:cubicBezTo>
                    <a:pt x="1241" y="738"/>
                    <a:pt x="1552" y="459"/>
                    <a:pt x="1335" y="273"/>
                  </a:cubicBezTo>
                  <a:lnTo>
                    <a:pt x="1241" y="149"/>
                  </a:lnTo>
                  <a:cubicBezTo>
                    <a:pt x="1122" y="47"/>
                    <a:pt x="974" y="1"/>
                    <a:pt x="8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148;p60"/>
            <p:cNvSpPr/>
            <p:nvPr/>
          </p:nvSpPr>
          <p:spPr>
            <a:xfrm>
              <a:off x="3312900" y="5027275"/>
              <a:ext cx="48875" cy="13225"/>
            </a:xfrm>
            <a:custGeom>
              <a:avLst/>
              <a:gdLst/>
              <a:ahLst/>
              <a:cxnLst/>
              <a:rect l="l" t="t" r="r" b="b"/>
              <a:pathLst>
                <a:path w="1955" h="529" extrusionOk="0">
                  <a:moveTo>
                    <a:pt x="1210" y="1"/>
                  </a:moveTo>
                  <a:cubicBezTo>
                    <a:pt x="838" y="1"/>
                    <a:pt x="1" y="528"/>
                    <a:pt x="745" y="528"/>
                  </a:cubicBezTo>
                  <a:cubicBezTo>
                    <a:pt x="1086" y="528"/>
                    <a:pt x="1955" y="1"/>
                    <a:pt x="1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149;p60"/>
            <p:cNvSpPr/>
            <p:nvPr/>
          </p:nvSpPr>
          <p:spPr>
            <a:xfrm>
              <a:off x="3305150" y="5076900"/>
              <a:ext cx="40350" cy="21750"/>
            </a:xfrm>
            <a:custGeom>
              <a:avLst/>
              <a:gdLst/>
              <a:ahLst/>
              <a:cxnLst/>
              <a:rect l="l" t="t" r="r" b="b"/>
              <a:pathLst>
                <a:path w="1614" h="870" extrusionOk="0">
                  <a:moveTo>
                    <a:pt x="838" y="1"/>
                  </a:moveTo>
                  <a:cubicBezTo>
                    <a:pt x="187" y="1"/>
                    <a:pt x="0" y="869"/>
                    <a:pt x="745" y="869"/>
                  </a:cubicBezTo>
                  <a:cubicBezTo>
                    <a:pt x="1396" y="869"/>
                    <a:pt x="1613" y="1"/>
                    <a:pt x="8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150;p60"/>
            <p:cNvSpPr/>
            <p:nvPr/>
          </p:nvSpPr>
          <p:spPr>
            <a:xfrm>
              <a:off x="3179900" y="5084350"/>
              <a:ext cx="37325" cy="15075"/>
            </a:xfrm>
            <a:custGeom>
              <a:avLst/>
              <a:gdLst/>
              <a:ahLst/>
              <a:cxnLst/>
              <a:rect l="l" t="t" r="r" b="b"/>
              <a:pathLst>
                <a:path w="1493" h="603" extrusionOk="0">
                  <a:moveTo>
                    <a:pt x="994" y="0"/>
                  </a:moveTo>
                  <a:cubicBezTo>
                    <a:pt x="618" y="0"/>
                    <a:pt x="0" y="301"/>
                    <a:pt x="171" y="447"/>
                  </a:cubicBezTo>
                  <a:lnTo>
                    <a:pt x="264" y="540"/>
                  </a:lnTo>
                  <a:cubicBezTo>
                    <a:pt x="315" y="584"/>
                    <a:pt x="397" y="603"/>
                    <a:pt x="494" y="603"/>
                  </a:cubicBezTo>
                  <a:cubicBezTo>
                    <a:pt x="877" y="603"/>
                    <a:pt x="1492" y="317"/>
                    <a:pt x="1319" y="168"/>
                  </a:cubicBezTo>
                  <a:lnTo>
                    <a:pt x="1226" y="75"/>
                  </a:lnTo>
                  <a:cubicBezTo>
                    <a:pt x="1180" y="22"/>
                    <a:pt x="1096" y="0"/>
                    <a:pt x="9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151;p60"/>
            <p:cNvSpPr/>
            <p:nvPr/>
          </p:nvSpPr>
          <p:spPr>
            <a:xfrm>
              <a:off x="3439300" y="4934675"/>
              <a:ext cx="38800" cy="20600"/>
            </a:xfrm>
            <a:custGeom>
              <a:avLst/>
              <a:gdLst/>
              <a:ahLst/>
              <a:cxnLst/>
              <a:rect l="l" t="t" r="r" b="b"/>
              <a:pathLst>
                <a:path w="1552" h="824" extrusionOk="0">
                  <a:moveTo>
                    <a:pt x="1109" y="1"/>
                  </a:moveTo>
                  <a:cubicBezTo>
                    <a:pt x="1002" y="1"/>
                    <a:pt x="899" y="20"/>
                    <a:pt x="838" y="44"/>
                  </a:cubicBezTo>
                  <a:lnTo>
                    <a:pt x="528" y="137"/>
                  </a:lnTo>
                  <a:cubicBezTo>
                    <a:pt x="342" y="200"/>
                    <a:pt x="1" y="355"/>
                    <a:pt x="63" y="603"/>
                  </a:cubicBezTo>
                  <a:cubicBezTo>
                    <a:pt x="104" y="768"/>
                    <a:pt x="297" y="823"/>
                    <a:pt x="476" y="823"/>
                  </a:cubicBezTo>
                  <a:cubicBezTo>
                    <a:pt x="566" y="823"/>
                    <a:pt x="652" y="810"/>
                    <a:pt x="714" y="789"/>
                  </a:cubicBezTo>
                  <a:lnTo>
                    <a:pt x="993" y="696"/>
                  </a:lnTo>
                  <a:cubicBezTo>
                    <a:pt x="1180" y="634"/>
                    <a:pt x="1552" y="479"/>
                    <a:pt x="1490" y="200"/>
                  </a:cubicBezTo>
                  <a:cubicBezTo>
                    <a:pt x="1452" y="48"/>
                    <a:pt x="1276" y="1"/>
                    <a:pt x="11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152;p60"/>
            <p:cNvSpPr/>
            <p:nvPr/>
          </p:nvSpPr>
          <p:spPr>
            <a:xfrm>
              <a:off x="3424375" y="4891525"/>
              <a:ext cx="33950" cy="12875"/>
            </a:xfrm>
            <a:custGeom>
              <a:avLst/>
              <a:gdLst/>
              <a:ahLst/>
              <a:cxnLst/>
              <a:rect l="l" t="t" r="r" b="b"/>
              <a:pathLst>
                <a:path w="1358" h="515" extrusionOk="0">
                  <a:moveTo>
                    <a:pt x="1074" y="0"/>
                  </a:moveTo>
                  <a:cubicBezTo>
                    <a:pt x="1032" y="0"/>
                    <a:pt x="993" y="2"/>
                    <a:pt x="970" y="2"/>
                  </a:cubicBezTo>
                  <a:cubicBezTo>
                    <a:pt x="691" y="2"/>
                    <a:pt x="443" y="95"/>
                    <a:pt x="226" y="250"/>
                  </a:cubicBezTo>
                  <a:lnTo>
                    <a:pt x="132" y="344"/>
                  </a:lnTo>
                  <a:cubicBezTo>
                    <a:pt x="0" y="476"/>
                    <a:pt x="118" y="514"/>
                    <a:pt x="242" y="514"/>
                  </a:cubicBezTo>
                  <a:cubicBezTo>
                    <a:pt x="293" y="514"/>
                    <a:pt x="345" y="508"/>
                    <a:pt x="381" y="499"/>
                  </a:cubicBezTo>
                  <a:cubicBezTo>
                    <a:pt x="660" y="499"/>
                    <a:pt x="908" y="406"/>
                    <a:pt x="1125" y="250"/>
                  </a:cubicBezTo>
                  <a:lnTo>
                    <a:pt x="1218" y="157"/>
                  </a:lnTo>
                  <a:cubicBezTo>
                    <a:pt x="1358" y="18"/>
                    <a:pt x="1201" y="0"/>
                    <a:pt x="10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4153;p60"/>
            <p:cNvSpPr/>
            <p:nvPr/>
          </p:nvSpPr>
          <p:spPr>
            <a:xfrm>
              <a:off x="3366400" y="4932075"/>
              <a:ext cx="39575" cy="14850"/>
            </a:xfrm>
            <a:custGeom>
              <a:avLst/>
              <a:gdLst/>
              <a:ahLst/>
              <a:cxnLst/>
              <a:rect l="l" t="t" r="r" b="b"/>
              <a:pathLst>
                <a:path w="1583" h="594" extrusionOk="0">
                  <a:moveTo>
                    <a:pt x="1130" y="0"/>
                  </a:moveTo>
                  <a:cubicBezTo>
                    <a:pt x="939" y="0"/>
                    <a:pt x="741" y="58"/>
                    <a:pt x="559" y="148"/>
                  </a:cubicBezTo>
                  <a:lnTo>
                    <a:pt x="373" y="241"/>
                  </a:lnTo>
                  <a:cubicBezTo>
                    <a:pt x="249" y="304"/>
                    <a:pt x="1" y="490"/>
                    <a:pt x="249" y="583"/>
                  </a:cubicBezTo>
                  <a:cubicBezTo>
                    <a:pt x="305" y="590"/>
                    <a:pt x="362" y="594"/>
                    <a:pt x="420" y="594"/>
                  </a:cubicBezTo>
                  <a:cubicBezTo>
                    <a:pt x="621" y="594"/>
                    <a:pt x="832" y="548"/>
                    <a:pt x="1025" y="428"/>
                  </a:cubicBezTo>
                  <a:lnTo>
                    <a:pt x="1211" y="335"/>
                  </a:lnTo>
                  <a:cubicBezTo>
                    <a:pt x="1335" y="273"/>
                    <a:pt x="1583" y="117"/>
                    <a:pt x="1335" y="24"/>
                  </a:cubicBezTo>
                  <a:cubicBezTo>
                    <a:pt x="1268" y="8"/>
                    <a:pt x="1200" y="0"/>
                    <a:pt x="11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4154;p60"/>
            <p:cNvSpPr/>
            <p:nvPr/>
          </p:nvSpPr>
          <p:spPr>
            <a:xfrm>
              <a:off x="3448625" y="4838300"/>
              <a:ext cx="52750" cy="25100"/>
            </a:xfrm>
            <a:custGeom>
              <a:avLst/>
              <a:gdLst/>
              <a:ahLst/>
              <a:cxnLst/>
              <a:rect l="l" t="t" r="r" b="b"/>
              <a:pathLst>
                <a:path w="2110" h="1004" extrusionOk="0">
                  <a:moveTo>
                    <a:pt x="911" y="1"/>
                  </a:moveTo>
                  <a:cubicBezTo>
                    <a:pt x="783" y="1"/>
                    <a:pt x="655" y="18"/>
                    <a:pt x="527" y="53"/>
                  </a:cubicBezTo>
                  <a:cubicBezTo>
                    <a:pt x="279" y="84"/>
                    <a:pt x="0" y="363"/>
                    <a:pt x="62" y="611"/>
                  </a:cubicBezTo>
                  <a:cubicBezTo>
                    <a:pt x="112" y="836"/>
                    <a:pt x="364" y="900"/>
                    <a:pt x="589" y="900"/>
                  </a:cubicBezTo>
                  <a:cubicBezTo>
                    <a:pt x="644" y="900"/>
                    <a:pt x="696" y="897"/>
                    <a:pt x="744" y="891"/>
                  </a:cubicBezTo>
                  <a:lnTo>
                    <a:pt x="775" y="891"/>
                  </a:lnTo>
                  <a:cubicBezTo>
                    <a:pt x="807" y="891"/>
                    <a:pt x="869" y="922"/>
                    <a:pt x="900" y="953"/>
                  </a:cubicBezTo>
                  <a:cubicBezTo>
                    <a:pt x="971" y="988"/>
                    <a:pt x="1048" y="1004"/>
                    <a:pt x="1127" y="1004"/>
                  </a:cubicBezTo>
                  <a:cubicBezTo>
                    <a:pt x="1597" y="1004"/>
                    <a:pt x="2109" y="438"/>
                    <a:pt x="1551" y="146"/>
                  </a:cubicBezTo>
                  <a:cubicBezTo>
                    <a:pt x="1338" y="49"/>
                    <a:pt x="1124" y="1"/>
                    <a:pt x="9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4155;p60"/>
            <p:cNvSpPr/>
            <p:nvPr/>
          </p:nvSpPr>
          <p:spPr>
            <a:xfrm>
              <a:off x="3503675" y="4781450"/>
              <a:ext cx="48875" cy="14750"/>
            </a:xfrm>
            <a:custGeom>
              <a:avLst/>
              <a:gdLst/>
              <a:ahLst/>
              <a:cxnLst/>
              <a:rect l="l" t="t" r="r" b="b"/>
              <a:pathLst>
                <a:path w="1955" h="590" extrusionOk="0">
                  <a:moveTo>
                    <a:pt x="1210" y="1"/>
                  </a:moveTo>
                  <a:cubicBezTo>
                    <a:pt x="807" y="1"/>
                    <a:pt x="0" y="590"/>
                    <a:pt x="745" y="590"/>
                  </a:cubicBezTo>
                  <a:cubicBezTo>
                    <a:pt x="1148" y="590"/>
                    <a:pt x="1955" y="1"/>
                    <a:pt x="1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4156;p60"/>
            <p:cNvSpPr/>
            <p:nvPr/>
          </p:nvSpPr>
          <p:spPr>
            <a:xfrm>
              <a:off x="3499025" y="4711075"/>
              <a:ext cx="38800" cy="21000"/>
            </a:xfrm>
            <a:custGeom>
              <a:avLst/>
              <a:gdLst/>
              <a:ahLst/>
              <a:cxnLst/>
              <a:rect l="l" t="t" r="r" b="b"/>
              <a:pathLst>
                <a:path w="1552" h="840" extrusionOk="0">
                  <a:moveTo>
                    <a:pt x="1024" y="1"/>
                  </a:moveTo>
                  <a:cubicBezTo>
                    <a:pt x="884" y="1"/>
                    <a:pt x="745" y="39"/>
                    <a:pt x="652" y="86"/>
                  </a:cubicBezTo>
                  <a:lnTo>
                    <a:pt x="435" y="210"/>
                  </a:lnTo>
                  <a:cubicBezTo>
                    <a:pt x="279" y="272"/>
                    <a:pt x="0" y="489"/>
                    <a:pt x="155" y="706"/>
                  </a:cubicBezTo>
                  <a:cubicBezTo>
                    <a:pt x="240" y="805"/>
                    <a:pt x="362" y="839"/>
                    <a:pt x="488" y="839"/>
                  </a:cubicBezTo>
                  <a:cubicBezTo>
                    <a:pt x="640" y="839"/>
                    <a:pt x="798" y="788"/>
                    <a:pt x="900" y="737"/>
                  </a:cubicBezTo>
                  <a:lnTo>
                    <a:pt x="1117" y="644"/>
                  </a:lnTo>
                  <a:cubicBezTo>
                    <a:pt x="1272" y="551"/>
                    <a:pt x="1551" y="365"/>
                    <a:pt x="1396" y="148"/>
                  </a:cubicBezTo>
                  <a:cubicBezTo>
                    <a:pt x="1303" y="39"/>
                    <a:pt x="1163" y="1"/>
                    <a:pt x="10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4157;p60"/>
            <p:cNvSpPr/>
            <p:nvPr/>
          </p:nvSpPr>
          <p:spPr>
            <a:xfrm>
              <a:off x="3564150" y="4695375"/>
              <a:ext cx="38025" cy="20175"/>
            </a:xfrm>
            <a:custGeom>
              <a:avLst/>
              <a:gdLst/>
              <a:ahLst/>
              <a:cxnLst/>
              <a:rect l="l" t="t" r="r" b="b"/>
              <a:pathLst>
                <a:path w="1521" h="807" extrusionOk="0">
                  <a:moveTo>
                    <a:pt x="683" y="0"/>
                  </a:moveTo>
                  <a:cubicBezTo>
                    <a:pt x="435" y="0"/>
                    <a:pt x="94" y="187"/>
                    <a:pt x="63" y="466"/>
                  </a:cubicBezTo>
                  <a:cubicBezTo>
                    <a:pt x="1" y="714"/>
                    <a:pt x="342" y="807"/>
                    <a:pt x="559" y="807"/>
                  </a:cubicBezTo>
                  <a:lnTo>
                    <a:pt x="869" y="807"/>
                  </a:lnTo>
                  <a:cubicBezTo>
                    <a:pt x="1087" y="807"/>
                    <a:pt x="1459" y="621"/>
                    <a:pt x="1490" y="373"/>
                  </a:cubicBezTo>
                  <a:cubicBezTo>
                    <a:pt x="1521" y="94"/>
                    <a:pt x="1180" y="0"/>
                    <a:pt x="9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4158;p60"/>
            <p:cNvSpPr/>
            <p:nvPr/>
          </p:nvSpPr>
          <p:spPr>
            <a:xfrm>
              <a:off x="3450175" y="4785325"/>
              <a:ext cx="38000" cy="17100"/>
            </a:xfrm>
            <a:custGeom>
              <a:avLst/>
              <a:gdLst/>
              <a:ahLst/>
              <a:cxnLst/>
              <a:rect l="l" t="t" r="r" b="b"/>
              <a:pathLst>
                <a:path w="1520" h="684" extrusionOk="0">
                  <a:moveTo>
                    <a:pt x="900" y="1"/>
                  </a:moveTo>
                  <a:cubicBezTo>
                    <a:pt x="589" y="1"/>
                    <a:pt x="341" y="94"/>
                    <a:pt x="155" y="311"/>
                  </a:cubicBezTo>
                  <a:cubicBezTo>
                    <a:pt x="0" y="559"/>
                    <a:pt x="279" y="683"/>
                    <a:pt x="465" y="683"/>
                  </a:cubicBezTo>
                  <a:lnTo>
                    <a:pt x="651" y="683"/>
                  </a:lnTo>
                  <a:cubicBezTo>
                    <a:pt x="931" y="683"/>
                    <a:pt x="1210" y="559"/>
                    <a:pt x="1396" y="373"/>
                  </a:cubicBezTo>
                  <a:cubicBezTo>
                    <a:pt x="1520" y="125"/>
                    <a:pt x="1272" y="1"/>
                    <a:pt x="10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4159;p60"/>
            <p:cNvSpPr/>
            <p:nvPr/>
          </p:nvSpPr>
          <p:spPr>
            <a:xfrm>
              <a:off x="3416825" y="5014100"/>
              <a:ext cx="43450" cy="17925"/>
            </a:xfrm>
            <a:custGeom>
              <a:avLst/>
              <a:gdLst/>
              <a:ahLst/>
              <a:cxnLst/>
              <a:rect l="l" t="t" r="r" b="b"/>
              <a:pathLst>
                <a:path w="1738" h="717" extrusionOk="0">
                  <a:moveTo>
                    <a:pt x="880" y="0"/>
                  </a:moveTo>
                  <a:cubicBezTo>
                    <a:pt x="752" y="0"/>
                    <a:pt x="621" y="31"/>
                    <a:pt x="497" y="93"/>
                  </a:cubicBezTo>
                  <a:cubicBezTo>
                    <a:pt x="403" y="124"/>
                    <a:pt x="0" y="373"/>
                    <a:pt x="217" y="528"/>
                  </a:cubicBezTo>
                  <a:cubicBezTo>
                    <a:pt x="398" y="648"/>
                    <a:pt x="617" y="716"/>
                    <a:pt x="841" y="716"/>
                  </a:cubicBezTo>
                  <a:cubicBezTo>
                    <a:pt x="964" y="716"/>
                    <a:pt x="1089" y="696"/>
                    <a:pt x="1210" y="652"/>
                  </a:cubicBezTo>
                  <a:cubicBezTo>
                    <a:pt x="1365" y="621"/>
                    <a:pt x="1737" y="466"/>
                    <a:pt x="1675" y="249"/>
                  </a:cubicBezTo>
                  <a:cubicBezTo>
                    <a:pt x="1640" y="125"/>
                    <a:pt x="1495" y="92"/>
                    <a:pt x="1347" y="92"/>
                  </a:cubicBezTo>
                  <a:cubicBezTo>
                    <a:pt x="1313" y="92"/>
                    <a:pt x="1278" y="94"/>
                    <a:pt x="1245" y="97"/>
                  </a:cubicBezTo>
                  <a:lnTo>
                    <a:pt x="1245" y="97"/>
                  </a:lnTo>
                  <a:cubicBezTo>
                    <a:pt x="1244" y="96"/>
                    <a:pt x="1243" y="94"/>
                    <a:pt x="1241" y="93"/>
                  </a:cubicBezTo>
                  <a:cubicBezTo>
                    <a:pt x="1132" y="31"/>
                    <a:pt x="1008" y="0"/>
                    <a:pt x="8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4160;p60"/>
            <p:cNvSpPr/>
            <p:nvPr/>
          </p:nvSpPr>
          <p:spPr>
            <a:xfrm>
              <a:off x="3400525" y="5073800"/>
              <a:ext cx="49675" cy="12450"/>
            </a:xfrm>
            <a:custGeom>
              <a:avLst/>
              <a:gdLst/>
              <a:ahLst/>
              <a:cxnLst/>
              <a:rect l="l" t="t" r="r" b="b"/>
              <a:pathLst>
                <a:path w="1987" h="498" extrusionOk="0">
                  <a:moveTo>
                    <a:pt x="1242" y="1"/>
                  </a:moveTo>
                  <a:cubicBezTo>
                    <a:pt x="900" y="1"/>
                    <a:pt x="1" y="497"/>
                    <a:pt x="745" y="497"/>
                  </a:cubicBezTo>
                  <a:cubicBezTo>
                    <a:pt x="1086" y="497"/>
                    <a:pt x="1986" y="1"/>
                    <a:pt x="12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4161;p60"/>
            <p:cNvSpPr/>
            <p:nvPr/>
          </p:nvSpPr>
          <p:spPr>
            <a:xfrm>
              <a:off x="3501350" y="5051975"/>
              <a:ext cx="43450" cy="12550"/>
            </a:xfrm>
            <a:custGeom>
              <a:avLst/>
              <a:gdLst/>
              <a:ahLst/>
              <a:cxnLst/>
              <a:rect l="l" t="t" r="r" b="b"/>
              <a:pathLst>
                <a:path w="1738" h="502" extrusionOk="0">
                  <a:moveTo>
                    <a:pt x="822" y="1"/>
                  </a:moveTo>
                  <a:cubicBezTo>
                    <a:pt x="595" y="1"/>
                    <a:pt x="350" y="118"/>
                    <a:pt x="155" y="284"/>
                  </a:cubicBezTo>
                  <a:cubicBezTo>
                    <a:pt x="0" y="471"/>
                    <a:pt x="311" y="502"/>
                    <a:pt x="435" y="502"/>
                  </a:cubicBezTo>
                  <a:lnTo>
                    <a:pt x="838" y="502"/>
                  </a:lnTo>
                  <a:cubicBezTo>
                    <a:pt x="1117" y="502"/>
                    <a:pt x="1365" y="409"/>
                    <a:pt x="1582" y="222"/>
                  </a:cubicBezTo>
                  <a:cubicBezTo>
                    <a:pt x="1737" y="36"/>
                    <a:pt x="1427" y="5"/>
                    <a:pt x="1303" y="5"/>
                  </a:cubicBezTo>
                  <a:lnTo>
                    <a:pt x="900" y="5"/>
                  </a:lnTo>
                  <a:cubicBezTo>
                    <a:pt x="874" y="2"/>
                    <a:pt x="848" y="1"/>
                    <a:pt x="8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4162;p60"/>
            <p:cNvSpPr/>
            <p:nvPr/>
          </p:nvSpPr>
          <p:spPr>
            <a:xfrm>
              <a:off x="3496700" y="5002475"/>
              <a:ext cx="41900" cy="13200"/>
            </a:xfrm>
            <a:custGeom>
              <a:avLst/>
              <a:gdLst/>
              <a:ahLst/>
              <a:cxnLst/>
              <a:rect l="l" t="t" r="r" b="b"/>
              <a:pathLst>
                <a:path w="1676" h="528" extrusionOk="0">
                  <a:moveTo>
                    <a:pt x="931" y="0"/>
                  </a:moveTo>
                  <a:cubicBezTo>
                    <a:pt x="652" y="0"/>
                    <a:pt x="372" y="93"/>
                    <a:pt x="186" y="279"/>
                  </a:cubicBezTo>
                  <a:cubicBezTo>
                    <a:pt x="0" y="496"/>
                    <a:pt x="310" y="527"/>
                    <a:pt x="465" y="527"/>
                  </a:cubicBezTo>
                  <a:lnTo>
                    <a:pt x="745" y="527"/>
                  </a:lnTo>
                  <a:cubicBezTo>
                    <a:pt x="1024" y="527"/>
                    <a:pt x="1303" y="434"/>
                    <a:pt x="1489" y="248"/>
                  </a:cubicBezTo>
                  <a:cubicBezTo>
                    <a:pt x="1675" y="62"/>
                    <a:pt x="1334" y="0"/>
                    <a:pt x="1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4163;p60"/>
            <p:cNvSpPr/>
            <p:nvPr/>
          </p:nvSpPr>
          <p:spPr>
            <a:xfrm>
              <a:off x="3578900" y="5077400"/>
              <a:ext cx="60500" cy="16100"/>
            </a:xfrm>
            <a:custGeom>
              <a:avLst/>
              <a:gdLst/>
              <a:ahLst/>
              <a:cxnLst/>
              <a:rect l="l" t="t" r="r" b="b"/>
              <a:pathLst>
                <a:path w="2420" h="644" extrusionOk="0">
                  <a:moveTo>
                    <a:pt x="986" y="1"/>
                  </a:moveTo>
                  <a:cubicBezTo>
                    <a:pt x="783" y="1"/>
                    <a:pt x="593" y="41"/>
                    <a:pt x="404" y="136"/>
                  </a:cubicBezTo>
                  <a:cubicBezTo>
                    <a:pt x="310" y="198"/>
                    <a:pt x="0" y="415"/>
                    <a:pt x="279" y="477"/>
                  </a:cubicBezTo>
                  <a:lnTo>
                    <a:pt x="1241" y="632"/>
                  </a:lnTo>
                  <a:cubicBezTo>
                    <a:pt x="1307" y="640"/>
                    <a:pt x="1373" y="644"/>
                    <a:pt x="1438" y="644"/>
                  </a:cubicBezTo>
                  <a:cubicBezTo>
                    <a:pt x="1649" y="644"/>
                    <a:pt x="1851" y="603"/>
                    <a:pt x="2017" y="508"/>
                  </a:cubicBezTo>
                  <a:cubicBezTo>
                    <a:pt x="2110" y="477"/>
                    <a:pt x="2420" y="229"/>
                    <a:pt x="2172" y="167"/>
                  </a:cubicBezTo>
                  <a:lnTo>
                    <a:pt x="1179" y="12"/>
                  </a:lnTo>
                  <a:cubicBezTo>
                    <a:pt x="1113" y="5"/>
                    <a:pt x="1049" y="1"/>
                    <a:pt x="9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4164;p60"/>
            <p:cNvSpPr/>
            <p:nvPr/>
          </p:nvSpPr>
          <p:spPr>
            <a:xfrm>
              <a:off x="3682025" y="5072250"/>
              <a:ext cx="40350" cy="20975"/>
            </a:xfrm>
            <a:custGeom>
              <a:avLst/>
              <a:gdLst/>
              <a:ahLst/>
              <a:cxnLst/>
              <a:rect l="l" t="t" r="r" b="b"/>
              <a:pathLst>
                <a:path w="1614" h="839" extrusionOk="0">
                  <a:moveTo>
                    <a:pt x="838" y="1"/>
                  </a:moveTo>
                  <a:cubicBezTo>
                    <a:pt x="187" y="1"/>
                    <a:pt x="1" y="838"/>
                    <a:pt x="745" y="838"/>
                  </a:cubicBezTo>
                  <a:cubicBezTo>
                    <a:pt x="1397" y="838"/>
                    <a:pt x="1614" y="1"/>
                    <a:pt x="8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4165;p60"/>
            <p:cNvSpPr/>
            <p:nvPr/>
          </p:nvSpPr>
          <p:spPr>
            <a:xfrm>
              <a:off x="3598275" y="5025400"/>
              <a:ext cx="50425" cy="21650"/>
            </a:xfrm>
            <a:custGeom>
              <a:avLst/>
              <a:gdLst/>
              <a:ahLst/>
              <a:cxnLst/>
              <a:rect l="l" t="t" r="r" b="b"/>
              <a:pathLst>
                <a:path w="2017" h="866" extrusionOk="0">
                  <a:moveTo>
                    <a:pt x="1595" y="1"/>
                  </a:moveTo>
                  <a:cubicBezTo>
                    <a:pt x="1493" y="1"/>
                    <a:pt x="1395" y="20"/>
                    <a:pt x="1335" y="45"/>
                  </a:cubicBezTo>
                  <a:lnTo>
                    <a:pt x="559" y="231"/>
                  </a:lnTo>
                  <a:cubicBezTo>
                    <a:pt x="373" y="293"/>
                    <a:pt x="1" y="448"/>
                    <a:pt x="63" y="696"/>
                  </a:cubicBezTo>
                  <a:cubicBezTo>
                    <a:pt x="99" y="824"/>
                    <a:pt x="255" y="866"/>
                    <a:pt x="414" y="866"/>
                  </a:cubicBezTo>
                  <a:cubicBezTo>
                    <a:pt x="525" y="866"/>
                    <a:pt x="638" y="846"/>
                    <a:pt x="714" y="820"/>
                  </a:cubicBezTo>
                  <a:lnTo>
                    <a:pt x="1490" y="634"/>
                  </a:lnTo>
                  <a:cubicBezTo>
                    <a:pt x="1645" y="603"/>
                    <a:pt x="2017" y="417"/>
                    <a:pt x="1955" y="200"/>
                  </a:cubicBezTo>
                  <a:cubicBezTo>
                    <a:pt x="1917" y="48"/>
                    <a:pt x="1753" y="1"/>
                    <a:pt x="15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4166;p60"/>
            <p:cNvSpPr/>
            <p:nvPr/>
          </p:nvSpPr>
          <p:spPr>
            <a:xfrm>
              <a:off x="3658775" y="4968975"/>
              <a:ext cx="40350" cy="15800"/>
            </a:xfrm>
            <a:custGeom>
              <a:avLst/>
              <a:gdLst/>
              <a:ahLst/>
              <a:cxnLst/>
              <a:rect l="l" t="t" r="r" b="b"/>
              <a:pathLst>
                <a:path w="1614" h="632" extrusionOk="0">
                  <a:moveTo>
                    <a:pt x="1270" y="0"/>
                  </a:moveTo>
                  <a:cubicBezTo>
                    <a:pt x="1083" y="0"/>
                    <a:pt x="850" y="78"/>
                    <a:pt x="745" y="99"/>
                  </a:cubicBezTo>
                  <a:lnTo>
                    <a:pt x="466" y="192"/>
                  </a:lnTo>
                  <a:cubicBezTo>
                    <a:pt x="341" y="254"/>
                    <a:pt x="0" y="410"/>
                    <a:pt x="124" y="565"/>
                  </a:cubicBezTo>
                  <a:cubicBezTo>
                    <a:pt x="173" y="613"/>
                    <a:pt x="249" y="631"/>
                    <a:pt x="336" y="631"/>
                  </a:cubicBezTo>
                  <a:cubicBezTo>
                    <a:pt x="525" y="631"/>
                    <a:pt x="762" y="545"/>
                    <a:pt x="869" y="503"/>
                  </a:cubicBezTo>
                  <a:lnTo>
                    <a:pt x="1148" y="410"/>
                  </a:lnTo>
                  <a:cubicBezTo>
                    <a:pt x="1241" y="378"/>
                    <a:pt x="1613" y="223"/>
                    <a:pt x="1489" y="68"/>
                  </a:cubicBezTo>
                  <a:cubicBezTo>
                    <a:pt x="1439" y="18"/>
                    <a:pt x="1360" y="0"/>
                    <a:pt x="12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4167;p60"/>
            <p:cNvSpPr/>
            <p:nvPr/>
          </p:nvSpPr>
          <p:spPr>
            <a:xfrm>
              <a:off x="3692900" y="5006225"/>
              <a:ext cx="38025" cy="16425"/>
            </a:xfrm>
            <a:custGeom>
              <a:avLst/>
              <a:gdLst/>
              <a:ahLst/>
              <a:cxnLst/>
              <a:rect l="l" t="t" r="r" b="b"/>
              <a:pathLst>
                <a:path w="1521" h="657" extrusionOk="0">
                  <a:moveTo>
                    <a:pt x="783" y="0"/>
                  </a:moveTo>
                  <a:cubicBezTo>
                    <a:pt x="533" y="0"/>
                    <a:pt x="291" y="120"/>
                    <a:pt x="124" y="315"/>
                  </a:cubicBezTo>
                  <a:cubicBezTo>
                    <a:pt x="0" y="532"/>
                    <a:pt x="248" y="657"/>
                    <a:pt x="434" y="657"/>
                  </a:cubicBezTo>
                  <a:lnTo>
                    <a:pt x="651" y="657"/>
                  </a:lnTo>
                  <a:cubicBezTo>
                    <a:pt x="931" y="657"/>
                    <a:pt x="1210" y="564"/>
                    <a:pt x="1396" y="346"/>
                  </a:cubicBezTo>
                  <a:cubicBezTo>
                    <a:pt x="1520" y="129"/>
                    <a:pt x="1272" y="5"/>
                    <a:pt x="1086" y="5"/>
                  </a:cubicBezTo>
                  <a:lnTo>
                    <a:pt x="869" y="5"/>
                  </a:lnTo>
                  <a:cubicBezTo>
                    <a:pt x="840" y="2"/>
                    <a:pt x="812" y="0"/>
                    <a:pt x="7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4168;p60"/>
            <p:cNvSpPr/>
            <p:nvPr/>
          </p:nvSpPr>
          <p:spPr>
            <a:xfrm>
              <a:off x="3744075" y="4959300"/>
              <a:ext cx="48100" cy="24325"/>
            </a:xfrm>
            <a:custGeom>
              <a:avLst/>
              <a:gdLst/>
              <a:ahLst/>
              <a:cxnLst/>
              <a:rect l="l" t="t" r="r" b="b"/>
              <a:pathLst>
                <a:path w="1924" h="973" extrusionOk="0">
                  <a:moveTo>
                    <a:pt x="953" y="1"/>
                  </a:moveTo>
                  <a:cubicBezTo>
                    <a:pt x="489" y="1"/>
                    <a:pt x="1" y="562"/>
                    <a:pt x="559" y="828"/>
                  </a:cubicBezTo>
                  <a:lnTo>
                    <a:pt x="745" y="921"/>
                  </a:lnTo>
                  <a:cubicBezTo>
                    <a:pt x="816" y="956"/>
                    <a:pt x="893" y="972"/>
                    <a:pt x="971" y="972"/>
                  </a:cubicBezTo>
                  <a:cubicBezTo>
                    <a:pt x="1435" y="972"/>
                    <a:pt x="1923" y="411"/>
                    <a:pt x="1365" y="145"/>
                  </a:cubicBezTo>
                  <a:lnTo>
                    <a:pt x="1179" y="52"/>
                  </a:lnTo>
                  <a:cubicBezTo>
                    <a:pt x="1108" y="16"/>
                    <a:pt x="1031" y="1"/>
                    <a:pt x="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4169;p60"/>
            <p:cNvSpPr/>
            <p:nvPr/>
          </p:nvSpPr>
          <p:spPr>
            <a:xfrm>
              <a:off x="3751050" y="5014100"/>
              <a:ext cx="48875" cy="15525"/>
            </a:xfrm>
            <a:custGeom>
              <a:avLst/>
              <a:gdLst/>
              <a:ahLst/>
              <a:cxnLst/>
              <a:rect l="l" t="t" r="r" b="b"/>
              <a:pathLst>
                <a:path w="1955" h="621" extrusionOk="0">
                  <a:moveTo>
                    <a:pt x="1179" y="0"/>
                  </a:moveTo>
                  <a:cubicBezTo>
                    <a:pt x="776" y="0"/>
                    <a:pt x="1" y="621"/>
                    <a:pt x="745" y="621"/>
                  </a:cubicBezTo>
                  <a:cubicBezTo>
                    <a:pt x="1148" y="621"/>
                    <a:pt x="1955" y="0"/>
                    <a:pt x="1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4170;p60"/>
            <p:cNvSpPr/>
            <p:nvPr/>
          </p:nvSpPr>
          <p:spPr>
            <a:xfrm>
              <a:off x="3754925" y="5063125"/>
              <a:ext cx="43450" cy="15975"/>
            </a:xfrm>
            <a:custGeom>
              <a:avLst/>
              <a:gdLst/>
              <a:ahLst/>
              <a:cxnLst/>
              <a:rect l="l" t="t" r="r" b="b"/>
              <a:pathLst>
                <a:path w="1738" h="639" extrusionOk="0">
                  <a:moveTo>
                    <a:pt x="956" y="0"/>
                  </a:moveTo>
                  <a:cubicBezTo>
                    <a:pt x="755" y="0"/>
                    <a:pt x="563" y="58"/>
                    <a:pt x="404" y="149"/>
                  </a:cubicBezTo>
                  <a:cubicBezTo>
                    <a:pt x="280" y="211"/>
                    <a:pt x="1" y="428"/>
                    <a:pt x="280" y="521"/>
                  </a:cubicBezTo>
                  <a:lnTo>
                    <a:pt x="559" y="614"/>
                  </a:lnTo>
                  <a:cubicBezTo>
                    <a:pt x="634" y="631"/>
                    <a:pt x="709" y="638"/>
                    <a:pt x="782" y="638"/>
                  </a:cubicBezTo>
                  <a:cubicBezTo>
                    <a:pt x="983" y="638"/>
                    <a:pt x="1176" y="581"/>
                    <a:pt x="1334" y="490"/>
                  </a:cubicBezTo>
                  <a:cubicBezTo>
                    <a:pt x="1459" y="428"/>
                    <a:pt x="1738" y="211"/>
                    <a:pt x="1459" y="118"/>
                  </a:cubicBezTo>
                  <a:lnTo>
                    <a:pt x="1179" y="25"/>
                  </a:lnTo>
                  <a:cubicBezTo>
                    <a:pt x="1105" y="8"/>
                    <a:pt x="1030" y="0"/>
                    <a:pt x="9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 name="Google Shape;4044;p60"/>
          <p:cNvGrpSpPr/>
          <p:nvPr/>
        </p:nvGrpSpPr>
        <p:grpSpPr>
          <a:xfrm>
            <a:off x="322780" y="337894"/>
            <a:ext cx="999625" cy="366200"/>
            <a:chOff x="6200800" y="2309100"/>
            <a:chExt cx="999625" cy="366200"/>
          </a:xfrm>
        </p:grpSpPr>
        <p:sp>
          <p:nvSpPr>
            <p:cNvPr id="124" name="Google Shape;4045;p60"/>
            <p:cNvSpPr/>
            <p:nvPr/>
          </p:nvSpPr>
          <p:spPr>
            <a:xfrm>
              <a:off x="6516425" y="2315400"/>
              <a:ext cx="327275" cy="100100"/>
            </a:xfrm>
            <a:custGeom>
              <a:avLst/>
              <a:gdLst/>
              <a:ahLst/>
              <a:cxnLst/>
              <a:rect l="l" t="t" r="r" b="b"/>
              <a:pathLst>
                <a:path w="13091" h="4004" extrusionOk="0">
                  <a:moveTo>
                    <a:pt x="6666" y="0"/>
                  </a:moveTo>
                  <a:cubicBezTo>
                    <a:pt x="4382" y="0"/>
                    <a:pt x="2104" y="466"/>
                    <a:pt x="0" y="1397"/>
                  </a:cubicBezTo>
                  <a:cubicBezTo>
                    <a:pt x="0" y="1397"/>
                    <a:pt x="1210" y="4003"/>
                    <a:pt x="5987" y="4003"/>
                  </a:cubicBezTo>
                  <a:cubicBezTo>
                    <a:pt x="6023" y="4003"/>
                    <a:pt x="6058" y="4003"/>
                    <a:pt x="6093" y="4003"/>
                  </a:cubicBezTo>
                  <a:cubicBezTo>
                    <a:pt x="12048" y="4003"/>
                    <a:pt x="13091" y="1397"/>
                    <a:pt x="13091" y="1397"/>
                  </a:cubicBezTo>
                  <a:cubicBezTo>
                    <a:pt x="13091" y="1397"/>
                    <a:pt x="10857" y="95"/>
                    <a:pt x="6887" y="2"/>
                  </a:cubicBezTo>
                  <a:cubicBezTo>
                    <a:pt x="6813" y="1"/>
                    <a:pt x="6739" y="0"/>
                    <a:pt x="66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4046;p60"/>
            <p:cNvSpPr/>
            <p:nvPr/>
          </p:nvSpPr>
          <p:spPr>
            <a:xfrm>
              <a:off x="6200800" y="2344900"/>
              <a:ext cx="358300" cy="141100"/>
            </a:xfrm>
            <a:custGeom>
              <a:avLst/>
              <a:gdLst/>
              <a:ahLst/>
              <a:cxnLst/>
              <a:rect l="l" t="t" r="r" b="b"/>
              <a:pathLst>
                <a:path w="14332" h="5644" extrusionOk="0">
                  <a:moveTo>
                    <a:pt x="12775" y="278"/>
                  </a:moveTo>
                  <a:lnTo>
                    <a:pt x="12775" y="278"/>
                  </a:lnTo>
                  <a:cubicBezTo>
                    <a:pt x="12007" y="396"/>
                    <a:pt x="11267" y="664"/>
                    <a:pt x="10609" y="1055"/>
                  </a:cubicBezTo>
                  <a:cubicBezTo>
                    <a:pt x="9213" y="1924"/>
                    <a:pt x="8097" y="2823"/>
                    <a:pt x="6484" y="3350"/>
                  </a:cubicBezTo>
                  <a:cubicBezTo>
                    <a:pt x="5739" y="3568"/>
                    <a:pt x="5026" y="3816"/>
                    <a:pt x="4312" y="4126"/>
                  </a:cubicBezTo>
                  <a:cubicBezTo>
                    <a:pt x="4002" y="4312"/>
                    <a:pt x="3413" y="4808"/>
                    <a:pt x="3071" y="4839"/>
                  </a:cubicBezTo>
                  <a:lnTo>
                    <a:pt x="993" y="3847"/>
                  </a:lnTo>
                  <a:cubicBezTo>
                    <a:pt x="1831" y="3164"/>
                    <a:pt x="2885" y="2761"/>
                    <a:pt x="3971" y="2637"/>
                  </a:cubicBezTo>
                  <a:cubicBezTo>
                    <a:pt x="4933" y="2451"/>
                    <a:pt x="5894" y="2420"/>
                    <a:pt x="6856" y="2265"/>
                  </a:cubicBezTo>
                  <a:cubicBezTo>
                    <a:pt x="8934" y="1892"/>
                    <a:pt x="10702" y="404"/>
                    <a:pt x="12750" y="279"/>
                  </a:cubicBezTo>
                  <a:cubicBezTo>
                    <a:pt x="12758" y="279"/>
                    <a:pt x="12766" y="279"/>
                    <a:pt x="12775" y="278"/>
                  </a:cubicBezTo>
                  <a:close/>
                  <a:moveTo>
                    <a:pt x="12967" y="0"/>
                  </a:moveTo>
                  <a:cubicBezTo>
                    <a:pt x="12067" y="62"/>
                    <a:pt x="11199" y="311"/>
                    <a:pt x="10392" y="683"/>
                  </a:cubicBezTo>
                  <a:cubicBezTo>
                    <a:pt x="9151" y="1241"/>
                    <a:pt x="8035" y="1830"/>
                    <a:pt x="6670" y="2048"/>
                  </a:cubicBezTo>
                  <a:cubicBezTo>
                    <a:pt x="5894" y="2172"/>
                    <a:pt x="5119" y="2203"/>
                    <a:pt x="4343" y="2327"/>
                  </a:cubicBezTo>
                  <a:cubicBezTo>
                    <a:pt x="3196" y="2482"/>
                    <a:pt x="1" y="3040"/>
                    <a:pt x="63" y="4746"/>
                  </a:cubicBezTo>
                  <a:cubicBezTo>
                    <a:pt x="107" y="5429"/>
                    <a:pt x="592" y="5643"/>
                    <a:pt x="1168" y="5643"/>
                  </a:cubicBezTo>
                  <a:cubicBezTo>
                    <a:pt x="1795" y="5643"/>
                    <a:pt x="2528" y="5389"/>
                    <a:pt x="2916" y="5212"/>
                  </a:cubicBezTo>
                  <a:cubicBezTo>
                    <a:pt x="3661" y="4901"/>
                    <a:pt x="4219" y="4436"/>
                    <a:pt x="4902" y="4126"/>
                  </a:cubicBezTo>
                  <a:cubicBezTo>
                    <a:pt x="5894" y="3661"/>
                    <a:pt x="6918" y="3599"/>
                    <a:pt x="7911" y="3226"/>
                  </a:cubicBezTo>
                  <a:cubicBezTo>
                    <a:pt x="10048" y="2402"/>
                    <a:pt x="10953" y="495"/>
                    <a:pt x="13585" y="495"/>
                  </a:cubicBezTo>
                  <a:cubicBezTo>
                    <a:pt x="13627" y="495"/>
                    <a:pt x="13669" y="496"/>
                    <a:pt x="13711" y="497"/>
                  </a:cubicBezTo>
                  <a:cubicBezTo>
                    <a:pt x="13897" y="497"/>
                    <a:pt x="14332" y="217"/>
                    <a:pt x="13959" y="217"/>
                  </a:cubicBezTo>
                  <a:cubicBezTo>
                    <a:pt x="13860" y="212"/>
                    <a:pt x="13761" y="210"/>
                    <a:pt x="13662" y="210"/>
                  </a:cubicBezTo>
                  <a:cubicBezTo>
                    <a:pt x="13371" y="210"/>
                    <a:pt x="13082" y="232"/>
                    <a:pt x="12796" y="275"/>
                  </a:cubicBezTo>
                  <a:lnTo>
                    <a:pt x="12796" y="275"/>
                  </a:lnTo>
                  <a:cubicBezTo>
                    <a:pt x="12994" y="238"/>
                    <a:pt x="13312" y="0"/>
                    <a:pt x="12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4047;p60"/>
            <p:cNvSpPr/>
            <p:nvPr/>
          </p:nvSpPr>
          <p:spPr>
            <a:xfrm>
              <a:off x="6269050" y="2345475"/>
              <a:ext cx="308050" cy="210300"/>
            </a:xfrm>
            <a:custGeom>
              <a:avLst/>
              <a:gdLst/>
              <a:ahLst/>
              <a:cxnLst/>
              <a:rect l="l" t="t" r="r" b="b"/>
              <a:pathLst>
                <a:path w="12322" h="8412" extrusionOk="0">
                  <a:moveTo>
                    <a:pt x="11056" y="458"/>
                  </a:moveTo>
                  <a:cubicBezTo>
                    <a:pt x="10218" y="871"/>
                    <a:pt x="9621" y="1569"/>
                    <a:pt x="8934" y="2304"/>
                  </a:cubicBezTo>
                  <a:cubicBezTo>
                    <a:pt x="7569" y="3824"/>
                    <a:pt x="6049" y="5902"/>
                    <a:pt x="4343" y="7019"/>
                  </a:cubicBezTo>
                  <a:lnTo>
                    <a:pt x="3909" y="7391"/>
                  </a:lnTo>
                  <a:lnTo>
                    <a:pt x="1241" y="7391"/>
                  </a:lnTo>
                  <a:cubicBezTo>
                    <a:pt x="1024" y="6833"/>
                    <a:pt x="1737" y="5840"/>
                    <a:pt x="2110" y="5468"/>
                  </a:cubicBezTo>
                  <a:cubicBezTo>
                    <a:pt x="2978" y="4599"/>
                    <a:pt x="4343" y="4010"/>
                    <a:pt x="5398" y="3420"/>
                  </a:cubicBezTo>
                  <a:cubicBezTo>
                    <a:pt x="6297" y="2862"/>
                    <a:pt x="7228" y="2335"/>
                    <a:pt x="8189" y="1838"/>
                  </a:cubicBezTo>
                  <a:cubicBezTo>
                    <a:pt x="8978" y="1406"/>
                    <a:pt x="10059" y="660"/>
                    <a:pt x="11056" y="458"/>
                  </a:cubicBezTo>
                  <a:close/>
                  <a:moveTo>
                    <a:pt x="11661" y="0"/>
                  </a:moveTo>
                  <a:cubicBezTo>
                    <a:pt x="10521" y="0"/>
                    <a:pt x="9582" y="662"/>
                    <a:pt x="8562" y="1187"/>
                  </a:cubicBezTo>
                  <a:cubicBezTo>
                    <a:pt x="7104" y="1963"/>
                    <a:pt x="5646" y="2769"/>
                    <a:pt x="4219" y="3638"/>
                  </a:cubicBezTo>
                  <a:cubicBezTo>
                    <a:pt x="3133" y="4289"/>
                    <a:pt x="0" y="5530"/>
                    <a:pt x="528" y="7267"/>
                  </a:cubicBezTo>
                  <a:cubicBezTo>
                    <a:pt x="783" y="8109"/>
                    <a:pt x="1432" y="8412"/>
                    <a:pt x="2150" y="8412"/>
                  </a:cubicBezTo>
                  <a:cubicBezTo>
                    <a:pt x="2913" y="8412"/>
                    <a:pt x="3754" y="8070"/>
                    <a:pt x="4281" y="7670"/>
                  </a:cubicBezTo>
                  <a:cubicBezTo>
                    <a:pt x="5305" y="6895"/>
                    <a:pt x="6204" y="5840"/>
                    <a:pt x="7073" y="4940"/>
                  </a:cubicBezTo>
                  <a:cubicBezTo>
                    <a:pt x="8438" y="3576"/>
                    <a:pt x="10082" y="939"/>
                    <a:pt x="12036" y="536"/>
                  </a:cubicBezTo>
                  <a:cubicBezTo>
                    <a:pt x="12322" y="484"/>
                    <a:pt x="12281" y="192"/>
                    <a:pt x="12059" y="154"/>
                  </a:cubicBezTo>
                  <a:lnTo>
                    <a:pt x="12059" y="154"/>
                  </a:lnTo>
                  <a:cubicBezTo>
                    <a:pt x="12066" y="82"/>
                    <a:pt x="12018" y="20"/>
                    <a:pt x="11881" y="8"/>
                  </a:cubicBezTo>
                  <a:cubicBezTo>
                    <a:pt x="11806" y="3"/>
                    <a:pt x="11733" y="0"/>
                    <a:pt x="116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4048;p60"/>
            <p:cNvSpPr/>
            <p:nvPr/>
          </p:nvSpPr>
          <p:spPr>
            <a:xfrm>
              <a:off x="6615675" y="2366575"/>
              <a:ext cx="120225" cy="308725"/>
            </a:xfrm>
            <a:custGeom>
              <a:avLst/>
              <a:gdLst/>
              <a:ahLst/>
              <a:cxnLst/>
              <a:rect l="l" t="t" r="r" b="b"/>
              <a:pathLst>
                <a:path w="4809" h="12349" extrusionOk="0">
                  <a:moveTo>
                    <a:pt x="2184" y="0"/>
                  </a:moveTo>
                  <a:cubicBezTo>
                    <a:pt x="2008" y="0"/>
                    <a:pt x="1791" y="121"/>
                    <a:pt x="1831" y="281"/>
                  </a:cubicBezTo>
                  <a:lnTo>
                    <a:pt x="1831" y="250"/>
                  </a:lnTo>
                  <a:lnTo>
                    <a:pt x="1831" y="250"/>
                  </a:lnTo>
                  <a:cubicBezTo>
                    <a:pt x="2855" y="3166"/>
                    <a:pt x="1" y="5492"/>
                    <a:pt x="373" y="8408"/>
                  </a:cubicBezTo>
                  <a:cubicBezTo>
                    <a:pt x="527" y="9482"/>
                    <a:pt x="1530" y="12348"/>
                    <a:pt x="2934" y="12348"/>
                  </a:cubicBezTo>
                  <a:cubicBezTo>
                    <a:pt x="2949" y="12348"/>
                    <a:pt x="2964" y="12348"/>
                    <a:pt x="2979" y="12347"/>
                  </a:cubicBezTo>
                  <a:cubicBezTo>
                    <a:pt x="3444" y="12347"/>
                    <a:pt x="3971" y="11603"/>
                    <a:pt x="4189" y="11324"/>
                  </a:cubicBezTo>
                  <a:cubicBezTo>
                    <a:pt x="4809" y="10548"/>
                    <a:pt x="4778" y="10300"/>
                    <a:pt x="4592" y="9339"/>
                  </a:cubicBezTo>
                  <a:cubicBezTo>
                    <a:pt x="4251" y="7881"/>
                    <a:pt x="4685" y="6578"/>
                    <a:pt x="4530" y="5120"/>
                  </a:cubicBezTo>
                  <a:cubicBezTo>
                    <a:pt x="4406" y="3569"/>
                    <a:pt x="2979" y="2080"/>
                    <a:pt x="3537" y="529"/>
                  </a:cubicBezTo>
                  <a:cubicBezTo>
                    <a:pt x="3586" y="365"/>
                    <a:pt x="3454" y="288"/>
                    <a:pt x="3304" y="288"/>
                  </a:cubicBezTo>
                  <a:cubicBezTo>
                    <a:pt x="3170" y="288"/>
                    <a:pt x="3023" y="350"/>
                    <a:pt x="2979" y="467"/>
                  </a:cubicBezTo>
                  <a:cubicBezTo>
                    <a:pt x="2451" y="2049"/>
                    <a:pt x="3599" y="3197"/>
                    <a:pt x="3909" y="4717"/>
                  </a:cubicBezTo>
                  <a:cubicBezTo>
                    <a:pt x="4158" y="5989"/>
                    <a:pt x="3630" y="7105"/>
                    <a:pt x="3723" y="8377"/>
                  </a:cubicBezTo>
                  <a:cubicBezTo>
                    <a:pt x="3785" y="9308"/>
                    <a:pt x="4809" y="10579"/>
                    <a:pt x="3568" y="11324"/>
                  </a:cubicBezTo>
                  <a:cubicBezTo>
                    <a:pt x="3383" y="11435"/>
                    <a:pt x="3206" y="11484"/>
                    <a:pt x="3038" y="11484"/>
                  </a:cubicBezTo>
                  <a:cubicBezTo>
                    <a:pt x="2073" y="11484"/>
                    <a:pt x="1386" y="9883"/>
                    <a:pt x="1149" y="9090"/>
                  </a:cubicBezTo>
                  <a:cubicBezTo>
                    <a:pt x="714" y="7695"/>
                    <a:pt x="994" y="6485"/>
                    <a:pt x="1552" y="5182"/>
                  </a:cubicBezTo>
                  <a:cubicBezTo>
                    <a:pt x="2234" y="3476"/>
                    <a:pt x="3041" y="1956"/>
                    <a:pt x="2389" y="126"/>
                  </a:cubicBezTo>
                  <a:cubicBezTo>
                    <a:pt x="2367" y="37"/>
                    <a:pt x="2282" y="0"/>
                    <a:pt x="21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4049;p60"/>
            <p:cNvSpPr/>
            <p:nvPr/>
          </p:nvSpPr>
          <p:spPr>
            <a:xfrm>
              <a:off x="6766900" y="2340600"/>
              <a:ext cx="433525" cy="139075"/>
            </a:xfrm>
            <a:custGeom>
              <a:avLst/>
              <a:gdLst/>
              <a:ahLst/>
              <a:cxnLst/>
              <a:rect l="l" t="t" r="r" b="b"/>
              <a:pathLst>
                <a:path w="17341" h="5563" extrusionOk="0">
                  <a:moveTo>
                    <a:pt x="5949" y="412"/>
                  </a:moveTo>
                  <a:cubicBezTo>
                    <a:pt x="6607" y="412"/>
                    <a:pt x="7273" y="469"/>
                    <a:pt x="7973" y="607"/>
                  </a:cubicBezTo>
                  <a:cubicBezTo>
                    <a:pt x="9369" y="886"/>
                    <a:pt x="10795" y="1134"/>
                    <a:pt x="12160" y="1537"/>
                  </a:cubicBezTo>
                  <a:cubicBezTo>
                    <a:pt x="12998" y="1754"/>
                    <a:pt x="15883" y="2778"/>
                    <a:pt x="15572" y="4019"/>
                  </a:cubicBezTo>
                  <a:lnTo>
                    <a:pt x="13742" y="5135"/>
                  </a:lnTo>
                  <a:cubicBezTo>
                    <a:pt x="13277" y="4856"/>
                    <a:pt x="12843" y="4546"/>
                    <a:pt x="12439" y="4174"/>
                  </a:cubicBezTo>
                  <a:cubicBezTo>
                    <a:pt x="12067" y="3864"/>
                    <a:pt x="11726" y="3553"/>
                    <a:pt x="11323" y="3274"/>
                  </a:cubicBezTo>
                  <a:cubicBezTo>
                    <a:pt x="10547" y="2809"/>
                    <a:pt x="9710" y="2499"/>
                    <a:pt x="8841" y="2282"/>
                  </a:cubicBezTo>
                  <a:cubicBezTo>
                    <a:pt x="6583" y="1695"/>
                    <a:pt x="4242" y="1330"/>
                    <a:pt x="1922" y="873"/>
                  </a:cubicBezTo>
                  <a:lnTo>
                    <a:pt x="1922" y="873"/>
                  </a:lnTo>
                  <a:cubicBezTo>
                    <a:pt x="2121" y="854"/>
                    <a:pt x="2318" y="827"/>
                    <a:pt x="2513" y="793"/>
                  </a:cubicBezTo>
                  <a:cubicBezTo>
                    <a:pt x="3725" y="578"/>
                    <a:pt x="4827" y="412"/>
                    <a:pt x="5949" y="412"/>
                  </a:cubicBezTo>
                  <a:close/>
                  <a:moveTo>
                    <a:pt x="5920" y="0"/>
                  </a:moveTo>
                  <a:cubicBezTo>
                    <a:pt x="4356" y="0"/>
                    <a:pt x="2879" y="617"/>
                    <a:pt x="1323" y="617"/>
                  </a:cubicBezTo>
                  <a:cubicBezTo>
                    <a:pt x="1101" y="617"/>
                    <a:pt x="878" y="604"/>
                    <a:pt x="652" y="576"/>
                  </a:cubicBezTo>
                  <a:cubicBezTo>
                    <a:pt x="528" y="576"/>
                    <a:pt x="1" y="824"/>
                    <a:pt x="311" y="855"/>
                  </a:cubicBezTo>
                  <a:cubicBezTo>
                    <a:pt x="584" y="889"/>
                    <a:pt x="858" y="906"/>
                    <a:pt x="1130" y="909"/>
                  </a:cubicBezTo>
                  <a:lnTo>
                    <a:pt x="1130" y="909"/>
                  </a:lnTo>
                  <a:cubicBezTo>
                    <a:pt x="1065" y="961"/>
                    <a:pt x="1055" y="1016"/>
                    <a:pt x="1179" y="1041"/>
                  </a:cubicBezTo>
                  <a:cubicBezTo>
                    <a:pt x="4902" y="1816"/>
                    <a:pt x="9120" y="2064"/>
                    <a:pt x="12129" y="4546"/>
                  </a:cubicBezTo>
                  <a:cubicBezTo>
                    <a:pt x="12710" y="5030"/>
                    <a:pt x="13677" y="5562"/>
                    <a:pt x="14549" y="5562"/>
                  </a:cubicBezTo>
                  <a:cubicBezTo>
                    <a:pt x="15074" y="5562"/>
                    <a:pt x="15564" y="5369"/>
                    <a:pt x="15914" y="4856"/>
                  </a:cubicBezTo>
                  <a:cubicBezTo>
                    <a:pt x="17340" y="2809"/>
                    <a:pt x="13246" y="1413"/>
                    <a:pt x="12005" y="1103"/>
                  </a:cubicBezTo>
                  <a:cubicBezTo>
                    <a:pt x="10144" y="607"/>
                    <a:pt x="8252" y="234"/>
                    <a:pt x="6360" y="17"/>
                  </a:cubicBezTo>
                  <a:cubicBezTo>
                    <a:pt x="6212" y="6"/>
                    <a:pt x="6066" y="0"/>
                    <a:pt x="59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4050;p60"/>
            <p:cNvSpPr/>
            <p:nvPr/>
          </p:nvSpPr>
          <p:spPr>
            <a:xfrm>
              <a:off x="6780750" y="2364900"/>
              <a:ext cx="336700" cy="202325"/>
            </a:xfrm>
            <a:custGeom>
              <a:avLst/>
              <a:gdLst/>
              <a:ahLst/>
              <a:cxnLst/>
              <a:rect l="l" t="t" r="r" b="b"/>
              <a:pathLst>
                <a:path w="13468" h="8093" extrusionOk="0">
                  <a:moveTo>
                    <a:pt x="1103" y="503"/>
                  </a:moveTo>
                  <a:lnTo>
                    <a:pt x="1103" y="503"/>
                  </a:lnTo>
                  <a:cubicBezTo>
                    <a:pt x="3252" y="1010"/>
                    <a:pt x="5536" y="1407"/>
                    <a:pt x="7512" y="2395"/>
                  </a:cubicBezTo>
                  <a:cubicBezTo>
                    <a:pt x="8504" y="2892"/>
                    <a:pt x="9435" y="3543"/>
                    <a:pt x="10241" y="4318"/>
                  </a:cubicBezTo>
                  <a:cubicBezTo>
                    <a:pt x="10738" y="4784"/>
                    <a:pt x="11172" y="5342"/>
                    <a:pt x="11482" y="5963"/>
                  </a:cubicBezTo>
                  <a:cubicBezTo>
                    <a:pt x="11778" y="6781"/>
                    <a:pt x="11407" y="7416"/>
                    <a:pt x="10711" y="7416"/>
                  </a:cubicBezTo>
                  <a:cubicBezTo>
                    <a:pt x="10458" y="7416"/>
                    <a:pt x="10161" y="7332"/>
                    <a:pt x="9838" y="7141"/>
                  </a:cubicBezTo>
                  <a:cubicBezTo>
                    <a:pt x="9249" y="6800"/>
                    <a:pt x="8846" y="5838"/>
                    <a:pt x="8287" y="5404"/>
                  </a:cubicBezTo>
                  <a:cubicBezTo>
                    <a:pt x="7667" y="4939"/>
                    <a:pt x="7015" y="4567"/>
                    <a:pt x="6333" y="4225"/>
                  </a:cubicBezTo>
                  <a:cubicBezTo>
                    <a:pt x="4422" y="3242"/>
                    <a:pt x="2663" y="1978"/>
                    <a:pt x="1103" y="503"/>
                  </a:cubicBezTo>
                  <a:close/>
                  <a:moveTo>
                    <a:pt x="504" y="1"/>
                  </a:moveTo>
                  <a:cubicBezTo>
                    <a:pt x="309" y="1"/>
                    <a:pt x="0" y="157"/>
                    <a:pt x="98" y="255"/>
                  </a:cubicBezTo>
                  <a:cubicBezTo>
                    <a:pt x="1246" y="1403"/>
                    <a:pt x="2456" y="2457"/>
                    <a:pt x="3789" y="3357"/>
                  </a:cubicBezTo>
                  <a:cubicBezTo>
                    <a:pt x="5216" y="4287"/>
                    <a:pt x="6953" y="4784"/>
                    <a:pt x="8194" y="5963"/>
                  </a:cubicBezTo>
                  <a:cubicBezTo>
                    <a:pt x="8854" y="6623"/>
                    <a:pt x="9707" y="8093"/>
                    <a:pt x="10768" y="8093"/>
                  </a:cubicBezTo>
                  <a:cubicBezTo>
                    <a:pt x="11053" y="8093"/>
                    <a:pt x="11353" y="7987"/>
                    <a:pt x="11668" y="7731"/>
                  </a:cubicBezTo>
                  <a:cubicBezTo>
                    <a:pt x="13467" y="6304"/>
                    <a:pt x="10676" y="3853"/>
                    <a:pt x="9621" y="3078"/>
                  </a:cubicBezTo>
                  <a:cubicBezTo>
                    <a:pt x="7108" y="1248"/>
                    <a:pt x="3789" y="751"/>
                    <a:pt x="843" y="38"/>
                  </a:cubicBezTo>
                  <a:cubicBezTo>
                    <a:pt x="832" y="36"/>
                    <a:pt x="820" y="35"/>
                    <a:pt x="807" y="35"/>
                  </a:cubicBezTo>
                  <a:cubicBezTo>
                    <a:pt x="762" y="35"/>
                    <a:pt x="707" y="46"/>
                    <a:pt x="651" y="64"/>
                  </a:cubicBezTo>
                  <a:lnTo>
                    <a:pt x="651" y="64"/>
                  </a:lnTo>
                  <a:cubicBezTo>
                    <a:pt x="643" y="55"/>
                    <a:pt x="634" y="46"/>
                    <a:pt x="625" y="38"/>
                  </a:cubicBezTo>
                  <a:cubicBezTo>
                    <a:pt x="599" y="12"/>
                    <a:pt x="556" y="1"/>
                    <a:pt x="5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4051;p60"/>
            <p:cNvSpPr/>
            <p:nvPr/>
          </p:nvSpPr>
          <p:spPr>
            <a:xfrm>
              <a:off x="6749300" y="2375400"/>
              <a:ext cx="247175" cy="246125"/>
            </a:xfrm>
            <a:custGeom>
              <a:avLst/>
              <a:gdLst/>
              <a:ahLst/>
              <a:cxnLst/>
              <a:rect l="l" t="t" r="r" b="b"/>
              <a:pathLst>
                <a:path w="9887" h="9845" extrusionOk="0">
                  <a:moveTo>
                    <a:pt x="2759" y="2413"/>
                  </a:moveTo>
                  <a:cubicBezTo>
                    <a:pt x="3732" y="3100"/>
                    <a:pt x="4764" y="3702"/>
                    <a:pt x="5730" y="4426"/>
                  </a:cubicBezTo>
                  <a:cubicBezTo>
                    <a:pt x="6691" y="5139"/>
                    <a:pt x="7870" y="6070"/>
                    <a:pt x="8429" y="7124"/>
                  </a:cubicBezTo>
                  <a:cubicBezTo>
                    <a:pt x="8677" y="7559"/>
                    <a:pt x="9049" y="8613"/>
                    <a:pt x="8584" y="9048"/>
                  </a:cubicBezTo>
                  <a:lnTo>
                    <a:pt x="6847" y="9389"/>
                  </a:lnTo>
                  <a:cubicBezTo>
                    <a:pt x="6505" y="9203"/>
                    <a:pt x="6257" y="8955"/>
                    <a:pt x="6071" y="8644"/>
                  </a:cubicBezTo>
                  <a:cubicBezTo>
                    <a:pt x="4558" y="6832"/>
                    <a:pt x="3967" y="4420"/>
                    <a:pt x="2759" y="2413"/>
                  </a:cubicBezTo>
                  <a:close/>
                  <a:moveTo>
                    <a:pt x="501" y="0"/>
                  </a:moveTo>
                  <a:cubicBezTo>
                    <a:pt x="324" y="0"/>
                    <a:pt x="1" y="181"/>
                    <a:pt x="53" y="207"/>
                  </a:cubicBezTo>
                  <a:cubicBezTo>
                    <a:pt x="2225" y="1696"/>
                    <a:pt x="3279" y="4457"/>
                    <a:pt x="4334" y="6752"/>
                  </a:cubicBezTo>
                  <a:cubicBezTo>
                    <a:pt x="4900" y="8053"/>
                    <a:pt x="5749" y="9844"/>
                    <a:pt x="7329" y="9844"/>
                  </a:cubicBezTo>
                  <a:cubicBezTo>
                    <a:pt x="7482" y="9844"/>
                    <a:pt x="7641" y="9828"/>
                    <a:pt x="7808" y="9792"/>
                  </a:cubicBezTo>
                  <a:cubicBezTo>
                    <a:pt x="9886" y="9389"/>
                    <a:pt x="9297" y="7218"/>
                    <a:pt x="8211" y="5977"/>
                  </a:cubicBezTo>
                  <a:cubicBezTo>
                    <a:pt x="6257" y="3805"/>
                    <a:pt x="3403" y="2813"/>
                    <a:pt x="1418" y="672"/>
                  </a:cubicBezTo>
                  <a:cubicBezTo>
                    <a:pt x="1406" y="660"/>
                    <a:pt x="1387" y="653"/>
                    <a:pt x="1364" y="650"/>
                  </a:cubicBezTo>
                  <a:lnTo>
                    <a:pt x="1364" y="650"/>
                  </a:lnTo>
                  <a:cubicBezTo>
                    <a:pt x="1125" y="426"/>
                    <a:pt x="865" y="215"/>
                    <a:pt x="581" y="21"/>
                  </a:cubicBezTo>
                  <a:cubicBezTo>
                    <a:pt x="561" y="7"/>
                    <a:pt x="533" y="0"/>
                    <a:pt x="5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4052;p60"/>
            <p:cNvSpPr/>
            <p:nvPr/>
          </p:nvSpPr>
          <p:spPr>
            <a:xfrm>
              <a:off x="6696850" y="2391175"/>
              <a:ext cx="222850" cy="261875"/>
            </a:xfrm>
            <a:custGeom>
              <a:avLst/>
              <a:gdLst/>
              <a:ahLst/>
              <a:cxnLst/>
              <a:rect l="l" t="t" r="r" b="b"/>
              <a:pathLst>
                <a:path w="8914" h="10475" extrusionOk="0">
                  <a:moveTo>
                    <a:pt x="1937" y="1"/>
                  </a:moveTo>
                  <a:cubicBezTo>
                    <a:pt x="1755" y="1"/>
                    <a:pt x="1467" y="132"/>
                    <a:pt x="1562" y="228"/>
                  </a:cubicBezTo>
                  <a:cubicBezTo>
                    <a:pt x="2803" y="1686"/>
                    <a:pt x="3826" y="3299"/>
                    <a:pt x="4664" y="5005"/>
                  </a:cubicBezTo>
                  <a:cubicBezTo>
                    <a:pt x="5036" y="5780"/>
                    <a:pt x="5346" y="6556"/>
                    <a:pt x="5594" y="7362"/>
                  </a:cubicBezTo>
                  <a:cubicBezTo>
                    <a:pt x="5687" y="7610"/>
                    <a:pt x="5967" y="8200"/>
                    <a:pt x="5874" y="8448"/>
                  </a:cubicBezTo>
                  <a:lnTo>
                    <a:pt x="3702" y="9595"/>
                  </a:lnTo>
                  <a:cubicBezTo>
                    <a:pt x="3423" y="9316"/>
                    <a:pt x="3206" y="8975"/>
                    <a:pt x="3082" y="8572"/>
                  </a:cubicBezTo>
                  <a:cubicBezTo>
                    <a:pt x="2834" y="7858"/>
                    <a:pt x="2989" y="7083"/>
                    <a:pt x="2865" y="6338"/>
                  </a:cubicBezTo>
                  <a:cubicBezTo>
                    <a:pt x="2741" y="5501"/>
                    <a:pt x="2337" y="4725"/>
                    <a:pt x="2213" y="3919"/>
                  </a:cubicBezTo>
                  <a:cubicBezTo>
                    <a:pt x="1996" y="2492"/>
                    <a:pt x="2151" y="1096"/>
                    <a:pt x="631" y="538"/>
                  </a:cubicBezTo>
                  <a:cubicBezTo>
                    <a:pt x="614" y="531"/>
                    <a:pt x="593" y="528"/>
                    <a:pt x="569" y="528"/>
                  </a:cubicBezTo>
                  <a:cubicBezTo>
                    <a:pt x="376" y="528"/>
                    <a:pt x="0" y="731"/>
                    <a:pt x="166" y="786"/>
                  </a:cubicBezTo>
                  <a:cubicBezTo>
                    <a:pt x="1934" y="1437"/>
                    <a:pt x="1500" y="3857"/>
                    <a:pt x="1965" y="5315"/>
                  </a:cubicBezTo>
                  <a:cubicBezTo>
                    <a:pt x="2368" y="6462"/>
                    <a:pt x="2089" y="7858"/>
                    <a:pt x="2617" y="8944"/>
                  </a:cubicBezTo>
                  <a:cubicBezTo>
                    <a:pt x="2974" y="9762"/>
                    <a:pt x="3838" y="10474"/>
                    <a:pt x="4755" y="10474"/>
                  </a:cubicBezTo>
                  <a:cubicBezTo>
                    <a:pt x="4951" y="10474"/>
                    <a:pt x="5150" y="10442"/>
                    <a:pt x="5346" y="10371"/>
                  </a:cubicBezTo>
                  <a:cubicBezTo>
                    <a:pt x="8913" y="9006"/>
                    <a:pt x="3361" y="1592"/>
                    <a:pt x="2058" y="41"/>
                  </a:cubicBezTo>
                  <a:cubicBezTo>
                    <a:pt x="2037" y="13"/>
                    <a:pt x="1992" y="1"/>
                    <a:pt x="19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4053;p60"/>
            <p:cNvSpPr/>
            <p:nvPr/>
          </p:nvSpPr>
          <p:spPr>
            <a:xfrm>
              <a:off x="6301625" y="2375425"/>
              <a:ext cx="307100" cy="254600"/>
            </a:xfrm>
            <a:custGeom>
              <a:avLst/>
              <a:gdLst/>
              <a:ahLst/>
              <a:cxnLst/>
              <a:rect l="l" t="t" r="r" b="b"/>
              <a:pathLst>
                <a:path w="12284" h="10184" extrusionOk="0">
                  <a:moveTo>
                    <a:pt x="10358" y="1062"/>
                  </a:moveTo>
                  <a:cubicBezTo>
                    <a:pt x="10198" y="1374"/>
                    <a:pt x="10049" y="1740"/>
                    <a:pt x="9833" y="2129"/>
                  </a:cubicBezTo>
                  <a:cubicBezTo>
                    <a:pt x="8623" y="4332"/>
                    <a:pt x="6762" y="6534"/>
                    <a:pt x="5025" y="8333"/>
                  </a:cubicBezTo>
                  <a:cubicBezTo>
                    <a:pt x="4565" y="8818"/>
                    <a:pt x="3670" y="9812"/>
                    <a:pt x="2857" y="9812"/>
                  </a:cubicBezTo>
                  <a:cubicBezTo>
                    <a:pt x="2629" y="9812"/>
                    <a:pt x="2407" y="9734"/>
                    <a:pt x="2202" y="9543"/>
                  </a:cubicBezTo>
                  <a:cubicBezTo>
                    <a:pt x="1303" y="8643"/>
                    <a:pt x="2575" y="7123"/>
                    <a:pt x="3226" y="6534"/>
                  </a:cubicBezTo>
                  <a:cubicBezTo>
                    <a:pt x="4126" y="5728"/>
                    <a:pt x="5211" y="5200"/>
                    <a:pt x="6173" y="4487"/>
                  </a:cubicBezTo>
                  <a:cubicBezTo>
                    <a:pt x="7620" y="3401"/>
                    <a:pt x="8899" y="2128"/>
                    <a:pt x="10358" y="1062"/>
                  </a:cubicBezTo>
                  <a:close/>
                  <a:moveTo>
                    <a:pt x="11514" y="0"/>
                  </a:moveTo>
                  <a:cubicBezTo>
                    <a:pt x="11435" y="0"/>
                    <a:pt x="11353" y="16"/>
                    <a:pt x="11291" y="51"/>
                  </a:cubicBezTo>
                  <a:lnTo>
                    <a:pt x="11291" y="20"/>
                  </a:lnTo>
                  <a:cubicBezTo>
                    <a:pt x="8561" y="1571"/>
                    <a:pt x="6359" y="3897"/>
                    <a:pt x="3784" y="5635"/>
                  </a:cubicBezTo>
                  <a:cubicBezTo>
                    <a:pt x="2730" y="6379"/>
                    <a:pt x="0" y="8488"/>
                    <a:pt x="1861" y="9884"/>
                  </a:cubicBezTo>
                  <a:cubicBezTo>
                    <a:pt x="2149" y="10095"/>
                    <a:pt x="2447" y="10183"/>
                    <a:pt x="2746" y="10183"/>
                  </a:cubicBezTo>
                  <a:cubicBezTo>
                    <a:pt x="3899" y="10183"/>
                    <a:pt x="5067" y="8868"/>
                    <a:pt x="5708" y="8178"/>
                  </a:cubicBezTo>
                  <a:cubicBezTo>
                    <a:pt x="6669" y="7123"/>
                    <a:pt x="7569" y="6038"/>
                    <a:pt x="8406" y="4890"/>
                  </a:cubicBezTo>
                  <a:cubicBezTo>
                    <a:pt x="8965" y="4177"/>
                    <a:pt x="9554" y="3463"/>
                    <a:pt x="10019" y="2688"/>
                  </a:cubicBezTo>
                  <a:cubicBezTo>
                    <a:pt x="10330" y="2222"/>
                    <a:pt x="11105" y="423"/>
                    <a:pt x="11694" y="423"/>
                  </a:cubicBezTo>
                  <a:cubicBezTo>
                    <a:pt x="11912" y="423"/>
                    <a:pt x="12284" y="82"/>
                    <a:pt x="11912" y="82"/>
                  </a:cubicBezTo>
                  <a:cubicBezTo>
                    <a:pt x="11860" y="82"/>
                    <a:pt x="11811" y="83"/>
                    <a:pt x="11763" y="86"/>
                  </a:cubicBezTo>
                  <a:lnTo>
                    <a:pt x="11763" y="86"/>
                  </a:lnTo>
                  <a:cubicBezTo>
                    <a:pt x="11742" y="35"/>
                    <a:pt x="11632" y="0"/>
                    <a:pt x="115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4054;p60"/>
            <p:cNvSpPr/>
            <p:nvPr/>
          </p:nvSpPr>
          <p:spPr>
            <a:xfrm>
              <a:off x="6483075" y="2375225"/>
              <a:ext cx="176925" cy="263975"/>
            </a:xfrm>
            <a:custGeom>
              <a:avLst/>
              <a:gdLst/>
              <a:ahLst/>
              <a:cxnLst/>
              <a:rect l="l" t="t" r="r" b="b"/>
              <a:pathLst>
                <a:path w="7077" h="10559" extrusionOk="0">
                  <a:moveTo>
                    <a:pt x="5909" y="1169"/>
                  </a:moveTo>
                  <a:cubicBezTo>
                    <a:pt x="5487" y="2219"/>
                    <a:pt x="5285" y="3409"/>
                    <a:pt x="4964" y="4464"/>
                  </a:cubicBezTo>
                  <a:cubicBezTo>
                    <a:pt x="4654" y="5425"/>
                    <a:pt x="4343" y="6387"/>
                    <a:pt x="4033" y="7349"/>
                  </a:cubicBezTo>
                  <a:cubicBezTo>
                    <a:pt x="3845" y="7890"/>
                    <a:pt x="3120" y="10041"/>
                    <a:pt x="2266" y="10041"/>
                  </a:cubicBezTo>
                  <a:cubicBezTo>
                    <a:pt x="1995" y="10041"/>
                    <a:pt x="1711" y="9825"/>
                    <a:pt x="1428" y="9272"/>
                  </a:cubicBezTo>
                  <a:cubicBezTo>
                    <a:pt x="621" y="7690"/>
                    <a:pt x="2420" y="5394"/>
                    <a:pt x="3320" y="4123"/>
                  </a:cubicBezTo>
                  <a:cubicBezTo>
                    <a:pt x="4054" y="3009"/>
                    <a:pt x="5060" y="2149"/>
                    <a:pt x="5909" y="1169"/>
                  </a:cubicBezTo>
                  <a:close/>
                  <a:moveTo>
                    <a:pt x="6828" y="1"/>
                  </a:moveTo>
                  <a:cubicBezTo>
                    <a:pt x="6754" y="1"/>
                    <a:pt x="6670" y="15"/>
                    <a:pt x="6597" y="40"/>
                  </a:cubicBezTo>
                  <a:lnTo>
                    <a:pt x="6597" y="40"/>
                  </a:lnTo>
                  <a:cubicBezTo>
                    <a:pt x="6559" y="26"/>
                    <a:pt x="6512" y="20"/>
                    <a:pt x="6461" y="20"/>
                  </a:cubicBezTo>
                  <a:cubicBezTo>
                    <a:pt x="6327" y="20"/>
                    <a:pt x="6169" y="66"/>
                    <a:pt x="6111" y="152"/>
                  </a:cubicBezTo>
                  <a:cubicBezTo>
                    <a:pt x="5336" y="1331"/>
                    <a:pt x="4126" y="2199"/>
                    <a:pt x="3289" y="3316"/>
                  </a:cubicBezTo>
                  <a:cubicBezTo>
                    <a:pt x="2575" y="4278"/>
                    <a:pt x="1924" y="5301"/>
                    <a:pt x="1334" y="6356"/>
                  </a:cubicBezTo>
                  <a:cubicBezTo>
                    <a:pt x="714" y="7566"/>
                    <a:pt x="1" y="10016"/>
                    <a:pt x="1924" y="10513"/>
                  </a:cubicBezTo>
                  <a:cubicBezTo>
                    <a:pt x="2049" y="10544"/>
                    <a:pt x="2167" y="10558"/>
                    <a:pt x="2280" y="10558"/>
                  </a:cubicBezTo>
                  <a:cubicBezTo>
                    <a:pt x="3287" y="10558"/>
                    <a:pt x="3822" y="9395"/>
                    <a:pt x="4157" y="8558"/>
                  </a:cubicBezTo>
                  <a:cubicBezTo>
                    <a:pt x="4622" y="7473"/>
                    <a:pt x="4933" y="6263"/>
                    <a:pt x="5305" y="5115"/>
                  </a:cubicBezTo>
                  <a:cubicBezTo>
                    <a:pt x="5801" y="3564"/>
                    <a:pt x="6080" y="1517"/>
                    <a:pt x="6980" y="183"/>
                  </a:cubicBezTo>
                  <a:cubicBezTo>
                    <a:pt x="7077" y="54"/>
                    <a:pt x="6972" y="1"/>
                    <a:pt x="68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4055;p60"/>
            <p:cNvSpPr/>
            <p:nvPr/>
          </p:nvSpPr>
          <p:spPr>
            <a:xfrm>
              <a:off x="6565275" y="2319500"/>
              <a:ext cx="32600" cy="20225"/>
            </a:xfrm>
            <a:custGeom>
              <a:avLst/>
              <a:gdLst/>
              <a:ahLst/>
              <a:cxnLst/>
              <a:rect l="l" t="t" r="r" b="b"/>
              <a:pathLst>
                <a:path w="1304" h="809" extrusionOk="0">
                  <a:moveTo>
                    <a:pt x="776" y="241"/>
                  </a:moveTo>
                  <a:lnTo>
                    <a:pt x="682" y="268"/>
                  </a:lnTo>
                  <a:lnTo>
                    <a:pt x="682" y="268"/>
                  </a:lnTo>
                  <a:cubicBezTo>
                    <a:pt x="693" y="260"/>
                    <a:pt x="704" y="251"/>
                    <a:pt x="714" y="241"/>
                  </a:cubicBezTo>
                  <a:close/>
                  <a:moveTo>
                    <a:pt x="583" y="347"/>
                  </a:moveTo>
                  <a:lnTo>
                    <a:pt x="583" y="347"/>
                  </a:lnTo>
                  <a:cubicBezTo>
                    <a:pt x="609" y="364"/>
                    <a:pt x="639" y="383"/>
                    <a:pt x="652" y="396"/>
                  </a:cubicBezTo>
                  <a:cubicBezTo>
                    <a:pt x="678" y="422"/>
                    <a:pt x="705" y="449"/>
                    <a:pt x="693" y="494"/>
                  </a:cubicBezTo>
                  <a:lnTo>
                    <a:pt x="693" y="494"/>
                  </a:lnTo>
                  <a:cubicBezTo>
                    <a:pt x="690" y="493"/>
                    <a:pt x="687" y="491"/>
                    <a:pt x="683" y="489"/>
                  </a:cubicBezTo>
                  <a:cubicBezTo>
                    <a:pt x="652" y="458"/>
                    <a:pt x="621" y="458"/>
                    <a:pt x="621" y="427"/>
                  </a:cubicBezTo>
                  <a:cubicBezTo>
                    <a:pt x="608" y="400"/>
                    <a:pt x="594" y="373"/>
                    <a:pt x="583" y="347"/>
                  </a:cubicBezTo>
                  <a:close/>
                  <a:moveTo>
                    <a:pt x="761" y="0"/>
                  </a:moveTo>
                  <a:cubicBezTo>
                    <a:pt x="637" y="0"/>
                    <a:pt x="512" y="39"/>
                    <a:pt x="404" y="117"/>
                  </a:cubicBezTo>
                  <a:cubicBezTo>
                    <a:pt x="363" y="130"/>
                    <a:pt x="322" y="156"/>
                    <a:pt x="300" y="186"/>
                  </a:cubicBezTo>
                  <a:lnTo>
                    <a:pt x="300" y="186"/>
                  </a:lnTo>
                  <a:cubicBezTo>
                    <a:pt x="154" y="218"/>
                    <a:pt x="1" y="298"/>
                    <a:pt x="1" y="396"/>
                  </a:cubicBezTo>
                  <a:lnTo>
                    <a:pt x="32" y="396"/>
                  </a:lnTo>
                  <a:cubicBezTo>
                    <a:pt x="48" y="697"/>
                    <a:pt x="273" y="809"/>
                    <a:pt x="525" y="809"/>
                  </a:cubicBezTo>
                  <a:cubicBezTo>
                    <a:pt x="740" y="809"/>
                    <a:pt x="974" y="727"/>
                    <a:pt x="1117" y="613"/>
                  </a:cubicBezTo>
                  <a:cubicBezTo>
                    <a:pt x="1303" y="489"/>
                    <a:pt x="1303" y="210"/>
                    <a:pt x="1117" y="117"/>
                  </a:cubicBezTo>
                  <a:cubicBezTo>
                    <a:pt x="1009" y="39"/>
                    <a:pt x="885" y="0"/>
                    <a:pt x="7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4056;p60"/>
            <p:cNvSpPr/>
            <p:nvPr/>
          </p:nvSpPr>
          <p:spPr>
            <a:xfrm>
              <a:off x="6619575" y="2316975"/>
              <a:ext cx="24825" cy="17300"/>
            </a:xfrm>
            <a:custGeom>
              <a:avLst/>
              <a:gdLst/>
              <a:ahLst/>
              <a:cxnLst/>
              <a:rect l="l" t="t" r="r" b="b"/>
              <a:pathLst>
                <a:path w="993" h="692" extrusionOk="0">
                  <a:moveTo>
                    <a:pt x="547" y="1"/>
                  </a:moveTo>
                  <a:cubicBezTo>
                    <a:pt x="450" y="1"/>
                    <a:pt x="357" y="32"/>
                    <a:pt x="279" y="94"/>
                  </a:cubicBezTo>
                  <a:cubicBezTo>
                    <a:pt x="187" y="124"/>
                    <a:pt x="34" y="186"/>
                    <a:pt x="122" y="277"/>
                  </a:cubicBezTo>
                  <a:lnTo>
                    <a:pt x="122" y="277"/>
                  </a:lnTo>
                  <a:cubicBezTo>
                    <a:pt x="67" y="313"/>
                    <a:pt x="31" y="356"/>
                    <a:pt x="31" y="404"/>
                  </a:cubicBezTo>
                  <a:lnTo>
                    <a:pt x="0" y="404"/>
                  </a:lnTo>
                  <a:cubicBezTo>
                    <a:pt x="15" y="611"/>
                    <a:pt x="178" y="691"/>
                    <a:pt x="362" y="691"/>
                  </a:cubicBezTo>
                  <a:cubicBezTo>
                    <a:pt x="563" y="691"/>
                    <a:pt x="788" y="596"/>
                    <a:pt x="869" y="466"/>
                  </a:cubicBezTo>
                  <a:cubicBezTo>
                    <a:pt x="993" y="342"/>
                    <a:pt x="962" y="156"/>
                    <a:pt x="838" y="94"/>
                  </a:cubicBezTo>
                  <a:cubicBezTo>
                    <a:pt x="744" y="32"/>
                    <a:pt x="644" y="1"/>
                    <a:pt x="5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4057;p60"/>
            <p:cNvSpPr/>
            <p:nvPr/>
          </p:nvSpPr>
          <p:spPr>
            <a:xfrm>
              <a:off x="6602500" y="2340700"/>
              <a:ext cx="28725" cy="21375"/>
            </a:xfrm>
            <a:custGeom>
              <a:avLst/>
              <a:gdLst/>
              <a:ahLst/>
              <a:cxnLst/>
              <a:rect l="l" t="t" r="r" b="b"/>
              <a:pathLst>
                <a:path w="1149" h="855" extrusionOk="0">
                  <a:moveTo>
                    <a:pt x="509" y="1"/>
                  </a:moveTo>
                  <a:cubicBezTo>
                    <a:pt x="409" y="1"/>
                    <a:pt x="309" y="25"/>
                    <a:pt x="218" y="75"/>
                  </a:cubicBezTo>
                  <a:cubicBezTo>
                    <a:pt x="5" y="227"/>
                    <a:pt x="1" y="557"/>
                    <a:pt x="204" y="716"/>
                  </a:cubicBezTo>
                  <a:lnTo>
                    <a:pt x="204" y="716"/>
                  </a:lnTo>
                  <a:cubicBezTo>
                    <a:pt x="277" y="803"/>
                    <a:pt x="409" y="854"/>
                    <a:pt x="535" y="854"/>
                  </a:cubicBezTo>
                  <a:cubicBezTo>
                    <a:pt x="553" y="854"/>
                    <a:pt x="572" y="853"/>
                    <a:pt x="590" y="851"/>
                  </a:cubicBezTo>
                  <a:cubicBezTo>
                    <a:pt x="807" y="820"/>
                    <a:pt x="1148" y="572"/>
                    <a:pt x="1024" y="292"/>
                  </a:cubicBezTo>
                  <a:cubicBezTo>
                    <a:pt x="920" y="104"/>
                    <a:pt x="716" y="1"/>
                    <a:pt x="5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4058;p60"/>
            <p:cNvSpPr/>
            <p:nvPr/>
          </p:nvSpPr>
          <p:spPr>
            <a:xfrm>
              <a:off x="6662225" y="2347025"/>
              <a:ext cx="29475" cy="22500"/>
            </a:xfrm>
            <a:custGeom>
              <a:avLst/>
              <a:gdLst/>
              <a:ahLst/>
              <a:cxnLst/>
              <a:rect l="l" t="t" r="r" b="b"/>
              <a:pathLst>
                <a:path w="1179" h="900" extrusionOk="0">
                  <a:moveTo>
                    <a:pt x="510" y="0"/>
                  </a:moveTo>
                  <a:cubicBezTo>
                    <a:pt x="390" y="0"/>
                    <a:pt x="288" y="56"/>
                    <a:pt x="186" y="132"/>
                  </a:cubicBezTo>
                  <a:cubicBezTo>
                    <a:pt x="158" y="161"/>
                    <a:pt x="142" y="203"/>
                    <a:pt x="146" y="243"/>
                  </a:cubicBezTo>
                  <a:lnTo>
                    <a:pt x="146" y="243"/>
                  </a:lnTo>
                  <a:cubicBezTo>
                    <a:pt x="96" y="280"/>
                    <a:pt x="62" y="327"/>
                    <a:pt x="62" y="381"/>
                  </a:cubicBezTo>
                  <a:lnTo>
                    <a:pt x="31" y="381"/>
                  </a:lnTo>
                  <a:cubicBezTo>
                    <a:pt x="0" y="567"/>
                    <a:pt x="62" y="753"/>
                    <a:pt x="217" y="846"/>
                  </a:cubicBezTo>
                  <a:cubicBezTo>
                    <a:pt x="291" y="883"/>
                    <a:pt x="369" y="900"/>
                    <a:pt x="448" y="900"/>
                  </a:cubicBezTo>
                  <a:cubicBezTo>
                    <a:pt x="570" y="900"/>
                    <a:pt x="694" y="859"/>
                    <a:pt x="807" y="784"/>
                  </a:cubicBezTo>
                  <a:cubicBezTo>
                    <a:pt x="1179" y="536"/>
                    <a:pt x="993" y="101"/>
                    <a:pt x="589" y="8"/>
                  </a:cubicBezTo>
                  <a:cubicBezTo>
                    <a:pt x="562" y="3"/>
                    <a:pt x="535" y="0"/>
                    <a:pt x="5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4059;p60"/>
            <p:cNvSpPr/>
            <p:nvPr/>
          </p:nvSpPr>
          <p:spPr>
            <a:xfrm>
              <a:off x="6660675" y="2309100"/>
              <a:ext cx="34125" cy="21850"/>
            </a:xfrm>
            <a:custGeom>
              <a:avLst/>
              <a:gdLst/>
              <a:ahLst/>
              <a:cxnLst/>
              <a:rect l="l" t="t" r="r" b="b"/>
              <a:pathLst>
                <a:path w="1365" h="874" extrusionOk="0">
                  <a:moveTo>
                    <a:pt x="744" y="189"/>
                  </a:moveTo>
                  <a:cubicBezTo>
                    <a:pt x="744" y="189"/>
                    <a:pt x="745" y="189"/>
                    <a:pt x="745" y="192"/>
                  </a:cubicBezTo>
                  <a:lnTo>
                    <a:pt x="743" y="192"/>
                  </a:lnTo>
                  <a:lnTo>
                    <a:pt x="743" y="192"/>
                  </a:lnTo>
                  <a:cubicBezTo>
                    <a:pt x="743" y="190"/>
                    <a:pt x="744" y="189"/>
                    <a:pt x="744" y="189"/>
                  </a:cubicBezTo>
                  <a:close/>
                  <a:moveTo>
                    <a:pt x="857" y="1"/>
                  </a:moveTo>
                  <a:cubicBezTo>
                    <a:pt x="637" y="1"/>
                    <a:pt x="409" y="93"/>
                    <a:pt x="248" y="254"/>
                  </a:cubicBezTo>
                  <a:cubicBezTo>
                    <a:pt x="0" y="502"/>
                    <a:pt x="248" y="812"/>
                    <a:pt x="527" y="874"/>
                  </a:cubicBezTo>
                  <a:cubicBezTo>
                    <a:pt x="651" y="874"/>
                    <a:pt x="807" y="843"/>
                    <a:pt x="931" y="781"/>
                  </a:cubicBezTo>
                  <a:cubicBezTo>
                    <a:pt x="948" y="781"/>
                    <a:pt x="1005" y="752"/>
                    <a:pt x="1029" y="720"/>
                  </a:cubicBezTo>
                  <a:lnTo>
                    <a:pt x="1029" y="720"/>
                  </a:lnTo>
                  <a:cubicBezTo>
                    <a:pt x="1053" y="709"/>
                    <a:pt x="1072" y="698"/>
                    <a:pt x="1086" y="688"/>
                  </a:cubicBezTo>
                  <a:cubicBezTo>
                    <a:pt x="1365" y="564"/>
                    <a:pt x="1365" y="192"/>
                    <a:pt x="1086" y="36"/>
                  </a:cubicBezTo>
                  <a:cubicBezTo>
                    <a:pt x="1013" y="12"/>
                    <a:pt x="936" y="1"/>
                    <a:pt x="8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4060;p60"/>
            <p:cNvSpPr/>
            <p:nvPr/>
          </p:nvSpPr>
          <p:spPr>
            <a:xfrm>
              <a:off x="6721150" y="2329375"/>
              <a:ext cx="28725" cy="20500"/>
            </a:xfrm>
            <a:custGeom>
              <a:avLst/>
              <a:gdLst/>
              <a:ahLst/>
              <a:cxnLst/>
              <a:rect l="l" t="t" r="r" b="b"/>
              <a:pathLst>
                <a:path w="1149" h="820" extrusionOk="0">
                  <a:moveTo>
                    <a:pt x="590" y="1"/>
                  </a:moveTo>
                  <a:cubicBezTo>
                    <a:pt x="373" y="1"/>
                    <a:pt x="156" y="125"/>
                    <a:pt x="32" y="311"/>
                  </a:cubicBezTo>
                  <a:cubicBezTo>
                    <a:pt x="1" y="528"/>
                    <a:pt x="125" y="714"/>
                    <a:pt x="311" y="776"/>
                  </a:cubicBezTo>
                  <a:cubicBezTo>
                    <a:pt x="388" y="805"/>
                    <a:pt x="467" y="819"/>
                    <a:pt x="546" y="819"/>
                  </a:cubicBezTo>
                  <a:cubicBezTo>
                    <a:pt x="720" y="819"/>
                    <a:pt x="886" y="750"/>
                    <a:pt x="993" y="621"/>
                  </a:cubicBezTo>
                  <a:cubicBezTo>
                    <a:pt x="1148" y="435"/>
                    <a:pt x="1024" y="249"/>
                    <a:pt x="900" y="63"/>
                  </a:cubicBezTo>
                  <a:cubicBezTo>
                    <a:pt x="866" y="28"/>
                    <a:pt x="812" y="14"/>
                    <a:pt x="753" y="14"/>
                  </a:cubicBezTo>
                  <a:cubicBezTo>
                    <a:pt x="737" y="14"/>
                    <a:pt x="721" y="15"/>
                    <a:pt x="705" y="17"/>
                  </a:cubicBezTo>
                  <a:lnTo>
                    <a:pt x="705" y="17"/>
                  </a:lnTo>
                  <a:cubicBezTo>
                    <a:pt x="678" y="6"/>
                    <a:pt x="648" y="1"/>
                    <a:pt x="6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4061;p60"/>
            <p:cNvSpPr/>
            <p:nvPr/>
          </p:nvSpPr>
          <p:spPr>
            <a:xfrm>
              <a:off x="6779325" y="2324625"/>
              <a:ext cx="33350" cy="19525"/>
            </a:xfrm>
            <a:custGeom>
              <a:avLst/>
              <a:gdLst/>
              <a:ahLst/>
              <a:cxnLst/>
              <a:rect l="l" t="t" r="r" b="b"/>
              <a:pathLst>
                <a:path w="1334" h="781" extrusionOk="0">
                  <a:moveTo>
                    <a:pt x="576" y="348"/>
                  </a:moveTo>
                  <a:lnTo>
                    <a:pt x="576" y="348"/>
                  </a:lnTo>
                  <a:cubicBezTo>
                    <a:pt x="577" y="350"/>
                    <a:pt x="577" y="351"/>
                    <a:pt x="578" y="353"/>
                  </a:cubicBezTo>
                  <a:lnTo>
                    <a:pt x="578" y="353"/>
                  </a:lnTo>
                  <a:cubicBezTo>
                    <a:pt x="577" y="353"/>
                    <a:pt x="576" y="353"/>
                    <a:pt x="576" y="353"/>
                  </a:cubicBezTo>
                  <a:lnTo>
                    <a:pt x="576" y="353"/>
                  </a:lnTo>
                  <a:cubicBezTo>
                    <a:pt x="576" y="351"/>
                    <a:pt x="576" y="350"/>
                    <a:pt x="576" y="348"/>
                  </a:cubicBezTo>
                  <a:close/>
                  <a:moveTo>
                    <a:pt x="729" y="1"/>
                  </a:moveTo>
                  <a:cubicBezTo>
                    <a:pt x="579" y="1"/>
                    <a:pt x="424" y="49"/>
                    <a:pt x="310" y="98"/>
                  </a:cubicBezTo>
                  <a:cubicBezTo>
                    <a:pt x="186" y="129"/>
                    <a:pt x="62" y="222"/>
                    <a:pt x="0" y="377"/>
                  </a:cubicBezTo>
                  <a:cubicBezTo>
                    <a:pt x="0" y="439"/>
                    <a:pt x="0" y="501"/>
                    <a:pt x="0" y="563"/>
                  </a:cubicBezTo>
                  <a:cubicBezTo>
                    <a:pt x="0" y="594"/>
                    <a:pt x="124" y="687"/>
                    <a:pt x="93" y="718"/>
                  </a:cubicBezTo>
                  <a:cubicBezTo>
                    <a:pt x="31" y="780"/>
                    <a:pt x="279" y="780"/>
                    <a:pt x="310" y="780"/>
                  </a:cubicBezTo>
                  <a:cubicBezTo>
                    <a:pt x="327" y="776"/>
                    <a:pt x="343" y="772"/>
                    <a:pt x="359" y="768"/>
                  </a:cubicBezTo>
                  <a:lnTo>
                    <a:pt x="359" y="768"/>
                  </a:lnTo>
                  <a:cubicBezTo>
                    <a:pt x="398" y="776"/>
                    <a:pt x="440" y="780"/>
                    <a:pt x="484" y="780"/>
                  </a:cubicBezTo>
                  <a:cubicBezTo>
                    <a:pt x="851" y="780"/>
                    <a:pt x="1334" y="491"/>
                    <a:pt x="1086" y="160"/>
                  </a:cubicBezTo>
                  <a:cubicBezTo>
                    <a:pt x="997" y="41"/>
                    <a:pt x="865" y="1"/>
                    <a:pt x="7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4062;p60"/>
            <p:cNvSpPr/>
            <p:nvPr/>
          </p:nvSpPr>
          <p:spPr>
            <a:xfrm>
              <a:off x="6757250" y="2355600"/>
              <a:ext cx="31025" cy="21050"/>
            </a:xfrm>
            <a:custGeom>
              <a:avLst/>
              <a:gdLst/>
              <a:ahLst/>
              <a:cxnLst/>
              <a:rect l="l" t="t" r="r" b="b"/>
              <a:pathLst>
                <a:path w="1241" h="842" extrusionOk="0">
                  <a:moveTo>
                    <a:pt x="642" y="0"/>
                  </a:moveTo>
                  <a:cubicBezTo>
                    <a:pt x="523" y="0"/>
                    <a:pt x="400" y="29"/>
                    <a:pt x="294" y="69"/>
                  </a:cubicBezTo>
                  <a:cubicBezTo>
                    <a:pt x="201" y="100"/>
                    <a:pt x="45" y="162"/>
                    <a:pt x="14" y="286"/>
                  </a:cubicBezTo>
                  <a:cubicBezTo>
                    <a:pt x="1" y="341"/>
                    <a:pt x="18" y="402"/>
                    <a:pt x="46" y="461"/>
                  </a:cubicBezTo>
                  <a:lnTo>
                    <a:pt x="46" y="461"/>
                  </a:lnTo>
                  <a:cubicBezTo>
                    <a:pt x="22" y="483"/>
                    <a:pt x="9" y="508"/>
                    <a:pt x="14" y="534"/>
                  </a:cubicBezTo>
                  <a:lnTo>
                    <a:pt x="14" y="565"/>
                  </a:lnTo>
                  <a:cubicBezTo>
                    <a:pt x="25" y="760"/>
                    <a:pt x="191" y="841"/>
                    <a:pt x="388" y="841"/>
                  </a:cubicBezTo>
                  <a:cubicBezTo>
                    <a:pt x="758" y="841"/>
                    <a:pt x="1240" y="556"/>
                    <a:pt x="1038" y="193"/>
                  </a:cubicBezTo>
                  <a:cubicBezTo>
                    <a:pt x="949" y="51"/>
                    <a:pt x="800" y="0"/>
                    <a:pt x="6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4063;p60"/>
            <p:cNvSpPr/>
            <p:nvPr/>
          </p:nvSpPr>
          <p:spPr>
            <a:xfrm>
              <a:off x="6708300" y="2365675"/>
              <a:ext cx="31475" cy="24050"/>
            </a:xfrm>
            <a:custGeom>
              <a:avLst/>
              <a:gdLst/>
              <a:ahLst/>
              <a:cxnLst/>
              <a:rect l="l" t="t" r="r" b="b"/>
              <a:pathLst>
                <a:path w="1259" h="962" extrusionOk="0">
                  <a:moveTo>
                    <a:pt x="593" y="0"/>
                  </a:moveTo>
                  <a:cubicBezTo>
                    <a:pt x="504" y="0"/>
                    <a:pt x="413" y="22"/>
                    <a:pt x="328" y="69"/>
                  </a:cubicBezTo>
                  <a:cubicBezTo>
                    <a:pt x="204" y="100"/>
                    <a:pt x="80" y="193"/>
                    <a:pt x="80" y="317"/>
                  </a:cubicBezTo>
                  <a:cubicBezTo>
                    <a:pt x="80" y="344"/>
                    <a:pt x="84" y="368"/>
                    <a:pt x="90" y="390"/>
                  </a:cubicBezTo>
                  <a:lnTo>
                    <a:pt x="90" y="390"/>
                  </a:lnTo>
                  <a:cubicBezTo>
                    <a:pt x="33" y="431"/>
                    <a:pt x="1" y="481"/>
                    <a:pt x="18" y="534"/>
                  </a:cubicBezTo>
                  <a:cubicBezTo>
                    <a:pt x="69" y="790"/>
                    <a:pt x="289" y="961"/>
                    <a:pt x="522" y="961"/>
                  </a:cubicBezTo>
                  <a:cubicBezTo>
                    <a:pt x="571" y="961"/>
                    <a:pt x="621" y="954"/>
                    <a:pt x="670" y="937"/>
                  </a:cubicBezTo>
                  <a:cubicBezTo>
                    <a:pt x="949" y="844"/>
                    <a:pt x="1259" y="596"/>
                    <a:pt x="1104" y="286"/>
                  </a:cubicBezTo>
                  <a:cubicBezTo>
                    <a:pt x="996" y="113"/>
                    <a:pt x="797" y="0"/>
                    <a:pt x="5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4064;p60"/>
            <p:cNvSpPr/>
            <p:nvPr/>
          </p:nvSpPr>
          <p:spPr>
            <a:xfrm>
              <a:off x="6629650" y="2371550"/>
              <a:ext cx="26375" cy="21900"/>
            </a:xfrm>
            <a:custGeom>
              <a:avLst/>
              <a:gdLst/>
              <a:ahLst/>
              <a:cxnLst/>
              <a:rect l="l" t="t" r="r" b="b"/>
              <a:pathLst>
                <a:path w="1055" h="876" extrusionOk="0">
                  <a:moveTo>
                    <a:pt x="681" y="1"/>
                  </a:moveTo>
                  <a:cubicBezTo>
                    <a:pt x="418" y="1"/>
                    <a:pt x="107" y="161"/>
                    <a:pt x="68" y="423"/>
                  </a:cubicBezTo>
                  <a:lnTo>
                    <a:pt x="68" y="423"/>
                  </a:lnTo>
                  <a:cubicBezTo>
                    <a:pt x="27" y="450"/>
                    <a:pt x="0" y="483"/>
                    <a:pt x="0" y="516"/>
                  </a:cubicBezTo>
                  <a:lnTo>
                    <a:pt x="31" y="516"/>
                  </a:lnTo>
                  <a:cubicBezTo>
                    <a:pt x="31" y="767"/>
                    <a:pt x="193" y="876"/>
                    <a:pt x="386" y="876"/>
                  </a:cubicBezTo>
                  <a:cubicBezTo>
                    <a:pt x="432" y="876"/>
                    <a:pt x="480" y="869"/>
                    <a:pt x="528" y="858"/>
                  </a:cubicBezTo>
                  <a:cubicBezTo>
                    <a:pt x="838" y="858"/>
                    <a:pt x="1055" y="578"/>
                    <a:pt x="1055" y="268"/>
                  </a:cubicBezTo>
                  <a:cubicBezTo>
                    <a:pt x="1033" y="83"/>
                    <a:pt x="870" y="1"/>
                    <a:pt x="6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4065;p60"/>
            <p:cNvSpPr/>
            <p:nvPr/>
          </p:nvSpPr>
          <p:spPr>
            <a:xfrm>
              <a:off x="6563225" y="2357475"/>
              <a:ext cx="32075" cy="24925"/>
            </a:xfrm>
            <a:custGeom>
              <a:avLst/>
              <a:gdLst/>
              <a:ahLst/>
              <a:cxnLst/>
              <a:rect l="l" t="t" r="r" b="b"/>
              <a:pathLst>
                <a:path w="1283" h="997" extrusionOk="0">
                  <a:moveTo>
                    <a:pt x="696" y="0"/>
                  </a:moveTo>
                  <a:cubicBezTo>
                    <a:pt x="430" y="0"/>
                    <a:pt x="177" y="170"/>
                    <a:pt x="83" y="428"/>
                  </a:cubicBezTo>
                  <a:cubicBezTo>
                    <a:pt x="0" y="785"/>
                    <a:pt x="332" y="997"/>
                    <a:pt x="646" y="997"/>
                  </a:cubicBezTo>
                  <a:cubicBezTo>
                    <a:pt x="687" y="997"/>
                    <a:pt x="726" y="993"/>
                    <a:pt x="765" y="986"/>
                  </a:cubicBezTo>
                  <a:cubicBezTo>
                    <a:pt x="858" y="986"/>
                    <a:pt x="1044" y="924"/>
                    <a:pt x="1075" y="800"/>
                  </a:cubicBezTo>
                  <a:cubicBezTo>
                    <a:pt x="1075" y="786"/>
                    <a:pt x="1074" y="774"/>
                    <a:pt x="1072" y="762"/>
                  </a:cubicBezTo>
                  <a:lnTo>
                    <a:pt x="1072" y="762"/>
                  </a:lnTo>
                  <a:cubicBezTo>
                    <a:pt x="1282" y="553"/>
                    <a:pt x="1227" y="194"/>
                    <a:pt x="951" y="56"/>
                  </a:cubicBezTo>
                  <a:cubicBezTo>
                    <a:pt x="868" y="18"/>
                    <a:pt x="781" y="0"/>
                    <a:pt x="6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4245;p60"/>
          <p:cNvGrpSpPr/>
          <p:nvPr/>
        </p:nvGrpSpPr>
        <p:grpSpPr>
          <a:xfrm>
            <a:off x="1322405" y="2794819"/>
            <a:ext cx="1465040" cy="1471736"/>
            <a:chOff x="1091988" y="3112550"/>
            <a:chExt cx="795675" cy="775450"/>
          </a:xfrm>
        </p:grpSpPr>
        <p:sp>
          <p:nvSpPr>
            <p:cNvPr id="147" name="Google Shape;4246;p60"/>
            <p:cNvSpPr/>
            <p:nvPr/>
          </p:nvSpPr>
          <p:spPr>
            <a:xfrm>
              <a:off x="1091988" y="3112550"/>
              <a:ext cx="795675" cy="775450"/>
            </a:xfrm>
            <a:custGeom>
              <a:avLst/>
              <a:gdLst/>
              <a:ahLst/>
              <a:cxnLst/>
              <a:rect l="l" t="t" r="r" b="b"/>
              <a:pathLst>
                <a:path w="31827" h="31018" extrusionOk="0">
                  <a:moveTo>
                    <a:pt x="12954" y="1"/>
                  </a:moveTo>
                  <a:cubicBezTo>
                    <a:pt x="7870" y="1"/>
                    <a:pt x="3041" y="4057"/>
                    <a:pt x="1583" y="9076"/>
                  </a:cubicBezTo>
                  <a:cubicBezTo>
                    <a:pt x="1" y="14597"/>
                    <a:pt x="1955" y="20708"/>
                    <a:pt x="5553" y="25206"/>
                  </a:cubicBezTo>
                  <a:cubicBezTo>
                    <a:pt x="6546" y="26415"/>
                    <a:pt x="7663" y="27532"/>
                    <a:pt x="8934" y="28463"/>
                  </a:cubicBezTo>
                  <a:cubicBezTo>
                    <a:pt x="11298" y="30164"/>
                    <a:pt x="14199" y="31017"/>
                    <a:pt x="17106" y="31017"/>
                  </a:cubicBezTo>
                  <a:cubicBezTo>
                    <a:pt x="19236" y="31017"/>
                    <a:pt x="21369" y="30559"/>
                    <a:pt x="23296" y="29641"/>
                  </a:cubicBezTo>
                  <a:cubicBezTo>
                    <a:pt x="27856" y="27501"/>
                    <a:pt x="31113" y="22910"/>
                    <a:pt x="31827" y="17916"/>
                  </a:cubicBezTo>
                  <a:lnTo>
                    <a:pt x="31827" y="17916"/>
                  </a:lnTo>
                  <a:lnTo>
                    <a:pt x="30214" y="19560"/>
                  </a:lnTo>
                  <a:cubicBezTo>
                    <a:pt x="27969" y="20973"/>
                    <a:pt x="25485" y="21638"/>
                    <a:pt x="23038" y="21638"/>
                  </a:cubicBezTo>
                  <a:cubicBezTo>
                    <a:pt x="17911" y="21638"/>
                    <a:pt x="12949" y="18717"/>
                    <a:pt x="10703" y="13635"/>
                  </a:cubicBezTo>
                  <a:cubicBezTo>
                    <a:pt x="10361" y="12829"/>
                    <a:pt x="10113" y="11991"/>
                    <a:pt x="9927" y="11123"/>
                  </a:cubicBezTo>
                  <a:cubicBezTo>
                    <a:pt x="9214" y="7028"/>
                    <a:pt x="11323" y="2748"/>
                    <a:pt x="14580" y="142"/>
                  </a:cubicBezTo>
                  <a:cubicBezTo>
                    <a:pt x="14037" y="47"/>
                    <a:pt x="13494" y="1"/>
                    <a:pt x="129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4247;p60"/>
            <p:cNvSpPr/>
            <p:nvPr/>
          </p:nvSpPr>
          <p:spPr>
            <a:xfrm>
              <a:off x="1248638" y="3207600"/>
              <a:ext cx="47325" cy="17075"/>
            </a:xfrm>
            <a:custGeom>
              <a:avLst/>
              <a:gdLst/>
              <a:ahLst/>
              <a:cxnLst/>
              <a:rect l="l" t="t" r="r" b="b"/>
              <a:pathLst>
                <a:path w="1893" h="683" extrusionOk="0">
                  <a:moveTo>
                    <a:pt x="1179" y="0"/>
                  </a:moveTo>
                  <a:cubicBezTo>
                    <a:pt x="714" y="0"/>
                    <a:pt x="1" y="683"/>
                    <a:pt x="745" y="683"/>
                  </a:cubicBezTo>
                  <a:cubicBezTo>
                    <a:pt x="1179" y="683"/>
                    <a:pt x="1893" y="0"/>
                    <a:pt x="1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4248;p60"/>
            <p:cNvSpPr/>
            <p:nvPr/>
          </p:nvSpPr>
          <p:spPr>
            <a:xfrm>
              <a:off x="1302163" y="3201400"/>
              <a:ext cx="45000" cy="10875"/>
            </a:xfrm>
            <a:custGeom>
              <a:avLst/>
              <a:gdLst/>
              <a:ahLst/>
              <a:cxnLst/>
              <a:rect l="l" t="t" r="r" b="b"/>
              <a:pathLst>
                <a:path w="1800" h="435" extrusionOk="0">
                  <a:moveTo>
                    <a:pt x="1272" y="0"/>
                  </a:moveTo>
                  <a:cubicBezTo>
                    <a:pt x="1055" y="0"/>
                    <a:pt x="0" y="434"/>
                    <a:pt x="527" y="434"/>
                  </a:cubicBezTo>
                  <a:cubicBezTo>
                    <a:pt x="745" y="434"/>
                    <a:pt x="1799" y="0"/>
                    <a:pt x="12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4249;p60"/>
            <p:cNvSpPr/>
            <p:nvPr/>
          </p:nvSpPr>
          <p:spPr>
            <a:xfrm>
              <a:off x="1261838" y="3280625"/>
              <a:ext cx="36450" cy="24025"/>
            </a:xfrm>
            <a:custGeom>
              <a:avLst/>
              <a:gdLst/>
              <a:ahLst/>
              <a:cxnLst/>
              <a:rect l="l" t="t" r="r" b="b"/>
              <a:pathLst>
                <a:path w="1458" h="961" extrusionOk="0">
                  <a:moveTo>
                    <a:pt x="752" y="0"/>
                  </a:moveTo>
                  <a:cubicBezTo>
                    <a:pt x="642" y="0"/>
                    <a:pt x="531" y="28"/>
                    <a:pt x="434" y="88"/>
                  </a:cubicBezTo>
                  <a:cubicBezTo>
                    <a:pt x="248" y="181"/>
                    <a:pt x="0" y="491"/>
                    <a:pt x="186" y="709"/>
                  </a:cubicBezTo>
                  <a:lnTo>
                    <a:pt x="248" y="771"/>
                  </a:lnTo>
                  <a:cubicBezTo>
                    <a:pt x="375" y="897"/>
                    <a:pt x="533" y="961"/>
                    <a:pt x="692" y="961"/>
                  </a:cubicBezTo>
                  <a:cubicBezTo>
                    <a:pt x="806" y="961"/>
                    <a:pt x="920" y="928"/>
                    <a:pt x="1024" y="864"/>
                  </a:cubicBezTo>
                  <a:cubicBezTo>
                    <a:pt x="1241" y="771"/>
                    <a:pt x="1458" y="491"/>
                    <a:pt x="1303" y="274"/>
                  </a:cubicBezTo>
                  <a:lnTo>
                    <a:pt x="1210" y="181"/>
                  </a:lnTo>
                  <a:cubicBezTo>
                    <a:pt x="1096" y="68"/>
                    <a:pt x="925" y="0"/>
                    <a:pt x="7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4250;p60"/>
            <p:cNvSpPr/>
            <p:nvPr/>
          </p:nvSpPr>
          <p:spPr>
            <a:xfrm>
              <a:off x="1199013" y="3276625"/>
              <a:ext cx="40350" cy="19400"/>
            </a:xfrm>
            <a:custGeom>
              <a:avLst/>
              <a:gdLst/>
              <a:ahLst/>
              <a:cxnLst/>
              <a:rect l="l" t="t" r="r" b="b"/>
              <a:pathLst>
                <a:path w="1614" h="776" extrusionOk="0">
                  <a:moveTo>
                    <a:pt x="869" y="0"/>
                  </a:moveTo>
                  <a:cubicBezTo>
                    <a:pt x="218" y="0"/>
                    <a:pt x="1" y="776"/>
                    <a:pt x="745" y="776"/>
                  </a:cubicBezTo>
                  <a:cubicBezTo>
                    <a:pt x="1365" y="776"/>
                    <a:pt x="1614" y="0"/>
                    <a:pt x="8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4251;p60"/>
            <p:cNvSpPr/>
            <p:nvPr/>
          </p:nvSpPr>
          <p:spPr>
            <a:xfrm>
              <a:off x="1209088" y="3358825"/>
              <a:ext cx="45000" cy="10875"/>
            </a:xfrm>
            <a:custGeom>
              <a:avLst/>
              <a:gdLst/>
              <a:ahLst/>
              <a:cxnLst/>
              <a:rect l="l" t="t" r="r" b="b"/>
              <a:pathLst>
                <a:path w="1800" h="435" extrusionOk="0">
                  <a:moveTo>
                    <a:pt x="1273" y="0"/>
                  </a:moveTo>
                  <a:cubicBezTo>
                    <a:pt x="1024" y="0"/>
                    <a:pt x="1" y="434"/>
                    <a:pt x="528" y="434"/>
                  </a:cubicBezTo>
                  <a:cubicBezTo>
                    <a:pt x="776" y="434"/>
                    <a:pt x="1800" y="0"/>
                    <a:pt x="12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4252;p60"/>
            <p:cNvSpPr/>
            <p:nvPr/>
          </p:nvSpPr>
          <p:spPr>
            <a:xfrm>
              <a:off x="1261063" y="3390425"/>
              <a:ext cx="32575" cy="15125"/>
            </a:xfrm>
            <a:custGeom>
              <a:avLst/>
              <a:gdLst/>
              <a:ahLst/>
              <a:cxnLst/>
              <a:rect l="l" t="t" r="r" b="b"/>
              <a:pathLst>
                <a:path w="1303" h="605" extrusionOk="0">
                  <a:moveTo>
                    <a:pt x="919" y="0"/>
                  </a:moveTo>
                  <a:cubicBezTo>
                    <a:pt x="687" y="0"/>
                    <a:pt x="461" y="69"/>
                    <a:pt x="279" y="225"/>
                  </a:cubicBezTo>
                  <a:lnTo>
                    <a:pt x="186" y="287"/>
                  </a:lnTo>
                  <a:cubicBezTo>
                    <a:pt x="0" y="411"/>
                    <a:pt x="62" y="566"/>
                    <a:pt x="279" y="597"/>
                  </a:cubicBezTo>
                  <a:cubicBezTo>
                    <a:pt x="326" y="602"/>
                    <a:pt x="371" y="605"/>
                    <a:pt x="416" y="605"/>
                  </a:cubicBezTo>
                  <a:cubicBezTo>
                    <a:pt x="641" y="605"/>
                    <a:pt x="848" y="540"/>
                    <a:pt x="1055" y="411"/>
                  </a:cubicBezTo>
                  <a:lnTo>
                    <a:pt x="1148" y="318"/>
                  </a:lnTo>
                  <a:cubicBezTo>
                    <a:pt x="1303" y="194"/>
                    <a:pt x="1272" y="39"/>
                    <a:pt x="1055" y="8"/>
                  </a:cubicBezTo>
                  <a:cubicBezTo>
                    <a:pt x="1009" y="3"/>
                    <a:pt x="964" y="0"/>
                    <a:pt x="9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4253;p60"/>
            <p:cNvSpPr/>
            <p:nvPr/>
          </p:nvSpPr>
          <p:spPr>
            <a:xfrm>
              <a:off x="1179638" y="3452650"/>
              <a:ext cx="41125" cy="20175"/>
            </a:xfrm>
            <a:custGeom>
              <a:avLst/>
              <a:gdLst/>
              <a:ahLst/>
              <a:cxnLst/>
              <a:rect l="l" t="t" r="r" b="b"/>
              <a:pathLst>
                <a:path w="1645" h="807" extrusionOk="0">
                  <a:moveTo>
                    <a:pt x="869" y="0"/>
                  </a:moveTo>
                  <a:cubicBezTo>
                    <a:pt x="248" y="0"/>
                    <a:pt x="0" y="807"/>
                    <a:pt x="776" y="807"/>
                  </a:cubicBezTo>
                  <a:cubicBezTo>
                    <a:pt x="1396" y="807"/>
                    <a:pt x="1644" y="0"/>
                    <a:pt x="8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4254;p60"/>
            <p:cNvSpPr/>
            <p:nvPr/>
          </p:nvSpPr>
          <p:spPr>
            <a:xfrm>
              <a:off x="1197438" y="3558750"/>
              <a:ext cx="37300" cy="17350"/>
            </a:xfrm>
            <a:custGeom>
              <a:avLst/>
              <a:gdLst/>
              <a:ahLst/>
              <a:cxnLst/>
              <a:rect l="l" t="t" r="r" b="b"/>
              <a:pathLst>
                <a:path w="1492" h="694" extrusionOk="0">
                  <a:moveTo>
                    <a:pt x="954" y="1"/>
                  </a:moveTo>
                  <a:cubicBezTo>
                    <a:pt x="569" y="1"/>
                    <a:pt x="1" y="269"/>
                    <a:pt x="188" y="502"/>
                  </a:cubicBezTo>
                  <a:lnTo>
                    <a:pt x="281" y="595"/>
                  </a:lnTo>
                  <a:cubicBezTo>
                    <a:pt x="326" y="664"/>
                    <a:pt x="427" y="693"/>
                    <a:pt x="548" y="693"/>
                  </a:cubicBezTo>
                  <a:cubicBezTo>
                    <a:pt x="920" y="693"/>
                    <a:pt x="1491" y="418"/>
                    <a:pt x="1304" y="161"/>
                  </a:cubicBezTo>
                  <a:lnTo>
                    <a:pt x="1242" y="99"/>
                  </a:lnTo>
                  <a:cubicBezTo>
                    <a:pt x="1188" y="30"/>
                    <a:pt x="1081" y="1"/>
                    <a:pt x="9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4255;p60"/>
            <p:cNvSpPr/>
            <p:nvPr/>
          </p:nvSpPr>
          <p:spPr>
            <a:xfrm>
              <a:off x="1269588" y="3555775"/>
              <a:ext cx="45775" cy="11675"/>
            </a:xfrm>
            <a:custGeom>
              <a:avLst/>
              <a:gdLst/>
              <a:ahLst/>
              <a:cxnLst/>
              <a:rect l="l" t="t" r="r" b="b"/>
              <a:pathLst>
                <a:path w="1831" h="467" extrusionOk="0">
                  <a:moveTo>
                    <a:pt x="1272" y="1"/>
                  </a:moveTo>
                  <a:cubicBezTo>
                    <a:pt x="1024" y="1"/>
                    <a:pt x="0" y="466"/>
                    <a:pt x="559" y="466"/>
                  </a:cubicBezTo>
                  <a:cubicBezTo>
                    <a:pt x="807" y="466"/>
                    <a:pt x="1830" y="1"/>
                    <a:pt x="12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4256;p60"/>
            <p:cNvSpPr/>
            <p:nvPr/>
          </p:nvSpPr>
          <p:spPr>
            <a:xfrm>
              <a:off x="1260288" y="3484600"/>
              <a:ext cx="34900" cy="22975"/>
            </a:xfrm>
            <a:custGeom>
              <a:avLst/>
              <a:gdLst/>
              <a:ahLst/>
              <a:cxnLst/>
              <a:rect l="l" t="t" r="r" b="b"/>
              <a:pathLst>
                <a:path w="1396" h="919" extrusionOk="0">
                  <a:moveTo>
                    <a:pt x="795" y="1"/>
                  </a:moveTo>
                  <a:cubicBezTo>
                    <a:pt x="640" y="1"/>
                    <a:pt x="492" y="47"/>
                    <a:pt x="372" y="149"/>
                  </a:cubicBezTo>
                  <a:lnTo>
                    <a:pt x="279" y="242"/>
                  </a:lnTo>
                  <a:cubicBezTo>
                    <a:pt x="93" y="366"/>
                    <a:pt x="0" y="646"/>
                    <a:pt x="217" y="832"/>
                  </a:cubicBezTo>
                  <a:cubicBezTo>
                    <a:pt x="329" y="887"/>
                    <a:pt x="459" y="918"/>
                    <a:pt x="588" y="918"/>
                  </a:cubicBezTo>
                  <a:cubicBezTo>
                    <a:pt x="747" y="918"/>
                    <a:pt x="904" y="872"/>
                    <a:pt x="1024" y="770"/>
                  </a:cubicBezTo>
                  <a:lnTo>
                    <a:pt x="1117" y="708"/>
                  </a:lnTo>
                  <a:cubicBezTo>
                    <a:pt x="1303" y="553"/>
                    <a:pt x="1396" y="273"/>
                    <a:pt x="1179" y="87"/>
                  </a:cubicBezTo>
                  <a:cubicBezTo>
                    <a:pt x="1053" y="31"/>
                    <a:pt x="922" y="1"/>
                    <a:pt x="7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4257;p60"/>
            <p:cNvSpPr/>
            <p:nvPr/>
          </p:nvSpPr>
          <p:spPr>
            <a:xfrm>
              <a:off x="1311463" y="3473575"/>
              <a:ext cx="47325" cy="17100"/>
            </a:xfrm>
            <a:custGeom>
              <a:avLst/>
              <a:gdLst/>
              <a:ahLst/>
              <a:cxnLst/>
              <a:rect l="l" t="t" r="r" b="b"/>
              <a:pathLst>
                <a:path w="1893" h="684" extrusionOk="0">
                  <a:moveTo>
                    <a:pt x="1148" y="1"/>
                  </a:moveTo>
                  <a:cubicBezTo>
                    <a:pt x="683" y="1"/>
                    <a:pt x="0" y="683"/>
                    <a:pt x="745" y="683"/>
                  </a:cubicBezTo>
                  <a:cubicBezTo>
                    <a:pt x="1179" y="683"/>
                    <a:pt x="1892" y="1"/>
                    <a:pt x="11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4258;p60"/>
            <p:cNvSpPr/>
            <p:nvPr/>
          </p:nvSpPr>
          <p:spPr>
            <a:xfrm>
              <a:off x="1339388" y="3584475"/>
              <a:ext cx="47325" cy="17875"/>
            </a:xfrm>
            <a:custGeom>
              <a:avLst/>
              <a:gdLst/>
              <a:ahLst/>
              <a:cxnLst/>
              <a:rect l="l" t="t" r="r" b="b"/>
              <a:pathLst>
                <a:path w="1893" h="715" extrusionOk="0">
                  <a:moveTo>
                    <a:pt x="1148" y="1"/>
                  </a:moveTo>
                  <a:cubicBezTo>
                    <a:pt x="682" y="1"/>
                    <a:pt x="0" y="714"/>
                    <a:pt x="744" y="714"/>
                  </a:cubicBezTo>
                  <a:cubicBezTo>
                    <a:pt x="1210" y="714"/>
                    <a:pt x="1892" y="1"/>
                    <a:pt x="11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4259;p60"/>
            <p:cNvSpPr/>
            <p:nvPr/>
          </p:nvSpPr>
          <p:spPr>
            <a:xfrm>
              <a:off x="1244763" y="3647300"/>
              <a:ext cx="48875" cy="19400"/>
            </a:xfrm>
            <a:custGeom>
              <a:avLst/>
              <a:gdLst/>
              <a:ahLst/>
              <a:cxnLst/>
              <a:rect l="l" t="t" r="r" b="b"/>
              <a:pathLst>
                <a:path w="1955" h="776" extrusionOk="0">
                  <a:moveTo>
                    <a:pt x="1179" y="0"/>
                  </a:moveTo>
                  <a:cubicBezTo>
                    <a:pt x="652" y="0"/>
                    <a:pt x="1" y="776"/>
                    <a:pt x="776" y="776"/>
                  </a:cubicBezTo>
                  <a:cubicBezTo>
                    <a:pt x="1303" y="776"/>
                    <a:pt x="1955" y="0"/>
                    <a:pt x="1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4260;p60"/>
            <p:cNvSpPr/>
            <p:nvPr/>
          </p:nvSpPr>
          <p:spPr>
            <a:xfrm>
              <a:off x="1207538" y="3616275"/>
              <a:ext cx="41125" cy="20175"/>
            </a:xfrm>
            <a:custGeom>
              <a:avLst/>
              <a:gdLst/>
              <a:ahLst/>
              <a:cxnLst/>
              <a:rect l="l" t="t" r="r" b="b"/>
              <a:pathLst>
                <a:path w="1645" h="807" extrusionOk="0">
                  <a:moveTo>
                    <a:pt x="869" y="0"/>
                  </a:moveTo>
                  <a:cubicBezTo>
                    <a:pt x="218" y="0"/>
                    <a:pt x="1" y="807"/>
                    <a:pt x="776" y="807"/>
                  </a:cubicBezTo>
                  <a:cubicBezTo>
                    <a:pt x="1397" y="807"/>
                    <a:pt x="1645" y="0"/>
                    <a:pt x="8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4261;p60"/>
            <p:cNvSpPr/>
            <p:nvPr/>
          </p:nvSpPr>
          <p:spPr>
            <a:xfrm>
              <a:off x="1326188" y="3757400"/>
              <a:ext cx="49650" cy="14775"/>
            </a:xfrm>
            <a:custGeom>
              <a:avLst/>
              <a:gdLst/>
              <a:ahLst/>
              <a:cxnLst/>
              <a:rect l="l" t="t" r="r" b="b"/>
              <a:pathLst>
                <a:path w="1986" h="591" extrusionOk="0">
                  <a:moveTo>
                    <a:pt x="1210" y="1"/>
                  </a:moveTo>
                  <a:cubicBezTo>
                    <a:pt x="838" y="1"/>
                    <a:pt x="1" y="590"/>
                    <a:pt x="776" y="590"/>
                  </a:cubicBezTo>
                  <a:cubicBezTo>
                    <a:pt x="1148" y="590"/>
                    <a:pt x="1986" y="1"/>
                    <a:pt x="1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4262;p60"/>
            <p:cNvSpPr/>
            <p:nvPr/>
          </p:nvSpPr>
          <p:spPr>
            <a:xfrm>
              <a:off x="1404513" y="3678325"/>
              <a:ext cx="45000" cy="10100"/>
            </a:xfrm>
            <a:custGeom>
              <a:avLst/>
              <a:gdLst/>
              <a:ahLst/>
              <a:cxnLst/>
              <a:rect l="l" t="t" r="r" b="b"/>
              <a:pathLst>
                <a:path w="1800" h="404" extrusionOk="0">
                  <a:moveTo>
                    <a:pt x="1272" y="0"/>
                  </a:moveTo>
                  <a:cubicBezTo>
                    <a:pt x="1055" y="0"/>
                    <a:pt x="1" y="403"/>
                    <a:pt x="528" y="403"/>
                  </a:cubicBezTo>
                  <a:cubicBezTo>
                    <a:pt x="745" y="403"/>
                    <a:pt x="1800" y="0"/>
                    <a:pt x="12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4263;p60"/>
            <p:cNvSpPr/>
            <p:nvPr/>
          </p:nvSpPr>
          <p:spPr>
            <a:xfrm>
              <a:off x="1323088" y="3668225"/>
              <a:ext cx="48875" cy="14775"/>
            </a:xfrm>
            <a:custGeom>
              <a:avLst/>
              <a:gdLst/>
              <a:ahLst/>
              <a:cxnLst/>
              <a:rect l="l" t="t" r="r" b="b"/>
              <a:pathLst>
                <a:path w="1955" h="591" extrusionOk="0">
                  <a:moveTo>
                    <a:pt x="1210" y="1"/>
                  </a:moveTo>
                  <a:cubicBezTo>
                    <a:pt x="807" y="1"/>
                    <a:pt x="1" y="590"/>
                    <a:pt x="745" y="590"/>
                  </a:cubicBezTo>
                  <a:cubicBezTo>
                    <a:pt x="1148" y="590"/>
                    <a:pt x="1955" y="1"/>
                    <a:pt x="1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4264;p60"/>
            <p:cNvSpPr/>
            <p:nvPr/>
          </p:nvSpPr>
          <p:spPr>
            <a:xfrm>
              <a:off x="1275013" y="3724075"/>
              <a:ext cx="41125" cy="20950"/>
            </a:xfrm>
            <a:custGeom>
              <a:avLst/>
              <a:gdLst/>
              <a:ahLst/>
              <a:cxnLst/>
              <a:rect l="l" t="t" r="r" b="b"/>
              <a:pathLst>
                <a:path w="1645" h="838" extrusionOk="0">
                  <a:moveTo>
                    <a:pt x="869" y="0"/>
                  </a:moveTo>
                  <a:cubicBezTo>
                    <a:pt x="218" y="0"/>
                    <a:pt x="0" y="838"/>
                    <a:pt x="776" y="838"/>
                  </a:cubicBezTo>
                  <a:cubicBezTo>
                    <a:pt x="1427" y="838"/>
                    <a:pt x="1644" y="0"/>
                    <a:pt x="8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4265;p60"/>
            <p:cNvSpPr/>
            <p:nvPr/>
          </p:nvSpPr>
          <p:spPr>
            <a:xfrm>
              <a:off x="1496013" y="3746550"/>
              <a:ext cx="48900" cy="13225"/>
            </a:xfrm>
            <a:custGeom>
              <a:avLst/>
              <a:gdLst/>
              <a:ahLst/>
              <a:cxnLst/>
              <a:rect l="l" t="t" r="r" b="b"/>
              <a:pathLst>
                <a:path w="1956" h="529" extrusionOk="0">
                  <a:moveTo>
                    <a:pt x="1211" y="1"/>
                  </a:moveTo>
                  <a:cubicBezTo>
                    <a:pt x="869" y="1"/>
                    <a:pt x="1" y="528"/>
                    <a:pt x="745" y="528"/>
                  </a:cubicBezTo>
                  <a:cubicBezTo>
                    <a:pt x="1087" y="528"/>
                    <a:pt x="1955" y="1"/>
                    <a:pt x="12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4266;p60"/>
            <p:cNvSpPr/>
            <p:nvPr/>
          </p:nvSpPr>
          <p:spPr>
            <a:xfrm>
              <a:off x="1499913" y="3662025"/>
              <a:ext cx="49650" cy="13975"/>
            </a:xfrm>
            <a:custGeom>
              <a:avLst/>
              <a:gdLst/>
              <a:ahLst/>
              <a:cxnLst/>
              <a:rect l="l" t="t" r="r" b="b"/>
              <a:pathLst>
                <a:path w="1986" h="559" extrusionOk="0">
                  <a:moveTo>
                    <a:pt x="1210" y="1"/>
                  </a:moveTo>
                  <a:cubicBezTo>
                    <a:pt x="838" y="1"/>
                    <a:pt x="0" y="559"/>
                    <a:pt x="775" y="559"/>
                  </a:cubicBezTo>
                  <a:cubicBezTo>
                    <a:pt x="1117" y="559"/>
                    <a:pt x="1985" y="1"/>
                    <a:pt x="1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4267;p60"/>
            <p:cNvSpPr/>
            <p:nvPr/>
          </p:nvSpPr>
          <p:spPr>
            <a:xfrm>
              <a:off x="1411488" y="3596100"/>
              <a:ext cx="48900" cy="19425"/>
            </a:xfrm>
            <a:custGeom>
              <a:avLst/>
              <a:gdLst/>
              <a:ahLst/>
              <a:cxnLst/>
              <a:rect l="l" t="t" r="r" b="b"/>
              <a:pathLst>
                <a:path w="1956" h="777" extrusionOk="0">
                  <a:moveTo>
                    <a:pt x="1180" y="1"/>
                  </a:moveTo>
                  <a:cubicBezTo>
                    <a:pt x="652" y="1"/>
                    <a:pt x="1" y="776"/>
                    <a:pt x="776" y="776"/>
                  </a:cubicBezTo>
                  <a:cubicBezTo>
                    <a:pt x="1304" y="776"/>
                    <a:pt x="1955" y="1"/>
                    <a:pt x="11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4268;p60"/>
            <p:cNvSpPr/>
            <p:nvPr/>
          </p:nvSpPr>
          <p:spPr>
            <a:xfrm>
              <a:off x="1440963" y="3751800"/>
              <a:ext cx="34150" cy="17450"/>
            </a:xfrm>
            <a:custGeom>
              <a:avLst/>
              <a:gdLst/>
              <a:ahLst/>
              <a:cxnLst/>
              <a:rect l="l" t="t" r="r" b="b"/>
              <a:pathLst>
                <a:path w="1366" h="698" extrusionOk="0">
                  <a:moveTo>
                    <a:pt x="920" y="0"/>
                  </a:moveTo>
                  <a:cubicBezTo>
                    <a:pt x="687" y="0"/>
                    <a:pt x="462" y="69"/>
                    <a:pt x="280" y="225"/>
                  </a:cubicBezTo>
                  <a:lnTo>
                    <a:pt x="187" y="287"/>
                  </a:lnTo>
                  <a:cubicBezTo>
                    <a:pt x="1" y="442"/>
                    <a:pt x="63" y="628"/>
                    <a:pt x="280" y="690"/>
                  </a:cubicBezTo>
                  <a:cubicBezTo>
                    <a:pt x="330" y="695"/>
                    <a:pt x="380" y="698"/>
                    <a:pt x="428" y="698"/>
                  </a:cubicBezTo>
                  <a:cubicBezTo>
                    <a:pt x="679" y="698"/>
                    <a:pt x="904" y="629"/>
                    <a:pt x="1086" y="473"/>
                  </a:cubicBezTo>
                  <a:lnTo>
                    <a:pt x="1179" y="380"/>
                  </a:lnTo>
                  <a:cubicBezTo>
                    <a:pt x="1365" y="256"/>
                    <a:pt x="1303" y="39"/>
                    <a:pt x="1055" y="8"/>
                  </a:cubicBezTo>
                  <a:cubicBezTo>
                    <a:pt x="1010" y="3"/>
                    <a:pt x="965" y="0"/>
                    <a:pt x="9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4269;p60"/>
            <p:cNvSpPr/>
            <p:nvPr/>
          </p:nvSpPr>
          <p:spPr>
            <a:xfrm>
              <a:off x="1358763" y="3799275"/>
              <a:ext cx="48875" cy="12450"/>
            </a:xfrm>
            <a:custGeom>
              <a:avLst/>
              <a:gdLst/>
              <a:ahLst/>
              <a:cxnLst/>
              <a:rect l="l" t="t" r="r" b="b"/>
              <a:pathLst>
                <a:path w="1955" h="498" extrusionOk="0">
                  <a:moveTo>
                    <a:pt x="1210" y="1"/>
                  </a:moveTo>
                  <a:cubicBezTo>
                    <a:pt x="869" y="1"/>
                    <a:pt x="0" y="497"/>
                    <a:pt x="745" y="497"/>
                  </a:cubicBezTo>
                  <a:cubicBezTo>
                    <a:pt x="1086" y="497"/>
                    <a:pt x="1955" y="1"/>
                    <a:pt x="1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4270;p60"/>
            <p:cNvSpPr/>
            <p:nvPr/>
          </p:nvSpPr>
          <p:spPr>
            <a:xfrm>
              <a:off x="1446388" y="3852800"/>
              <a:ext cx="48875" cy="12425"/>
            </a:xfrm>
            <a:custGeom>
              <a:avLst/>
              <a:gdLst/>
              <a:ahLst/>
              <a:cxnLst/>
              <a:rect l="l" t="t" r="r" b="b"/>
              <a:pathLst>
                <a:path w="1955" h="497" extrusionOk="0">
                  <a:moveTo>
                    <a:pt x="1210" y="0"/>
                  </a:moveTo>
                  <a:cubicBezTo>
                    <a:pt x="869" y="0"/>
                    <a:pt x="1" y="497"/>
                    <a:pt x="745" y="497"/>
                  </a:cubicBezTo>
                  <a:cubicBezTo>
                    <a:pt x="1086" y="497"/>
                    <a:pt x="1955" y="0"/>
                    <a:pt x="1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4271;p60"/>
            <p:cNvSpPr/>
            <p:nvPr/>
          </p:nvSpPr>
          <p:spPr>
            <a:xfrm>
              <a:off x="1585988" y="3818675"/>
              <a:ext cx="45000" cy="11650"/>
            </a:xfrm>
            <a:custGeom>
              <a:avLst/>
              <a:gdLst/>
              <a:ahLst/>
              <a:cxnLst/>
              <a:rect l="l" t="t" r="r" b="b"/>
              <a:pathLst>
                <a:path w="1800" h="466" extrusionOk="0">
                  <a:moveTo>
                    <a:pt x="1241" y="0"/>
                  </a:moveTo>
                  <a:cubicBezTo>
                    <a:pt x="1024" y="0"/>
                    <a:pt x="0" y="466"/>
                    <a:pt x="527" y="466"/>
                  </a:cubicBezTo>
                  <a:cubicBezTo>
                    <a:pt x="776" y="466"/>
                    <a:pt x="1799" y="0"/>
                    <a:pt x="12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4272;p60"/>
            <p:cNvSpPr/>
            <p:nvPr/>
          </p:nvSpPr>
          <p:spPr>
            <a:xfrm>
              <a:off x="1713163" y="3735700"/>
              <a:ext cx="39575" cy="22500"/>
            </a:xfrm>
            <a:custGeom>
              <a:avLst/>
              <a:gdLst/>
              <a:ahLst/>
              <a:cxnLst/>
              <a:rect l="l" t="t" r="r" b="b"/>
              <a:pathLst>
                <a:path w="1583" h="900" extrusionOk="0">
                  <a:moveTo>
                    <a:pt x="838" y="0"/>
                  </a:moveTo>
                  <a:cubicBezTo>
                    <a:pt x="186" y="0"/>
                    <a:pt x="0" y="900"/>
                    <a:pt x="745" y="900"/>
                  </a:cubicBezTo>
                  <a:cubicBezTo>
                    <a:pt x="1427" y="900"/>
                    <a:pt x="1582" y="0"/>
                    <a:pt x="8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4273;p60"/>
            <p:cNvSpPr/>
            <p:nvPr/>
          </p:nvSpPr>
          <p:spPr>
            <a:xfrm>
              <a:off x="1658863" y="3698475"/>
              <a:ext cx="40350" cy="20975"/>
            </a:xfrm>
            <a:custGeom>
              <a:avLst/>
              <a:gdLst/>
              <a:ahLst/>
              <a:cxnLst/>
              <a:rect l="l" t="t" r="r" b="b"/>
              <a:pathLst>
                <a:path w="1614" h="839" extrusionOk="0">
                  <a:moveTo>
                    <a:pt x="838" y="1"/>
                  </a:moveTo>
                  <a:cubicBezTo>
                    <a:pt x="187" y="1"/>
                    <a:pt x="1" y="838"/>
                    <a:pt x="745" y="838"/>
                  </a:cubicBezTo>
                  <a:cubicBezTo>
                    <a:pt x="1397" y="838"/>
                    <a:pt x="1614" y="1"/>
                    <a:pt x="8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4274;p60"/>
            <p:cNvSpPr/>
            <p:nvPr/>
          </p:nvSpPr>
          <p:spPr>
            <a:xfrm>
              <a:off x="1634063" y="3769825"/>
              <a:ext cx="49650" cy="14750"/>
            </a:xfrm>
            <a:custGeom>
              <a:avLst/>
              <a:gdLst/>
              <a:ahLst/>
              <a:cxnLst/>
              <a:rect l="l" t="t" r="r" b="b"/>
              <a:pathLst>
                <a:path w="1986" h="590" extrusionOk="0">
                  <a:moveTo>
                    <a:pt x="1210" y="0"/>
                  </a:moveTo>
                  <a:cubicBezTo>
                    <a:pt x="838" y="0"/>
                    <a:pt x="0" y="590"/>
                    <a:pt x="776" y="590"/>
                  </a:cubicBezTo>
                  <a:cubicBezTo>
                    <a:pt x="1148" y="590"/>
                    <a:pt x="1986" y="0"/>
                    <a:pt x="1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4275;p60"/>
            <p:cNvSpPr/>
            <p:nvPr/>
          </p:nvSpPr>
          <p:spPr>
            <a:xfrm>
              <a:off x="1507663" y="3831075"/>
              <a:ext cx="45775" cy="11675"/>
            </a:xfrm>
            <a:custGeom>
              <a:avLst/>
              <a:gdLst/>
              <a:ahLst/>
              <a:cxnLst/>
              <a:rect l="l" t="t" r="r" b="b"/>
              <a:pathLst>
                <a:path w="1831" h="467" extrusionOk="0">
                  <a:moveTo>
                    <a:pt x="1272" y="1"/>
                  </a:moveTo>
                  <a:cubicBezTo>
                    <a:pt x="1024" y="1"/>
                    <a:pt x="0" y="466"/>
                    <a:pt x="559" y="466"/>
                  </a:cubicBezTo>
                  <a:cubicBezTo>
                    <a:pt x="807" y="466"/>
                    <a:pt x="1830" y="1"/>
                    <a:pt x="12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4276;p60"/>
            <p:cNvSpPr/>
            <p:nvPr/>
          </p:nvSpPr>
          <p:spPr>
            <a:xfrm>
              <a:off x="1572013" y="3754300"/>
              <a:ext cx="48100" cy="18650"/>
            </a:xfrm>
            <a:custGeom>
              <a:avLst/>
              <a:gdLst/>
              <a:ahLst/>
              <a:cxnLst/>
              <a:rect l="l" t="t" r="r" b="b"/>
              <a:pathLst>
                <a:path w="1924" h="746" extrusionOk="0">
                  <a:moveTo>
                    <a:pt x="1149" y="1"/>
                  </a:moveTo>
                  <a:cubicBezTo>
                    <a:pt x="683" y="1"/>
                    <a:pt x="1" y="745"/>
                    <a:pt x="745" y="745"/>
                  </a:cubicBezTo>
                  <a:cubicBezTo>
                    <a:pt x="1242" y="745"/>
                    <a:pt x="1924" y="1"/>
                    <a:pt x="11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4277;p60"/>
            <p:cNvSpPr/>
            <p:nvPr/>
          </p:nvSpPr>
          <p:spPr>
            <a:xfrm>
              <a:off x="1565038" y="3681625"/>
              <a:ext cx="34925" cy="14350"/>
            </a:xfrm>
            <a:custGeom>
              <a:avLst/>
              <a:gdLst/>
              <a:ahLst/>
              <a:cxnLst/>
              <a:rect l="l" t="t" r="r" b="b"/>
              <a:pathLst>
                <a:path w="1397" h="574" extrusionOk="0">
                  <a:moveTo>
                    <a:pt x="991" y="0"/>
                  </a:moveTo>
                  <a:cubicBezTo>
                    <a:pt x="861" y="0"/>
                    <a:pt x="713" y="48"/>
                    <a:pt x="621" y="85"/>
                  </a:cubicBezTo>
                  <a:cubicBezTo>
                    <a:pt x="559" y="85"/>
                    <a:pt x="1" y="271"/>
                    <a:pt x="94" y="395"/>
                  </a:cubicBezTo>
                  <a:cubicBezTo>
                    <a:pt x="125" y="426"/>
                    <a:pt x="156" y="457"/>
                    <a:pt x="156" y="488"/>
                  </a:cubicBezTo>
                  <a:cubicBezTo>
                    <a:pt x="206" y="551"/>
                    <a:pt x="292" y="573"/>
                    <a:pt x="386" y="573"/>
                  </a:cubicBezTo>
                  <a:cubicBezTo>
                    <a:pt x="525" y="573"/>
                    <a:pt x="684" y="525"/>
                    <a:pt x="776" y="488"/>
                  </a:cubicBezTo>
                  <a:cubicBezTo>
                    <a:pt x="838" y="488"/>
                    <a:pt x="1397" y="271"/>
                    <a:pt x="1303" y="178"/>
                  </a:cubicBezTo>
                  <a:lnTo>
                    <a:pt x="1210" y="85"/>
                  </a:lnTo>
                  <a:cubicBezTo>
                    <a:pt x="1160" y="22"/>
                    <a:pt x="1080" y="0"/>
                    <a:pt x="9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4278;p60"/>
            <p:cNvSpPr/>
            <p:nvPr/>
          </p:nvSpPr>
          <p:spPr>
            <a:xfrm>
              <a:off x="1713163" y="3700025"/>
              <a:ext cx="48875" cy="16300"/>
            </a:xfrm>
            <a:custGeom>
              <a:avLst/>
              <a:gdLst/>
              <a:ahLst/>
              <a:cxnLst/>
              <a:rect l="l" t="t" r="r" b="b"/>
              <a:pathLst>
                <a:path w="1955" h="652" extrusionOk="0">
                  <a:moveTo>
                    <a:pt x="1210" y="1"/>
                  </a:moveTo>
                  <a:cubicBezTo>
                    <a:pt x="776" y="1"/>
                    <a:pt x="0" y="652"/>
                    <a:pt x="776" y="652"/>
                  </a:cubicBezTo>
                  <a:cubicBezTo>
                    <a:pt x="1179" y="652"/>
                    <a:pt x="1955" y="1"/>
                    <a:pt x="1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4279;p60"/>
            <p:cNvSpPr/>
            <p:nvPr/>
          </p:nvSpPr>
          <p:spPr>
            <a:xfrm>
              <a:off x="1671288" y="3803175"/>
              <a:ext cx="40350" cy="22500"/>
            </a:xfrm>
            <a:custGeom>
              <a:avLst/>
              <a:gdLst/>
              <a:ahLst/>
              <a:cxnLst/>
              <a:rect l="l" t="t" r="r" b="b"/>
              <a:pathLst>
                <a:path w="1614" h="900" extrusionOk="0">
                  <a:moveTo>
                    <a:pt x="869" y="0"/>
                  </a:moveTo>
                  <a:cubicBezTo>
                    <a:pt x="186" y="0"/>
                    <a:pt x="0" y="900"/>
                    <a:pt x="776" y="900"/>
                  </a:cubicBezTo>
                  <a:cubicBezTo>
                    <a:pt x="1427" y="900"/>
                    <a:pt x="1613" y="0"/>
                    <a:pt x="8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4280;p60"/>
            <p:cNvSpPr/>
            <p:nvPr/>
          </p:nvSpPr>
          <p:spPr>
            <a:xfrm>
              <a:off x="1593038" y="3209725"/>
              <a:ext cx="199450" cy="194050"/>
            </a:xfrm>
            <a:custGeom>
              <a:avLst/>
              <a:gdLst/>
              <a:ahLst/>
              <a:cxnLst/>
              <a:rect l="l" t="t" r="r" b="b"/>
              <a:pathLst>
                <a:path w="7978" h="7762" extrusionOk="0">
                  <a:moveTo>
                    <a:pt x="3421" y="525"/>
                  </a:moveTo>
                  <a:cubicBezTo>
                    <a:pt x="3489" y="525"/>
                    <a:pt x="3619" y="549"/>
                    <a:pt x="3813" y="598"/>
                  </a:cubicBezTo>
                  <a:cubicBezTo>
                    <a:pt x="4898" y="815"/>
                    <a:pt x="4836" y="1218"/>
                    <a:pt x="4557" y="2149"/>
                  </a:cubicBezTo>
                  <a:cubicBezTo>
                    <a:pt x="4531" y="2226"/>
                    <a:pt x="4505" y="2303"/>
                    <a:pt x="4479" y="2379"/>
                  </a:cubicBezTo>
                  <a:lnTo>
                    <a:pt x="4479" y="2379"/>
                  </a:lnTo>
                  <a:cubicBezTo>
                    <a:pt x="4425" y="2131"/>
                    <a:pt x="4357" y="1889"/>
                    <a:pt x="4278" y="1652"/>
                  </a:cubicBezTo>
                  <a:cubicBezTo>
                    <a:pt x="4154" y="1373"/>
                    <a:pt x="4030" y="1125"/>
                    <a:pt x="3875" y="877"/>
                  </a:cubicBezTo>
                  <a:cubicBezTo>
                    <a:pt x="3427" y="642"/>
                    <a:pt x="3272" y="525"/>
                    <a:pt x="3421" y="525"/>
                  </a:cubicBezTo>
                  <a:close/>
                  <a:moveTo>
                    <a:pt x="1202" y="3688"/>
                  </a:moveTo>
                  <a:cubicBezTo>
                    <a:pt x="1923" y="3774"/>
                    <a:pt x="2726" y="3887"/>
                    <a:pt x="2944" y="4165"/>
                  </a:cubicBezTo>
                  <a:cubicBezTo>
                    <a:pt x="2990" y="4220"/>
                    <a:pt x="3028" y="4291"/>
                    <a:pt x="3059" y="4373"/>
                  </a:cubicBezTo>
                  <a:lnTo>
                    <a:pt x="3059" y="4373"/>
                  </a:lnTo>
                  <a:cubicBezTo>
                    <a:pt x="2691" y="4368"/>
                    <a:pt x="2325" y="4286"/>
                    <a:pt x="1983" y="4134"/>
                  </a:cubicBezTo>
                  <a:cubicBezTo>
                    <a:pt x="1424" y="3922"/>
                    <a:pt x="1248" y="3878"/>
                    <a:pt x="1202" y="3688"/>
                  </a:cubicBezTo>
                  <a:close/>
                  <a:moveTo>
                    <a:pt x="5692" y="4052"/>
                  </a:moveTo>
                  <a:cubicBezTo>
                    <a:pt x="6120" y="4052"/>
                    <a:pt x="6499" y="4140"/>
                    <a:pt x="6658" y="4445"/>
                  </a:cubicBezTo>
                  <a:lnTo>
                    <a:pt x="6658" y="4445"/>
                  </a:lnTo>
                  <a:cubicBezTo>
                    <a:pt x="6275" y="4344"/>
                    <a:pt x="5902" y="4213"/>
                    <a:pt x="5542" y="4055"/>
                  </a:cubicBezTo>
                  <a:lnTo>
                    <a:pt x="5542" y="4055"/>
                  </a:lnTo>
                  <a:cubicBezTo>
                    <a:pt x="5592" y="4053"/>
                    <a:pt x="5642" y="4052"/>
                    <a:pt x="5692" y="4052"/>
                  </a:cubicBezTo>
                  <a:close/>
                  <a:moveTo>
                    <a:pt x="4050" y="0"/>
                  </a:moveTo>
                  <a:cubicBezTo>
                    <a:pt x="3931" y="0"/>
                    <a:pt x="3829" y="4"/>
                    <a:pt x="3751" y="8"/>
                  </a:cubicBezTo>
                  <a:cubicBezTo>
                    <a:pt x="3409" y="8"/>
                    <a:pt x="2820" y="132"/>
                    <a:pt x="2665" y="474"/>
                  </a:cubicBezTo>
                  <a:cubicBezTo>
                    <a:pt x="2479" y="784"/>
                    <a:pt x="2820" y="1249"/>
                    <a:pt x="2975" y="1559"/>
                  </a:cubicBezTo>
                  <a:cubicBezTo>
                    <a:pt x="3275" y="2158"/>
                    <a:pt x="3454" y="2781"/>
                    <a:pt x="3515" y="3427"/>
                  </a:cubicBezTo>
                  <a:lnTo>
                    <a:pt x="3515" y="3427"/>
                  </a:lnTo>
                  <a:cubicBezTo>
                    <a:pt x="2696" y="3374"/>
                    <a:pt x="1884" y="3254"/>
                    <a:pt x="1114" y="3048"/>
                  </a:cubicBezTo>
                  <a:cubicBezTo>
                    <a:pt x="1061" y="3037"/>
                    <a:pt x="993" y="3030"/>
                    <a:pt x="916" y="3030"/>
                  </a:cubicBezTo>
                  <a:cubicBezTo>
                    <a:pt x="589" y="3030"/>
                    <a:pt x="116" y="3144"/>
                    <a:pt x="90" y="3421"/>
                  </a:cubicBezTo>
                  <a:cubicBezTo>
                    <a:pt x="1" y="4715"/>
                    <a:pt x="681" y="5030"/>
                    <a:pt x="1559" y="5030"/>
                  </a:cubicBezTo>
                  <a:cubicBezTo>
                    <a:pt x="2063" y="5030"/>
                    <a:pt x="2631" y="4926"/>
                    <a:pt x="3157" y="4844"/>
                  </a:cubicBezTo>
                  <a:lnTo>
                    <a:pt x="3157" y="4844"/>
                  </a:lnTo>
                  <a:cubicBezTo>
                    <a:pt x="3241" y="5698"/>
                    <a:pt x="3029" y="6984"/>
                    <a:pt x="3006" y="7515"/>
                  </a:cubicBezTo>
                  <a:lnTo>
                    <a:pt x="3037" y="7546"/>
                  </a:lnTo>
                  <a:cubicBezTo>
                    <a:pt x="3274" y="7692"/>
                    <a:pt x="3535" y="7761"/>
                    <a:pt x="3793" y="7761"/>
                  </a:cubicBezTo>
                  <a:cubicBezTo>
                    <a:pt x="4247" y="7761"/>
                    <a:pt x="4695" y="7549"/>
                    <a:pt x="4991" y="7174"/>
                  </a:cubicBezTo>
                  <a:cubicBezTo>
                    <a:pt x="5395" y="6553"/>
                    <a:pt x="5053" y="5530"/>
                    <a:pt x="5116" y="4847"/>
                  </a:cubicBezTo>
                  <a:cubicBezTo>
                    <a:pt x="5120" y="4803"/>
                    <a:pt x="5125" y="4759"/>
                    <a:pt x="5130" y="4717"/>
                  </a:cubicBezTo>
                  <a:lnTo>
                    <a:pt x="5130" y="4717"/>
                  </a:lnTo>
                  <a:cubicBezTo>
                    <a:pt x="5709" y="4925"/>
                    <a:pt x="6307" y="5073"/>
                    <a:pt x="6915" y="5158"/>
                  </a:cubicBezTo>
                  <a:cubicBezTo>
                    <a:pt x="7101" y="5158"/>
                    <a:pt x="7783" y="5065"/>
                    <a:pt x="7845" y="4785"/>
                  </a:cubicBezTo>
                  <a:cubicBezTo>
                    <a:pt x="7978" y="3693"/>
                    <a:pt x="7395" y="3413"/>
                    <a:pt x="6625" y="3413"/>
                  </a:cubicBezTo>
                  <a:cubicBezTo>
                    <a:pt x="6143" y="3413"/>
                    <a:pt x="5589" y="3522"/>
                    <a:pt x="5090" y="3611"/>
                  </a:cubicBezTo>
                  <a:lnTo>
                    <a:pt x="5090" y="3611"/>
                  </a:lnTo>
                  <a:cubicBezTo>
                    <a:pt x="5440" y="2799"/>
                    <a:pt x="6263" y="1208"/>
                    <a:pt x="5984" y="567"/>
                  </a:cubicBezTo>
                  <a:cubicBezTo>
                    <a:pt x="5775" y="96"/>
                    <a:pt x="4685" y="0"/>
                    <a:pt x="40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Rectangle 144"/>
          <p:cNvSpPr/>
          <p:nvPr/>
        </p:nvSpPr>
        <p:spPr>
          <a:xfrm>
            <a:off x="8561438" y="4616953"/>
            <a:ext cx="582562" cy="3760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smtClean="0">
                <a:solidFill>
                  <a:schemeClr val="tx1"/>
                </a:solidFill>
              </a:rPr>
              <a:t>14</a:t>
            </a:r>
            <a:endParaRPr lang="en-US" sz="1800" b="1">
              <a:solidFill>
                <a:schemeClr val="tx1"/>
              </a:solidFill>
            </a:endParaRPr>
          </a:p>
        </p:txBody>
      </p:sp>
      <p:sp>
        <p:nvSpPr>
          <p:cNvPr id="182" name="Rectangle 181"/>
          <p:cNvSpPr/>
          <p:nvPr/>
        </p:nvSpPr>
        <p:spPr>
          <a:xfrm>
            <a:off x="107976" y="1526576"/>
            <a:ext cx="7988160" cy="29620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800" b="1">
                <a:solidFill>
                  <a:schemeClr val="tx1"/>
                </a:solidFill>
              </a:rPr>
              <a:t>Môi trường phần cứng:</a:t>
            </a:r>
          </a:p>
          <a:p>
            <a:pPr lvl="0"/>
            <a:r>
              <a:rPr lang="en-US" sz="1800" smtClean="0">
                <a:solidFill>
                  <a:schemeClr val="tx1"/>
                </a:solidFill>
              </a:rPr>
              <a:t>- CPU</a:t>
            </a:r>
            <a:r>
              <a:rPr lang="en-US" sz="1800">
                <a:solidFill>
                  <a:schemeClr val="tx1"/>
                </a:solidFill>
              </a:rPr>
              <a:t>: Pentium IV 3.0 GHz hoặc cao </a:t>
            </a:r>
            <a:r>
              <a:rPr lang="vi-VN" sz="1800">
                <a:solidFill>
                  <a:schemeClr val="tx1"/>
                </a:solidFill>
              </a:rPr>
              <a:t>hơn</a:t>
            </a:r>
            <a:r>
              <a:rPr lang="en-US" sz="1800">
                <a:solidFill>
                  <a:schemeClr val="tx1"/>
                </a:solidFill>
              </a:rPr>
              <a:t>.</a:t>
            </a:r>
          </a:p>
          <a:p>
            <a:pPr lvl="0"/>
            <a:r>
              <a:rPr lang="en-US" sz="1800" smtClean="0">
                <a:solidFill>
                  <a:schemeClr val="tx1"/>
                </a:solidFill>
              </a:rPr>
              <a:t>- RAM</a:t>
            </a:r>
            <a:r>
              <a:rPr lang="en-US" sz="1800">
                <a:solidFill>
                  <a:schemeClr val="tx1"/>
                </a:solidFill>
              </a:rPr>
              <a:t>: Tối thiểu 2G.</a:t>
            </a:r>
          </a:p>
          <a:p>
            <a:pPr lvl="0"/>
            <a:r>
              <a:rPr lang="en-US" sz="1800" smtClean="0">
                <a:solidFill>
                  <a:schemeClr val="tx1"/>
                </a:solidFill>
              </a:rPr>
              <a:t>- HDD/SSD</a:t>
            </a:r>
            <a:r>
              <a:rPr lang="en-US" sz="1800">
                <a:solidFill>
                  <a:schemeClr val="tx1"/>
                </a:solidFill>
              </a:rPr>
              <a:t>: Dung lượng tối thiểu trống 4G.</a:t>
            </a:r>
          </a:p>
          <a:p>
            <a:pPr lvl="0"/>
            <a:r>
              <a:rPr lang="en-US" sz="1800" b="1">
                <a:solidFill>
                  <a:schemeClr val="tx1"/>
                </a:solidFill>
              </a:rPr>
              <a:t>Môi trường phần mềm:</a:t>
            </a:r>
          </a:p>
          <a:p>
            <a:pPr lvl="0"/>
            <a:r>
              <a:rPr lang="en-US" sz="1800" smtClean="0">
                <a:solidFill>
                  <a:schemeClr val="tx1"/>
                </a:solidFill>
              </a:rPr>
              <a:t>- Hệ </a:t>
            </a:r>
            <a:r>
              <a:rPr lang="en-US" sz="1800">
                <a:solidFill>
                  <a:schemeClr val="tx1"/>
                </a:solidFill>
              </a:rPr>
              <a:t>điều hành: Windows </a:t>
            </a:r>
            <a:r>
              <a:rPr lang="vi-VN" sz="1800">
                <a:solidFill>
                  <a:schemeClr val="tx1"/>
                </a:solidFill>
              </a:rPr>
              <a:t>7, 8, 10</a:t>
            </a:r>
            <a:r>
              <a:rPr lang="en-US" sz="1800">
                <a:solidFill>
                  <a:schemeClr val="tx1"/>
                </a:solidFill>
              </a:rPr>
              <a:t>.</a:t>
            </a:r>
          </a:p>
          <a:p>
            <a:pPr lvl="0"/>
            <a:r>
              <a:rPr lang="en-US" sz="1800" smtClean="0">
                <a:solidFill>
                  <a:schemeClr val="tx1"/>
                </a:solidFill>
              </a:rPr>
              <a:t>- Net </a:t>
            </a:r>
            <a:r>
              <a:rPr lang="en-US" sz="1800">
                <a:solidFill>
                  <a:schemeClr val="tx1"/>
                </a:solidFill>
              </a:rPr>
              <a:t>Framework: Máy phải cài .Net Framework 5.0 trở lên.</a:t>
            </a:r>
          </a:p>
          <a:p>
            <a:pPr lvl="0"/>
            <a:r>
              <a:rPr lang="en-US" sz="1800" smtClean="0">
                <a:solidFill>
                  <a:schemeClr val="tx1"/>
                </a:solidFill>
              </a:rPr>
              <a:t>- Công </a:t>
            </a:r>
            <a:r>
              <a:rPr lang="en-US" sz="1800">
                <a:solidFill>
                  <a:schemeClr val="tx1"/>
                </a:solidFill>
              </a:rPr>
              <a:t>cụ phát triển: Visual Studio 2019, SQL Sever </a:t>
            </a:r>
            <a:r>
              <a:rPr lang="vi-VN" sz="1800">
                <a:solidFill>
                  <a:schemeClr val="tx1"/>
                </a:solidFill>
              </a:rPr>
              <a:t>2017 trở lên</a:t>
            </a:r>
            <a:r>
              <a:rPr lang="en-US" sz="1800"/>
              <a:t>.</a:t>
            </a:r>
          </a:p>
        </p:txBody>
      </p:sp>
    </p:spTree>
    <p:extLst>
      <p:ext uri="{BB962C8B-B14F-4D97-AF65-F5344CB8AC3E}">
        <p14:creationId xmlns:p14="http://schemas.microsoft.com/office/powerpoint/2010/main" val="4085489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1250"/>
                                        <p:tgtEl>
                                          <p:spTgt spid="59"/>
                                        </p:tgtEl>
                                      </p:cBhvr>
                                    </p:animEffect>
                                    <p:anim calcmode="lin" valueType="num">
                                      <p:cBhvr>
                                        <p:cTn id="8" dur="1250" fill="hold"/>
                                        <p:tgtEl>
                                          <p:spTgt spid="59"/>
                                        </p:tgtEl>
                                        <p:attrNameLst>
                                          <p:attrName>ppt_x</p:attrName>
                                        </p:attrNameLst>
                                      </p:cBhvr>
                                      <p:tavLst>
                                        <p:tav tm="0">
                                          <p:val>
                                            <p:strVal val="#ppt_x"/>
                                          </p:val>
                                        </p:tav>
                                        <p:tav tm="100000">
                                          <p:val>
                                            <p:strVal val="#ppt_x"/>
                                          </p:val>
                                        </p:tav>
                                      </p:tavLst>
                                    </p:anim>
                                    <p:anim calcmode="lin" valueType="num">
                                      <p:cBhvr>
                                        <p:cTn id="9" dur="1250" fill="hold"/>
                                        <p:tgtEl>
                                          <p:spTgt spid="59"/>
                                        </p:tgtEl>
                                        <p:attrNameLst>
                                          <p:attrName>ppt_y</p:attrName>
                                        </p:attrNameLst>
                                      </p:cBhvr>
                                      <p:tavLst>
                                        <p:tav tm="0">
                                          <p:val>
                                            <p:strVal val="#ppt_y+.1"/>
                                          </p:val>
                                        </p:tav>
                                        <p:tav tm="100000">
                                          <p:val>
                                            <p:strVal val="#ppt_y"/>
                                          </p:val>
                                        </p:tav>
                                      </p:tavLst>
                                    </p:anim>
                                  </p:childTnLst>
                                </p:cTn>
                              </p:par>
                              <p:par>
                                <p:cTn id="10" presetID="26" presetClass="entr" presetSubtype="0" fill="hold" grpId="0" nodeType="with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wipe(down)">
                                      <p:cBhvr>
                                        <p:cTn id="12" dur="356">
                                          <p:stCondLst>
                                            <p:cond delay="0"/>
                                          </p:stCondLst>
                                        </p:cTn>
                                        <p:tgtEl>
                                          <p:spTgt spid="55"/>
                                        </p:tgtEl>
                                      </p:cBhvr>
                                    </p:animEffect>
                                    <p:anim calcmode="lin" valueType="num">
                                      <p:cBhvr>
                                        <p:cTn id="13" dur="1120" tmFilter="0,0; 0.14,0.36; 0.43,0.73; 0.71,0.91; 1.0,1.0">
                                          <p:stCondLst>
                                            <p:cond delay="0"/>
                                          </p:stCondLst>
                                        </p:cTn>
                                        <p:tgtEl>
                                          <p:spTgt spid="55"/>
                                        </p:tgtEl>
                                        <p:attrNameLst>
                                          <p:attrName>ppt_x</p:attrName>
                                        </p:attrNameLst>
                                      </p:cBhvr>
                                      <p:tavLst>
                                        <p:tav tm="0">
                                          <p:val>
                                            <p:strVal val="#ppt_x-0.25"/>
                                          </p:val>
                                        </p:tav>
                                        <p:tav tm="100000">
                                          <p:val>
                                            <p:strVal val="#ppt_x"/>
                                          </p:val>
                                        </p:tav>
                                      </p:tavLst>
                                    </p:anim>
                                    <p:anim calcmode="lin" valueType="num">
                                      <p:cBhvr>
                                        <p:cTn id="14" dur="408" tmFilter="0.0,0.0; 0.25,0.07; 0.50,0.2; 0.75,0.467; 1.0,1.0">
                                          <p:stCondLst>
                                            <p:cond delay="0"/>
                                          </p:stCondLst>
                                        </p:cTn>
                                        <p:tgtEl>
                                          <p:spTgt spid="55"/>
                                        </p:tgtEl>
                                        <p:attrNameLst>
                                          <p:attrName>ppt_y</p:attrName>
                                        </p:attrNameLst>
                                      </p:cBhvr>
                                      <p:tavLst>
                                        <p:tav tm="0" fmla="#ppt_y-sin(pi*$)/3">
                                          <p:val>
                                            <p:fltVal val="0.5"/>
                                          </p:val>
                                        </p:tav>
                                        <p:tav tm="100000">
                                          <p:val>
                                            <p:fltVal val="1"/>
                                          </p:val>
                                        </p:tav>
                                      </p:tavLst>
                                    </p:anim>
                                    <p:anim calcmode="lin" valueType="num">
                                      <p:cBhvr>
                                        <p:cTn id="15" dur="408" tmFilter="0, 0; 0.125,0.2665; 0.25,0.4; 0.375,0.465; 0.5,0.5;  0.625,0.535; 0.75,0.6; 0.875,0.7335; 1,1">
                                          <p:stCondLst>
                                            <p:cond delay="408"/>
                                          </p:stCondLst>
                                        </p:cTn>
                                        <p:tgtEl>
                                          <p:spTgt spid="55"/>
                                        </p:tgtEl>
                                        <p:attrNameLst>
                                          <p:attrName>ppt_y</p:attrName>
                                        </p:attrNameLst>
                                      </p:cBhvr>
                                      <p:tavLst>
                                        <p:tav tm="0" fmla="#ppt_y-sin(pi*$)/9">
                                          <p:val>
                                            <p:fltVal val="0"/>
                                          </p:val>
                                        </p:tav>
                                        <p:tav tm="100000">
                                          <p:val>
                                            <p:fltVal val="1"/>
                                          </p:val>
                                        </p:tav>
                                      </p:tavLst>
                                    </p:anim>
                                    <p:anim calcmode="lin" valueType="num">
                                      <p:cBhvr>
                                        <p:cTn id="16" dur="2" tmFilter="0, 0; 0.125,0.2665; 0.25,0.4; 0.375,0.465; 0.5,0.5;  0.625,0.535; 0.75,0.6; 0.875,0.7335; 1,1">
                                          <p:stCondLst>
                                            <p:cond delay="814"/>
                                          </p:stCondLst>
                                        </p:cTn>
                                        <p:tgtEl>
                                          <p:spTgt spid="55"/>
                                        </p:tgtEl>
                                        <p:attrNameLst>
                                          <p:attrName>ppt_y</p:attrName>
                                        </p:attrNameLst>
                                      </p:cBhvr>
                                      <p:tavLst>
                                        <p:tav tm="0" fmla="#ppt_y-sin(pi*$)/27">
                                          <p:val>
                                            <p:fltVal val="0"/>
                                          </p:val>
                                        </p:tav>
                                        <p:tav tm="100000">
                                          <p:val>
                                            <p:fltVal val="1"/>
                                          </p:val>
                                        </p:tav>
                                      </p:tavLst>
                                    </p:anim>
                                    <p:anim calcmode="lin" valueType="num">
                                      <p:cBhvr>
                                        <p:cTn id="17" dur="1" tmFilter="0, 0; 0.125,0.2665; 0.25,0.4; 0.375,0.465; 0.5,0.5;  0.625,0.535; 0.75,0.6; 0.875,0.7335; 1,1">
                                          <p:stCondLst>
                                            <p:cond delay="1249"/>
                                          </p:stCondLst>
                                        </p:cTn>
                                        <p:tgtEl>
                                          <p:spTgt spid="55"/>
                                        </p:tgtEl>
                                        <p:attrNameLst>
                                          <p:attrName>ppt_y</p:attrName>
                                        </p:attrNameLst>
                                      </p:cBhvr>
                                      <p:tavLst>
                                        <p:tav tm="0" fmla="#ppt_y-sin(pi*$)/81">
                                          <p:val>
                                            <p:fltVal val="0"/>
                                          </p:val>
                                        </p:tav>
                                        <p:tav tm="100000">
                                          <p:val>
                                            <p:fltVal val="1"/>
                                          </p:val>
                                        </p:tav>
                                      </p:tavLst>
                                    </p:anim>
                                    <p:animScale>
                                      <p:cBhvr>
                                        <p:cTn id="18" dur="1">
                                          <p:stCondLst>
                                            <p:cond delay="399"/>
                                          </p:stCondLst>
                                        </p:cTn>
                                        <p:tgtEl>
                                          <p:spTgt spid="55"/>
                                        </p:tgtEl>
                                      </p:cBhvr>
                                      <p:to x="100000" y="60000"/>
                                    </p:animScale>
                                    <p:animScale>
                                      <p:cBhvr>
                                        <p:cTn id="19" dur="1" decel="50000">
                                          <p:stCondLst>
                                            <p:cond delay="415"/>
                                          </p:stCondLst>
                                        </p:cTn>
                                        <p:tgtEl>
                                          <p:spTgt spid="55"/>
                                        </p:tgtEl>
                                      </p:cBhvr>
                                      <p:to x="100000" y="100000"/>
                                    </p:animScale>
                                    <p:animScale>
                                      <p:cBhvr>
                                        <p:cTn id="20" dur="1">
                                          <p:stCondLst>
                                            <p:cond delay="806"/>
                                          </p:stCondLst>
                                        </p:cTn>
                                        <p:tgtEl>
                                          <p:spTgt spid="55"/>
                                        </p:tgtEl>
                                      </p:cBhvr>
                                      <p:to x="100000" y="80000"/>
                                    </p:animScale>
                                    <p:animScale>
                                      <p:cBhvr>
                                        <p:cTn id="21" dur="1" decel="50000">
                                          <p:stCondLst>
                                            <p:cond delay="822"/>
                                          </p:stCondLst>
                                        </p:cTn>
                                        <p:tgtEl>
                                          <p:spTgt spid="55"/>
                                        </p:tgtEl>
                                      </p:cBhvr>
                                      <p:to x="100000" y="100000"/>
                                    </p:animScale>
                                    <p:animScale>
                                      <p:cBhvr>
                                        <p:cTn id="22" dur="1">
                                          <p:stCondLst>
                                            <p:cond delay="1249"/>
                                          </p:stCondLst>
                                        </p:cTn>
                                        <p:tgtEl>
                                          <p:spTgt spid="55"/>
                                        </p:tgtEl>
                                      </p:cBhvr>
                                      <p:to x="100000" y="90000"/>
                                    </p:animScale>
                                    <p:animScale>
                                      <p:cBhvr>
                                        <p:cTn id="23" dur="1" decel="50000">
                                          <p:stCondLst>
                                            <p:cond delay="1249"/>
                                          </p:stCondLst>
                                        </p:cTn>
                                        <p:tgtEl>
                                          <p:spTgt spid="55"/>
                                        </p:tgtEl>
                                      </p:cBhvr>
                                      <p:to x="100000" y="100000"/>
                                    </p:animScale>
                                    <p:animScale>
                                      <p:cBhvr>
                                        <p:cTn id="24" dur="1">
                                          <p:stCondLst>
                                            <p:cond delay="1249"/>
                                          </p:stCondLst>
                                        </p:cTn>
                                        <p:tgtEl>
                                          <p:spTgt spid="55"/>
                                        </p:tgtEl>
                                      </p:cBhvr>
                                      <p:to x="100000" y="95000"/>
                                    </p:animScale>
                                    <p:animScale>
                                      <p:cBhvr>
                                        <p:cTn id="25" dur="1" decel="50000">
                                          <p:stCondLst>
                                            <p:cond delay="1249"/>
                                          </p:stCondLst>
                                        </p:cTn>
                                        <p:tgtEl>
                                          <p:spTgt spid="55"/>
                                        </p:tgtEl>
                                      </p:cBhvr>
                                      <p:to x="100000" y="100000"/>
                                    </p:animScale>
                                  </p:childTnLst>
                                </p:cTn>
                              </p:par>
                              <p:par>
                                <p:cTn id="26" presetID="16" presetClass="entr" presetSubtype="21" fill="hold" grpId="0" nodeType="withEffect">
                                  <p:stCondLst>
                                    <p:cond delay="0"/>
                                  </p:stCondLst>
                                  <p:childTnLst>
                                    <p:set>
                                      <p:cBhvr>
                                        <p:cTn id="27" dur="1" fill="hold">
                                          <p:stCondLst>
                                            <p:cond delay="0"/>
                                          </p:stCondLst>
                                        </p:cTn>
                                        <p:tgtEl>
                                          <p:spTgt spid="3475"/>
                                        </p:tgtEl>
                                        <p:attrNameLst>
                                          <p:attrName>style.visibility</p:attrName>
                                        </p:attrNameLst>
                                      </p:cBhvr>
                                      <p:to>
                                        <p:strVal val="visible"/>
                                      </p:to>
                                    </p:set>
                                    <p:animEffect transition="in" filter="barn(inVertical)">
                                      <p:cBhvr>
                                        <p:cTn id="28" dur="1250"/>
                                        <p:tgtEl>
                                          <p:spTgt spid="3475"/>
                                        </p:tgtEl>
                                      </p:cBhvr>
                                    </p:animEffect>
                                  </p:childTnLst>
                                </p:cTn>
                              </p:par>
                              <p:par>
                                <p:cTn id="29" presetID="26" presetClass="entr" presetSubtype="0" fill="hold" nodeType="withEffect">
                                  <p:stCondLst>
                                    <p:cond delay="0"/>
                                  </p:stCondLst>
                                  <p:childTnLst>
                                    <p:set>
                                      <p:cBhvr>
                                        <p:cTn id="30" dur="1" fill="hold">
                                          <p:stCondLst>
                                            <p:cond delay="0"/>
                                          </p:stCondLst>
                                        </p:cTn>
                                        <p:tgtEl>
                                          <p:spTgt spid="146"/>
                                        </p:tgtEl>
                                        <p:attrNameLst>
                                          <p:attrName>style.visibility</p:attrName>
                                        </p:attrNameLst>
                                      </p:cBhvr>
                                      <p:to>
                                        <p:strVal val="visible"/>
                                      </p:to>
                                    </p:set>
                                    <p:animEffect transition="in" filter="wipe(down)">
                                      <p:cBhvr>
                                        <p:cTn id="31" dur="285">
                                          <p:stCondLst>
                                            <p:cond delay="0"/>
                                          </p:stCondLst>
                                        </p:cTn>
                                        <p:tgtEl>
                                          <p:spTgt spid="146"/>
                                        </p:tgtEl>
                                      </p:cBhvr>
                                    </p:animEffect>
                                    <p:anim calcmode="lin" valueType="num">
                                      <p:cBhvr>
                                        <p:cTn id="32" dur="896" tmFilter="0,0; 0.14,0.36; 0.43,0.73; 0.71,0.91; 1.0,1.0">
                                          <p:stCondLst>
                                            <p:cond delay="0"/>
                                          </p:stCondLst>
                                        </p:cTn>
                                        <p:tgtEl>
                                          <p:spTgt spid="146"/>
                                        </p:tgtEl>
                                        <p:attrNameLst>
                                          <p:attrName>ppt_x</p:attrName>
                                        </p:attrNameLst>
                                      </p:cBhvr>
                                      <p:tavLst>
                                        <p:tav tm="0">
                                          <p:val>
                                            <p:strVal val="#ppt_x-0.25"/>
                                          </p:val>
                                        </p:tav>
                                        <p:tav tm="100000">
                                          <p:val>
                                            <p:strVal val="#ppt_x"/>
                                          </p:val>
                                        </p:tav>
                                      </p:tavLst>
                                    </p:anim>
                                    <p:anim calcmode="lin" valueType="num">
                                      <p:cBhvr>
                                        <p:cTn id="33" dur="326" tmFilter="0.0,0.0; 0.25,0.07; 0.50,0.2; 0.75,0.467; 1.0,1.0">
                                          <p:stCondLst>
                                            <p:cond delay="0"/>
                                          </p:stCondLst>
                                        </p:cTn>
                                        <p:tgtEl>
                                          <p:spTgt spid="146"/>
                                        </p:tgtEl>
                                        <p:attrNameLst>
                                          <p:attrName>ppt_y</p:attrName>
                                        </p:attrNameLst>
                                      </p:cBhvr>
                                      <p:tavLst>
                                        <p:tav tm="0" fmla="#ppt_y-sin(pi*$)/3">
                                          <p:val>
                                            <p:fltVal val="0.5"/>
                                          </p:val>
                                        </p:tav>
                                        <p:tav tm="100000">
                                          <p:val>
                                            <p:fltVal val="1"/>
                                          </p:val>
                                        </p:tav>
                                      </p:tavLst>
                                    </p:anim>
                                    <p:anim calcmode="lin" valueType="num">
                                      <p:cBhvr>
                                        <p:cTn id="34" dur="326" tmFilter="0, 0; 0.125,0.2665; 0.25,0.4; 0.375,0.465; 0.5,0.5;  0.625,0.535; 0.75,0.6; 0.875,0.7335; 1,1">
                                          <p:stCondLst>
                                            <p:cond delay="326"/>
                                          </p:stCondLst>
                                        </p:cTn>
                                        <p:tgtEl>
                                          <p:spTgt spid="146"/>
                                        </p:tgtEl>
                                        <p:attrNameLst>
                                          <p:attrName>ppt_y</p:attrName>
                                        </p:attrNameLst>
                                      </p:cBhvr>
                                      <p:tavLst>
                                        <p:tav tm="0" fmla="#ppt_y-sin(pi*$)/9">
                                          <p:val>
                                            <p:fltVal val="0"/>
                                          </p:val>
                                        </p:tav>
                                        <p:tav tm="100000">
                                          <p:val>
                                            <p:fltVal val="1"/>
                                          </p:val>
                                        </p:tav>
                                      </p:tavLst>
                                    </p:anim>
                                    <p:anim calcmode="lin" valueType="num">
                                      <p:cBhvr>
                                        <p:cTn id="35" dur="2" tmFilter="0, 0; 0.125,0.2665; 0.25,0.4; 0.375,0.465; 0.5,0.5;  0.625,0.535; 0.75,0.6; 0.875,0.7335; 1,1">
                                          <p:stCondLst>
                                            <p:cond delay="651"/>
                                          </p:stCondLst>
                                        </p:cTn>
                                        <p:tgtEl>
                                          <p:spTgt spid="146"/>
                                        </p:tgtEl>
                                        <p:attrNameLst>
                                          <p:attrName>ppt_y</p:attrName>
                                        </p:attrNameLst>
                                      </p:cBhvr>
                                      <p:tavLst>
                                        <p:tav tm="0" fmla="#ppt_y-sin(pi*$)/27">
                                          <p:val>
                                            <p:fltVal val="0"/>
                                          </p:val>
                                        </p:tav>
                                        <p:tav tm="100000">
                                          <p:val>
                                            <p:fltVal val="1"/>
                                          </p:val>
                                        </p:tav>
                                      </p:tavLst>
                                    </p:anim>
                                    <p:anim calcmode="lin" valueType="num">
                                      <p:cBhvr>
                                        <p:cTn id="36" dur="1" tmFilter="0, 0; 0.125,0.2665; 0.25,0.4; 0.375,0.465; 0.5,0.5;  0.625,0.535; 0.75,0.6; 0.875,0.7335; 1,1">
                                          <p:stCondLst>
                                            <p:cond delay="999"/>
                                          </p:stCondLst>
                                        </p:cTn>
                                        <p:tgtEl>
                                          <p:spTgt spid="146"/>
                                        </p:tgtEl>
                                        <p:attrNameLst>
                                          <p:attrName>ppt_y</p:attrName>
                                        </p:attrNameLst>
                                      </p:cBhvr>
                                      <p:tavLst>
                                        <p:tav tm="0" fmla="#ppt_y-sin(pi*$)/81">
                                          <p:val>
                                            <p:fltVal val="0"/>
                                          </p:val>
                                        </p:tav>
                                        <p:tav tm="100000">
                                          <p:val>
                                            <p:fltVal val="1"/>
                                          </p:val>
                                        </p:tav>
                                      </p:tavLst>
                                    </p:anim>
                                    <p:animScale>
                                      <p:cBhvr>
                                        <p:cTn id="37" dur="1">
                                          <p:stCondLst>
                                            <p:cond delay="320"/>
                                          </p:stCondLst>
                                        </p:cTn>
                                        <p:tgtEl>
                                          <p:spTgt spid="146"/>
                                        </p:tgtEl>
                                      </p:cBhvr>
                                      <p:to x="100000" y="60000"/>
                                    </p:animScale>
                                    <p:animScale>
                                      <p:cBhvr>
                                        <p:cTn id="38" dur="1" decel="50000">
                                          <p:stCondLst>
                                            <p:cond delay="332"/>
                                          </p:stCondLst>
                                        </p:cTn>
                                        <p:tgtEl>
                                          <p:spTgt spid="146"/>
                                        </p:tgtEl>
                                      </p:cBhvr>
                                      <p:to x="100000" y="100000"/>
                                    </p:animScale>
                                    <p:animScale>
                                      <p:cBhvr>
                                        <p:cTn id="39" dur="1">
                                          <p:stCondLst>
                                            <p:cond delay="645"/>
                                          </p:stCondLst>
                                        </p:cTn>
                                        <p:tgtEl>
                                          <p:spTgt spid="146"/>
                                        </p:tgtEl>
                                      </p:cBhvr>
                                      <p:to x="100000" y="80000"/>
                                    </p:animScale>
                                    <p:animScale>
                                      <p:cBhvr>
                                        <p:cTn id="40" dur="1" decel="50000">
                                          <p:stCondLst>
                                            <p:cond delay="658"/>
                                          </p:stCondLst>
                                        </p:cTn>
                                        <p:tgtEl>
                                          <p:spTgt spid="146"/>
                                        </p:tgtEl>
                                      </p:cBhvr>
                                      <p:to x="100000" y="100000"/>
                                    </p:animScale>
                                    <p:animScale>
                                      <p:cBhvr>
                                        <p:cTn id="41" dur="1">
                                          <p:stCondLst>
                                            <p:cond delay="999"/>
                                          </p:stCondLst>
                                        </p:cTn>
                                        <p:tgtEl>
                                          <p:spTgt spid="146"/>
                                        </p:tgtEl>
                                      </p:cBhvr>
                                      <p:to x="100000" y="90000"/>
                                    </p:animScale>
                                    <p:animScale>
                                      <p:cBhvr>
                                        <p:cTn id="42" dur="1" decel="50000">
                                          <p:stCondLst>
                                            <p:cond delay="999"/>
                                          </p:stCondLst>
                                        </p:cTn>
                                        <p:tgtEl>
                                          <p:spTgt spid="146"/>
                                        </p:tgtEl>
                                      </p:cBhvr>
                                      <p:to x="100000" y="100000"/>
                                    </p:animScale>
                                    <p:animScale>
                                      <p:cBhvr>
                                        <p:cTn id="43" dur="1">
                                          <p:stCondLst>
                                            <p:cond delay="999"/>
                                          </p:stCondLst>
                                        </p:cTn>
                                        <p:tgtEl>
                                          <p:spTgt spid="146"/>
                                        </p:tgtEl>
                                      </p:cBhvr>
                                      <p:to x="100000" y="95000"/>
                                    </p:animScale>
                                    <p:animScale>
                                      <p:cBhvr>
                                        <p:cTn id="44" dur="1" decel="50000">
                                          <p:stCondLst>
                                            <p:cond delay="999"/>
                                          </p:stCondLst>
                                        </p:cTn>
                                        <p:tgtEl>
                                          <p:spTgt spid="146"/>
                                        </p:tgtEl>
                                      </p:cBhvr>
                                      <p:to x="100000" y="100000"/>
                                    </p:animScale>
                                  </p:childTnLst>
                                </p:cTn>
                              </p:par>
                              <p:par>
                                <p:cTn id="45" presetID="42" presetClass="entr" presetSubtype="0" fill="hold" grpId="0" nodeType="withEffect">
                                  <p:stCondLst>
                                    <p:cond delay="0"/>
                                  </p:stCondLst>
                                  <p:childTnLst>
                                    <p:set>
                                      <p:cBhvr>
                                        <p:cTn id="46" dur="1" fill="hold">
                                          <p:stCondLst>
                                            <p:cond delay="0"/>
                                          </p:stCondLst>
                                        </p:cTn>
                                        <p:tgtEl>
                                          <p:spTgt spid="182"/>
                                        </p:tgtEl>
                                        <p:attrNameLst>
                                          <p:attrName>style.visibility</p:attrName>
                                        </p:attrNameLst>
                                      </p:cBhvr>
                                      <p:to>
                                        <p:strVal val="visible"/>
                                      </p:to>
                                    </p:set>
                                    <p:animEffect transition="in" filter="fade">
                                      <p:cBhvr>
                                        <p:cTn id="47" dur="1250"/>
                                        <p:tgtEl>
                                          <p:spTgt spid="182"/>
                                        </p:tgtEl>
                                      </p:cBhvr>
                                    </p:animEffect>
                                    <p:anim calcmode="lin" valueType="num">
                                      <p:cBhvr>
                                        <p:cTn id="48" dur="1250" fill="hold"/>
                                        <p:tgtEl>
                                          <p:spTgt spid="182"/>
                                        </p:tgtEl>
                                        <p:attrNameLst>
                                          <p:attrName>ppt_x</p:attrName>
                                        </p:attrNameLst>
                                      </p:cBhvr>
                                      <p:tavLst>
                                        <p:tav tm="0">
                                          <p:val>
                                            <p:strVal val="#ppt_x"/>
                                          </p:val>
                                        </p:tav>
                                        <p:tav tm="100000">
                                          <p:val>
                                            <p:strVal val="#ppt_x"/>
                                          </p:val>
                                        </p:tav>
                                      </p:tavLst>
                                    </p:anim>
                                    <p:anim calcmode="lin" valueType="num">
                                      <p:cBhvr>
                                        <p:cTn id="49" dur="1250" fill="hold"/>
                                        <p:tgtEl>
                                          <p:spTgt spid="1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5" grpId="0" animBg="1"/>
      <p:bldP spid="55" grpId="0" animBg="1"/>
      <p:bldP spid="18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73"/>
        <p:cNvGrpSpPr/>
        <p:nvPr/>
      </p:nvGrpSpPr>
      <p:grpSpPr>
        <a:xfrm>
          <a:off x="0" y="0"/>
          <a:ext cx="0" cy="0"/>
          <a:chOff x="0" y="0"/>
          <a:chExt cx="0" cy="0"/>
        </a:xfrm>
      </p:grpSpPr>
      <p:sp>
        <p:nvSpPr>
          <p:cNvPr id="55" name="Google Shape;3457;p38"/>
          <p:cNvSpPr txBox="1">
            <a:spLocks/>
          </p:cNvSpPr>
          <p:nvPr/>
        </p:nvSpPr>
        <p:spPr>
          <a:xfrm>
            <a:off x="2620534" y="1556401"/>
            <a:ext cx="3623936" cy="1705826"/>
          </a:xfrm>
          <a:prstGeom prst="rect">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Poppins"/>
              <a:buNone/>
              <a:defRPr sz="24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algn="ctr"/>
            <a:r>
              <a:rPr lang="vi-VN" sz="3000" smtClean="0">
                <a:latin typeface="+mn-lt"/>
              </a:rPr>
              <a:t>0</a:t>
            </a:r>
            <a:r>
              <a:rPr lang="en-US" sz="3000">
                <a:latin typeface="+mn-lt"/>
              </a:rPr>
              <a:t>5</a:t>
            </a:r>
            <a:r>
              <a:rPr lang="vi-VN" sz="3000" smtClean="0">
                <a:latin typeface="+mn-lt"/>
              </a:rPr>
              <a:t>. </a:t>
            </a:r>
            <a:r>
              <a:rPr lang="en-US" sz="3000" smtClean="0">
                <a:latin typeface="+mn-lt"/>
              </a:rPr>
              <a:t>DEMO</a:t>
            </a:r>
            <a:endParaRPr lang="vi-VN" sz="3000">
              <a:latin typeface="+mn-lt"/>
            </a:endParaRPr>
          </a:p>
        </p:txBody>
      </p:sp>
      <p:grpSp>
        <p:nvGrpSpPr>
          <p:cNvPr id="59" name="Google Shape;4107;p60"/>
          <p:cNvGrpSpPr/>
          <p:nvPr/>
        </p:nvGrpSpPr>
        <p:grpSpPr>
          <a:xfrm>
            <a:off x="7564749" y="106594"/>
            <a:ext cx="1468575" cy="678325"/>
            <a:chOff x="2491100" y="4441600"/>
            <a:chExt cx="1468575" cy="678325"/>
          </a:xfrm>
        </p:grpSpPr>
        <p:sp>
          <p:nvSpPr>
            <p:cNvPr id="60" name="Google Shape;4108;p60"/>
            <p:cNvSpPr/>
            <p:nvPr/>
          </p:nvSpPr>
          <p:spPr>
            <a:xfrm>
              <a:off x="2552925" y="4441600"/>
              <a:ext cx="1406750" cy="638925"/>
            </a:xfrm>
            <a:custGeom>
              <a:avLst/>
              <a:gdLst/>
              <a:ahLst/>
              <a:cxnLst/>
              <a:rect l="l" t="t" r="r" b="b"/>
              <a:pathLst>
                <a:path w="56270" h="25557" extrusionOk="0">
                  <a:moveTo>
                    <a:pt x="27524" y="759"/>
                  </a:moveTo>
                  <a:cubicBezTo>
                    <a:pt x="27705" y="759"/>
                    <a:pt x="27889" y="777"/>
                    <a:pt x="28073" y="815"/>
                  </a:cubicBezTo>
                  <a:cubicBezTo>
                    <a:pt x="28632" y="939"/>
                    <a:pt x="29469" y="1714"/>
                    <a:pt x="29903" y="2149"/>
                  </a:cubicBezTo>
                  <a:cubicBezTo>
                    <a:pt x="33284" y="5530"/>
                    <a:pt x="34525" y="11330"/>
                    <a:pt x="34525" y="15952"/>
                  </a:cubicBezTo>
                  <a:cubicBezTo>
                    <a:pt x="34525" y="16058"/>
                    <a:pt x="34622" y="16099"/>
                    <a:pt x="34757" y="16099"/>
                  </a:cubicBezTo>
                  <a:cubicBezTo>
                    <a:pt x="35057" y="16099"/>
                    <a:pt x="35547" y="15904"/>
                    <a:pt x="35611" y="15797"/>
                  </a:cubicBezTo>
                  <a:lnTo>
                    <a:pt x="38961" y="10524"/>
                  </a:lnTo>
                  <a:cubicBezTo>
                    <a:pt x="39488" y="9686"/>
                    <a:pt x="39985" y="8787"/>
                    <a:pt x="40574" y="8011"/>
                  </a:cubicBezTo>
                  <a:cubicBezTo>
                    <a:pt x="40884" y="7608"/>
                    <a:pt x="41287" y="6988"/>
                    <a:pt x="41691" y="6770"/>
                  </a:cubicBezTo>
                  <a:lnTo>
                    <a:pt x="44575" y="6460"/>
                  </a:lnTo>
                  <a:cubicBezTo>
                    <a:pt x="44824" y="6646"/>
                    <a:pt x="45041" y="6894"/>
                    <a:pt x="45196" y="7205"/>
                  </a:cubicBezTo>
                  <a:cubicBezTo>
                    <a:pt x="47367" y="10555"/>
                    <a:pt x="43490" y="16417"/>
                    <a:pt x="41505" y="19054"/>
                  </a:cubicBezTo>
                  <a:cubicBezTo>
                    <a:pt x="41411" y="19209"/>
                    <a:pt x="41536" y="19271"/>
                    <a:pt x="41691" y="19302"/>
                  </a:cubicBezTo>
                  <a:cubicBezTo>
                    <a:pt x="42056" y="19393"/>
                    <a:pt x="42405" y="19434"/>
                    <a:pt x="42745" y="19434"/>
                  </a:cubicBezTo>
                  <a:cubicBezTo>
                    <a:pt x="44021" y="19434"/>
                    <a:pt x="45149" y="18860"/>
                    <a:pt x="46375" y="18247"/>
                  </a:cubicBezTo>
                  <a:cubicBezTo>
                    <a:pt x="47624" y="17623"/>
                    <a:pt x="49080" y="17068"/>
                    <a:pt x="50505" y="17068"/>
                  </a:cubicBezTo>
                  <a:cubicBezTo>
                    <a:pt x="51416" y="17068"/>
                    <a:pt x="52314" y="17295"/>
                    <a:pt x="53137" y="17875"/>
                  </a:cubicBezTo>
                  <a:cubicBezTo>
                    <a:pt x="54129" y="18558"/>
                    <a:pt x="54812" y="19643"/>
                    <a:pt x="54998" y="20853"/>
                  </a:cubicBezTo>
                  <a:cubicBezTo>
                    <a:pt x="55339" y="24451"/>
                    <a:pt x="50996" y="24824"/>
                    <a:pt x="48453" y="24855"/>
                  </a:cubicBezTo>
                  <a:cubicBezTo>
                    <a:pt x="45351" y="24886"/>
                    <a:pt x="42280" y="24886"/>
                    <a:pt x="39178" y="24886"/>
                  </a:cubicBezTo>
                  <a:cubicBezTo>
                    <a:pt x="27276" y="24886"/>
                    <a:pt x="15375" y="24650"/>
                    <a:pt x="3473" y="24151"/>
                  </a:cubicBezTo>
                  <a:lnTo>
                    <a:pt x="3473" y="24151"/>
                  </a:lnTo>
                  <a:cubicBezTo>
                    <a:pt x="3673" y="23984"/>
                    <a:pt x="3726" y="23783"/>
                    <a:pt x="3391" y="23783"/>
                  </a:cubicBezTo>
                  <a:cubicBezTo>
                    <a:pt x="3337" y="23783"/>
                    <a:pt x="3272" y="23788"/>
                    <a:pt x="3196" y="23800"/>
                  </a:cubicBezTo>
                  <a:cubicBezTo>
                    <a:pt x="3110" y="23813"/>
                    <a:pt x="3028" y="23820"/>
                    <a:pt x="2950" y="23820"/>
                  </a:cubicBezTo>
                  <a:cubicBezTo>
                    <a:pt x="1579" y="23820"/>
                    <a:pt x="1296" y="21854"/>
                    <a:pt x="1707" y="20915"/>
                  </a:cubicBezTo>
                  <a:cubicBezTo>
                    <a:pt x="2265" y="19674"/>
                    <a:pt x="3599" y="19054"/>
                    <a:pt x="4809" y="18589"/>
                  </a:cubicBezTo>
                  <a:cubicBezTo>
                    <a:pt x="6853" y="17804"/>
                    <a:pt x="9006" y="17384"/>
                    <a:pt x="11171" y="17384"/>
                  </a:cubicBezTo>
                  <a:cubicBezTo>
                    <a:pt x="11832" y="17384"/>
                    <a:pt x="12493" y="17423"/>
                    <a:pt x="13153" y="17503"/>
                  </a:cubicBezTo>
                  <a:cubicBezTo>
                    <a:pt x="13308" y="17503"/>
                    <a:pt x="14301" y="17317"/>
                    <a:pt x="14021" y="17007"/>
                  </a:cubicBezTo>
                  <a:cubicBezTo>
                    <a:pt x="12719" y="15611"/>
                    <a:pt x="11230" y="14091"/>
                    <a:pt x="10826" y="12137"/>
                  </a:cubicBezTo>
                  <a:cubicBezTo>
                    <a:pt x="10671" y="11361"/>
                    <a:pt x="10702" y="10555"/>
                    <a:pt x="10919" y="9810"/>
                  </a:cubicBezTo>
                  <a:cubicBezTo>
                    <a:pt x="11365" y="8369"/>
                    <a:pt x="12674" y="7835"/>
                    <a:pt x="14098" y="7835"/>
                  </a:cubicBezTo>
                  <a:cubicBezTo>
                    <a:pt x="14360" y="7835"/>
                    <a:pt x="14625" y="7853"/>
                    <a:pt x="14890" y="7887"/>
                  </a:cubicBezTo>
                  <a:cubicBezTo>
                    <a:pt x="18519" y="8321"/>
                    <a:pt x="21745" y="11206"/>
                    <a:pt x="23420" y="14308"/>
                  </a:cubicBezTo>
                  <a:cubicBezTo>
                    <a:pt x="23469" y="14406"/>
                    <a:pt x="23603" y="14449"/>
                    <a:pt x="23761" y="14449"/>
                  </a:cubicBezTo>
                  <a:cubicBezTo>
                    <a:pt x="24102" y="14449"/>
                    <a:pt x="24558" y="14252"/>
                    <a:pt x="24537" y="13998"/>
                  </a:cubicBezTo>
                  <a:cubicBezTo>
                    <a:pt x="24382" y="11113"/>
                    <a:pt x="24413" y="8228"/>
                    <a:pt x="24630" y="5344"/>
                  </a:cubicBezTo>
                  <a:cubicBezTo>
                    <a:pt x="24661" y="4320"/>
                    <a:pt x="24847" y="3265"/>
                    <a:pt x="25157" y="2304"/>
                  </a:cubicBezTo>
                  <a:cubicBezTo>
                    <a:pt x="25578" y="1330"/>
                    <a:pt x="26512" y="759"/>
                    <a:pt x="27524" y="759"/>
                  </a:cubicBezTo>
                  <a:close/>
                  <a:moveTo>
                    <a:pt x="27458" y="1"/>
                  </a:moveTo>
                  <a:cubicBezTo>
                    <a:pt x="25570" y="1"/>
                    <a:pt x="24239" y="1388"/>
                    <a:pt x="23793" y="3203"/>
                  </a:cubicBezTo>
                  <a:cubicBezTo>
                    <a:pt x="23122" y="6010"/>
                    <a:pt x="23167" y="9174"/>
                    <a:pt x="23307" y="12139"/>
                  </a:cubicBezTo>
                  <a:lnTo>
                    <a:pt x="23307" y="12139"/>
                  </a:lnTo>
                  <a:cubicBezTo>
                    <a:pt x="21159" y="9407"/>
                    <a:pt x="17743" y="7095"/>
                    <a:pt x="14290" y="7095"/>
                  </a:cubicBezTo>
                  <a:cubicBezTo>
                    <a:pt x="13807" y="7095"/>
                    <a:pt x="13324" y="7140"/>
                    <a:pt x="12843" y="7236"/>
                  </a:cubicBezTo>
                  <a:cubicBezTo>
                    <a:pt x="11137" y="7546"/>
                    <a:pt x="9834" y="8942"/>
                    <a:pt x="9648" y="10679"/>
                  </a:cubicBezTo>
                  <a:cubicBezTo>
                    <a:pt x="9285" y="13103"/>
                    <a:pt x="10851" y="15127"/>
                    <a:pt x="12432" y="16840"/>
                  </a:cubicBezTo>
                  <a:lnTo>
                    <a:pt x="12432" y="16840"/>
                  </a:lnTo>
                  <a:cubicBezTo>
                    <a:pt x="12095" y="16826"/>
                    <a:pt x="11753" y="16818"/>
                    <a:pt x="11410" y="16818"/>
                  </a:cubicBezTo>
                  <a:cubicBezTo>
                    <a:pt x="8166" y="16818"/>
                    <a:pt x="4711" y="17505"/>
                    <a:pt x="2141" y="19333"/>
                  </a:cubicBezTo>
                  <a:cubicBezTo>
                    <a:pt x="1055" y="20109"/>
                    <a:pt x="1" y="21287"/>
                    <a:pt x="404" y="22714"/>
                  </a:cubicBezTo>
                  <a:cubicBezTo>
                    <a:pt x="659" y="23586"/>
                    <a:pt x="1221" y="24123"/>
                    <a:pt x="1949" y="24314"/>
                  </a:cubicBezTo>
                  <a:lnTo>
                    <a:pt x="1949" y="24314"/>
                  </a:lnTo>
                  <a:cubicBezTo>
                    <a:pt x="1716" y="24466"/>
                    <a:pt x="1617" y="24650"/>
                    <a:pt x="2048" y="24668"/>
                  </a:cubicBezTo>
                  <a:lnTo>
                    <a:pt x="2079" y="24699"/>
                  </a:lnTo>
                  <a:cubicBezTo>
                    <a:pt x="10826" y="25072"/>
                    <a:pt x="19574" y="25289"/>
                    <a:pt x="28321" y="25413"/>
                  </a:cubicBezTo>
                  <a:cubicBezTo>
                    <a:pt x="32695" y="25444"/>
                    <a:pt x="37069" y="25475"/>
                    <a:pt x="41443" y="25475"/>
                  </a:cubicBezTo>
                  <a:cubicBezTo>
                    <a:pt x="43080" y="25475"/>
                    <a:pt x="44785" y="25557"/>
                    <a:pt x="46484" y="25557"/>
                  </a:cubicBezTo>
                  <a:cubicBezTo>
                    <a:pt x="48260" y="25557"/>
                    <a:pt x="50029" y="25467"/>
                    <a:pt x="51710" y="25103"/>
                  </a:cubicBezTo>
                  <a:cubicBezTo>
                    <a:pt x="53726" y="24668"/>
                    <a:pt x="56022" y="23490"/>
                    <a:pt x="56146" y="21163"/>
                  </a:cubicBezTo>
                  <a:cubicBezTo>
                    <a:pt x="56270" y="18434"/>
                    <a:pt x="53695" y="16634"/>
                    <a:pt x="51245" y="16510"/>
                  </a:cubicBezTo>
                  <a:cubicBezTo>
                    <a:pt x="51092" y="16501"/>
                    <a:pt x="50940" y="16497"/>
                    <a:pt x="50788" y="16497"/>
                  </a:cubicBezTo>
                  <a:cubicBezTo>
                    <a:pt x="49887" y="16497"/>
                    <a:pt x="48992" y="16653"/>
                    <a:pt x="48143" y="16945"/>
                  </a:cubicBezTo>
                  <a:cubicBezTo>
                    <a:pt x="47491" y="17131"/>
                    <a:pt x="46840" y="17410"/>
                    <a:pt x="46250" y="17720"/>
                  </a:cubicBezTo>
                  <a:cubicBezTo>
                    <a:pt x="45878" y="17937"/>
                    <a:pt x="45506" y="18123"/>
                    <a:pt x="45134" y="18279"/>
                  </a:cubicBezTo>
                  <a:lnTo>
                    <a:pt x="42962" y="18496"/>
                  </a:lnTo>
                  <a:cubicBezTo>
                    <a:pt x="43149" y="18216"/>
                    <a:pt x="43366" y="17937"/>
                    <a:pt x="43521" y="17658"/>
                  </a:cubicBezTo>
                  <a:cubicBezTo>
                    <a:pt x="45196" y="15146"/>
                    <a:pt x="47553" y="11175"/>
                    <a:pt x="46809" y="8042"/>
                  </a:cubicBezTo>
                  <a:cubicBezTo>
                    <a:pt x="46411" y="6347"/>
                    <a:pt x="45124" y="5471"/>
                    <a:pt x="43690" y="5471"/>
                  </a:cubicBezTo>
                  <a:cubicBezTo>
                    <a:pt x="42999" y="5471"/>
                    <a:pt x="42274" y="5674"/>
                    <a:pt x="41598" y="6088"/>
                  </a:cubicBezTo>
                  <a:cubicBezTo>
                    <a:pt x="40233" y="6894"/>
                    <a:pt x="39364" y="8290"/>
                    <a:pt x="38496" y="9593"/>
                  </a:cubicBezTo>
                  <a:cubicBezTo>
                    <a:pt x="37537" y="11123"/>
                    <a:pt x="36578" y="12652"/>
                    <a:pt x="35607" y="14169"/>
                  </a:cubicBezTo>
                  <a:lnTo>
                    <a:pt x="35607" y="14169"/>
                  </a:lnTo>
                  <a:cubicBezTo>
                    <a:pt x="35431" y="11051"/>
                    <a:pt x="34617" y="8004"/>
                    <a:pt x="33222" y="5188"/>
                  </a:cubicBezTo>
                  <a:cubicBezTo>
                    <a:pt x="32137" y="3017"/>
                    <a:pt x="30431" y="194"/>
                    <a:pt x="27701" y="8"/>
                  </a:cubicBezTo>
                  <a:cubicBezTo>
                    <a:pt x="27619" y="3"/>
                    <a:pt x="27538" y="1"/>
                    <a:pt x="274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109;p60"/>
            <p:cNvSpPr/>
            <p:nvPr/>
          </p:nvSpPr>
          <p:spPr>
            <a:xfrm>
              <a:off x="2491100" y="4497525"/>
              <a:ext cx="1387925" cy="622400"/>
            </a:xfrm>
            <a:custGeom>
              <a:avLst/>
              <a:gdLst/>
              <a:ahLst/>
              <a:cxnLst/>
              <a:rect l="l" t="t" r="r" b="b"/>
              <a:pathLst>
                <a:path w="55517" h="24896" extrusionOk="0">
                  <a:moveTo>
                    <a:pt x="26613" y="1"/>
                  </a:moveTo>
                  <a:cubicBezTo>
                    <a:pt x="26179" y="1"/>
                    <a:pt x="25749" y="106"/>
                    <a:pt x="25335" y="346"/>
                  </a:cubicBezTo>
                  <a:cubicBezTo>
                    <a:pt x="24001" y="1121"/>
                    <a:pt x="23660" y="2858"/>
                    <a:pt x="23536" y="4409"/>
                  </a:cubicBezTo>
                  <a:cubicBezTo>
                    <a:pt x="23257" y="7573"/>
                    <a:pt x="23195" y="10706"/>
                    <a:pt x="23381" y="13870"/>
                  </a:cubicBezTo>
                  <a:cubicBezTo>
                    <a:pt x="21489" y="10303"/>
                    <a:pt x="18045" y="7821"/>
                    <a:pt x="14075" y="7232"/>
                  </a:cubicBezTo>
                  <a:cubicBezTo>
                    <a:pt x="13753" y="7161"/>
                    <a:pt x="13436" y="7126"/>
                    <a:pt x="13121" y="7126"/>
                  </a:cubicBezTo>
                  <a:cubicBezTo>
                    <a:pt x="12618" y="7126"/>
                    <a:pt x="12121" y="7215"/>
                    <a:pt x="11624" y="7387"/>
                  </a:cubicBezTo>
                  <a:cubicBezTo>
                    <a:pt x="9856" y="8070"/>
                    <a:pt x="9205" y="10396"/>
                    <a:pt x="9701" y="12226"/>
                  </a:cubicBezTo>
                  <a:cubicBezTo>
                    <a:pt x="10197" y="14056"/>
                    <a:pt x="11562" y="15514"/>
                    <a:pt x="12865" y="16910"/>
                  </a:cubicBezTo>
                  <a:cubicBezTo>
                    <a:pt x="12165" y="16830"/>
                    <a:pt x="11462" y="16790"/>
                    <a:pt x="10762" y="16790"/>
                  </a:cubicBezTo>
                  <a:cubicBezTo>
                    <a:pt x="8208" y="16790"/>
                    <a:pt x="5680" y="17321"/>
                    <a:pt x="3342" y="18368"/>
                  </a:cubicBezTo>
                  <a:cubicBezTo>
                    <a:pt x="2039" y="18926"/>
                    <a:pt x="737" y="19764"/>
                    <a:pt x="333" y="21129"/>
                  </a:cubicBezTo>
                  <a:cubicBezTo>
                    <a:pt x="0" y="22322"/>
                    <a:pt x="934" y="23863"/>
                    <a:pt x="2089" y="23863"/>
                  </a:cubicBezTo>
                  <a:cubicBezTo>
                    <a:pt x="2225" y="23863"/>
                    <a:pt x="2364" y="23842"/>
                    <a:pt x="2505" y="23796"/>
                  </a:cubicBezTo>
                  <a:lnTo>
                    <a:pt x="2505" y="23796"/>
                  </a:lnTo>
                  <a:lnTo>
                    <a:pt x="1667" y="24106"/>
                  </a:lnTo>
                  <a:cubicBezTo>
                    <a:pt x="14119" y="24633"/>
                    <a:pt x="26591" y="24896"/>
                    <a:pt x="39067" y="24896"/>
                  </a:cubicBezTo>
                  <a:cubicBezTo>
                    <a:pt x="42038" y="24896"/>
                    <a:pt x="45008" y="24881"/>
                    <a:pt x="47979" y="24851"/>
                  </a:cubicBezTo>
                  <a:cubicBezTo>
                    <a:pt x="50585" y="24820"/>
                    <a:pt x="53811" y="24386"/>
                    <a:pt x="54741" y="21966"/>
                  </a:cubicBezTo>
                  <a:cubicBezTo>
                    <a:pt x="55517" y="19981"/>
                    <a:pt x="54090" y="17623"/>
                    <a:pt x="52105" y="16848"/>
                  </a:cubicBezTo>
                  <a:cubicBezTo>
                    <a:pt x="51439" y="16599"/>
                    <a:pt x="50739" y="16488"/>
                    <a:pt x="50032" y="16488"/>
                  </a:cubicBezTo>
                  <a:cubicBezTo>
                    <a:pt x="48630" y="16488"/>
                    <a:pt x="47200" y="16922"/>
                    <a:pt x="45963" y="17561"/>
                  </a:cubicBezTo>
                  <a:cubicBezTo>
                    <a:pt x="44796" y="18157"/>
                    <a:pt x="43551" y="18931"/>
                    <a:pt x="42321" y="18931"/>
                  </a:cubicBezTo>
                  <a:cubicBezTo>
                    <a:pt x="42013" y="18931"/>
                    <a:pt x="41707" y="18883"/>
                    <a:pt x="41403" y="18771"/>
                  </a:cubicBezTo>
                  <a:cubicBezTo>
                    <a:pt x="43047" y="16600"/>
                    <a:pt x="44319" y="14211"/>
                    <a:pt x="45187" y="11637"/>
                  </a:cubicBezTo>
                  <a:cubicBezTo>
                    <a:pt x="45560" y="10520"/>
                    <a:pt x="45870" y="9310"/>
                    <a:pt x="45684" y="8163"/>
                  </a:cubicBezTo>
                  <a:cubicBezTo>
                    <a:pt x="45497" y="6984"/>
                    <a:pt x="44722" y="5836"/>
                    <a:pt x="43574" y="5526"/>
                  </a:cubicBezTo>
                  <a:cubicBezTo>
                    <a:pt x="43341" y="5461"/>
                    <a:pt x="43112" y="5430"/>
                    <a:pt x="42888" y="5430"/>
                  </a:cubicBezTo>
                  <a:cubicBezTo>
                    <a:pt x="41197" y="5430"/>
                    <a:pt x="39756" y="7157"/>
                    <a:pt x="38797" y="8690"/>
                  </a:cubicBezTo>
                  <a:lnTo>
                    <a:pt x="34486" y="15514"/>
                  </a:lnTo>
                  <a:cubicBezTo>
                    <a:pt x="34517" y="11109"/>
                    <a:pt x="33307" y="6767"/>
                    <a:pt x="30918" y="3044"/>
                  </a:cubicBezTo>
                  <a:cubicBezTo>
                    <a:pt x="29936" y="1523"/>
                    <a:pt x="28255" y="1"/>
                    <a:pt x="266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110;p60"/>
            <p:cNvSpPr/>
            <p:nvPr/>
          </p:nvSpPr>
          <p:spPr>
            <a:xfrm>
              <a:off x="2622725" y="4993925"/>
              <a:ext cx="33375" cy="10900"/>
            </a:xfrm>
            <a:custGeom>
              <a:avLst/>
              <a:gdLst/>
              <a:ahLst/>
              <a:cxnLst/>
              <a:rect l="l" t="t" r="r" b="b"/>
              <a:pathLst>
                <a:path w="1335" h="436" extrusionOk="0">
                  <a:moveTo>
                    <a:pt x="931" y="1"/>
                  </a:moveTo>
                  <a:cubicBezTo>
                    <a:pt x="652" y="32"/>
                    <a:pt x="404" y="94"/>
                    <a:pt x="156" y="218"/>
                  </a:cubicBezTo>
                  <a:cubicBezTo>
                    <a:pt x="124" y="249"/>
                    <a:pt x="0" y="311"/>
                    <a:pt x="31" y="373"/>
                  </a:cubicBezTo>
                  <a:cubicBezTo>
                    <a:pt x="31" y="435"/>
                    <a:pt x="187" y="435"/>
                    <a:pt x="218" y="435"/>
                  </a:cubicBezTo>
                  <a:lnTo>
                    <a:pt x="404" y="435"/>
                  </a:lnTo>
                  <a:cubicBezTo>
                    <a:pt x="652" y="435"/>
                    <a:pt x="931" y="342"/>
                    <a:pt x="1179" y="218"/>
                  </a:cubicBezTo>
                  <a:cubicBezTo>
                    <a:pt x="1241" y="187"/>
                    <a:pt x="1334" y="125"/>
                    <a:pt x="1334" y="63"/>
                  </a:cubicBezTo>
                  <a:cubicBezTo>
                    <a:pt x="1303" y="1"/>
                    <a:pt x="1179" y="1"/>
                    <a:pt x="11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111;p60"/>
            <p:cNvSpPr/>
            <p:nvPr/>
          </p:nvSpPr>
          <p:spPr>
            <a:xfrm>
              <a:off x="2685850" y="4978700"/>
              <a:ext cx="43975" cy="13950"/>
            </a:xfrm>
            <a:custGeom>
              <a:avLst/>
              <a:gdLst/>
              <a:ahLst/>
              <a:cxnLst/>
              <a:rect l="l" t="t" r="r" b="b"/>
              <a:pathLst>
                <a:path w="1759" h="558" extrusionOk="0">
                  <a:moveTo>
                    <a:pt x="1529" y="1"/>
                  </a:moveTo>
                  <a:cubicBezTo>
                    <a:pt x="1427" y="1"/>
                    <a:pt x="1319" y="21"/>
                    <a:pt x="1291" y="21"/>
                  </a:cubicBezTo>
                  <a:lnTo>
                    <a:pt x="701" y="114"/>
                  </a:lnTo>
                  <a:cubicBezTo>
                    <a:pt x="546" y="145"/>
                    <a:pt x="391" y="207"/>
                    <a:pt x="267" y="269"/>
                  </a:cubicBezTo>
                  <a:cubicBezTo>
                    <a:pt x="205" y="269"/>
                    <a:pt x="50" y="362"/>
                    <a:pt x="19" y="424"/>
                  </a:cubicBezTo>
                  <a:cubicBezTo>
                    <a:pt x="0" y="535"/>
                    <a:pt x="138" y="558"/>
                    <a:pt x="271" y="558"/>
                  </a:cubicBezTo>
                  <a:cubicBezTo>
                    <a:pt x="360" y="558"/>
                    <a:pt x="447" y="548"/>
                    <a:pt x="484" y="548"/>
                  </a:cubicBezTo>
                  <a:lnTo>
                    <a:pt x="1074" y="424"/>
                  </a:lnTo>
                  <a:cubicBezTo>
                    <a:pt x="1229" y="424"/>
                    <a:pt x="1353" y="362"/>
                    <a:pt x="1508" y="300"/>
                  </a:cubicBezTo>
                  <a:cubicBezTo>
                    <a:pt x="1539" y="269"/>
                    <a:pt x="1694" y="207"/>
                    <a:pt x="1725" y="145"/>
                  </a:cubicBezTo>
                  <a:cubicBezTo>
                    <a:pt x="1758" y="28"/>
                    <a:pt x="1648" y="1"/>
                    <a:pt x="15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112;p60"/>
            <p:cNvSpPr/>
            <p:nvPr/>
          </p:nvSpPr>
          <p:spPr>
            <a:xfrm>
              <a:off x="2698725" y="5031150"/>
              <a:ext cx="38025" cy="14875"/>
            </a:xfrm>
            <a:custGeom>
              <a:avLst/>
              <a:gdLst/>
              <a:ahLst/>
              <a:cxnLst/>
              <a:rect l="l" t="t" r="r" b="b"/>
              <a:pathLst>
                <a:path w="1521" h="595" extrusionOk="0">
                  <a:moveTo>
                    <a:pt x="900" y="1"/>
                  </a:moveTo>
                  <a:cubicBezTo>
                    <a:pt x="590" y="1"/>
                    <a:pt x="342" y="94"/>
                    <a:pt x="155" y="311"/>
                  </a:cubicBezTo>
                  <a:cubicBezTo>
                    <a:pt x="0" y="528"/>
                    <a:pt x="279" y="590"/>
                    <a:pt x="435" y="590"/>
                  </a:cubicBezTo>
                  <a:lnTo>
                    <a:pt x="621" y="590"/>
                  </a:lnTo>
                  <a:cubicBezTo>
                    <a:pt x="650" y="593"/>
                    <a:pt x="678" y="595"/>
                    <a:pt x="707" y="595"/>
                  </a:cubicBezTo>
                  <a:cubicBezTo>
                    <a:pt x="957" y="595"/>
                    <a:pt x="1198" y="478"/>
                    <a:pt x="1365" y="311"/>
                  </a:cubicBezTo>
                  <a:cubicBezTo>
                    <a:pt x="1520" y="94"/>
                    <a:pt x="1241" y="1"/>
                    <a:pt x="10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113;p60"/>
            <p:cNvSpPr/>
            <p:nvPr/>
          </p:nvSpPr>
          <p:spPr>
            <a:xfrm>
              <a:off x="2725075" y="5061400"/>
              <a:ext cx="48125" cy="18625"/>
            </a:xfrm>
            <a:custGeom>
              <a:avLst/>
              <a:gdLst/>
              <a:ahLst/>
              <a:cxnLst/>
              <a:rect l="l" t="t" r="r" b="b"/>
              <a:pathLst>
                <a:path w="1925" h="745" extrusionOk="0">
                  <a:moveTo>
                    <a:pt x="1180" y="1"/>
                  </a:moveTo>
                  <a:cubicBezTo>
                    <a:pt x="683" y="1"/>
                    <a:pt x="1" y="745"/>
                    <a:pt x="776" y="745"/>
                  </a:cubicBezTo>
                  <a:cubicBezTo>
                    <a:pt x="1242" y="745"/>
                    <a:pt x="1924" y="1"/>
                    <a:pt x="11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114;p60"/>
            <p:cNvSpPr/>
            <p:nvPr/>
          </p:nvSpPr>
          <p:spPr>
            <a:xfrm>
              <a:off x="2801075" y="5039675"/>
              <a:ext cx="48900" cy="12450"/>
            </a:xfrm>
            <a:custGeom>
              <a:avLst/>
              <a:gdLst/>
              <a:ahLst/>
              <a:cxnLst/>
              <a:rect l="l" t="t" r="r" b="b"/>
              <a:pathLst>
                <a:path w="1956" h="498" extrusionOk="0">
                  <a:moveTo>
                    <a:pt x="1211" y="1"/>
                  </a:moveTo>
                  <a:cubicBezTo>
                    <a:pt x="869" y="1"/>
                    <a:pt x="1" y="497"/>
                    <a:pt x="745" y="497"/>
                  </a:cubicBezTo>
                  <a:cubicBezTo>
                    <a:pt x="1087" y="497"/>
                    <a:pt x="1955" y="1"/>
                    <a:pt x="12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115;p60"/>
            <p:cNvSpPr/>
            <p:nvPr/>
          </p:nvSpPr>
          <p:spPr>
            <a:xfrm>
              <a:off x="2787900" y="4997800"/>
              <a:ext cx="40350" cy="20350"/>
            </a:xfrm>
            <a:custGeom>
              <a:avLst/>
              <a:gdLst/>
              <a:ahLst/>
              <a:cxnLst/>
              <a:rect l="l" t="t" r="r" b="b"/>
              <a:pathLst>
                <a:path w="1614" h="814" extrusionOk="0">
                  <a:moveTo>
                    <a:pt x="1365" y="1"/>
                  </a:moveTo>
                  <a:cubicBezTo>
                    <a:pt x="1086" y="1"/>
                    <a:pt x="807" y="63"/>
                    <a:pt x="559" y="218"/>
                  </a:cubicBezTo>
                  <a:lnTo>
                    <a:pt x="187" y="528"/>
                  </a:lnTo>
                  <a:cubicBezTo>
                    <a:pt x="1" y="652"/>
                    <a:pt x="32" y="776"/>
                    <a:pt x="249" y="807"/>
                  </a:cubicBezTo>
                  <a:cubicBezTo>
                    <a:pt x="285" y="811"/>
                    <a:pt x="321" y="813"/>
                    <a:pt x="357" y="813"/>
                  </a:cubicBezTo>
                  <a:cubicBezTo>
                    <a:pt x="599" y="813"/>
                    <a:pt x="839" y="725"/>
                    <a:pt x="1055" y="590"/>
                  </a:cubicBezTo>
                  <a:lnTo>
                    <a:pt x="1427" y="311"/>
                  </a:lnTo>
                  <a:cubicBezTo>
                    <a:pt x="1614" y="187"/>
                    <a:pt x="1583" y="32"/>
                    <a:pt x="13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116;p60"/>
            <p:cNvSpPr/>
            <p:nvPr/>
          </p:nvSpPr>
          <p:spPr>
            <a:xfrm>
              <a:off x="2827450" y="4949525"/>
              <a:ext cx="49650" cy="18275"/>
            </a:xfrm>
            <a:custGeom>
              <a:avLst/>
              <a:gdLst/>
              <a:ahLst/>
              <a:cxnLst/>
              <a:rect l="l" t="t" r="r" b="b"/>
              <a:pathLst>
                <a:path w="1986" h="731" extrusionOk="0">
                  <a:moveTo>
                    <a:pt x="1607" y="1"/>
                  </a:moveTo>
                  <a:cubicBezTo>
                    <a:pt x="1395" y="1"/>
                    <a:pt x="1168" y="61"/>
                    <a:pt x="962" y="164"/>
                  </a:cubicBezTo>
                  <a:lnTo>
                    <a:pt x="373" y="443"/>
                  </a:lnTo>
                  <a:cubicBezTo>
                    <a:pt x="280" y="505"/>
                    <a:pt x="1" y="660"/>
                    <a:pt x="249" y="722"/>
                  </a:cubicBezTo>
                  <a:cubicBezTo>
                    <a:pt x="291" y="728"/>
                    <a:pt x="335" y="730"/>
                    <a:pt x="379" y="730"/>
                  </a:cubicBezTo>
                  <a:cubicBezTo>
                    <a:pt x="592" y="730"/>
                    <a:pt x="819" y="670"/>
                    <a:pt x="1024" y="567"/>
                  </a:cubicBezTo>
                  <a:lnTo>
                    <a:pt x="1614" y="288"/>
                  </a:lnTo>
                  <a:cubicBezTo>
                    <a:pt x="1707" y="226"/>
                    <a:pt x="1986" y="71"/>
                    <a:pt x="1738" y="9"/>
                  </a:cubicBezTo>
                  <a:cubicBezTo>
                    <a:pt x="1695" y="3"/>
                    <a:pt x="1652" y="1"/>
                    <a:pt x="16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117;p60"/>
            <p:cNvSpPr/>
            <p:nvPr/>
          </p:nvSpPr>
          <p:spPr>
            <a:xfrm>
              <a:off x="2856000" y="4872350"/>
              <a:ext cx="37950" cy="31975"/>
            </a:xfrm>
            <a:custGeom>
              <a:avLst/>
              <a:gdLst/>
              <a:ahLst/>
              <a:cxnLst/>
              <a:rect l="l" t="t" r="r" b="b"/>
              <a:pathLst>
                <a:path w="1518" h="1279" extrusionOk="0">
                  <a:moveTo>
                    <a:pt x="961" y="0"/>
                  </a:moveTo>
                  <a:cubicBezTo>
                    <a:pt x="698" y="0"/>
                    <a:pt x="404" y="116"/>
                    <a:pt x="316" y="335"/>
                  </a:cubicBezTo>
                  <a:lnTo>
                    <a:pt x="130" y="831"/>
                  </a:lnTo>
                  <a:cubicBezTo>
                    <a:pt x="1" y="1140"/>
                    <a:pt x="244" y="1278"/>
                    <a:pt x="532" y="1278"/>
                  </a:cubicBezTo>
                  <a:cubicBezTo>
                    <a:pt x="795" y="1278"/>
                    <a:pt x="1096" y="1163"/>
                    <a:pt x="1185" y="955"/>
                  </a:cubicBezTo>
                  <a:lnTo>
                    <a:pt x="1402" y="459"/>
                  </a:lnTo>
                  <a:cubicBezTo>
                    <a:pt x="1517" y="147"/>
                    <a:pt x="1258" y="0"/>
                    <a:pt x="9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118;p60"/>
            <p:cNvSpPr/>
            <p:nvPr/>
          </p:nvSpPr>
          <p:spPr>
            <a:xfrm>
              <a:off x="2818925" y="4813250"/>
              <a:ext cx="36475" cy="25150"/>
            </a:xfrm>
            <a:custGeom>
              <a:avLst/>
              <a:gdLst/>
              <a:ahLst/>
              <a:cxnLst/>
              <a:rect l="l" t="t" r="r" b="b"/>
              <a:pathLst>
                <a:path w="1459" h="1006" extrusionOk="0">
                  <a:moveTo>
                    <a:pt x="931" y="0"/>
                  </a:moveTo>
                  <a:cubicBezTo>
                    <a:pt x="652" y="31"/>
                    <a:pt x="404" y="155"/>
                    <a:pt x="279" y="373"/>
                  </a:cubicBezTo>
                  <a:cubicBezTo>
                    <a:pt x="217" y="528"/>
                    <a:pt x="155" y="652"/>
                    <a:pt x="93" y="776"/>
                  </a:cubicBezTo>
                  <a:cubicBezTo>
                    <a:pt x="0" y="900"/>
                    <a:pt x="124" y="931"/>
                    <a:pt x="186" y="962"/>
                  </a:cubicBezTo>
                  <a:cubicBezTo>
                    <a:pt x="274" y="984"/>
                    <a:pt x="362" y="1006"/>
                    <a:pt x="450" y="1006"/>
                  </a:cubicBezTo>
                  <a:cubicBezTo>
                    <a:pt x="486" y="1006"/>
                    <a:pt x="522" y="1002"/>
                    <a:pt x="559" y="993"/>
                  </a:cubicBezTo>
                  <a:cubicBezTo>
                    <a:pt x="807" y="962"/>
                    <a:pt x="1055" y="838"/>
                    <a:pt x="1210" y="621"/>
                  </a:cubicBezTo>
                  <a:lnTo>
                    <a:pt x="1396" y="218"/>
                  </a:lnTo>
                  <a:cubicBezTo>
                    <a:pt x="1458" y="93"/>
                    <a:pt x="1334" y="62"/>
                    <a:pt x="1272" y="31"/>
                  </a:cubicBezTo>
                  <a:cubicBezTo>
                    <a:pt x="1179" y="0"/>
                    <a:pt x="1024" y="0"/>
                    <a:pt x="9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119;p60"/>
            <p:cNvSpPr/>
            <p:nvPr/>
          </p:nvSpPr>
          <p:spPr>
            <a:xfrm>
              <a:off x="2785575" y="4758875"/>
              <a:ext cx="37250" cy="21050"/>
            </a:xfrm>
            <a:custGeom>
              <a:avLst/>
              <a:gdLst/>
              <a:ahLst/>
              <a:cxnLst/>
              <a:rect l="l" t="t" r="r" b="b"/>
              <a:pathLst>
                <a:path w="1490" h="842" extrusionOk="0">
                  <a:moveTo>
                    <a:pt x="591" y="1"/>
                  </a:moveTo>
                  <a:cubicBezTo>
                    <a:pt x="337" y="1"/>
                    <a:pt x="118" y="180"/>
                    <a:pt x="31" y="438"/>
                  </a:cubicBezTo>
                  <a:cubicBezTo>
                    <a:pt x="0" y="749"/>
                    <a:pt x="342" y="842"/>
                    <a:pt x="559" y="842"/>
                  </a:cubicBezTo>
                  <a:lnTo>
                    <a:pt x="869" y="842"/>
                  </a:lnTo>
                  <a:cubicBezTo>
                    <a:pt x="1148" y="842"/>
                    <a:pt x="1396" y="655"/>
                    <a:pt x="1489" y="376"/>
                  </a:cubicBezTo>
                  <a:cubicBezTo>
                    <a:pt x="1489" y="97"/>
                    <a:pt x="1179" y="4"/>
                    <a:pt x="962" y="4"/>
                  </a:cubicBezTo>
                  <a:lnTo>
                    <a:pt x="652" y="4"/>
                  </a:lnTo>
                  <a:cubicBezTo>
                    <a:pt x="632" y="2"/>
                    <a:pt x="611" y="1"/>
                    <a:pt x="5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120;p60"/>
            <p:cNvSpPr/>
            <p:nvPr/>
          </p:nvSpPr>
          <p:spPr>
            <a:xfrm>
              <a:off x="2884225" y="4765475"/>
              <a:ext cx="50275" cy="21425"/>
            </a:xfrm>
            <a:custGeom>
              <a:avLst/>
              <a:gdLst/>
              <a:ahLst/>
              <a:cxnLst/>
              <a:rect l="l" t="t" r="r" b="b"/>
              <a:pathLst>
                <a:path w="2011" h="857" extrusionOk="0">
                  <a:moveTo>
                    <a:pt x="918" y="1"/>
                  </a:moveTo>
                  <a:cubicBezTo>
                    <a:pt x="838" y="1"/>
                    <a:pt x="757" y="7"/>
                    <a:pt x="676" y="19"/>
                  </a:cubicBezTo>
                  <a:cubicBezTo>
                    <a:pt x="459" y="81"/>
                    <a:pt x="87" y="174"/>
                    <a:pt x="25" y="422"/>
                  </a:cubicBezTo>
                  <a:cubicBezTo>
                    <a:pt x="0" y="621"/>
                    <a:pt x="233" y="681"/>
                    <a:pt x="407" y="681"/>
                  </a:cubicBezTo>
                  <a:cubicBezTo>
                    <a:pt x="451" y="681"/>
                    <a:pt x="490" y="677"/>
                    <a:pt x="521" y="671"/>
                  </a:cubicBezTo>
                  <a:lnTo>
                    <a:pt x="614" y="671"/>
                  </a:lnTo>
                  <a:cubicBezTo>
                    <a:pt x="645" y="702"/>
                    <a:pt x="707" y="733"/>
                    <a:pt x="769" y="764"/>
                  </a:cubicBezTo>
                  <a:cubicBezTo>
                    <a:pt x="878" y="826"/>
                    <a:pt x="1002" y="857"/>
                    <a:pt x="1130" y="857"/>
                  </a:cubicBezTo>
                  <a:cubicBezTo>
                    <a:pt x="1258" y="857"/>
                    <a:pt x="1390" y="826"/>
                    <a:pt x="1514" y="764"/>
                  </a:cubicBezTo>
                  <a:cubicBezTo>
                    <a:pt x="1638" y="702"/>
                    <a:pt x="2010" y="485"/>
                    <a:pt x="1824" y="298"/>
                  </a:cubicBezTo>
                  <a:cubicBezTo>
                    <a:pt x="1551" y="100"/>
                    <a:pt x="1238" y="1"/>
                    <a:pt x="9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121;p60"/>
            <p:cNvSpPr/>
            <p:nvPr/>
          </p:nvSpPr>
          <p:spPr>
            <a:xfrm>
              <a:off x="2943000" y="4810175"/>
              <a:ext cx="46550" cy="20125"/>
            </a:xfrm>
            <a:custGeom>
              <a:avLst/>
              <a:gdLst/>
              <a:ahLst/>
              <a:cxnLst/>
              <a:rect l="l" t="t" r="r" b="b"/>
              <a:pathLst>
                <a:path w="1862" h="805" extrusionOk="0">
                  <a:moveTo>
                    <a:pt x="874" y="0"/>
                  </a:moveTo>
                  <a:cubicBezTo>
                    <a:pt x="695" y="0"/>
                    <a:pt x="511" y="48"/>
                    <a:pt x="342" y="154"/>
                  </a:cubicBezTo>
                  <a:cubicBezTo>
                    <a:pt x="218" y="216"/>
                    <a:pt x="0" y="465"/>
                    <a:pt x="249" y="558"/>
                  </a:cubicBezTo>
                  <a:lnTo>
                    <a:pt x="714" y="775"/>
                  </a:lnTo>
                  <a:cubicBezTo>
                    <a:pt x="802" y="794"/>
                    <a:pt x="891" y="805"/>
                    <a:pt x="977" y="805"/>
                  </a:cubicBezTo>
                  <a:cubicBezTo>
                    <a:pt x="1164" y="805"/>
                    <a:pt x="1341" y="757"/>
                    <a:pt x="1489" y="651"/>
                  </a:cubicBezTo>
                  <a:cubicBezTo>
                    <a:pt x="1644" y="558"/>
                    <a:pt x="1862" y="341"/>
                    <a:pt x="1613" y="247"/>
                  </a:cubicBezTo>
                  <a:lnTo>
                    <a:pt x="1117" y="30"/>
                  </a:lnTo>
                  <a:cubicBezTo>
                    <a:pt x="1039" y="11"/>
                    <a:pt x="957" y="0"/>
                    <a:pt x="8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122;p60"/>
            <p:cNvSpPr/>
            <p:nvPr/>
          </p:nvSpPr>
          <p:spPr>
            <a:xfrm>
              <a:off x="2937575" y="4874500"/>
              <a:ext cx="34925" cy="19425"/>
            </a:xfrm>
            <a:custGeom>
              <a:avLst/>
              <a:gdLst/>
              <a:ahLst/>
              <a:cxnLst/>
              <a:rect l="l" t="t" r="r" b="b"/>
              <a:pathLst>
                <a:path w="1397" h="777" extrusionOk="0">
                  <a:moveTo>
                    <a:pt x="652" y="1"/>
                  </a:moveTo>
                  <a:cubicBezTo>
                    <a:pt x="435" y="1"/>
                    <a:pt x="62" y="187"/>
                    <a:pt x="31" y="435"/>
                  </a:cubicBezTo>
                  <a:cubicBezTo>
                    <a:pt x="0" y="714"/>
                    <a:pt x="341" y="776"/>
                    <a:pt x="559" y="776"/>
                  </a:cubicBezTo>
                  <a:lnTo>
                    <a:pt x="745" y="776"/>
                  </a:lnTo>
                  <a:cubicBezTo>
                    <a:pt x="993" y="776"/>
                    <a:pt x="1334" y="621"/>
                    <a:pt x="1365" y="342"/>
                  </a:cubicBezTo>
                  <a:cubicBezTo>
                    <a:pt x="1396" y="94"/>
                    <a:pt x="1055" y="1"/>
                    <a:pt x="8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123;p60"/>
            <p:cNvSpPr/>
            <p:nvPr/>
          </p:nvSpPr>
          <p:spPr>
            <a:xfrm>
              <a:off x="2932925" y="4962150"/>
              <a:ext cx="48875" cy="15525"/>
            </a:xfrm>
            <a:custGeom>
              <a:avLst/>
              <a:gdLst/>
              <a:ahLst/>
              <a:cxnLst/>
              <a:rect l="l" t="t" r="r" b="b"/>
              <a:pathLst>
                <a:path w="1955" h="621" extrusionOk="0">
                  <a:moveTo>
                    <a:pt x="1210" y="0"/>
                  </a:moveTo>
                  <a:cubicBezTo>
                    <a:pt x="776" y="0"/>
                    <a:pt x="0" y="620"/>
                    <a:pt x="776" y="620"/>
                  </a:cubicBezTo>
                  <a:cubicBezTo>
                    <a:pt x="1179" y="620"/>
                    <a:pt x="1954" y="0"/>
                    <a:pt x="1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124;p60"/>
            <p:cNvSpPr/>
            <p:nvPr/>
          </p:nvSpPr>
          <p:spPr>
            <a:xfrm>
              <a:off x="2895700" y="5017975"/>
              <a:ext cx="40350" cy="21725"/>
            </a:xfrm>
            <a:custGeom>
              <a:avLst/>
              <a:gdLst/>
              <a:ahLst/>
              <a:cxnLst/>
              <a:rect l="l" t="t" r="r" b="b"/>
              <a:pathLst>
                <a:path w="1614" h="869" extrusionOk="0">
                  <a:moveTo>
                    <a:pt x="869" y="0"/>
                  </a:moveTo>
                  <a:cubicBezTo>
                    <a:pt x="217" y="0"/>
                    <a:pt x="0" y="869"/>
                    <a:pt x="776" y="869"/>
                  </a:cubicBezTo>
                  <a:cubicBezTo>
                    <a:pt x="1427" y="869"/>
                    <a:pt x="1613" y="0"/>
                    <a:pt x="8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125;p60"/>
            <p:cNvSpPr/>
            <p:nvPr/>
          </p:nvSpPr>
          <p:spPr>
            <a:xfrm>
              <a:off x="2938000" y="5058700"/>
              <a:ext cx="44350" cy="17050"/>
            </a:xfrm>
            <a:custGeom>
              <a:avLst/>
              <a:gdLst/>
              <a:ahLst/>
              <a:cxnLst/>
              <a:rect l="l" t="t" r="r" b="b"/>
              <a:pathLst>
                <a:path w="1774" h="682" extrusionOk="0">
                  <a:moveTo>
                    <a:pt x="1405" y="1"/>
                  </a:moveTo>
                  <a:cubicBezTo>
                    <a:pt x="1344" y="1"/>
                    <a:pt x="1289" y="7"/>
                    <a:pt x="1255" y="15"/>
                  </a:cubicBezTo>
                  <a:lnTo>
                    <a:pt x="666" y="109"/>
                  </a:lnTo>
                  <a:cubicBezTo>
                    <a:pt x="480" y="140"/>
                    <a:pt x="76" y="233"/>
                    <a:pt x="45" y="481"/>
                  </a:cubicBezTo>
                  <a:cubicBezTo>
                    <a:pt x="0" y="638"/>
                    <a:pt x="200" y="682"/>
                    <a:pt x="361" y="682"/>
                  </a:cubicBezTo>
                  <a:cubicBezTo>
                    <a:pt x="422" y="682"/>
                    <a:pt x="477" y="675"/>
                    <a:pt x="511" y="667"/>
                  </a:cubicBezTo>
                  <a:lnTo>
                    <a:pt x="1100" y="574"/>
                  </a:lnTo>
                  <a:cubicBezTo>
                    <a:pt x="1286" y="543"/>
                    <a:pt x="1689" y="450"/>
                    <a:pt x="1751" y="202"/>
                  </a:cubicBezTo>
                  <a:cubicBezTo>
                    <a:pt x="1774" y="44"/>
                    <a:pt x="1568" y="1"/>
                    <a:pt x="14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126;p60"/>
            <p:cNvSpPr/>
            <p:nvPr/>
          </p:nvSpPr>
          <p:spPr>
            <a:xfrm>
              <a:off x="3052350" y="5035200"/>
              <a:ext cx="38800" cy="26825"/>
            </a:xfrm>
            <a:custGeom>
              <a:avLst/>
              <a:gdLst/>
              <a:ahLst/>
              <a:cxnLst/>
              <a:rect l="l" t="t" r="r" b="b"/>
              <a:pathLst>
                <a:path w="1552" h="1073" extrusionOk="0">
                  <a:moveTo>
                    <a:pt x="973" y="0"/>
                  </a:moveTo>
                  <a:cubicBezTo>
                    <a:pt x="819" y="0"/>
                    <a:pt x="664" y="47"/>
                    <a:pt x="527" y="149"/>
                  </a:cubicBezTo>
                  <a:lnTo>
                    <a:pt x="248" y="366"/>
                  </a:lnTo>
                  <a:cubicBezTo>
                    <a:pt x="31" y="490"/>
                    <a:pt x="0" y="800"/>
                    <a:pt x="186" y="986"/>
                  </a:cubicBezTo>
                  <a:cubicBezTo>
                    <a:pt x="298" y="1042"/>
                    <a:pt x="428" y="1073"/>
                    <a:pt x="558" y="1073"/>
                  </a:cubicBezTo>
                  <a:cubicBezTo>
                    <a:pt x="716" y="1073"/>
                    <a:pt x="873" y="1027"/>
                    <a:pt x="993" y="924"/>
                  </a:cubicBezTo>
                  <a:cubicBezTo>
                    <a:pt x="1086" y="862"/>
                    <a:pt x="1179" y="769"/>
                    <a:pt x="1303" y="707"/>
                  </a:cubicBezTo>
                  <a:cubicBezTo>
                    <a:pt x="1520" y="583"/>
                    <a:pt x="1551" y="273"/>
                    <a:pt x="1334" y="87"/>
                  </a:cubicBezTo>
                  <a:cubicBezTo>
                    <a:pt x="1222" y="31"/>
                    <a:pt x="1098" y="0"/>
                    <a:pt x="9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127;p60"/>
            <p:cNvSpPr/>
            <p:nvPr/>
          </p:nvSpPr>
          <p:spPr>
            <a:xfrm>
              <a:off x="3031400" y="4987975"/>
              <a:ext cx="55850" cy="24350"/>
            </a:xfrm>
            <a:custGeom>
              <a:avLst/>
              <a:gdLst/>
              <a:ahLst/>
              <a:cxnLst/>
              <a:rect l="l" t="t" r="r" b="b"/>
              <a:pathLst>
                <a:path w="2234" h="974" extrusionOk="0">
                  <a:moveTo>
                    <a:pt x="1805" y="1"/>
                  </a:moveTo>
                  <a:cubicBezTo>
                    <a:pt x="1629" y="1"/>
                    <a:pt x="1429" y="58"/>
                    <a:pt x="1334" y="115"/>
                  </a:cubicBezTo>
                  <a:lnTo>
                    <a:pt x="466" y="487"/>
                  </a:lnTo>
                  <a:cubicBezTo>
                    <a:pt x="342" y="549"/>
                    <a:pt x="1" y="735"/>
                    <a:pt x="156" y="890"/>
                  </a:cubicBezTo>
                  <a:cubicBezTo>
                    <a:pt x="216" y="950"/>
                    <a:pt x="318" y="973"/>
                    <a:pt x="429" y="973"/>
                  </a:cubicBezTo>
                  <a:cubicBezTo>
                    <a:pt x="606" y="973"/>
                    <a:pt x="805" y="916"/>
                    <a:pt x="900" y="859"/>
                  </a:cubicBezTo>
                  <a:lnTo>
                    <a:pt x="1769" y="487"/>
                  </a:lnTo>
                  <a:cubicBezTo>
                    <a:pt x="1893" y="425"/>
                    <a:pt x="2234" y="239"/>
                    <a:pt x="2079" y="84"/>
                  </a:cubicBezTo>
                  <a:cubicBezTo>
                    <a:pt x="2019" y="24"/>
                    <a:pt x="1917" y="1"/>
                    <a:pt x="18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128;p60"/>
            <p:cNvSpPr/>
            <p:nvPr/>
          </p:nvSpPr>
          <p:spPr>
            <a:xfrm>
              <a:off x="3026750" y="4933300"/>
              <a:ext cx="41900" cy="29350"/>
            </a:xfrm>
            <a:custGeom>
              <a:avLst/>
              <a:gdLst/>
              <a:ahLst/>
              <a:cxnLst/>
              <a:rect l="l" t="t" r="r" b="b"/>
              <a:pathLst>
                <a:path w="1676" h="1174" extrusionOk="0">
                  <a:moveTo>
                    <a:pt x="1137" y="1"/>
                  </a:moveTo>
                  <a:cubicBezTo>
                    <a:pt x="927" y="1"/>
                    <a:pt x="718" y="87"/>
                    <a:pt x="559" y="224"/>
                  </a:cubicBezTo>
                  <a:lnTo>
                    <a:pt x="187" y="627"/>
                  </a:lnTo>
                  <a:cubicBezTo>
                    <a:pt x="0" y="782"/>
                    <a:pt x="94" y="1092"/>
                    <a:pt x="311" y="1154"/>
                  </a:cubicBezTo>
                  <a:cubicBezTo>
                    <a:pt x="375" y="1167"/>
                    <a:pt x="439" y="1173"/>
                    <a:pt x="501" y="1173"/>
                  </a:cubicBezTo>
                  <a:cubicBezTo>
                    <a:pt x="735" y="1173"/>
                    <a:pt x="945" y="1084"/>
                    <a:pt x="1117" y="937"/>
                  </a:cubicBezTo>
                  <a:lnTo>
                    <a:pt x="1520" y="534"/>
                  </a:lnTo>
                  <a:cubicBezTo>
                    <a:pt x="1676" y="379"/>
                    <a:pt x="1613" y="68"/>
                    <a:pt x="1365" y="37"/>
                  </a:cubicBezTo>
                  <a:cubicBezTo>
                    <a:pt x="1291" y="12"/>
                    <a:pt x="1214" y="1"/>
                    <a:pt x="11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129;p60"/>
            <p:cNvSpPr/>
            <p:nvPr/>
          </p:nvSpPr>
          <p:spPr>
            <a:xfrm>
              <a:off x="3002700" y="4882200"/>
              <a:ext cx="39575" cy="22500"/>
            </a:xfrm>
            <a:custGeom>
              <a:avLst/>
              <a:gdLst/>
              <a:ahLst/>
              <a:cxnLst/>
              <a:rect l="l" t="t" r="r" b="b"/>
              <a:pathLst>
                <a:path w="1583" h="900" extrusionOk="0">
                  <a:moveTo>
                    <a:pt x="1081" y="1"/>
                  </a:moveTo>
                  <a:cubicBezTo>
                    <a:pt x="993" y="1"/>
                    <a:pt x="908" y="14"/>
                    <a:pt x="838" y="34"/>
                  </a:cubicBezTo>
                  <a:lnTo>
                    <a:pt x="559" y="127"/>
                  </a:lnTo>
                  <a:cubicBezTo>
                    <a:pt x="342" y="189"/>
                    <a:pt x="1" y="375"/>
                    <a:pt x="94" y="655"/>
                  </a:cubicBezTo>
                  <a:cubicBezTo>
                    <a:pt x="139" y="833"/>
                    <a:pt x="360" y="899"/>
                    <a:pt x="550" y="899"/>
                  </a:cubicBezTo>
                  <a:cubicBezTo>
                    <a:pt x="624" y="899"/>
                    <a:pt x="693" y="889"/>
                    <a:pt x="745" y="872"/>
                  </a:cubicBezTo>
                  <a:lnTo>
                    <a:pt x="1056" y="779"/>
                  </a:lnTo>
                  <a:cubicBezTo>
                    <a:pt x="1242" y="717"/>
                    <a:pt x="1583" y="530"/>
                    <a:pt x="1521" y="251"/>
                  </a:cubicBezTo>
                  <a:cubicBezTo>
                    <a:pt x="1458" y="62"/>
                    <a:pt x="1265" y="1"/>
                    <a:pt x="10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130;p60"/>
            <p:cNvSpPr/>
            <p:nvPr/>
          </p:nvSpPr>
          <p:spPr>
            <a:xfrm>
              <a:off x="3142300" y="4835950"/>
              <a:ext cx="41900" cy="20450"/>
            </a:xfrm>
            <a:custGeom>
              <a:avLst/>
              <a:gdLst/>
              <a:ahLst/>
              <a:cxnLst/>
              <a:rect l="l" t="t" r="r" b="b"/>
              <a:pathLst>
                <a:path w="1676" h="818" extrusionOk="0">
                  <a:moveTo>
                    <a:pt x="773" y="0"/>
                  </a:moveTo>
                  <a:cubicBezTo>
                    <a:pt x="551" y="0"/>
                    <a:pt x="351" y="76"/>
                    <a:pt x="186" y="240"/>
                  </a:cubicBezTo>
                  <a:cubicBezTo>
                    <a:pt x="0" y="364"/>
                    <a:pt x="93" y="674"/>
                    <a:pt x="311" y="705"/>
                  </a:cubicBezTo>
                  <a:lnTo>
                    <a:pt x="683" y="798"/>
                  </a:lnTo>
                  <a:cubicBezTo>
                    <a:pt x="748" y="811"/>
                    <a:pt x="811" y="818"/>
                    <a:pt x="873" y="818"/>
                  </a:cubicBezTo>
                  <a:cubicBezTo>
                    <a:pt x="1107" y="818"/>
                    <a:pt x="1317" y="729"/>
                    <a:pt x="1489" y="581"/>
                  </a:cubicBezTo>
                  <a:cubicBezTo>
                    <a:pt x="1675" y="426"/>
                    <a:pt x="1613" y="147"/>
                    <a:pt x="1365" y="116"/>
                  </a:cubicBezTo>
                  <a:lnTo>
                    <a:pt x="993" y="23"/>
                  </a:lnTo>
                  <a:cubicBezTo>
                    <a:pt x="918" y="8"/>
                    <a:pt x="844" y="0"/>
                    <a:pt x="7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131;p60"/>
            <p:cNvSpPr/>
            <p:nvPr/>
          </p:nvSpPr>
          <p:spPr>
            <a:xfrm>
              <a:off x="3119025" y="4900875"/>
              <a:ext cx="41900" cy="21750"/>
            </a:xfrm>
            <a:custGeom>
              <a:avLst/>
              <a:gdLst/>
              <a:ahLst/>
              <a:cxnLst/>
              <a:rect l="l" t="t" r="r" b="b"/>
              <a:pathLst>
                <a:path w="1676" h="870" extrusionOk="0">
                  <a:moveTo>
                    <a:pt x="621" y="1"/>
                  </a:moveTo>
                  <a:cubicBezTo>
                    <a:pt x="342" y="1"/>
                    <a:pt x="94" y="187"/>
                    <a:pt x="32" y="466"/>
                  </a:cubicBezTo>
                  <a:cubicBezTo>
                    <a:pt x="1" y="776"/>
                    <a:pt x="311" y="869"/>
                    <a:pt x="559" y="869"/>
                  </a:cubicBezTo>
                  <a:lnTo>
                    <a:pt x="1055" y="869"/>
                  </a:lnTo>
                  <a:cubicBezTo>
                    <a:pt x="1335" y="869"/>
                    <a:pt x="1583" y="652"/>
                    <a:pt x="1645" y="373"/>
                  </a:cubicBezTo>
                  <a:cubicBezTo>
                    <a:pt x="1676" y="94"/>
                    <a:pt x="1366" y="1"/>
                    <a:pt x="11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132;p60"/>
            <p:cNvSpPr/>
            <p:nvPr/>
          </p:nvSpPr>
          <p:spPr>
            <a:xfrm>
              <a:off x="3131450" y="4972875"/>
              <a:ext cx="43450" cy="14225"/>
            </a:xfrm>
            <a:custGeom>
              <a:avLst/>
              <a:gdLst/>
              <a:ahLst/>
              <a:cxnLst/>
              <a:rect l="l" t="t" r="r" b="b"/>
              <a:pathLst>
                <a:path w="1738" h="569" extrusionOk="0">
                  <a:moveTo>
                    <a:pt x="814" y="1"/>
                  </a:moveTo>
                  <a:cubicBezTo>
                    <a:pt x="570" y="1"/>
                    <a:pt x="350" y="118"/>
                    <a:pt x="155" y="285"/>
                  </a:cubicBezTo>
                  <a:cubicBezTo>
                    <a:pt x="0" y="502"/>
                    <a:pt x="310" y="564"/>
                    <a:pt x="465" y="564"/>
                  </a:cubicBezTo>
                  <a:lnTo>
                    <a:pt x="838" y="564"/>
                  </a:lnTo>
                  <a:cubicBezTo>
                    <a:pt x="866" y="567"/>
                    <a:pt x="895" y="568"/>
                    <a:pt x="924" y="568"/>
                  </a:cubicBezTo>
                  <a:cubicBezTo>
                    <a:pt x="1173" y="568"/>
                    <a:pt x="1415" y="451"/>
                    <a:pt x="1582" y="285"/>
                  </a:cubicBezTo>
                  <a:cubicBezTo>
                    <a:pt x="1737" y="67"/>
                    <a:pt x="1458" y="5"/>
                    <a:pt x="1303" y="5"/>
                  </a:cubicBezTo>
                  <a:lnTo>
                    <a:pt x="900" y="5"/>
                  </a:lnTo>
                  <a:cubicBezTo>
                    <a:pt x="871" y="2"/>
                    <a:pt x="842" y="1"/>
                    <a:pt x="8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133;p60"/>
            <p:cNvSpPr/>
            <p:nvPr/>
          </p:nvSpPr>
          <p:spPr>
            <a:xfrm>
              <a:off x="3146175" y="5025725"/>
              <a:ext cx="31825" cy="21750"/>
            </a:xfrm>
            <a:custGeom>
              <a:avLst/>
              <a:gdLst/>
              <a:ahLst/>
              <a:cxnLst/>
              <a:rect l="l" t="t" r="r" b="b"/>
              <a:pathLst>
                <a:path w="1273" h="870" extrusionOk="0">
                  <a:moveTo>
                    <a:pt x="652" y="1"/>
                  </a:moveTo>
                  <a:cubicBezTo>
                    <a:pt x="404" y="1"/>
                    <a:pt x="31" y="187"/>
                    <a:pt x="0" y="466"/>
                  </a:cubicBezTo>
                  <a:cubicBezTo>
                    <a:pt x="0" y="745"/>
                    <a:pt x="311" y="869"/>
                    <a:pt x="528" y="869"/>
                  </a:cubicBezTo>
                  <a:lnTo>
                    <a:pt x="652" y="869"/>
                  </a:lnTo>
                  <a:cubicBezTo>
                    <a:pt x="869" y="869"/>
                    <a:pt x="1210" y="652"/>
                    <a:pt x="1241" y="404"/>
                  </a:cubicBezTo>
                  <a:cubicBezTo>
                    <a:pt x="1272" y="125"/>
                    <a:pt x="962" y="1"/>
                    <a:pt x="7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134;p60"/>
            <p:cNvSpPr/>
            <p:nvPr/>
          </p:nvSpPr>
          <p:spPr>
            <a:xfrm>
              <a:off x="3212875" y="5028700"/>
              <a:ext cx="38025" cy="15000"/>
            </a:xfrm>
            <a:custGeom>
              <a:avLst/>
              <a:gdLst/>
              <a:ahLst/>
              <a:cxnLst/>
              <a:rect l="l" t="t" r="r" b="b"/>
              <a:pathLst>
                <a:path w="1521" h="600" extrusionOk="0">
                  <a:moveTo>
                    <a:pt x="806" y="1"/>
                  </a:moveTo>
                  <a:cubicBezTo>
                    <a:pt x="539" y="1"/>
                    <a:pt x="322" y="118"/>
                    <a:pt x="155" y="285"/>
                  </a:cubicBezTo>
                  <a:cubicBezTo>
                    <a:pt x="0" y="502"/>
                    <a:pt x="279" y="595"/>
                    <a:pt x="434" y="595"/>
                  </a:cubicBezTo>
                  <a:lnTo>
                    <a:pt x="652" y="595"/>
                  </a:lnTo>
                  <a:cubicBezTo>
                    <a:pt x="680" y="598"/>
                    <a:pt x="709" y="600"/>
                    <a:pt x="737" y="600"/>
                  </a:cubicBezTo>
                  <a:cubicBezTo>
                    <a:pt x="981" y="600"/>
                    <a:pt x="1198" y="483"/>
                    <a:pt x="1365" y="316"/>
                  </a:cubicBezTo>
                  <a:cubicBezTo>
                    <a:pt x="1520" y="99"/>
                    <a:pt x="1241" y="6"/>
                    <a:pt x="1086" y="6"/>
                  </a:cubicBezTo>
                  <a:lnTo>
                    <a:pt x="900" y="6"/>
                  </a:lnTo>
                  <a:cubicBezTo>
                    <a:pt x="868" y="3"/>
                    <a:pt x="836" y="1"/>
                    <a:pt x="8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135;p60"/>
            <p:cNvSpPr/>
            <p:nvPr/>
          </p:nvSpPr>
          <p:spPr>
            <a:xfrm>
              <a:off x="3222175" y="4976100"/>
              <a:ext cx="48875" cy="17075"/>
            </a:xfrm>
            <a:custGeom>
              <a:avLst/>
              <a:gdLst/>
              <a:ahLst/>
              <a:cxnLst/>
              <a:rect l="l" t="t" r="r" b="b"/>
              <a:pathLst>
                <a:path w="1955" h="683" extrusionOk="0">
                  <a:moveTo>
                    <a:pt x="1179" y="0"/>
                  </a:moveTo>
                  <a:cubicBezTo>
                    <a:pt x="745" y="0"/>
                    <a:pt x="0" y="683"/>
                    <a:pt x="776" y="683"/>
                  </a:cubicBezTo>
                  <a:cubicBezTo>
                    <a:pt x="1210" y="683"/>
                    <a:pt x="1955" y="0"/>
                    <a:pt x="1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136;p60"/>
            <p:cNvSpPr/>
            <p:nvPr/>
          </p:nvSpPr>
          <p:spPr>
            <a:xfrm>
              <a:off x="3192700" y="4936550"/>
              <a:ext cx="48875" cy="13975"/>
            </a:xfrm>
            <a:custGeom>
              <a:avLst/>
              <a:gdLst/>
              <a:ahLst/>
              <a:cxnLst/>
              <a:rect l="l" t="t" r="r" b="b"/>
              <a:pathLst>
                <a:path w="1955" h="559" extrusionOk="0">
                  <a:moveTo>
                    <a:pt x="1210" y="0"/>
                  </a:moveTo>
                  <a:cubicBezTo>
                    <a:pt x="838" y="0"/>
                    <a:pt x="1" y="559"/>
                    <a:pt x="745" y="559"/>
                  </a:cubicBezTo>
                  <a:cubicBezTo>
                    <a:pt x="1148" y="559"/>
                    <a:pt x="1955" y="0"/>
                    <a:pt x="1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137;p60"/>
            <p:cNvSpPr/>
            <p:nvPr/>
          </p:nvSpPr>
          <p:spPr>
            <a:xfrm>
              <a:off x="3189600" y="4876050"/>
              <a:ext cx="45775" cy="11675"/>
            </a:xfrm>
            <a:custGeom>
              <a:avLst/>
              <a:gdLst/>
              <a:ahLst/>
              <a:cxnLst/>
              <a:rect l="l" t="t" r="r" b="b"/>
              <a:pathLst>
                <a:path w="1831" h="467" extrusionOk="0">
                  <a:moveTo>
                    <a:pt x="1272" y="1"/>
                  </a:moveTo>
                  <a:cubicBezTo>
                    <a:pt x="1024" y="1"/>
                    <a:pt x="1" y="466"/>
                    <a:pt x="559" y="466"/>
                  </a:cubicBezTo>
                  <a:cubicBezTo>
                    <a:pt x="807" y="466"/>
                    <a:pt x="1831" y="1"/>
                    <a:pt x="12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138;p60"/>
            <p:cNvSpPr/>
            <p:nvPr/>
          </p:nvSpPr>
          <p:spPr>
            <a:xfrm>
              <a:off x="3135325" y="4773150"/>
              <a:ext cx="38800" cy="24500"/>
            </a:xfrm>
            <a:custGeom>
              <a:avLst/>
              <a:gdLst/>
              <a:ahLst/>
              <a:cxnLst/>
              <a:rect l="l" t="t" r="r" b="b"/>
              <a:pathLst>
                <a:path w="1552" h="980" extrusionOk="0">
                  <a:moveTo>
                    <a:pt x="989" y="0"/>
                  </a:moveTo>
                  <a:cubicBezTo>
                    <a:pt x="926" y="0"/>
                    <a:pt x="864" y="8"/>
                    <a:pt x="807" y="22"/>
                  </a:cubicBezTo>
                  <a:lnTo>
                    <a:pt x="528" y="146"/>
                  </a:lnTo>
                  <a:cubicBezTo>
                    <a:pt x="310" y="209"/>
                    <a:pt x="0" y="395"/>
                    <a:pt x="62" y="705"/>
                  </a:cubicBezTo>
                  <a:cubicBezTo>
                    <a:pt x="130" y="908"/>
                    <a:pt x="346" y="980"/>
                    <a:pt x="542" y="980"/>
                  </a:cubicBezTo>
                  <a:cubicBezTo>
                    <a:pt x="615" y="980"/>
                    <a:pt x="686" y="970"/>
                    <a:pt x="745" y="953"/>
                  </a:cubicBezTo>
                  <a:lnTo>
                    <a:pt x="1024" y="860"/>
                  </a:lnTo>
                  <a:cubicBezTo>
                    <a:pt x="1272" y="767"/>
                    <a:pt x="1551" y="581"/>
                    <a:pt x="1489" y="302"/>
                  </a:cubicBezTo>
                  <a:cubicBezTo>
                    <a:pt x="1417" y="87"/>
                    <a:pt x="1199" y="0"/>
                    <a:pt x="9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139;p60"/>
            <p:cNvSpPr/>
            <p:nvPr/>
          </p:nvSpPr>
          <p:spPr>
            <a:xfrm>
              <a:off x="3120575" y="4712600"/>
              <a:ext cx="46550" cy="31025"/>
            </a:xfrm>
            <a:custGeom>
              <a:avLst/>
              <a:gdLst/>
              <a:ahLst/>
              <a:cxnLst/>
              <a:rect l="l" t="t" r="r" b="b"/>
              <a:pathLst>
                <a:path w="1862" h="1241" extrusionOk="0">
                  <a:moveTo>
                    <a:pt x="1284" y="0"/>
                  </a:moveTo>
                  <a:cubicBezTo>
                    <a:pt x="1130" y="0"/>
                    <a:pt x="975" y="47"/>
                    <a:pt x="838" y="149"/>
                  </a:cubicBezTo>
                  <a:lnTo>
                    <a:pt x="280" y="583"/>
                  </a:lnTo>
                  <a:cubicBezTo>
                    <a:pt x="94" y="707"/>
                    <a:pt x="1" y="987"/>
                    <a:pt x="218" y="1142"/>
                  </a:cubicBezTo>
                  <a:cubicBezTo>
                    <a:pt x="325" y="1209"/>
                    <a:pt x="444" y="1241"/>
                    <a:pt x="564" y="1241"/>
                  </a:cubicBezTo>
                  <a:cubicBezTo>
                    <a:pt x="723" y="1241"/>
                    <a:pt x="884" y="1185"/>
                    <a:pt x="1024" y="1080"/>
                  </a:cubicBezTo>
                  <a:lnTo>
                    <a:pt x="1583" y="645"/>
                  </a:lnTo>
                  <a:cubicBezTo>
                    <a:pt x="1769" y="521"/>
                    <a:pt x="1862" y="242"/>
                    <a:pt x="1645" y="87"/>
                  </a:cubicBezTo>
                  <a:cubicBezTo>
                    <a:pt x="1533" y="31"/>
                    <a:pt x="1409" y="0"/>
                    <a:pt x="12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140;p60"/>
            <p:cNvSpPr/>
            <p:nvPr/>
          </p:nvSpPr>
          <p:spPr>
            <a:xfrm>
              <a:off x="3114375" y="4658150"/>
              <a:ext cx="37250" cy="14750"/>
            </a:xfrm>
            <a:custGeom>
              <a:avLst/>
              <a:gdLst/>
              <a:ahLst/>
              <a:cxnLst/>
              <a:rect l="l" t="t" r="r" b="b"/>
              <a:pathLst>
                <a:path w="1490" h="590" extrusionOk="0">
                  <a:moveTo>
                    <a:pt x="1024" y="1"/>
                  </a:moveTo>
                  <a:cubicBezTo>
                    <a:pt x="745" y="1"/>
                    <a:pt x="466" y="94"/>
                    <a:pt x="280" y="280"/>
                  </a:cubicBezTo>
                  <a:lnTo>
                    <a:pt x="187" y="373"/>
                  </a:lnTo>
                  <a:cubicBezTo>
                    <a:pt x="1" y="528"/>
                    <a:pt x="342" y="590"/>
                    <a:pt x="435" y="590"/>
                  </a:cubicBezTo>
                  <a:cubicBezTo>
                    <a:pt x="714" y="559"/>
                    <a:pt x="993" y="466"/>
                    <a:pt x="1210" y="311"/>
                  </a:cubicBezTo>
                  <a:lnTo>
                    <a:pt x="1303" y="218"/>
                  </a:lnTo>
                  <a:cubicBezTo>
                    <a:pt x="1490" y="32"/>
                    <a:pt x="1148" y="1"/>
                    <a:pt x="10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141;p60"/>
            <p:cNvSpPr/>
            <p:nvPr/>
          </p:nvSpPr>
          <p:spPr>
            <a:xfrm>
              <a:off x="3141525" y="4588350"/>
              <a:ext cx="38800" cy="14000"/>
            </a:xfrm>
            <a:custGeom>
              <a:avLst/>
              <a:gdLst/>
              <a:ahLst/>
              <a:cxnLst/>
              <a:rect l="l" t="t" r="r" b="b"/>
              <a:pathLst>
                <a:path w="1552" h="560" extrusionOk="0">
                  <a:moveTo>
                    <a:pt x="900" y="1"/>
                  </a:moveTo>
                  <a:cubicBezTo>
                    <a:pt x="621" y="1"/>
                    <a:pt x="373" y="94"/>
                    <a:pt x="155" y="311"/>
                  </a:cubicBezTo>
                  <a:cubicBezTo>
                    <a:pt x="0" y="497"/>
                    <a:pt x="311" y="559"/>
                    <a:pt x="435" y="559"/>
                  </a:cubicBezTo>
                  <a:lnTo>
                    <a:pt x="652" y="559"/>
                  </a:lnTo>
                  <a:cubicBezTo>
                    <a:pt x="931" y="559"/>
                    <a:pt x="1179" y="466"/>
                    <a:pt x="1396" y="280"/>
                  </a:cubicBezTo>
                  <a:cubicBezTo>
                    <a:pt x="1551" y="63"/>
                    <a:pt x="1241" y="1"/>
                    <a:pt x="10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142;p60"/>
            <p:cNvSpPr/>
            <p:nvPr/>
          </p:nvSpPr>
          <p:spPr>
            <a:xfrm>
              <a:off x="3195025" y="4595375"/>
              <a:ext cx="42675" cy="17375"/>
            </a:xfrm>
            <a:custGeom>
              <a:avLst/>
              <a:gdLst/>
              <a:ahLst/>
              <a:cxnLst/>
              <a:rect l="l" t="t" r="r" b="b"/>
              <a:pathLst>
                <a:path w="1707" h="695" extrusionOk="0">
                  <a:moveTo>
                    <a:pt x="885" y="0"/>
                  </a:moveTo>
                  <a:cubicBezTo>
                    <a:pt x="699" y="0"/>
                    <a:pt x="521" y="48"/>
                    <a:pt x="373" y="154"/>
                  </a:cubicBezTo>
                  <a:cubicBezTo>
                    <a:pt x="249" y="216"/>
                    <a:pt x="1" y="464"/>
                    <a:pt x="249" y="557"/>
                  </a:cubicBezTo>
                  <a:lnTo>
                    <a:pt x="528" y="650"/>
                  </a:lnTo>
                  <a:cubicBezTo>
                    <a:pt x="617" y="680"/>
                    <a:pt x="707" y="694"/>
                    <a:pt x="795" y="694"/>
                  </a:cubicBezTo>
                  <a:cubicBezTo>
                    <a:pt x="983" y="694"/>
                    <a:pt x="1166" y="632"/>
                    <a:pt x="1335" y="526"/>
                  </a:cubicBezTo>
                  <a:cubicBezTo>
                    <a:pt x="1459" y="464"/>
                    <a:pt x="1707" y="216"/>
                    <a:pt x="1428" y="123"/>
                  </a:cubicBezTo>
                  <a:lnTo>
                    <a:pt x="1148" y="30"/>
                  </a:lnTo>
                  <a:cubicBezTo>
                    <a:pt x="1060" y="10"/>
                    <a:pt x="972" y="0"/>
                    <a:pt x="8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143;p60"/>
            <p:cNvSpPr/>
            <p:nvPr/>
          </p:nvSpPr>
          <p:spPr>
            <a:xfrm>
              <a:off x="3129900" y="4554225"/>
              <a:ext cx="47325" cy="17875"/>
            </a:xfrm>
            <a:custGeom>
              <a:avLst/>
              <a:gdLst/>
              <a:ahLst/>
              <a:cxnLst/>
              <a:rect l="l" t="t" r="r" b="b"/>
              <a:pathLst>
                <a:path w="1893" h="715" extrusionOk="0">
                  <a:moveTo>
                    <a:pt x="1148" y="1"/>
                  </a:moveTo>
                  <a:cubicBezTo>
                    <a:pt x="682" y="1"/>
                    <a:pt x="0" y="714"/>
                    <a:pt x="745" y="714"/>
                  </a:cubicBezTo>
                  <a:cubicBezTo>
                    <a:pt x="1210" y="714"/>
                    <a:pt x="1892" y="1"/>
                    <a:pt x="11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144;p60"/>
            <p:cNvSpPr/>
            <p:nvPr/>
          </p:nvSpPr>
          <p:spPr>
            <a:xfrm>
              <a:off x="3204325" y="4687925"/>
              <a:ext cx="43450" cy="18475"/>
            </a:xfrm>
            <a:custGeom>
              <a:avLst/>
              <a:gdLst/>
              <a:ahLst/>
              <a:cxnLst/>
              <a:rect l="l" t="t" r="r" b="b"/>
              <a:pathLst>
                <a:path w="1738" h="739" extrusionOk="0">
                  <a:moveTo>
                    <a:pt x="785" y="0"/>
                  </a:moveTo>
                  <a:cubicBezTo>
                    <a:pt x="558" y="0"/>
                    <a:pt x="328" y="89"/>
                    <a:pt x="156" y="236"/>
                  </a:cubicBezTo>
                  <a:cubicBezTo>
                    <a:pt x="1" y="392"/>
                    <a:pt x="32" y="547"/>
                    <a:pt x="280" y="609"/>
                  </a:cubicBezTo>
                  <a:lnTo>
                    <a:pt x="745" y="733"/>
                  </a:lnTo>
                  <a:cubicBezTo>
                    <a:pt x="781" y="737"/>
                    <a:pt x="818" y="739"/>
                    <a:pt x="855" y="739"/>
                  </a:cubicBezTo>
                  <a:cubicBezTo>
                    <a:pt x="1103" y="739"/>
                    <a:pt x="1363" y="651"/>
                    <a:pt x="1552" y="516"/>
                  </a:cubicBezTo>
                  <a:cubicBezTo>
                    <a:pt x="1738" y="361"/>
                    <a:pt x="1676" y="174"/>
                    <a:pt x="1459" y="112"/>
                  </a:cubicBezTo>
                  <a:lnTo>
                    <a:pt x="963" y="19"/>
                  </a:lnTo>
                  <a:cubicBezTo>
                    <a:pt x="904" y="6"/>
                    <a:pt x="845" y="0"/>
                    <a:pt x="7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145;p60"/>
            <p:cNvSpPr/>
            <p:nvPr/>
          </p:nvSpPr>
          <p:spPr>
            <a:xfrm>
              <a:off x="3229150" y="4765950"/>
              <a:ext cx="45000" cy="11650"/>
            </a:xfrm>
            <a:custGeom>
              <a:avLst/>
              <a:gdLst/>
              <a:ahLst/>
              <a:cxnLst/>
              <a:rect l="l" t="t" r="r" b="b"/>
              <a:pathLst>
                <a:path w="1800" h="466" extrusionOk="0">
                  <a:moveTo>
                    <a:pt x="1241" y="0"/>
                  </a:moveTo>
                  <a:cubicBezTo>
                    <a:pt x="1024" y="0"/>
                    <a:pt x="1" y="466"/>
                    <a:pt x="528" y="466"/>
                  </a:cubicBezTo>
                  <a:cubicBezTo>
                    <a:pt x="776" y="466"/>
                    <a:pt x="1800" y="0"/>
                    <a:pt x="12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146;p60"/>
            <p:cNvSpPr/>
            <p:nvPr/>
          </p:nvSpPr>
          <p:spPr>
            <a:xfrm>
              <a:off x="3289650" y="4886050"/>
              <a:ext cx="38775" cy="23700"/>
            </a:xfrm>
            <a:custGeom>
              <a:avLst/>
              <a:gdLst/>
              <a:ahLst/>
              <a:cxnLst/>
              <a:rect l="l" t="t" r="r" b="b"/>
              <a:pathLst>
                <a:path w="1551" h="948" extrusionOk="0">
                  <a:moveTo>
                    <a:pt x="797" y="0"/>
                  </a:moveTo>
                  <a:cubicBezTo>
                    <a:pt x="683" y="0"/>
                    <a:pt x="569" y="33"/>
                    <a:pt x="465" y="97"/>
                  </a:cubicBezTo>
                  <a:cubicBezTo>
                    <a:pt x="310" y="159"/>
                    <a:pt x="0" y="469"/>
                    <a:pt x="217" y="687"/>
                  </a:cubicBezTo>
                  <a:lnTo>
                    <a:pt x="310" y="780"/>
                  </a:lnTo>
                  <a:cubicBezTo>
                    <a:pt x="441" y="891"/>
                    <a:pt x="604" y="947"/>
                    <a:pt x="768" y="947"/>
                  </a:cubicBezTo>
                  <a:cubicBezTo>
                    <a:pt x="877" y="947"/>
                    <a:pt x="986" y="922"/>
                    <a:pt x="1086" y="873"/>
                  </a:cubicBezTo>
                  <a:cubicBezTo>
                    <a:pt x="1241" y="780"/>
                    <a:pt x="1551" y="469"/>
                    <a:pt x="1334" y="283"/>
                  </a:cubicBezTo>
                  <a:lnTo>
                    <a:pt x="1241" y="190"/>
                  </a:lnTo>
                  <a:cubicBezTo>
                    <a:pt x="1114" y="64"/>
                    <a:pt x="956" y="0"/>
                    <a:pt x="7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147;p60"/>
            <p:cNvSpPr/>
            <p:nvPr/>
          </p:nvSpPr>
          <p:spPr>
            <a:xfrm>
              <a:off x="3316775" y="4957650"/>
              <a:ext cx="38800" cy="22500"/>
            </a:xfrm>
            <a:custGeom>
              <a:avLst/>
              <a:gdLst/>
              <a:ahLst/>
              <a:cxnLst/>
              <a:rect l="l" t="t" r="r" b="b"/>
              <a:pathLst>
                <a:path w="1552" h="900" extrusionOk="0">
                  <a:moveTo>
                    <a:pt x="824" y="1"/>
                  </a:moveTo>
                  <a:cubicBezTo>
                    <a:pt x="702" y="1"/>
                    <a:pt x="578" y="31"/>
                    <a:pt x="466" y="87"/>
                  </a:cubicBezTo>
                  <a:cubicBezTo>
                    <a:pt x="311" y="180"/>
                    <a:pt x="1" y="428"/>
                    <a:pt x="218" y="645"/>
                  </a:cubicBezTo>
                  <a:lnTo>
                    <a:pt x="311" y="738"/>
                  </a:lnTo>
                  <a:cubicBezTo>
                    <a:pt x="434" y="844"/>
                    <a:pt x="587" y="900"/>
                    <a:pt x="742" y="900"/>
                  </a:cubicBezTo>
                  <a:cubicBezTo>
                    <a:pt x="860" y="900"/>
                    <a:pt x="979" y="868"/>
                    <a:pt x="1086" y="800"/>
                  </a:cubicBezTo>
                  <a:cubicBezTo>
                    <a:pt x="1241" y="738"/>
                    <a:pt x="1552" y="459"/>
                    <a:pt x="1335" y="273"/>
                  </a:cubicBezTo>
                  <a:lnTo>
                    <a:pt x="1241" y="149"/>
                  </a:lnTo>
                  <a:cubicBezTo>
                    <a:pt x="1122" y="47"/>
                    <a:pt x="974" y="1"/>
                    <a:pt x="8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148;p60"/>
            <p:cNvSpPr/>
            <p:nvPr/>
          </p:nvSpPr>
          <p:spPr>
            <a:xfrm>
              <a:off x="3312900" y="5027275"/>
              <a:ext cx="48875" cy="13225"/>
            </a:xfrm>
            <a:custGeom>
              <a:avLst/>
              <a:gdLst/>
              <a:ahLst/>
              <a:cxnLst/>
              <a:rect l="l" t="t" r="r" b="b"/>
              <a:pathLst>
                <a:path w="1955" h="529" extrusionOk="0">
                  <a:moveTo>
                    <a:pt x="1210" y="1"/>
                  </a:moveTo>
                  <a:cubicBezTo>
                    <a:pt x="838" y="1"/>
                    <a:pt x="1" y="528"/>
                    <a:pt x="745" y="528"/>
                  </a:cubicBezTo>
                  <a:cubicBezTo>
                    <a:pt x="1086" y="528"/>
                    <a:pt x="1955" y="1"/>
                    <a:pt x="1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149;p60"/>
            <p:cNvSpPr/>
            <p:nvPr/>
          </p:nvSpPr>
          <p:spPr>
            <a:xfrm>
              <a:off x="3305150" y="5076900"/>
              <a:ext cx="40350" cy="21750"/>
            </a:xfrm>
            <a:custGeom>
              <a:avLst/>
              <a:gdLst/>
              <a:ahLst/>
              <a:cxnLst/>
              <a:rect l="l" t="t" r="r" b="b"/>
              <a:pathLst>
                <a:path w="1614" h="870" extrusionOk="0">
                  <a:moveTo>
                    <a:pt x="838" y="1"/>
                  </a:moveTo>
                  <a:cubicBezTo>
                    <a:pt x="187" y="1"/>
                    <a:pt x="0" y="869"/>
                    <a:pt x="745" y="869"/>
                  </a:cubicBezTo>
                  <a:cubicBezTo>
                    <a:pt x="1396" y="869"/>
                    <a:pt x="1613" y="1"/>
                    <a:pt x="8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150;p60"/>
            <p:cNvSpPr/>
            <p:nvPr/>
          </p:nvSpPr>
          <p:spPr>
            <a:xfrm>
              <a:off x="3179900" y="5084350"/>
              <a:ext cx="37325" cy="15075"/>
            </a:xfrm>
            <a:custGeom>
              <a:avLst/>
              <a:gdLst/>
              <a:ahLst/>
              <a:cxnLst/>
              <a:rect l="l" t="t" r="r" b="b"/>
              <a:pathLst>
                <a:path w="1493" h="603" extrusionOk="0">
                  <a:moveTo>
                    <a:pt x="994" y="0"/>
                  </a:moveTo>
                  <a:cubicBezTo>
                    <a:pt x="618" y="0"/>
                    <a:pt x="0" y="301"/>
                    <a:pt x="171" y="447"/>
                  </a:cubicBezTo>
                  <a:lnTo>
                    <a:pt x="264" y="540"/>
                  </a:lnTo>
                  <a:cubicBezTo>
                    <a:pt x="315" y="584"/>
                    <a:pt x="397" y="603"/>
                    <a:pt x="494" y="603"/>
                  </a:cubicBezTo>
                  <a:cubicBezTo>
                    <a:pt x="877" y="603"/>
                    <a:pt x="1492" y="317"/>
                    <a:pt x="1319" y="168"/>
                  </a:cubicBezTo>
                  <a:lnTo>
                    <a:pt x="1226" y="75"/>
                  </a:lnTo>
                  <a:cubicBezTo>
                    <a:pt x="1180" y="22"/>
                    <a:pt x="1096" y="0"/>
                    <a:pt x="9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151;p60"/>
            <p:cNvSpPr/>
            <p:nvPr/>
          </p:nvSpPr>
          <p:spPr>
            <a:xfrm>
              <a:off x="3439300" y="4934675"/>
              <a:ext cx="38800" cy="20600"/>
            </a:xfrm>
            <a:custGeom>
              <a:avLst/>
              <a:gdLst/>
              <a:ahLst/>
              <a:cxnLst/>
              <a:rect l="l" t="t" r="r" b="b"/>
              <a:pathLst>
                <a:path w="1552" h="824" extrusionOk="0">
                  <a:moveTo>
                    <a:pt x="1109" y="1"/>
                  </a:moveTo>
                  <a:cubicBezTo>
                    <a:pt x="1002" y="1"/>
                    <a:pt x="899" y="20"/>
                    <a:pt x="838" y="44"/>
                  </a:cubicBezTo>
                  <a:lnTo>
                    <a:pt x="528" y="137"/>
                  </a:lnTo>
                  <a:cubicBezTo>
                    <a:pt x="342" y="200"/>
                    <a:pt x="1" y="355"/>
                    <a:pt x="63" y="603"/>
                  </a:cubicBezTo>
                  <a:cubicBezTo>
                    <a:pt x="104" y="768"/>
                    <a:pt x="297" y="823"/>
                    <a:pt x="476" y="823"/>
                  </a:cubicBezTo>
                  <a:cubicBezTo>
                    <a:pt x="566" y="823"/>
                    <a:pt x="652" y="810"/>
                    <a:pt x="714" y="789"/>
                  </a:cubicBezTo>
                  <a:lnTo>
                    <a:pt x="993" y="696"/>
                  </a:lnTo>
                  <a:cubicBezTo>
                    <a:pt x="1180" y="634"/>
                    <a:pt x="1552" y="479"/>
                    <a:pt x="1490" y="200"/>
                  </a:cubicBezTo>
                  <a:cubicBezTo>
                    <a:pt x="1452" y="48"/>
                    <a:pt x="1276" y="1"/>
                    <a:pt x="11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152;p60"/>
            <p:cNvSpPr/>
            <p:nvPr/>
          </p:nvSpPr>
          <p:spPr>
            <a:xfrm>
              <a:off x="3424375" y="4891525"/>
              <a:ext cx="33950" cy="12875"/>
            </a:xfrm>
            <a:custGeom>
              <a:avLst/>
              <a:gdLst/>
              <a:ahLst/>
              <a:cxnLst/>
              <a:rect l="l" t="t" r="r" b="b"/>
              <a:pathLst>
                <a:path w="1358" h="515" extrusionOk="0">
                  <a:moveTo>
                    <a:pt x="1074" y="0"/>
                  </a:moveTo>
                  <a:cubicBezTo>
                    <a:pt x="1032" y="0"/>
                    <a:pt x="993" y="2"/>
                    <a:pt x="970" y="2"/>
                  </a:cubicBezTo>
                  <a:cubicBezTo>
                    <a:pt x="691" y="2"/>
                    <a:pt x="443" y="95"/>
                    <a:pt x="226" y="250"/>
                  </a:cubicBezTo>
                  <a:lnTo>
                    <a:pt x="132" y="344"/>
                  </a:lnTo>
                  <a:cubicBezTo>
                    <a:pt x="0" y="476"/>
                    <a:pt x="118" y="514"/>
                    <a:pt x="242" y="514"/>
                  </a:cubicBezTo>
                  <a:cubicBezTo>
                    <a:pt x="293" y="514"/>
                    <a:pt x="345" y="508"/>
                    <a:pt x="381" y="499"/>
                  </a:cubicBezTo>
                  <a:cubicBezTo>
                    <a:pt x="660" y="499"/>
                    <a:pt x="908" y="406"/>
                    <a:pt x="1125" y="250"/>
                  </a:cubicBezTo>
                  <a:lnTo>
                    <a:pt x="1218" y="157"/>
                  </a:lnTo>
                  <a:cubicBezTo>
                    <a:pt x="1358" y="18"/>
                    <a:pt x="1201" y="0"/>
                    <a:pt x="10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4153;p60"/>
            <p:cNvSpPr/>
            <p:nvPr/>
          </p:nvSpPr>
          <p:spPr>
            <a:xfrm>
              <a:off x="3366400" y="4932075"/>
              <a:ext cx="39575" cy="14850"/>
            </a:xfrm>
            <a:custGeom>
              <a:avLst/>
              <a:gdLst/>
              <a:ahLst/>
              <a:cxnLst/>
              <a:rect l="l" t="t" r="r" b="b"/>
              <a:pathLst>
                <a:path w="1583" h="594" extrusionOk="0">
                  <a:moveTo>
                    <a:pt x="1130" y="0"/>
                  </a:moveTo>
                  <a:cubicBezTo>
                    <a:pt x="939" y="0"/>
                    <a:pt x="741" y="58"/>
                    <a:pt x="559" y="148"/>
                  </a:cubicBezTo>
                  <a:lnTo>
                    <a:pt x="373" y="241"/>
                  </a:lnTo>
                  <a:cubicBezTo>
                    <a:pt x="249" y="304"/>
                    <a:pt x="1" y="490"/>
                    <a:pt x="249" y="583"/>
                  </a:cubicBezTo>
                  <a:cubicBezTo>
                    <a:pt x="305" y="590"/>
                    <a:pt x="362" y="594"/>
                    <a:pt x="420" y="594"/>
                  </a:cubicBezTo>
                  <a:cubicBezTo>
                    <a:pt x="621" y="594"/>
                    <a:pt x="832" y="548"/>
                    <a:pt x="1025" y="428"/>
                  </a:cubicBezTo>
                  <a:lnTo>
                    <a:pt x="1211" y="335"/>
                  </a:lnTo>
                  <a:cubicBezTo>
                    <a:pt x="1335" y="273"/>
                    <a:pt x="1583" y="117"/>
                    <a:pt x="1335" y="24"/>
                  </a:cubicBezTo>
                  <a:cubicBezTo>
                    <a:pt x="1268" y="8"/>
                    <a:pt x="1200" y="0"/>
                    <a:pt x="11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4154;p60"/>
            <p:cNvSpPr/>
            <p:nvPr/>
          </p:nvSpPr>
          <p:spPr>
            <a:xfrm>
              <a:off x="3448625" y="4838300"/>
              <a:ext cx="52750" cy="25100"/>
            </a:xfrm>
            <a:custGeom>
              <a:avLst/>
              <a:gdLst/>
              <a:ahLst/>
              <a:cxnLst/>
              <a:rect l="l" t="t" r="r" b="b"/>
              <a:pathLst>
                <a:path w="2110" h="1004" extrusionOk="0">
                  <a:moveTo>
                    <a:pt x="911" y="1"/>
                  </a:moveTo>
                  <a:cubicBezTo>
                    <a:pt x="783" y="1"/>
                    <a:pt x="655" y="18"/>
                    <a:pt x="527" y="53"/>
                  </a:cubicBezTo>
                  <a:cubicBezTo>
                    <a:pt x="279" y="84"/>
                    <a:pt x="0" y="363"/>
                    <a:pt x="62" y="611"/>
                  </a:cubicBezTo>
                  <a:cubicBezTo>
                    <a:pt x="112" y="836"/>
                    <a:pt x="364" y="900"/>
                    <a:pt x="589" y="900"/>
                  </a:cubicBezTo>
                  <a:cubicBezTo>
                    <a:pt x="644" y="900"/>
                    <a:pt x="696" y="897"/>
                    <a:pt x="744" y="891"/>
                  </a:cubicBezTo>
                  <a:lnTo>
                    <a:pt x="775" y="891"/>
                  </a:lnTo>
                  <a:cubicBezTo>
                    <a:pt x="807" y="891"/>
                    <a:pt x="869" y="922"/>
                    <a:pt x="900" y="953"/>
                  </a:cubicBezTo>
                  <a:cubicBezTo>
                    <a:pt x="971" y="988"/>
                    <a:pt x="1048" y="1004"/>
                    <a:pt x="1127" y="1004"/>
                  </a:cubicBezTo>
                  <a:cubicBezTo>
                    <a:pt x="1597" y="1004"/>
                    <a:pt x="2109" y="438"/>
                    <a:pt x="1551" y="146"/>
                  </a:cubicBezTo>
                  <a:cubicBezTo>
                    <a:pt x="1338" y="49"/>
                    <a:pt x="1124" y="1"/>
                    <a:pt x="9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4155;p60"/>
            <p:cNvSpPr/>
            <p:nvPr/>
          </p:nvSpPr>
          <p:spPr>
            <a:xfrm>
              <a:off x="3503675" y="4781450"/>
              <a:ext cx="48875" cy="14750"/>
            </a:xfrm>
            <a:custGeom>
              <a:avLst/>
              <a:gdLst/>
              <a:ahLst/>
              <a:cxnLst/>
              <a:rect l="l" t="t" r="r" b="b"/>
              <a:pathLst>
                <a:path w="1955" h="590" extrusionOk="0">
                  <a:moveTo>
                    <a:pt x="1210" y="1"/>
                  </a:moveTo>
                  <a:cubicBezTo>
                    <a:pt x="807" y="1"/>
                    <a:pt x="0" y="590"/>
                    <a:pt x="745" y="590"/>
                  </a:cubicBezTo>
                  <a:cubicBezTo>
                    <a:pt x="1148" y="590"/>
                    <a:pt x="1955" y="1"/>
                    <a:pt x="1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4156;p60"/>
            <p:cNvSpPr/>
            <p:nvPr/>
          </p:nvSpPr>
          <p:spPr>
            <a:xfrm>
              <a:off x="3499025" y="4711075"/>
              <a:ext cx="38800" cy="21000"/>
            </a:xfrm>
            <a:custGeom>
              <a:avLst/>
              <a:gdLst/>
              <a:ahLst/>
              <a:cxnLst/>
              <a:rect l="l" t="t" r="r" b="b"/>
              <a:pathLst>
                <a:path w="1552" h="840" extrusionOk="0">
                  <a:moveTo>
                    <a:pt x="1024" y="1"/>
                  </a:moveTo>
                  <a:cubicBezTo>
                    <a:pt x="884" y="1"/>
                    <a:pt x="745" y="39"/>
                    <a:pt x="652" y="86"/>
                  </a:cubicBezTo>
                  <a:lnTo>
                    <a:pt x="435" y="210"/>
                  </a:lnTo>
                  <a:cubicBezTo>
                    <a:pt x="279" y="272"/>
                    <a:pt x="0" y="489"/>
                    <a:pt x="155" y="706"/>
                  </a:cubicBezTo>
                  <a:cubicBezTo>
                    <a:pt x="240" y="805"/>
                    <a:pt x="362" y="839"/>
                    <a:pt x="488" y="839"/>
                  </a:cubicBezTo>
                  <a:cubicBezTo>
                    <a:pt x="640" y="839"/>
                    <a:pt x="798" y="788"/>
                    <a:pt x="900" y="737"/>
                  </a:cubicBezTo>
                  <a:lnTo>
                    <a:pt x="1117" y="644"/>
                  </a:lnTo>
                  <a:cubicBezTo>
                    <a:pt x="1272" y="551"/>
                    <a:pt x="1551" y="365"/>
                    <a:pt x="1396" y="148"/>
                  </a:cubicBezTo>
                  <a:cubicBezTo>
                    <a:pt x="1303" y="39"/>
                    <a:pt x="1163" y="1"/>
                    <a:pt x="10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4157;p60"/>
            <p:cNvSpPr/>
            <p:nvPr/>
          </p:nvSpPr>
          <p:spPr>
            <a:xfrm>
              <a:off x="3564150" y="4695375"/>
              <a:ext cx="38025" cy="20175"/>
            </a:xfrm>
            <a:custGeom>
              <a:avLst/>
              <a:gdLst/>
              <a:ahLst/>
              <a:cxnLst/>
              <a:rect l="l" t="t" r="r" b="b"/>
              <a:pathLst>
                <a:path w="1521" h="807" extrusionOk="0">
                  <a:moveTo>
                    <a:pt x="683" y="0"/>
                  </a:moveTo>
                  <a:cubicBezTo>
                    <a:pt x="435" y="0"/>
                    <a:pt x="94" y="187"/>
                    <a:pt x="63" y="466"/>
                  </a:cubicBezTo>
                  <a:cubicBezTo>
                    <a:pt x="1" y="714"/>
                    <a:pt x="342" y="807"/>
                    <a:pt x="559" y="807"/>
                  </a:cubicBezTo>
                  <a:lnTo>
                    <a:pt x="869" y="807"/>
                  </a:lnTo>
                  <a:cubicBezTo>
                    <a:pt x="1087" y="807"/>
                    <a:pt x="1459" y="621"/>
                    <a:pt x="1490" y="373"/>
                  </a:cubicBezTo>
                  <a:cubicBezTo>
                    <a:pt x="1521" y="94"/>
                    <a:pt x="1180" y="0"/>
                    <a:pt x="9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4158;p60"/>
            <p:cNvSpPr/>
            <p:nvPr/>
          </p:nvSpPr>
          <p:spPr>
            <a:xfrm>
              <a:off x="3450175" y="4785325"/>
              <a:ext cx="38000" cy="17100"/>
            </a:xfrm>
            <a:custGeom>
              <a:avLst/>
              <a:gdLst/>
              <a:ahLst/>
              <a:cxnLst/>
              <a:rect l="l" t="t" r="r" b="b"/>
              <a:pathLst>
                <a:path w="1520" h="684" extrusionOk="0">
                  <a:moveTo>
                    <a:pt x="900" y="1"/>
                  </a:moveTo>
                  <a:cubicBezTo>
                    <a:pt x="589" y="1"/>
                    <a:pt x="341" y="94"/>
                    <a:pt x="155" y="311"/>
                  </a:cubicBezTo>
                  <a:cubicBezTo>
                    <a:pt x="0" y="559"/>
                    <a:pt x="279" y="683"/>
                    <a:pt x="465" y="683"/>
                  </a:cubicBezTo>
                  <a:lnTo>
                    <a:pt x="651" y="683"/>
                  </a:lnTo>
                  <a:cubicBezTo>
                    <a:pt x="931" y="683"/>
                    <a:pt x="1210" y="559"/>
                    <a:pt x="1396" y="373"/>
                  </a:cubicBezTo>
                  <a:cubicBezTo>
                    <a:pt x="1520" y="125"/>
                    <a:pt x="1272" y="1"/>
                    <a:pt x="10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4159;p60"/>
            <p:cNvSpPr/>
            <p:nvPr/>
          </p:nvSpPr>
          <p:spPr>
            <a:xfrm>
              <a:off x="3416825" y="5014100"/>
              <a:ext cx="43450" cy="17925"/>
            </a:xfrm>
            <a:custGeom>
              <a:avLst/>
              <a:gdLst/>
              <a:ahLst/>
              <a:cxnLst/>
              <a:rect l="l" t="t" r="r" b="b"/>
              <a:pathLst>
                <a:path w="1738" h="717" extrusionOk="0">
                  <a:moveTo>
                    <a:pt x="880" y="0"/>
                  </a:moveTo>
                  <a:cubicBezTo>
                    <a:pt x="752" y="0"/>
                    <a:pt x="621" y="31"/>
                    <a:pt x="497" y="93"/>
                  </a:cubicBezTo>
                  <a:cubicBezTo>
                    <a:pt x="403" y="124"/>
                    <a:pt x="0" y="373"/>
                    <a:pt x="217" y="528"/>
                  </a:cubicBezTo>
                  <a:cubicBezTo>
                    <a:pt x="398" y="648"/>
                    <a:pt x="617" y="716"/>
                    <a:pt x="841" y="716"/>
                  </a:cubicBezTo>
                  <a:cubicBezTo>
                    <a:pt x="964" y="716"/>
                    <a:pt x="1089" y="696"/>
                    <a:pt x="1210" y="652"/>
                  </a:cubicBezTo>
                  <a:cubicBezTo>
                    <a:pt x="1365" y="621"/>
                    <a:pt x="1737" y="466"/>
                    <a:pt x="1675" y="249"/>
                  </a:cubicBezTo>
                  <a:cubicBezTo>
                    <a:pt x="1640" y="125"/>
                    <a:pt x="1495" y="92"/>
                    <a:pt x="1347" y="92"/>
                  </a:cubicBezTo>
                  <a:cubicBezTo>
                    <a:pt x="1313" y="92"/>
                    <a:pt x="1278" y="94"/>
                    <a:pt x="1245" y="97"/>
                  </a:cubicBezTo>
                  <a:lnTo>
                    <a:pt x="1245" y="97"/>
                  </a:lnTo>
                  <a:cubicBezTo>
                    <a:pt x="1244" y="96"/>
                    <a:pt x="1243" y="94"/>
                    <a:pt x="1241" y="93"/>
                  </a:cubicBezTo>
                  <a:cubicBezTo>
                    <a:pt x="1132" y="31"/>
                    <a:pt x="1008" y="0"/>
                    <a:pt x="8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4160;p60"/>
            <p:cNvSpPr/>
            <p:nvPr/>
          </p:nvSpPr>
          <p:spPr>
            <a:xfrm>
              <a:off x="3400525" y="5073800"/>
              <a:ext cx="49675" cy="12450"/>
            </a:xfrm>
            <a:custGeom>
              <a:avLst/>
              <a:gdLst/>
              <a:ahLst/>
              <a:cxnLst/>
              <a:rect l="l" t="t" r="r" b="b"/>
              <a:pathLst>
                <a:path w="1987" h="498" extrusionOk="0">
                  <a:moveTo>
                    <a:pt x="1242" y="1"/>
                  </a:moveTo>
                  <a:cubicBezTo>
                    <a:pt x="900" y="1"/>
                    <a:pt x="1" y="497"/>
                    <a:pt x="745" y="497"/>
                  </a:cubicBezTo>
                  <a:cubicBezTo>
                    <a:pt x="1086" y="497"/>
                    <a:pt x="1986" y="1"/>
                    <a:pt x="12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4161;p60"/>
            <p:cNvSpPr/>
            <p:nvPr/>
          </p:nvSpPr>
          <p:spPr>
            <a:xfrm>
              <a:off x="3501350" y="5051975"/>
              <a:ext cx="43450" cy="12550"/>
            </a:xfrm>
            <a:custGeom>
              <a:avLst/>
              <a:gdLst/>
              <a:ahLst/>
              <a:cxnLst/>
              <a:rect l="l" t="t" r="r" b="b"/>
              <a:pathLst>
                <a:path w="1738" h="502" extrusionOk="0">
                  <a:moveTo>
                    <a:pt x="822" y="1"/>
                  </a:moveTo>
                  <a:cubicBezTo>
                    <a:pt x="595" y="1"/>
                    <a:pt x="350" y="118"/>
                    <a:pt x="155" y="284"/>
                  </a:cubicBezTo>
                  <a:cubicBezTo>
                    <a:pt x="0" y="471"/>
                    <a:pt x="311" y="502"/>
                    <a:pt x="435" y="502"/>
                  </a:cubicBezTo>
                  <a:lnTo>
                    <a:pt x="838" y="502"/>
                  </a:lnTo>
                  <a:cubicBezTo>
                    <a:pt x="1117" y="502"/>
                    <a:pt x="1365" y="409"/>
                    <a:pt x="1582" y="222"/>
                  </a:cubicBezTo>
                  <a:cubicBezTo>
                    <a:pt x="1737" y="36"/>
                    <a:pt x="1427" y="5"/>
                    <a:pt x="1303" y="5"/>
                  </a:cubicBezTo>
                  <a:lnTo>
                    <a:pt x="900" y="5"/>
                  </a:lnTo>
                  <a:cubicBezTo>
                    <a:pt x="874" y="2"/>
                    <a:pt x="848" y="1"/>
                    <a:pt x="8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4162;p60"/>
            <p:cNvSpPr/>
            <p:nvPr/>
          </p:nvSpPr>
          <p:spPr>
            <a:xfrm>
              <a:off x="3496700" y="5002475"/>
              <a:ext cx="41900" cy="13200"/>
            </a:xfrm>
            <a:custGeom>
              <a:avLst/>
              <a:gdLst/>
              <a:ahLst/>
              <a:cxnLst/>
              <a:rect l="l" t="t" r="r" b="b"/>
              <a:pathLst>
                <a:path w="1676" h="528" extrusionOk="0">
                  <a:moveTo>
                    <a:pt x="931" y="0"/>
                  </a:moveTo>
                  <a:cubicBezTo>
                    <a:pt x="652" y="0"/>
                    <a:pt x="372" y="93"/>
                    <a:pt x="186" y="279"/>
                  </a:cubicBezTo>
                  <a:cubicBezTo>
                    <a:pt x="0" y="496"/>
                    <a:pt x="310" y="527"/>
                    <a:pt x="465" y="527"/>
                  </a:cubicBezTo>
                  <a:lnTo>
                    <a:pt x="745" y="527"/>
                  </a:lnTo>
                  <a:cubicBezTo>
                    <a:pt x="1024" y="527"/>
                    <a:pt x="1303" y="434"/>
                    <a:pt x="1489" y="248"/>
                  </a:cubicBezTo>
                  <a:cubicBezTo>
                    <a:pt x="1675" y="62"/>
                    <a:pt x="1334" y="0"/>
                    <a:pt x="1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4163;p60"/>
            <p:cNvSpPr/>
            <p:nvPr/>
          </p:nvSpPr>
          <p:spPr>
            <a:xfrm>
              <a:off x="3578900" y="5077400"/>
              <a:ext cx="60500" cy="16100"/>
            </a:xfrm>
            <a:custGeom>
              <a:avLst/>
              <a:gdLst/>
              <a:ahLst/>
              <a:cxnLst/>
              <a:rect l="l" t="t" r="r" b="b"/>
              <a:pathLst>
                <a:path w="2420" h="644" extrusionOk="0">
                  <a:moveTo>
                    <a:pt x="986" y="1"/>
                  </a:moveTo>
                  <a:cubicBezTo>
                    <a:pt x="783" y="1"/>
                    <a:pt x="593" y="41"/>
                    <a:pt x="404" y="136"/>
                  </a:cubicBezTo>
                  <a:cubicBezTo>
                    <a:pt x="310" y="198"/>
                    <a:pt x="0" y="415"/>
                    <a:pt x="279" y="477"/>
                  </a:cubicBezTo>
                  <a:lnTo>
                    <a:pt x="1241" y="632"/>
                  </a:lnTo>
                  <a:cubicBezTo>
                    <a:pt x="1307" y="640"/>
                    <a:pt x="1373" y="644"/>
                    <a:pt x="1438" y="644"/>
                  </a:cubicBezTo>
                  <a:cubicBezTo>
                    <a:pt x="1649" y="644"/>
                    <a:pt x="1851" y="603"/>
                    <a:pt x="2017" y="508"/>
                  </a:cubicBezTo>
                  <a:cubicBezTo>
                    <a:pt x="2110" y="477"/>
                    <a:pt x="2420" y="229"/>
                    <a:pt x="2172" y="167"/>
                  </a:cubicBezTo>
                  <a:lnTo>
                    <a:pt x="1179" y="12"/>
                  </a:lnTo>
                  <a:cubicBezTo>
                    <a:pt x="1113" y="5"/>
                    <a:pt x="1049" y="1"/>
                    <a:pt x="9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4164;p60"/>
            <p:cNvSpPr/>
            <p:nvPr/>
          </p:nvSpPr>
          <p:spPr>
            <a:xfrm>
              <a:off x="3682025" y="5072250"/>
              <a:ext cx="40350" cy="20975"/>
            </a:xfrm>
            <a:custGeom>
              <a:avLst/>
              <a:gdLst/>
              <a:ahLst/>
              <a:cxnLst/>
              <a:rect l="l" t="t" r="r" b="b"/>
              <a:pathLst>
                <a:path w="1614" h="839" extrusionOk="0">
                  <a:moveTo>
                    <a:pt x="838" y="1"/>
                  </a:moveTo>
                  <a:cubicBezTo>
                    <a:pt x="187" y="1"/>
                    <a:pt x="1" y="838"/>
                    <a:pt x="745" y="838"/>
                  </a:cubicBezTo>
                  <a:cubicBezTo>
                    <a:pt x="1397" y="838"/>
                    <a:pt x="1614" y="1"/>
                    <a:pt x="8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4165;p60"/>
            <p:cNvSpPr/>
            <p:nvPr/>
          </p:nvSpPr>
          <p:spPr>
            <a:xfrm>
              <a:off x="3598275" y="5025400"/>
              <a:ext cx="50425" cy="21650"/>
            </a:xfrm>
            <a:custGeom>
              <a:avLst/>
              <a:gdLst/>
              <a:ahLst/>
              <a:cxnLst/>
              <a:rect l="l" t="t" r="r" b="b"/>
              <a:pathLst>
                <a:path w="2017" h="866" extrusionOk="0">
                  <a:moveTo>
                    <a:pt x="1595" y="1"/>
                  </a:moveTo>
                  <a:cubicBezTo>
                    <a:pt x="1493" y="1"/>
                    <a:pt x="1395" y="20"/>
                    <a:pt x="1335" y="45"/>
                  </a:cubicBezTo>
                  <a:lnTo>
                    <a:pt x="559" y="231"/>
                  </a:lnTo>
                  <a:cubicBezTo>
                    <a:pt x="373" y="293"/>
                    <a:pt x="1" y="448"/>
                    <a:pt x="63" y="696"/>
                  </a:cubicBezTo>
                  <a:cubicBezTo>
                    <a:pt x="99" y="824"/>
                    <a:pt x="255" y="866"/>
                    <a:pt x="414" y="866"/>
                  </a:cubicBezTo>
                  <a:cubicBezTo>
                    <a:pt x="525" y="866"/>
                    <a:pt x="638" y="846"/>
                    <a:pt x="714" y="820"/>
                  </a:cubicBezTo>
                  <a:lnTo>
                    <a:pt x="1490" y="634"/>
                  </a:lnTo>
                  <a:cubicBezTo>
                    <a:pt x="1645" y="603"/>
                    <a:pt x="2017" y="417"/>
                    <a:pt x="1955" y="200"/>
                  </a:cubicBezTo>
                  <a:cubicBezTo>
                    <a:pt x="1917" y="48"/>
                    <a:pt x="1753" y="1"/>
                    <a:pt x="15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4166;p60"/>
            <p:cNvSpPr/>
            <p:nvPr/>
          </p:nvSpPr>
          <p:spPr>
            <a:xfrm>
              <a:off x="3658775" y="4968975"/>
              <a:ext cx="40350" cy="15800"/>
            </a:xfrm>
            <a:custGeom>
              <a:avLst/>
              <a:gdLst/>
              <a:ahLst/>
              <a:cxnLst/>
              <a:rect l="l" t="t" r="r" b="b"/>
              <a:pathLst>
                <a:path w="1614" h="632" extrusionOk="0">
                  <a:moveTo>
                    <a:pt x="1270" y="0"/>
                  </a:moveTo>
                  <a:cubicBezTo>
                    <a:pt x="1083" y="0"/>
                    <a:pt x="850" y="78"/>
                    <a:pt x="745" y="99"/>
                  </a:cubicBezTo>
                  <a:lnTo>
                    <a:pt x="466" y="192"/>
                  </a:lnTo>
                  <a:cubicBezTo>
                    <a:pt x="341" y="254"/>
                    <a:pt x="0" y="410"/>
                    <a:pt x="124" y="565"/>
                  </a:cubicBezTo>
                  <a:cubicBezTo>
                    <a:pt x="173" y="613"/>
                    <a:pt x="249" y="631"/>
                    <a:pt x="336" y="631"/>
                  </a:cubicBezTo>
                  <a:cubicBezTo>
                    <a:pt x="525" y="631"/>
                    <a:pt x="762" y="545"/>
                    <a:pt x="869" y="503"/>
                  </a:cubicBezTo>
                  <a:lnTo>
                    <a:pt x="1148" y="410"/>
                  </a:lnTo>
                  <a:cubicBezTo>
                    <a:pt x="1241" y="378"/>
                    <a:pt x="1613" y="223"/>
                    <a:pt x="1489" y="68"/>
                  </a:cubicBezTo>
                  <a:cubicBezTo>
                    <a:pt x="1439" y="18"/>
                    <a:pt x="1360" y="0"/>
                    <a:pt x="12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4167;p60"/>
            <p:cNvSpPr/>
            <p:nvPr/>
          </p:nvSpPr>
          <p:spPr>
            <a:xfrm>
              <a:off x="3692900" y="5006225"/>
              <a:ext cx="38025" cy="16425"/>
            </a:xfrm>
            <a:custGeom>
              <a:avLst/>
              <a:gdLst/>
              <a:ahLst/>
              <a:cxnLst/>
              <a:rect l="l" t="t" r="r" b="b"/>
              <a:pathLst>
                <a:path w="1521" h="657" extrusionOk="0">
                  <a:moveTo>
                    <a:pt x="783" y="0"/>
                  </a:moveTo>
                  <a:cubicBezTo>
                    <a:pt x="533" y="0"/>
                    <a:pt x="291" y="120"/>
                    <a:pt x="124" y="315"/>
                  </a:cubicBezTo>
                  <a:cubicBezTo>
                    <a:pt x="0" y="532"/>
                    <a:pt x="248" y="657"/>
                    <a:pt x="434" y="657"/>
                  </a:cubicBezTo>
                  <a:lnTo>
                    <a:pt x="651" y="657"/>
                  </a:lnTo>
                  <a:cubicBezTo>
                    <a:pt x="931" y="657"/>
                    <a:pt x="1210" y="564"/>
                    <a:pt x="1396" y="346"/>
                  </a:cubicBezTo>
                  <a:cubicBezTo>
                    <a:pt x="1520" y="129"/>
                    <a:pt x="1272" y="5"/>
                    <a:pt x="1086" y="5"/>
                  </a:cubicBezTo>
                  <a:lnTo>
                    <a:pt x="869" y="5"/>
                  </a:lnTo>
                  <a:cubicBezTo>
                    <a:pt x="840" y="2"/>
                    <a:pt x="812" y="0"/>
                    <a:pt x="7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4168;p60"/>
            <p:cNvSpPr/>
            <p:nvPr/>
          </p:nvSpPr>
          <p:spPr>
            <a:xfrm>
              <a:off x="3744075" y="4959300"/>
              <a:ext cx="48100" cy="24325"/>
            </a:xfrm>
            <a:custGeom>
              <a:avLst/>
              <a:gdLst/>
              <a:ahLst/>
              <a:cxnLst/>
              <a:rect l="l" t="t" r="r" b="b"/>
              <a:pathLst>
                <a:path w="1924" h="973" extrusionOk="0">
                  <a:moveTo>
                    <a:pt x="953" y="1"/>
                  </a:moveTo>
                  <a:cubicBezTo>
                    <a:pt x="489" y="1"/>
                    <a:pt x="1" y="562"/>
                    <a:pt x="559" y="828"/>
                  </a:cubicBezTo>
                  <a:lnTo>
                    <a:pt x="745" y="921"/>
                  </a:lnTo>
                  <a:cubicBezTo>
                    <a:pt x="816" y="956"/>
                    <a:pt x="893" y="972"/>
                    <a:pt x="971" y="972"/>
                  </a:cubicBezTo>
                  <a:cubicBezTo>
                    <a:pt x="1435" y="972"/>
                    <a:pt x="1923" y="411"/>
                    <a:pt x="1365" y="145"/>
                  </a:cubicBezTo>
                  <a:lnTo>
                    <a:pt x="1179" y="52"/>
                  </a:lnTo>
                  <a:cubicBezTo>
                    <a:pt x="1108" y="16"/>
                    <a:pt x="1031" y="1"/>
                    <a:pt x="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4169;p60"/>
            <p:cNvSpPr/>
            <p:nvPr/>
          </p:nvSpPr>
          <p:spPr>
            <a:xfrm>
              <a:off x="3751050" y="5014100"/>
              <a:ext cx="48875" cy="15525"/>
            </a:xfrm>
            <a:custGeom>
              <a:avLst/>
              <a:gdLst/>
              <a:ahLst/>
              <a:cxnLst/>
              <a:rect l="l" t="t" r="r" b="b"/>
              <a:pathLst>
                <a:path w="1955" h="621" extrusionOk="0">
                  <a:moveTo>
                    <a:pt x="1179" y="0"/>
                  </a:moveTo>
                  <a:cubicBezTo>
                    <a:pt x="776" y="0"/>
                    <a:pt x="1" y="621"/>
                    <a:pt x="745" y="621"/>
                  </a:cubicBezTo>
                  <a:cubicBezTo>
                    <a:pt x="1148" y="621"/>
                    <a:pt x="1955" y="0"/>
                    <a:pt x="1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4170;p60"/>
            <p:cNvSpPr/>
            <p:nvPr/>
          </p:nvSpPr>
          <p:spPr>
            <a:xfrm>
              <a:off x="3754925" y="5063125"/>
              <a:ext cx="43450" cy="15975"/>
            </a:xfrm>
            <a:custGeom>
              <a:avLst/>
              <a:gdLst/>
              <a:ahLst/>
              <a:cxnLst/>
              <a:rect l="l" t="t" r="r" b="b"/>
              <a:pathLst>
                <a:path w="1738" h="639" extrusionOk="0">
                  <a:moveTo>
                    <a:pt x="956" y="0"/>
                  </a:moveTo>
                  <a:cubicBezTo>
                    <a:pt x="755" y="0"/>
                    <a:pt x="563" y="58"/>
                    <a:pt x="404" y="149"/>
                  </a:cubicBezTo>
                  <a:cubicBezTo>
                    <a:pt x="280" y="211"/>
                    <a:pt x="1" y="428"/>
                    <a:pt x="280" y="521"/>
                  </a:cubicBezTo>
                  <a:lnTo>
                    <a:pt x="559" y="614"/>
                  </a:lnTo>
                  <a:cubicBezTo>
                    <a:pt x="634" y="631"/>
                    <a:pt x="709" y="638"/>
                    <a:pt x="782" y="638"/>
                  </a:cubicBezTo>
                  <a:cubicBezTo>
                    <a:pt x="983" y="638"/>
                    <a:pt x="1176" y="581"/>
                    <a:pt x="1334" y="490"/>
                  </a:cubicBezTo>
                  <a:cubicBezTo>
                    <a:pt x="1459" y="428"/>
                    <a:pt x="1738" y="211"/>
                    <a:pt x="1459" y="118"/>
                  </a:cubicBezTo>
                  <a:lnTo>
                    <a:pt x="1179" y="25"/>
                  </a:lnTo>
                  <a:cubicBezTo>
                    <a:pt x="1105" y="8"/>
                    <a:pt x="1030" y="0"/>
                    <a:pt x="9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 name="Google Shape;4044;p60"/>
          <p:cNvGrpSpPr/>
          <p:nvPr/>
        </p:nvGrpSpPr>
        <p:grpSpPr>
          <a:xfrm>
            <a:off x="322780" y="337894"/>
            <a:ext cx="999625" cy="366200"/>
            <a:chOff x="6200800" y="2309100"/>
            <a:chExt cx="999625" cy="366200"/>
          </a:xfrm>
        </p:grpSpPr>
        <p:sp>
          <p:nvSpPr>
            <p:cNvPr id="124" name="Google Shape;4045;p60"/>
            <p:cNvSpPr/>
            <p:nvPr/>
          </p:nvSpPr>
          <p:spPr>
            <a:xfrm>
              <a:off x="6516425" y="2315400"/>
              <a:ext cx="327275" cy="100100"/>
            </a:xfrm>
            <a:custGeom>
              <a:avLst/>
              <a:gdLst/>
              <a:ahLst/>
              <a:cxnLst/>
              <a:rect l="l" t="t" r="r" b="b"/>
              <a:pathLst>
                <a:path w="13091" h="4004" extrusionOk="0">
                  <a:moveTo>
                    <a:pt x="6666" y="0"/>
                  </a:moveTo>
                  <a:cubicBezTo>
                    <a:pt x="4382" y="0"/>
                    <a:pt x="2104" y="466"/>
                    <a:pt x="0" y="1397"/>
                  </a:cubicBezTo>
                  <a:cubicBezTo>
                    <a:pt x="0" y="1397"/>
                    <a:pt x="1210" y="4003"/>
                    <a:pt x="5987" y="4003"/>
                  </a:cubicBezTo>
                  <a:cubicBezTo>
                    <a:pt x="6023" y="4003"/>
                    <a:pt x="6058" y="4003"/>
                    <a:pt x="6093" y="4003"/>
                  </a:cubicBezTo>
                  <a:cubicBezTo>
                    <a:pt x="12048" y="4003"/>
                    <a:pt x="13091" y="1397"/>
                    <a:pt x="13091" y="1397"/>
                  </a:cubicBezTo>
                  <a:cubicBezTo>
                    <a:pt x="13091" y="1397"/>
                    <a:pt x="10857" y="95"/>
                    <a:pt x="6887" y="2"/>
                  </a:cubicBezTo>
                  <a:cubicBezTo>
                    <a:pt x="6813" y="1"/>
                    <a:pt x="6739" y="0"/>
                    <a:pt x="66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4046;p60"/>
            <p:cNvSpPr/>
            <p:nvPr/>
          </p:nvSpPr>
          <p:spPr>
            <a:xfrm>
              <a:off x="6200800" y="2344900"/>
              <a:ext cx="358300" cy="141100"/>
            </a:xfrm>
            <a:custGeom>
              <a:avLst/>
              <a:gdLst/>
              <a:ahLst/>
              <a:cxnLst/>
              <a:rect l="l" t="t" r="r" b="b"/>
              <a:pathLst>
                <a:path w="14332" h="5644" extrusionOk="0">
                  <a:moveTo>
                    <a:pt x="12775" y="278"/>
                  </a:moveTo>
                  <a:lnTo>
                    <a:pt x="12775" y="278"/>
                  </a:lnTo>
                  <a:cubicBezTo>
                    <a:pt x="12007" y="396"/>
                    <a:pt x="11267" y="664"/>
                    <a:pt x="10609" y="1055"/>
                  </a:cubicBezTo>
                  <a:cubicBezTo>
                    <a:pt x="9213" y="1924"/>
                    <a:pt x="8097" y="2823"/>
                    <a:pt x="6484" y="3350"/>
                  </a:cubicBezTo>
                  <a:cubicBezTo>
                    <a:pt x="5739" y="3568"/>
                    <a:pt x="5026" y="3816"/>
                    <a:pt x="4312" y="4126"/>
                  </a:cubicBezTo>
                  <a:cubicBezTo>
                    <a:pt x="4002" y="4312"/>
                    <a:pt x="3413" y="4808"/>
                    <a:pt x="3071" y="4839"/>
                  </a:cubicBezTo>
                  <a:lnTo>
                    <a:pt x="993" y="3847"/>
                  </a:lnTo>
                  <a:cubicBezTo>
                    <a:pt x="1831" y="3164"/>
                    <a:pt x="2885" y="2761"/>
                    <a:pt x="3971" y="2637"/>
                  </a:cubicBezTo>
                  <a:cubicBezTo>
                    <a:pt x="4933" y="2451"/>
                    <a:pt x="5894" y="2420"/>
                    <a:pt x="6856" y="2265"/>
                  </a:cubicBezTo>
                  <a:cubicBezTo>
                    <a:pt x="8934" y="1892"/>
                    <a:pt x="10702" y="404"/>
                    <a:pt x="12750" y="279"/>
                  </a:cubicBezTo>
                  <a:cubicBezTo>
                    <a:pt x="12758" y="279"/>
                    <a:pt x="12766" y="279"/>
                    <a:pt x="12775" y="278"/>
                  </a:cubicBezTo>
                  <a:close/>
                  <a:moveTo>
                    <a:pt x="12967" y="0"/>
                  </a:moveTo>
                  <a:cubicBezTo>
                    <a:pt x="12067" y="62"/>
                    <a:pt x="11199" y="311"/>
                    <a:pt x="10392" y="683"/>
                  </a:cubicBezTo>
                  <a:cubicBezTo>
                    <a:pt x="9151" y="1241"/>
                    <a:pt x="8035" y="1830"/>
                    <a:pt x="6670" y="2048"/>
                  </a:cubicBezTo>
                  <a:cubicBezTo>
                    <a:pt x="5894" y="2172"/>
                    <a:pt x="5119" y="2203"/>
                    <a:pt x="4343" y="2327"/>
                  </a:cubicBezTo>
                  <a:cubicBezTo>
                    <a:pt x="3196" y="2482"/>
                    <a:pt x="1" y="3040"/>
                    <a:pt x="63" y="4746"/>
                  </a:cubicBezTo>
                  <a:cubicBezTo>
                    <a:pt x="107" y="5429"/>
                    <a:pt x="592" y="5643"/>
                    <a:pt x="1168" y="5643"/>
                  </a:cubicBezTo>
                  <a:cubicBezTo>
                    <a:pt x="1795" y="5643"/>
                    <a:pt x="2528" y="5389"/>
                    <a:pt x="2916" y="5212"/>
                  </a:cubicBezTo>
                  <a:cubicBezTo>
                    <a:pt x="3661" y="4901"/>
                    <a:pt x="4219" y="4436"/>
                    <a:pt x="4902" y="4126"/>
                  </a:cubicBezTo>
                  <a:cubicBezTo>
                    <a:pt x="5894" y="3661"/>
                    <a:pt x="6918" y="3599"/>
                    <a:pt x="7911" y="3226"/>
                  </a:cubicBezTo>
                  <a:cubicBezTo>
                    <a:pt x="10048" y="2402"/>
                    <a:pt x="10953" y="495"/>
                    <a:pt x="13585" y="495"/>
                  </a:cubicBezTo>
                  <a:cubicBezTo>
                    <a:pt x="13627" y="495"/>
                    <a:pt x="13669" y="496"/>
                    <a:pt x="13711" y="497"/>
                  </a:cubicBezTo>
                  <a:cubicBezTo>
                    <a:pt x="13897" y="497"/>
                    <a:pt x="14332" y="217"/>
                    <a:pt x="13959" y="217"/>
                  </a:cubicBezTo>
                  <a:cubicBezTo>
                    <a:pt x="13860" y="212"/>
                    <a:pt x="13761" y="210"/>
                    <a:pt x="13662" y="210"/>
                  </a:cubicBezTo>
                  <a:cubicBezTo>
                    <a:pt x="13371" y="210"/>
                    <a:pt x="13082" y="232"/>
                    <a:pt x="12796" y="275"/>
                  </a:cubicBezTo>
                  <a:lnTo>
                    <a:pt x="12796" y="275"/>
                  </a:lnTo>
                  <a:cubicBezTo>
                    <a:pt x="12994" y="238"/>
                    <a:pt x="13312" y="0"/>
                    <a:pt x="12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4047;p60"/>
            <p:cNvSpPr/>
            <p:nvPr/>
          </p:nvSpPr>
          <p:spPr>
            <a:xfrm>
              <a:off x="6269050" y="2345475"/>
              <a:ext cx="308050" cy="210300"/>
            </a:xfrm>
            <a:custGeom>
              <a:avLst/>
              <a:gdLst/>
              <a:ahLst/>
              <a:cxnLst/>
              <a:rect l="l" t="t" r="r" b="b"/>
              <a:pathLst>
                <a:path w="12322" h="8412" extrusionOk="0">
                  <a:moveTo>
                    <a:pt x="11056" y="458"/>
                  </a:moveTo>
                  <a:cubicBezTo>
                    <a:pt x="10218" y="871"/>
                    <a:pt x="9621" y="1569"/>
                    <a:pt x="8934" y="2304"/>
                  </a:cubicBezTo>
                  <a:cubicBezTo>
                    <a:pt x="7569" y="3824"/>
                    <a:pt x="6049" y="5902"/>
                    <a:pt x="4343" y="7019"/>
                  </a:cubicBezTo>
                  <a:lnTo>
                    <a:pt x="3909" y="7391"/>
                  </a:lnTo>
                  <a:lnTo>
                    <a:pt x="1241" y="7391"/>
                  </a:lnTo>
                  <a:cubicBezTo>
                    <a:pt x="1024" y="6833"/>
                    <a:pt x="1737" y="5840"/>
                    <a:pt x="2110" y="5468"/>
                  </a:cubicBezTo>
                  <a:cubicBezTo>
                    <a:pt x="2978" y="4599"/>
                    <a:pt x="4343" y="4010"/>
                    <a:pt x="5398" y="3420"/>
                  </a:cubicBezTo>
                  <a:cubicBezTo>
                    <a:pt x="6297" y="2862"/>
                    <a:pt x="7228" y="2335"/>
                    <a:pt x="8189" y="1838"/>
                  </a:cubicBezTo>
                  <a:cubicBezTo>
                    <a:pt x="8978" y="1406"/>
                    <a:pt x="10059" y="660"/>
                    <a:pt x="11056" y="458"/>
                  </a:cubicBezTo>
                  <a:close/>
                  <a:moveTo>
                    <a:pt x="11661" y="0"/>
                  </a:moveTo>
                  <a:cubicBezTo>
                    <a:pt x="10521" y="0"/>
                    <a:pt x="9582" y="662"/>
                    <a:pt x="8562" y="1187"/>
                  </a:cubicBezTo>
                  <a:cubicBezTo>
                    <a:pt x="7104" y="1963"/>
                    <a:pt x="5646" y="2769"/>
                    <a:pt x="4219" y="3638"/>
                  </a:cubicBezTo>
                  <a:cubicBezTo>
                    <a:pt x="3133" y="4289"/>
                    <a:pt x="0" y="5530"/>
                    <a:pt x="528" y="7267"/>
                  </a:cubicBezTo>
                  <a:cubicBezTo>
                    <a:pt x="783" y="8109"/>
                    <a:pt x="1432" y="8412"/>
                    <a:pt x="2150" y="8412"/>
                  </a:cubicBezTo>
                  <a:cubicBezTo>
                    <a:pt x="2913" y="8412"/>
                    <a:pt x="3754" y="8070"/>
                    <a:pt x="4281" y="7670"/>
                  </a:cubicBezTo>
                  <a:cubicBezTo>
                    <a:pt x="5305" y="6895"/>
                    <a:pt x="6204" y="5840"/>
                    <a:pt x="7073" y="4940"/>
                  </a:cubicBezTo>
                  <a:cubicBezTo>
                    <a:pt x="8438" y="3576"/>
                    <a:pt x="10082" y="939"/>
                    <a:pt x="12036" y="536"/>
                  </a:cubicBezTo>
                  <a:cubicBezTo>
                    <a:pt x="12322" y="484"/>
                    <a:pt x="12281" y="192"/>
                    <a:pt x="12059" y="154"/>
                  </a:cubicBezTo>
                  <a:lnTo>
                    <a:pt x="12059" y="154"/>
                  </a:lnTo>
                  <a:cubicBezTo>
                    <a:pt x="12066" y="82"/>
                    <a:pt x="12018" y="20"/>
                    <a:pt x="11881" y="8"/>
                  </a:cubicBezTo>
                  <a:cubicBezTo>
                    <a:pt x="11806" y="3"/>
                    <a:pt x="11733" y="0"/>
                    <a:pt x="116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4048;p60"/>
            <p:cNvSpPr/>
            <p:nvPr/>
          </p:nvSpPr>
          <p:spPr>
            <a:xfrm>
              <a:off x="6615675" y="2366575"/>
              <a:ext cx="120225" cy="308725"/>
            </a:xfrm>
            <a:custGeom>
              <a:avLst/>
              <a:gdLst/>
              <a:ahLst/>
              <a:cxnLst/>
              <a:rect l="l" t="t" r="r" b="b"/>
              <a:pathLst>
                <a:path w="4809" h="12349" extrusionOk="0">
                  <a:moveTo>
                    <a:pt x="2184" y="0"/>
                  </a:moveTo>
                  <a:cubicBezTo>
                    <a:pt x="2008" y="0"/>
                    <a:pt x="1791" y="121"/>
                    <a:pt x="1831" y="281"/>
                  </a:cubicBezTo>
                  <a:lnTo>
                    <a:pt x="1831" y="250"/>
                  </a:lnTo>
                  <a:lnTo>
                    <a:pt x="1831" y="250"/>
                  </a:lnTo>
                  <a:cubicBezTo>
                    <a:pt x="2855" y="3166"/>
                    <a:pt x="1" y="5492"/>
                    <a:pt x="373" y="8408"/>
                  </a:cubicBezTo>
                  <a:cubicBezTo>
                    <a:pt x="527" y="9482"/>
                    <a:pt x="1530" y="12348"/>
                    <a:pt x="2934" y="12348"/>
                  </a:cubicBezTo>
                  <a:cubicBezTo>
                    <a:pt x="2949" y="12348"/>
                    <a:pt x="2964" y="12348"/>
                    <a:pt x="2979" y="12347"/>
                  </a:cubicBezTo>
                  <a:cubicBezTo>
                    <a:pt x="3444" y="12347"/>
                    <a:pt x="3971" y="11603"/>
                    <a:pt x="4189" y="11324"/>
                  </a:cubicBezTo>
                  <a:cubicBezTo>
                    <a:pt x="4809" y="10548"/>
                    <a:pt x="4778" y="10300"/>
                    <a:pt x="4592" y="9339"/>
                  </a:cubicBezTo>
                  <a:cubicBezTo>
                    <a:pt x="4251" y="7881"/>
                    <a:pt x="4685" y="6578"/>
                    <a:pt x="4530" y="5120"/>
                  </a:cubicBezTo>
                  <a:cubicBezTo>
                    <a:pt x="4406" y="3569"/>
                    <a:pt x="2979" y="2080"/>
                    <a:pt x="3537" y="529"/>
                  </a:cubicBezTo>
                  <a:cubicBezTo>
                    <a:pt x="3586" y="365"/>
                    <a:pt x="3454" y="288"/>
                    <a:pt x="3304" y="288"/>
                  </a:cubicBezTo>
                  <a:cubicBezTo>
                    <a:pt x="3170" y="288"/>
                    <a:pt x="3023" y="350"/>
                    <a:pt x="2979" y="467"/>
                  </a:cubicBezTo>
                  <a:cubicBezTo>
                    <a:pt x="2451" y="2049"/>
                    <a:pt x="3599" y="3197"/>
                    <a:pt x="3909" y="4717"/>
                  </a:cubicBezTo>
                  <a:cubicBezTo>
                    <a:pt x="4158" y="5989"/>
                    <a:pt x="3630" y="7105"/>
                    <a:pt x="3723" y="8377"/>
                  </a:cubicBezTo>
                  <a:cubicBezTo>
                    <a:pt x="3785" y="9308"/>
                    <a:pt x="4809" y="10579"/>
                    <a:pt x="3568" y="11324"/>
                  </a:cubicBezTo>
                  <a:cubicBezTo>
                    <a:pt x="3383" y="11435"/>
                    <a:pt x="3206" y="11484"/>
                    <a:pt x="3038" y="11484"/>
                  </a:cubicBezTo>
                  <a:cubicBezTo>
                    <a:pt x="2073" y="11484"/>
                    <a:pt x="1386" y="9883"/>
                    <a:pt x="1149" y="9090"/>
                  </a:cubicBezTo>
                  <a:cubicBezTo>
                    <a:pt x="714" y="7695"/>
                    <a:pt x="994" y="6485"/>
                    <a:pt x="1552" y="5182"/>
                  </a:cubicBezTo>
                  <a:cubicBezTo>
                    <a:pt x="2234" y="3476"/>
                    <a:pt x="3041" y="1956"/>
                    <a:pt x="2389" y="126"/>
                  </a:cubicBezTo>
                  <a:cubicBezTo>
                    <a:pt x="2367" y="37"/>
                    <a:pt x="2282" y="0"/>
                    <a:pt x="21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4049;p60"/>
            <p:cNvSpPr/>
            <p:nvPr/>
          </p:nvSpPr>
          <p:spPr>
            <a:xfrm>
              <a:off x="6766900" y="2340600"/>
              <a:ext cx="433525" cy="139075"/>
            </a:xfrm>
            <a:custGeom>
              <a:avLst/>
              <a:gdLst/>
              <a:ahLst/>
              <a:cxnLst/>
              <a:rect l="l" t="t" r="r" b="b"/>
              <a:pathLst>
                <a:path w="17341" h="5563" extrusionOk="0">
                  <a:moveTo>
                    <a:pt x="5949" y="412"/>
                  </a:moveTo>
                  <a:cubicBezTo>
                    <a:pt x="6607" y="412"/>
                    <a:pt x="7273" y="469"/>
                    <a:pt x="7973" y="607"/>
                  </a:cubicBezTo>
                  <a:cubicBezTo>
                    <a:pt x="9369" y="886"/>
                    <a:pt x="10795" y="1134"/>
                    <a:pt x="12160" y="1537"/>
                  </a:cubicBezTo>
                  <a:cubicBezTo>
                    <a:pt x="12998" y="1754"/>
                    <a:pt x="15883" y="2778"/>
                    <a:pt x="15572" y="4019"/>
                  </a:cubicBezTo>
                  <a:lnTo>
                    <a:pt x="13742" y="5135"/>
                  </a:lnTo>
                  <a:cubicBezTo>
                    <a:pt x="13277" y="4856"/>
                    <a:pt x="12843" y="4546"/>
                    <a:pt x="12439" y="4174"/>
                  </a:cubicBezTo>
                  <a:cubicBezTo>
                    <a:pt x="12067" y="3864"/>
                    <a:pt x="11726" y="3553"/>
                    <a:pt x="11323" y="3274"/>
                  </a:cubicBezTo>
                  <a:cubicBezTo>
                    <a:pt x="10547" y="2809"/>
                    <a:pt x="9710" y="2499"/>
                    <a:pt x="8841" y="2282"/>
                  </a:cubicBezTo>
                  <a:cubicBezTo>
                    <a:pt x="6583" y="1695"/>
                    <a:pt x="4242" y="1330"/>
                    <a:pt x="1922" y="873"/>
                  </a:cubicBezTo>
                  <a:lnTo>
                    <a:pt x="1922" y="873"/>
                  </a:lnTo>
                  <a:cubicBezTo>
                    <a:pt x="2121" y="854"/>
                    <a:pt x="2318" y="827"/>
                    <a:pt x="2513" y="793"/>
                  </a:cubicBezTo>
                  <a:cubicBezTo>
                    <a:pt x="3725" y="578"/>
                    <a:pt x="4827" y="412"/>
                    <a:pt x="5949" y="412"/>
                  </a:cubicBezTo>
                  <a:close/>
                  <a:moveTo>
                    <a:pt x="5920" y="0"/>
                  </a:moveTo>
                  <a:cubicBezTo>
                    <a:pt x="4356" y="0"/>
                    <a:pt x="2879" y="617"/>
                    <a:pt x="1323" y="617"/>
                  </a:cubicBezTo>
                  <a:cubicBezTo>
                    <a:pt x="1101" y="617"/>
                    <a:pt x="878" y="604"/>
                    <a:pt x="652" y="576"/>
                  </a:cubicBezTo>
                  <a:cubicBezTo>
                    <a:pt x="528" y="576"/>
                    <a:pt x="1" y="824"/>
                    <a:pt x="311" y="855"/>
                  </a:cubicBezTo>
                  <a:cubicBezTo>
                    <a:pt x="584" y="889"/>
                    <a:pt x="858" y="906"/>
                    <a:pt x="1130" y="909"/>
                  </a:cubicBezTo>
                  <a:lnTo>
                    <a:pt x="1130" y="909"/>
                  </a:lnTo>
                  <a:cubicBezTo>
                    <a:pt x="1065" y="961"/>
                    <a:pt x="1055" y="1016"/>
                    <a:pt x="1179" y="1041"/>
                  </a:cubicBezTo>
                  <a:cubicBezTo>
                    <a:pt x="4902" y="1816"/>
                    <a:pt x="9120" y="2064"/>
                    <a:pt x="12129" y="4546"/>
                  </a:cubicBezTo>
                  <a:cubicBezTo>
                    <a:pt x="12710" y="5030"/>
                    <a:pt x="13677" y="5562"/>
                    <a:pt x="14549" y="5562"/>
                  </a:cubicBezTo>
                  <a:cubicBezTo>
                    <a:pt x="15074" y="5562"/>
                    <a:pt x="15564" y="5369"/>
                    <a:pt x="15914" y="4856"/>
                  </a:cubicBezTo>
                  <a:cubicBezTo>
                    <a:pt x="17340" y="2809"/>
                    <a:pt x="13246" y="1413"/>
                    <a:pt x="12005" y="1103"/>
                  </a:cubicBezTo>
                  <a:cubicBezTo>
                    <a:pt x="10144" y="607"/>
                    <a:pt x="8252" y="234"/>
                    <a:pt x="6360" y="17"/>
                  </a:cubicBezTo>
                  <a:cubicBezTo>
                    <a:pt x="6212" y="6"/>
                    <a:pt x="6066" y="0"/>
                    <a:pt x="59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4050;p60"/>
            <p:cNvSpPr/>
            <p:nvPr/>
          </p:nvSpPr>
          <p:spPr>
            <a:xfrm>
              <a:off x="6780750" y="2364900"/>
              <a:ext cx="336700" cy="202325"/>
            </a:xfrm>
            <a:custGeom>
              <a:avLst/>
              <a:gdLst/>
              <a:ahLst/>
              <a:cxnLst/>
              <a:rect l="l" t="t" r="r" b="b"/>
              <a:pathLst>
                <a:path w="13468" h="8093" extrusionOk="0">
                  <a:moveTo>
                    <a:pt x="1103" y="503"/>
                  </a:moveTo>
                  <a:lnTo>
                    <a:pt x="1103" y="503"/>
                  </a:lnTo>
                  <a:cubicBezTo>
                    <a:pt x="3252" y="1010"/>
                    <a:pt x="5536" y="1407"/>
                    <a:pt x="7512" y="2395"/>
                  </a:cubicBezTo>
                  <a:cubicBezTo>
                    <a:pt x="8504" y="2892"/>
                    <a:pt x="9435" y="3543"/>
                    <a:pt x="10241" y="4318"/>
                  </a:cubicBezTo>
                  <a:cubicBezTo>
                    <a:pt x="10738" y="4784"/>
                    <a:pt x="11172" y="5342"/>
                    <a:pt x="11482" y="5963"/>
                  </a:cubicBezTo>
                  <a:cubicBezTo>
                    <a:pt x="11778" y="6781"/>
                    <a:pt x="11407" y="7416"/>
                    <a:pt x="10711" y="7416"/>
                  </a:cubicBezTo>
                  <a:cubicBezTo>
                    <a:pt x="10458" y="7416"/>
                    <a:pt x="10161" y="7332"/>
                    <a:pt x="9838" y="7141"/>
                  </a:cubicBezTo>
                  <a:cubicBezTo>
                    <a:pt x="9249" y="6800"/>
                    <a:pt x="8846" y="5838"/>
                    <a:pt x="8287" y="5404"/>
                  </a:cubicBezTo>
                  <a:cubicBezTo>
                    <a:pt x="7667" y="4939"/>
                    <a:pt x="7015" y="4567"/>
                    <a:pt x="6333" y="4225"/>
                  </a:cubicBezTo>
                  <a:cubicBezTo>
                    <a:pt x="4422" y="3242"/>
                    <a:pt x="2663" y="1978"/>
                    <a:pt x="1103" y="503"/>
                  </a:cubicBezTo>
                  <a:close/>
                  <a:moveTo>
                    <a:pt x="504" y="1"/>
                  </a:moveTo>
                  <a:cubicBezTo>
                    <a:pt x="309" y="1"/>
                    <a:pt x="0" y="157"/>
                    <a:pt x="98" y="255"/>
                  </a:cubicBezTo>
                  <a:cubicBezTo>
                    <a:pt x="1246" y="1403"/>
                    <a:pt x="2456" y="2457"/>
                    <a:pt x="3789" y="3357"/>
                  </a:cubicBezTo>
                  <a:cubicBezTo>
                    <a:pt x="5216" y="4287"/>
                    <a:pt x="6953" y="4784"/>
                    <a:pt x="8194" y="5963"/>
                  </a:cubicBezTo>
                  <a:cubicBezTo>
                    <a:pt x="8854" y="6623"/>
                    <a:pt x="9707" y="8093"/>
                    <a:pt x="10768" y="8093"/>
                  </a:cubicBezTo>
                  <a:cubicBezTo>
                    <a:pt x="11053" y="8093"/>
                    <a:pt x="11353" y="7987"/>
                    <a:pt x="11668" y="7731"/>
                  </a:cubicBezTo>
                  <a:cubicBezTo>
                    <a:pt x="13467" y="6304"/>
                    <a:pt x="10676" y="3853"/>
                    <a:pt x="9621" y="3078"/>
                  </a:cubicBezTo>
                  <a:cubicBezTo>
                    <a:pt x="7108" y="1248"/>
                    <a:pt x="3789" y="751"/>
                    <a:pt x="843" y="38"/>
                  </a:cubicBezTo>
                  <a:cubicBezTo>
                    <a:pt x="832" y="36"/>
                    <a:pt x="820" y="35"/>
                    <a:pt x="807" y="35"/>
                  </a:cubicBezTo>
                  <a:cubicBezTo>
                    <a:pt x="762" y="35"/>
                    <a:pt x="707" y="46"/>
                    <a:pt x="651" y="64"/>
                  </a:cubicBezTo>
                  <a:lnTo>
                    <a:pt x="651" y="64"/>
                  </a:lnTo>
                  <a:cubicBezTo>
                    <a:pt x="643" y="55"/>
                    <a:pt x="634" y="46"/>
                    <a:pt x="625" y="38"/>
                  </a:cubicBezTo>
                  <a:cubicBezTo>
                    <a:pt x="599" y="12"/>
                    <a:pt x="556" y="1"/>
                    <a:pt x="5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4051;p60"/>
            <p:cNvSpPr/>
            <p:nvPr/>
          </p:nvSpPr>
          <p:spPr>
            <a:xfrm>
              <a:off x="6749300" y="2375400"/>
              <a:ext cx="247175" cy="246125"/>
            </a:xfrm>
            <a:custGeom>
              <a:avLst/>
              <a:gdLst/>
              <a:ahLst/>
              <a:cxnLst/>
              <a:rect l="l" t="t" r="r" b="b"/>
              <a:pathLst>
                <a:path w="9887" h="9845" extrusionOk="0">
                  <a:moveTo>
                    <a:pt x="2759" y="2413"/>
                  </a:moveTo>
                  <a:cubicBezTo>
                    <a:pt x="3732" y="3100"/>
                    <a:pt x="4764" y="3702"/>
                    <a:pt x="5730" y="4426"/>
                  </a:cubicBezTo>
                  <a:cubicBezTo>
                    <a:pt x="6691" y="5139"/>
                    <a:pt x="7870" y="6070"/>
                    <a:pt x="8429" y="7124"/>
                  </a:cubicBezTo>
                  <a:cubicBezTo>
                    <a:pt x="8677" y="7559"/>
                    <a:pt x="9049" y="8613"/>
                    <a:pt x="8584" y="9048"/>
                  </a:cubicBezTo>
                  <a:lnTo>
                    <a:pt x="6847" y="9389"/>
                  </a:lnTo>
                  <a:cubicBezTo>
                    <a:pt x="6505" y="9203"/>
                    <a:pt x="6257" y="8955"/>
                    <a:pt x="6071" y="8644"/>
                  </a:cubicBezTo>
                  <a:cubicBezTo>
                    <a:pt x="4558" y="6832"/>
                    <a:pt x="3967" y="4420"/>
                    <a:pt x="2759" y="2413"/>
                  </a:cubicBezTo>
                  <a:close/>
                  <a:moveTo>
                    <a:pt x="501" y="0"/>
                  </a:moveTo>
                  <a:cubicBezTo>
                    <a:pt x="324" y="0"/>
                    <a:pt x="1" y="181"/>
                    <a:pt x="53" y="207"/>
                  </a:cubicBezTo>
                  <a:cubicBezTo>
                    <a:pt x="2225" y="1696"/>
                    <a:pt x="3279" y="4457"/>
                    <a:pt x="4334" y="6752"/>
                  </a:cubicBezTo>
                  <a:cubicBezTo>
                    <a:pt x="4900" y="8053"/>
                    <a:pt x="5749" y="9844"/>
                    <a:pt x="7329" y="9844"/>
                  </a:cubicBezTo>
                  <a:cubicBezTo>
                    <a:pt x="7482" y="9844"/>
                    <a:pt x="7641" y="9828"/>
                    <a:pt x="7808" y="9792"/>
                  </a:cubicBezTo>
                  <a:cubicBezTo>
                    <a:pt x="9886" y="9389"/>
                    <a:pt x="9297" y="7218"/>
                    <a:pt x="8211" y="5977"/>
                  </a:cubicBezTo>
                  <a:cubicBezTo>
                    <a:pt x="6257" y="3805"/>
                    <a:pt x="3403" y="2813"/>
                    <a:pt x="1418" y="672"/>
                  </a:cubicBezTo>
                  <a:cubicBezTo>
                    <a:pt x="1406" y="660"/>
                    <a:pt x="1387" y="653"/>
                    <a:pt x="1364" y="650"/>
                  </a:cubicBezTo>
                  <a:lnTo>
                    <a:pt x="1364" y="650"/>
                  </a:lnTo>
                  <a:cubicBezTo>
                    <a:pt x="1125" y="426"/>
                    <a:pt x="865" y="215"/>
                    <a:pt x="581" y="21"/>
                  </a:cubicBezTo>
                  <a:cubicBezTo>
                    <a:pt x="561" y="7"/>
                    <a:pt x="533" y="0"/>
                    <a:pt x="5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4052;p60"/>
            <p:cNvSpPr/>
            <p:nvPr/>
          </p:nvSpPr>
          <p:spPr>
            <a:xfrm>
              <a:off x="6696850" y="2391175"/>
              <a:ext cx="222850" cy="261875"/>
            </a:xfrm>
            <a:custGeom>
              <a:avLst/>
              <a:gdLst/>
              <a:ahLst/>
              <a:cxnLst/>
              <a:rect l="l" t="t" r="r" b="b"/>
              <a:pathLst>
                <a:path w="8914" h="10475" extrusionOk="0">
                  <a:moveTo>
                    <a:pt x="1937" y="1"/>
                  </a:moveTo>
                  <a:cubicBezTo>
                    <a:pt x="1755" y="1"/>
                    <a:pt x="1467" y="132"/>
                    <a:pt x="1562" y="228"/>
                  </a:cubicBezTo>
                  <a:cubicBezTo>
                    <a:pt x="2803" y="1686"/>
                    <a:pt x="3826" y="3299"/>
                    <a:pt x="4664" y="5005"/>
                  </a:cubicBezTo>
                  <a:cubicBezTo>
                    <a:pt x="5036" y="5780"/>
                    <a:pt x="5346" y="6556"/>
                    <a:pt x="5594" y="7362"/>
                  </a:cubicBezTo>
                  <a:cubicBezTo>
                    <a:pt x="5687" y="7610"/>
                    <a:pt x="5967" y="8200"/>
                    <a:pt x="5874" y="8448"/>
                  </a:cubicBezTo>
                  <a:lnTo>
                    <a:pt x="3702" y="9595"/>
                  </a:lnTo>
                  <a:cubicBezTo>
                    <a:pt x="3423" y="9316"/>
                    <a:pt x="3206" y="8975"/>
                    <a:pt x="3082" y="8572"/>
                  </a:cubicBezTo>
                  <a:cubicBezTo>
                    <a:pt x="2834" y="7858"/>
                    <a:pt x="2989" y="7083"/>
                    <a:pt x="2865" y="6338"/>
                  </a:cubicBezTo>
                  <a:cubicBezTo>
                    <a:pt x="2741" y="5501"/>
                    <a:pt x="2337" y="4725"/>
                    <a:pt x="2213" y="3919"/>
                  </a:cubicBezTo>
                  <a:cubicBezTo>
                    <a:pt x="1996" y="2492"/>
                    <a:pt x="2151" y="1096"/>
                    <a:pt x="631" y="538"/>
                  </a:cubicBezTo>
                  <a:cubicBezTo>
                    <a:pt x="614" y="531"/>
                    <a:pt x="593" y="528"/>
                    <a:pt x="569" y="528"/>
                  </a:cubicBezTo>
                  <a:cubicBezTo>
                    <a:pt x="376" y="528"/>
                    <a:pt x="0" y="731"/>
                    <a:pt x="166" y="786"/>
                  </a:cubicBezTo>
                  <a:cubicBezTo>
                    <a:pt x="1934" y="1437"/>
                    <a:pt x="1500" y="3857"/>
                    <a:pt x="1965" y="5315"/>
                  </a:cubicBezTo>
                  <a:cubicBezTo>
                    <a:pt x="2368" y="6462"/>
                    <a:pt x="2089" y="7858"/>
                    <a:pt x="2617" y="8944"/>
                  </a:cubicBezTo>
                  <a:cubicBezTo>
                    <a:pt x="2974" y="9762"/>
                    <a:pt x="3838" y="10474"/>
                    <a:pt x="4755" y="10474"/>
                  </a:cubicBezTo>
                  <a:cubicBezTo>
                    <a:pt x="4951" y="10474"/>
                    <a:pt x="5150" y="10442"/>
                    <a:pt x="5346" y="10371"/>
                  </a:cubicBezTo>
                  <a:cubicBezTo>
                    <a:pt x="8913" y="9006"/>
                    <a:pt x="3361" y="1592"/>
                    <a:pt x="2058" y="41"/>
                  </a:cubicBezTo>
                  <a:cubicBezTo>
                    <a:pt x="2037" y="13"/>
                    <a:pt x="1992" y="1"/>
                    <a:pt x="19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4053;p60"/>
            <p:cNvSpPr/>
            <p:nvPr/>
          </p:nvSpPr>
          <p:spPr>
            <a:xfrm>
              <a:off x="6301625" y="2375425"/>
              <a:ext cx="307100" cy="254600"/>
            </a:xfrm>
            <a:custGeom>
              <a:avLst/>
              <a:gdLst/>
              <a:ahLst/>
              <a:cxnLst/>
              <a:rect l="l" t="t" r="r" b="b"/>
              <a:pathLst>
                <a:path w="12284" h="10184" extrusionOk="0">
                  <a:moveTo>
                    <a:pt x="10358" y="1062"/>
                  </a:moveTo>
                  <a:cubicBezTo>
                    <a:pt x="10198" y="1374"/>
                    <a:pt x="10049" y="1740"/>
                    <a:pt x="9833" y="2129"/>
                  </a:cubicBezTo>
                  <a:cubicBezTo>
                    <a:pt x="8623" y="4332"/>
                    <a:pt x="6762" y="6534"/>
                    <a:pt x="5025" y="8333"/>
                  </a:cubicBezTo>
                  <a:cubicBezTo>
                    <a:pt x="4565" y="8818"/>
                    <a:pt x="3670" y="9812"/>
                    <a:pt x="2857" y="9812"/>
                  </a:cubicBezTo>
                  <a:cubicBezTo>
                    <a:pt x="2629" y="9812"/>
                    <a:pt x="2407" y="9734"/>
                    <a:pt x="2202" y="9543"/>
                  </a:cubicBezTo>
                  <a:cubicBezTo>
                    <a:pt x="1303" y="8643"/>
                    <a:pt x="2575" y="7123"/>
                    <a:pt x="3226" y="6534"/>
                  </a:cubicBezTo>
                  <a:cubicBezTo>
                    <a:pt x="4126" y="5728"/>
                    <a:pt x="5211" y="5200"/>
                    <a:pt x="6173" y="4487"/>
                  </a:cubicBezTo>
                  <a:cubicBezTo>
                    <a:pt x="7620" y="3401"/>
                    <a:pt x="8899" y="2128"/>
                    <a:pt x="10358" y="1062"/>
                  </a:cubicBezTo>
                  <a:close/>
                  <a:moveTo>
                    <a:pt x="11514" y="0"/>
                  </a:moveTo>
                  <a:cubicBezTo>
                    <a:pt x="11435" y="0"/>
                    <a:pt x="11353" y="16"/>
                    <a:pt x="11291" y="51"/>
                  </a:cubicBezTo>
                  <a:lnTo>
                    <a:pt x="11291" y="20"/>
                  </a:lnTo>
                  <a:cubicBezTo>
                    <a:pt x="8561" y="1571"/>
                    <a:pt x="6359" y="3897"/>
                    <a:pt x="3784" y="5635"/>
                  </a:cubicBezTo>
                  <a:cubicBezTo>
                    <a:pt x="2730" y="6379"/>
                    <a:pt x="0" y="8488"/>
                    <a:pt x="1861" y="9884"/>
                  </a:cubicBezTo>
                  <a:cubicBezTo>
                    <a:pt x="2149" y="10095"/>
                    <a:pt x="2447" y="10183"/>
                    <a:pt x="2746" y="10183"/>
                  </a:cubicBezTo>
                  <a:cubicBezTo>
                    <a:pt x="3899" y="10183"/>
                    <a:pt x="5067" y="8868"/>
                    <a:pt x="5708" y="8178"/>
                  </a:cubicBezTo>
                  <a:cubicBezTo>
                    <a:pt x="6669" y="7123"/>
                    <a:pt x="7569" y="6038"/>
                    <a:pt x="8406" y="4890"/>
                  </a:cubicBezTo>
                  <a:cubicBezTo>
                    <a:pt x="8965" y="4177"/>
                    <a:pt x="9554" y="3463"/>
                    <a:pt x="10019" y="2688"/>
                  </a:cubicBezTo>
                  <a:cubicBezTo>
                    <a:pt x="10330" y="2222"/>
                    <a:pt x="11105" y="423"/>
                    <a:pt x="11694" y="423"/>
                  </a:cubicBezTo>
                  <a:cubicBezTo>
                    <a:pt x="11912" y="423"/>
                    <a:pt x="12284" y="82"/>
                    <a:pt x="11912" y="82"/>
                  </a:cubicBezTo>
                  <a:cubicBezTo>
                    <a:pt x="11860" y="82"/>
                    <a:pt x="11811" y="83"/>
                    <a:pt x="11763" y="86"/>
                  </a:cubicBezTo>
                  <a:lnTo>
                    <a:pt x="11763" y="86"/>
                  </a:lnTo>
                  <a:cubicBezTo>
                    <a:pt x="11742" y="35"/>
                    <a:pt x="11632" y="0"/>
                    <a:pt x="115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4054;p60"/>
            <p:cNvSpPr/>
            <p:nvPr/>
          </p:nvSpPr>
          <p:spPr>
            <a:xfrm>
              <a:off x="6483075" y="2375225"/>
              <a:ext cx="176925" cy="263975"/>
            </a:xfrm>
            <a:custGeom>
              <a:avLst/>
              <a:gdLst/>
              <a:ahLst/>
              <a:cxnLst/>
              <a:rect l="l" t="t" r="r" b="b"/>
              <a:pathLst>
                <a:path w="7077" h="10559" extrusionOk="0">
                  <a:moveTo>
                    <a:pt x="5909" y="1169"/>
                  </a:moveTo>
                  <a:cubicBezTo>
                    <a:pt x="5487" y="2219"/>
                    <a:pt x="5285" y="3409"/>
                    <a:pt x="4964" y="4464"/>
                  </a:cubicBezTo>
                  <a:cubicBezTo>
                    <a:pt x="4654" y="5425"/>
                    <a:pt x="4343" y="6387"/>
                    <a:pt x="4033" y="7349"/>
                  </a:cubicBezTo>
                  <a:cubicBezTo>
                    <a:pt x="3845" y="7890"/>
                    <a:pt x="3120" y="10041"/>
                    <a:pt x="2266" y="10041"/>
                  </a:cubicBezTo>
                  <a:cubicBezTo>
                    <a:pt x="1995" y="10041"/>
                    <a:pt x="1711" y="9825"/>
                    <a:pt x="1428" y="9272"/>
                  </a:cubicBezTo>
                  <a:cubicBezTo>
                    <a:pt x="621" y="7690"/>
                    <a:pt x="2420" y="5394"/>
                    <a:pt x="3320" y="4123"/>
                  </a:cubicBezTo>
                  <a:cubicBezTo>
                    <a:pt x="4054" y="3009"/>
                    <a:pt x="5060" y="2149"/>
                    <a:pt x="5909" y="1169"/>
                  </a:cubicBezTo>
                  <a:close/>
                  <a:moveTo>
                    <a:pt x="6828" y="1"/>
                  </a:moveTo>
                  <a:cubicBezTo>
                    <a:pt x="6754" y="1"/>
                    <a:pt x="6670" y="15"/>
                    <a:pt x="6597" y="40"/>
                  </a:cubicBezTo>
                  <a:lnTo>
                    <a:pt x="6597" y="40"/>
                  </a:lnTo>
                  <a:cubicBezTo>
                    <a:pt x="6559" y="26"/>
                    <a:pt x="6512" y="20"/>
                    <a:pt x="6461" y="20"/>
                  </a:cubicBezTo>
                  <a:cubicBezTo>
                    <a:pt x="6327" y="20"/>
                    <a:pt x="6169" y="66"/>
                    <a:pt x="6111" y="152"/>
                  </a:cubicBezTo>
                  <a:cubicBezTo>
                    <a:pt x="5336" y="1331"/>
                    <a:pt x="4126" y="2199"/>
                    <a:pt x="3289" y="3316"/>
                  </a:cubicBezTo>
                  <a:cubicBezTo>
                    <a:pt x="2575" y="4278"/>
                    <a:pt x="1924" y="5301"/>
                    <a:pt x="1334" y="6356"/>
                  </a:cubicBezTo>
                  <a:cubicBezTo>
                    <a:pt x="714" y="7566"/>
                    <a:pt x="1" y="10016"/>
                    <a:pt x="1924" y="10513"/>
                  </a:cubicBezTo>
                  <a:cubicBezTo>
                    <a:pt x="2049" y="10544"/>
                    <a:pt x="2167" y="10558"/>
                    <a:pt x="2280" y="10558"/>
                  </a:cubicBezTo>
                  <a:cubicBezTo>
                    <a:pt x="3287" y="10558"/>
                    <a:pt x="3822" y="9395"/>
                    <a:pt x="4157" y="8558"/>
                  </a:cubicBezTo>
                  <a:cubicBezTo>
                    <a:pt x="4622" y="7473"/>
                    <a:pt x="4933" y="6263"/>
                    <a:pt x="5305" y="5115"/>
                  </a:cubicBezTo>
                  <a:cubicBezTo>
                    <a:pt x="5801" y="3564"/>
                    <a:pt x="6080" y="1517"/>
                    <a:pt x="6980" y="183"/>
                  </a:cubicBezTo>
                  <a:cubicBezTo>
                    <a:pt x="7077" y="54"/>
                    <a:pt x="6972" y="1"/>
                    <a:pt x="68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4055;p60"/>
            <p:cNvSpPr/>
            <p:nvPr/>
          </p:nvSpPr>
          <p:spPr>
            <a:xfrm>
              <a:off x="6565275" y="2319500"/>
              <a:ext cx="32600" cy="20225"/>
            </a:xfrm>
            <a:custGeom>
              <a:avLst/>
              <a:gdLst/>
              <a:ahLst/>
              <a:cxnLst/>
              <a:rect l="l" t="t" r="r" b="b"/>
              <a:pathLst>
                <a:path w="1304" h="809" extrusionOk="0">
                  <a:moveTo>
                    <a:pt x="776" y="241"/>
                  </a:moveTo>
                  <a:lnTo>
                    <a:pt x="682" y="268"/>
                  </a:lnTo>
                  <a:lnTo>
                    <a:pt x="682" y="268"/>
                  </a:lnTo>
                  <a:cubicBezTo>
                    <a:pt x="693" y="260"/>
                    <a:pt x="704" y="251"/>
                    <a:pt x="714" y="241"/>
                  </a:cubicBezTo>
                  <a:close/>
                  <a:moveTo>
                    <a:pt x="583" y="347"/>
                  </a:moveTo>
                  <a:lnTo>
                    <a:pt x="583" y="347"/>
                  </a:lnTo>
                  <a:cubicBezTo>
                    <a:pt x="609" y="364"/>
                    <a:pt x="639" y="383"/>
                    <a:pt x="652" y="396"/>
                  </a:cubicBezTo>
                  <a:cubicBezTo>
                    <a:pt x="678" y="422"/>
                    <a:pt x="705" y="449"/>
                    <a:pt x="693" y="494"/>
                  </a:cubicBezTo>
                  <a:lnTo>
                    <a:pt x="693" y="494"/>
                  </a:lnTo>
                  <a:cubicBezTo>
                    <a:pt x="690" y="493"/>
                    <a:pt x="687" y="491"/>
                    <a:pt x="683" y="489"/>
                  </a:cubicBezTo>
                  <a:cubicBezTo>
                    <a:pt x="652" y="458"/>
                    <a:pt x="621" y="458"/>
                    <a:pt x="621" y="427"/>
                  </a:cubicBezTo>
                  <a:cubicBezTo>
                    <a:pt x="608" y="400"/>
                    <a:pt x="594" y="373"/>
                    <a:pt x="583" y="347"/>
                  </a:cubicBezTo>
                  <a:close/>
                  <a:moveTo>
                    <a:pt x="761" y="0"/>
                  </a:moveTo>
                  <a:cubicBezTo>
                    <a:pt x="637" y="0"/>
                    <a:pt x="512" y="39"/>
                    <a:pt x="404" y="117"/>
                  </a:cubicBezTo>
                  <a:cubicBezTo>
                    <a:pt x="363" y="130"/>
                    <a:pt x="322" y="156"/>
                    <a:pt x="300" y="186"/>
                  </a:cubicBezTo>
                  <a:lnTo>
                    <a:pt x="300" y="186"/>
                  </a:lnTo>
                  <a:cubicBezTo>
                    <a:pt x="154" y="218"/>
                    <a:pt x="1" y="298"/>
                    <a:pt x="1" y="396"/>
                  </a:cubicBezTo>
                  <a:lnTo>
                    <a:pt x="32" y="396"/>
                  </a:lnTo>
                  <a:cubicBezTo>
                    <a:pt x="48" y="697"/>
                    <a:pt x="273" y="809"/>
                    <a:pt x="525" y="809"/>
                  </a:cubicBezTo>
                  <a:cubicBezTo>
                    <a:pt x="740" y="809"/>
                    <a:pt x="974" y="727"/>
                    <a:pt x="1117" y="613"/>
                  </a:cubicBezTo>
                  <a:cubicBezTo>
                    <a:pt x="1303" y="489"/>
                    <a:pt x="1303" y="210"/>
                    <a:pt x="1117" y="117"/>
                  </a:cubicBezTo>
                  <a:cubicBezTo>
                    <a:pt x="1009" y="39"/>
                    <a:pt x="885" y="0"/>
                    <a:pt x="7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4056;p60"/>
            <p:cNvSpPr/>
            <p:nvPr/>
          </p:nvSpPr>
          <p:spPr>
            <a:xfrm>
              <a:off x="6619575" y="2316975"/>
              <a:ext cx="24825" cy="17300"/>
            </a:xfrm>
            <a:custGeom>
              <a:avLst/>
              <a:gdLst/>
              <a:ahLst/>
              <a:cxnLst/>
              <a:rect l="l" t="t" r="r" b="b"/>
              <a:pathLst>
                <a:path w="993" h="692" extrusionOk="0">
                  <a:moveTo>
                    <a:pt x="547" y="1"/>
                  </a:moveTo>
                  <a:cubicBezTo>
                    <a:pt x="450" y="1"/>
                    <a:pt x="357" y="32"/>
                    <a:pt x="279" y="94"/>
                  </a:cubicBezTo>
                  <a:cubicBezTo>
                    <a:pt x="187" y="124"/>
                    <a:pt x="34" y="186"/>
                    <a:pt x="122" y="277"/>
                  </a:cubicBezTo>
                  <a:lnTo>
                    <a:pt x="122" y="277"/>
                  </a:lnTo>
                  <a:cubicBezTo>
                    <a:pt x="67" y="313"/>
                    <a:pt x="31" y="356"/>
                    <a:pt x="31" y="404"/>
                  </a:cubicBezTo>
                  <a:lnTo>
                    <a:pt x="0" y="404"/>
                  </a:lnTo>
                  <a:cubicBezTo>
                    <a:pt x="15" y="611"/>
                    <a:pt x="178" y="691"/>
                    <a:pt x="362" y="691"/>
                  </a:cubicBezTo>
                  <a:cubicBezTo>
                    <a:pt x="563" y="691"/>
                    <a:pt x="788" y="596"/>
                    <a:pt x="869" y="466"/>
                  </a:cubicBezTo>
                  <a:cubicBezTo>
                    <a:pt x="993" y="342"/>
                    <a:pt x="962" y="156"/>
                    <a:pt x="838" y="94"/>
                  </a:cubicBezTo>
                  <a:cubicBezTo>
                    <a:pt x="744" y="32"/>
                    <a:pt x="644" y="1"/>
                    <a:pt x="5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4057;p60"/>
            <p:cNvSpPr/>
            <p:nvPr/>
          </p:nvSpPr>
          <p:spPr>
            <a:xfrm>
              <a:off x="6602500" y="2340700"/>
              <a:ext cx="28725" cy="21375"/>
            </a:xfrm>
            <a:custGeom>
              <a:avLst/>
              <a:gdLst/>
              <a:ahLst/>
              <a:cxnLst/>
              <a:rect l="l" t="t" r="r" b="b"/>
              <a:pathLst>
                <a:path w="1149" h="855" extrusionOk="0">
                  <a:moveTo>
                    <a:pt x="509" y="1"/>
                  </a:moveTo>
                  <a:cubicBezTo>
                    <a:pt x="409" y="1"/>
                    <a:pt x="309" y="25"/>
                    <a:pt x="218" y="75"/>
                  </a:cubicBezTo>
                  <a:cubicBezTo>
                    <a:pt x="5" y="227"/>
                    <a:pt x="1" y="557"/>
                    <a:pt x="204" y="716"/>
                  </a:cubicBezTo>
                  <a:lnTo>
                    <a:pt x="204" y="716"/>
                  </a:lnTo>
                  <a:cubicBezTo>
                    <a:pt x="277" y="803"/>
                    <a:pt x="409" y="854"/>
                    <a:pt x="535" y="854"/>
                  </a:cubicBezTo>
                  <a:cubicBezTo>
                    <a:pt x="553" y="854"/>
                    <a:pt x="572" y="853"/>
                    <a:pt x="590" y="851"/>
                  </a:cubicBezTo>
                  <a:cubicBezTo>
                    <a:pt x="807" y="820"/>
                    <a:pt x="1148" y="572"/>
                    <a:pt x="1024" y="292"/>
                  </a:cubicBezTo>
                  <a:cubicBezTo>
                    <a:pt x="920" y="104"/>
                    <a:pt x="716" y="1"/>
                    <a:pt x="5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4058;p60"/>
            <p:cNvSpPr/>
            <p:nvPr/>
          </p:nvSpPr>
          <p:spPr>
            <a:xfrm>
              <a:off x="6662225" y="2347025"/>
              <a:ext cx="29475" cy="22500"/>
            </a:xfrm>
            <a:custGeom>
              <a:avLst/>
              <a:gdLst/>
              <a:ahLst/>
              <a:cxnLst/>
              <a:rect l="l" t="t" r="r" b="b"/>
              <a:pathLst>
                <a:path w="1179" h="900" extrusionOk="0">
                  <a:moveTo>
                    <a:pt x="510" y="0"/>
                  </a:moveTo>
                  <a:cubicBezTo>
                    <a:pt x="390" y="0"/>
                    <a:pt x="288" y="56"/>
                    <a:pt x="186" y="132"/>
                  </a:cubicBezTo>
                  <a:cubicBezTo>
                    <a:pt x="158" y="161"/>
                    <a:pt x="142" y="203"/>
                    <a:pt x="146" y="243"/>
                  </a:cubicBezTo>
                  <a:lnTo>
                    <a:pt x="146" y="243"/>
                  </a:lnTo>
                  <a:cubicBezTo>
                    <a:pt x="96" y="280"/>
                    <a:pt x="62" y="327"/>
                    <a:pt x="62" y="381"/>
                  </a:cubicBezTo>
                  <a:lnTo>
                    <a:pt x="31" y="381"/>
                  </a:lnTo>
                  <a:cubicBezTo>
                    <a:pt x="0" y="567"/>
                    <a:pt x="62" y="753"/>
                    <a:pt x="217" y="846"/>
                  </a:cubicBezTo>
                  <a:cubicBezTo>
                    <a:pt x="291" y="883"/>
                    <a:pt x="369" y="900"/>
                    <a:pt x="448" y="900"/>
                  </a:cubicBezTo>
                  <a:cubicBezTo>
                    <a:pt x="570" y="900"/>
                    <a:pt x="694" y="859"/>
                    <a:pt x="807" y="784"/>
                  </a:cubicBezTo>
                  <a:cubicBezTo>
                    <a:pt x="1179" y="536"/>
                    <a:pt x="993" y="101"/>
                    <a:pt x="589" y="8"/>
                  </a:cubicBezTo>
                  <a:cubicBezTo>
                    <a:pt x="562" y="3"/>
                    <a:pt x="535" y="0"/>
                    <a:pt x="5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4059;p60"/>
            <p:cNvSpPr/>
            <p:nvPr/>
          </p:nvSpPr>
          <p:spPr>
            <a:xfrm>
              <a:off x="6660675" y="2309100"/>
              <a:ext cx="34125" cy="21850"/>
            </a:xfrm>
            <a:custGeom>
              <a:avLst/>
              <a:gdLst/>
              <a:ahLst/>
              <a:cxnLst/>
              <a:rect l="l" t="t" r="r" b="b"/>
              <a:pathLst>
                <a:path w="1365" h="874" extrusionOk="0">
                  <a:moveTo>
                    <a:pt x="744" y="189"/>
                  </a:moveTo>
                  <a:cubicBezTo>
                    <a:pt x="744" y="189"/>
                    <a:pt x="745" y="189"/>
                    <a:pt x="745" y="192"/>
                  </a:cubicBezTo>
                  <a:lnTo>
                    <a:pt x="743" y="192"/>
                  </a:lnTo>
                  <a:lnTo>
                    <a:pt x="743" y="192"/>
                  </a:lnTo>
                  <a:cubicBezTo>
                    <a:pt x="743" y="190"/>
                    <a:pt x="744" y="189"/>
                    <a:pt x="744" y="189"/>
                  </a:cubicBezTo>
                  <a:close/>
                  <a:moveTo>
                    <a:pt x="857" y="1"/>
                  </a:moveTo>
                  <a:cubicBezTo>
                    <a:pt x="637" y="1"/>
                    <a:pt x="409" y="93"/>
                    <a:pt x="248" y="254"/>
                  </a:cubicBezTo>
                  <a:cubicBezTo>
                    <a:pt x="0" y="502"/>
                    <a:pt x="248" y="812"/>
                    <a:pt x="527" y="874"/>
                  </a:cubicBezTo>
                  <a:cubicBezTo>
                    <a:pt x="651" y="874"/>
                    <a:pt x="807" y="843"/>
                    <a:pt x="931" y="781"/>
                  </a:cubicBezTo>
                  <a:cubicBezTo>
                    <a:pt x="948" y="781"/>
                    <a:pt x="1005" y="752"/>
                    <a:pt x="1029" y="720"/>
                  </a:cubicBezTo>
                  <a:lnTo>
                    <a:pt x="1029" y="720"/>
                  </a:lnTo>
                  <a:cubicBezTo>
                    <a:pt x="1053" y="709"/>
                    <a:pt x="1072" y="698"/>
                    <a:pt x="1086" y="688"/>
                  </a:cubicBezTo>
                  <a:cubicBezTo>
                    <a:pt x="1365" y="564"/>
                    <a:pt x="1365" y="192"/>
                    <a:pt x="1086" y="36"/>
                  </a:cubicBezTo>
                  <a:cubicBezTo>
                    <a:pt x="1013" y="12"/>
                    <a:pt x="936" y="1"/>
                    <a:pt x="8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4060;p60"/>
            <p:cNvSpPr/>
            <p:nvPr/>
          </p:nvSpPr>
          <p:spPr>
            <a:xfrm>
              <a:off x="6721150" y="2329375"/>
              <a:ext cx="28725" cy="20500"/>
            </a:xfrm>
            <a:custGeom>
              <a:avLst/>
              <a:gdLst/>
              <a:ahLst/>
              <a:cxnLst/>
              <a:rect l="l" t="t" r="r" b="b"/>
              <a:pathLst>
                <a:path w="1149" h="820" extrusionOk="0">
                  <a:moveTo>
                    <a:pt x="590" y="1"/>
                  </a:moveTo>
                  <a:cubicBezTo>
                    <a:pt x="373" y="1"/>
                    <a:pt x="156" y="125"/>
                    <a:pt x="32" y="311"/>
                  </a:cubicBezTo>
                  <a:cubicBezTo>
                    <a:pt x="1" y="528"/>
                    <a:pt x="125" y="714"/>
                    <a:pt x="311" y="776"/>
                  </a:cubicBezTo>
                  <a:cubicBezTo>
                    <a:pt x="388" y="805"/>
                    <a:pt x="467" y="819"/>
                    <a:pt x="546" y="819"/>
                  </a:cubicBezTo>
                  <a:cubicBezTo>
                    <a:pt x="720" y="819"/>
                    <a:pt x="886" y="750"/>
                    <a:pt x="993" y="621"/>
                  </a:cubicBezTo>
                  <a:cubicBezTo>
                    <a:pt x="1148" y="435"/>
                    <a:pt x="1024" y="249"/>
                    <a:pt x="900" y="63"/>
                  </a:cubicBezTo>
                  <a:cubicBezTo>
                    <a:pt x="866" y="28"/>
                    <a:pt x="812" y="14"/>
                    <a:pt x="753" y="14"/>
                  </a:cubicBezTo>
                  <a:cubicBezTo>
                    <a:pt x="737" y="14"/>
                    <a:pt x="721" y="15"/>
                    <a:pt x="705" y="17"/>
                  </a:cubicBezTo>
                  <a:lnTo>
                    <a:pt x="705" y="17"/>
                  </a:lnTo>
                  <a:cubicBezTo>
                    <a:pt x="678" y="6"/>
                    <a:pt x="648" y="1"/>
                    <a:pt x="6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4061;p60"/>
            <p:cNvSpPr/>
            <p:nvPr/>
          </p:nvSpPr>
          <p:spPr>
            <a:xfrm>
              <a:off x="6779325" y="2324625"/>
              <a:ext cx="33350" cy="19525"/>
            </a:xfrm>
            <a:custGeom>
              <a:avLst/>
              <a:gdLst/>
              <a:ahLst/>
              <a:cxnLst/>
              <a:rect l="l" t="t" r="r" b="b"/>
              <a:pathLst>
                <a:path w="1334" h="781" extrusionOk="0">
                  <a:moveTo>
                    <a:pt x="576" y="348"/>
                  </a:moveTo>
                  <a:lnTo>
                    <a:pt x="576" y="348"/>
                  </a:lnTo>
                  <a:cubicBezTo>
                    <a:pt x="577" y="350"/>
                    <a:pt x="577" y="351"/>
                    <a:pt x="578" y="353"/>
                  </a:cubicBezTo>
                  <a:lnTo>
                    <a:pt x="578" y="353"/>
                  </a:lnTo>
                  <a:cubicBezTo>
                    <a:pt x="577" y="353"/>
                    <a:pt x="576" y="353"/>
                    <a:pt x="576" y="353"/>
                  </a:cubicBezTo>
                  <a:lnTo>
                    <a:pt x="576" y="353"/>
                  </a:lnTo>
                  <a:cubicBezTo>
                    <a:pt x="576" y="351"/>
                    <a:pt x="576" y="350"/>
                    <a:pt x="576" y="348"/>
                  </a:cubicBezTo>
                  <a:close/>
                  <a:moveTo>
                    <a:pt x="729" y="1"/>
                  </a:moveTo>
                  <a:cubicBezTo>
                    <a:pt x="579" y="1"/>
                    <a:pt x="424" y="49"/>
                    <a:pt x="310" y="98"/>
                  </a:cubicBezTo>
                  <a:cubicBezTo>
                    <a:pt x="186" y="129"/>
                    <a:pt x="62" y="222"/>
                    <a:pt x="0" y="377"/>
                  </a:cubicBezTo>
                  <a:cubicBezTo>
                    <a:pt x="0" y="439"/>
                    <a:pt x="0" y="501"/>
                    <a:pt x="0" y="563"/>
                  </a:cubicBezTo>
                  <a:cubicBezTo>
                    <a:pt x="0" y="594"/>
                    <a:pt x="124" y="687"/>
                    <a:pt x="93" y="718"/>
                  </a:cubicBezTo>
                  <a:cubicBezTo>
                    <a:pt x="31" y="780"/>
                    <a:pt x="279" y="780"/>
                    <a:pt x="310" y="780"/>
                  </a:cubicBezTo>
                  <a:cubicBezTo>
                    <a:pt x="327" y="776"/>
                    <a:pt x="343" y="772"/>
                    <a:pt x="359" y="768"/>
                  </a:cubicBezTo>
                  <a:lnTo>
                    <a:pt x="359" y="768"/>
                  </a:lnTo>
                  <a:cubicBezTo>
                    <a:pt x="398" y="776"/>
                    <a:pt x="440" y="780"/>
                    <a:pt x="484" y="780"/>
                  </a:cubicBezTo>
                  <a:cubicBezTo>
                    <a:pt x="851" y="780"/>
                    <a:pt x="1334" y="491"/>
                    <a:pt x="1086" y="160"/>
                  </a:cubicBezTo>
                  <a:cubicBezTo>
                    <a:pt x="997" y="41"/>
                    <a:pt x="865" y="1"/>
                    <a:pt x="7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4062;p60"/>
            <p:cNvSpPr/>
            <p:nvPr/>
          </p:nvSpPr>
          <p:spPr>
            <a:xfrm>
              <a:off x="6757250" y="2355600"/>
              <a:ext cx="31025" cy="21050"/>
            </a:xfrm>
            <a:custGeom>
              <a:avLst/>
              <a:gdLst/>
              <a:ahLst/>
              <a:cxnLst/>
              <a:rect l="l" t="t" r="r" b="b"/>
              <a:pathLst>
                <a:path w="1241" h="842" extrusionOk="0">
                  <a:moveTo>
                    <a:pt x="642" y="0"/>
                  </a:moveTo>
                  <a:cubicBezTo>
                    <a:pt x="523" y="0"/>
                    <a:pt x="400" y="29"/>
                    <a:pt x="294" y="69"/>
                  </a:cubicBezTo>
                  <a:cubicBezTo>
                    <a:pt x="201" y="100"/>
                    <a:pt x="45" y="162"/>
                    <a:pt x="14" y="286"/>
                  </a:cubicBezTo>
                  <a:cubicBezTo>
                    <a:pt x="1" y="341"/>
                    <a:pt x="18" y="402"/>
                    <a:pt x="46" y="461"/>
                  </a:cubicBezTo>
                  <a:lnTo>
                    <a:pt x="46" y="461"/>
                  </a:lnTo>
                  <a:cubicBezTo>
                    <a:pt x="22" y="483"/>
                    <a:pt x="9" y="508"/>
                    <a:pt x="14" y="534"/>
                  </a:cubicBezTo>
                  <a:lnTo>
                    <a:pt x="14" y="565"/>
                  </a:lnTo>
                  <a:cubicBezTo>
                    <a:pt x="25" y="760"/>
                    <a:pt x="191" y="841"/>
                    <a:pt x="388" y="841"/>
                  </a:cubicBezTo>
                  <a:cubicBezTo>
                    <a:pt x="758" y="841"/>
                    <a:pt x="1240" y="556"/>
                    <a:pt x="1038" y="193"/>
                  </a:cubicBezTo>
                  <a:cubicBezTo>
                    <a:pt x="949" y="51"/>
                    <a:pt x="800" y="0"/>
                    <a:pt x="6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4063;p60"/>
            <p:cNvSpPr/>
            <p:nvPr/>
          </p:nvSpPr>
          <p:spPr>
            <a:xfrm>
              <a:off x="6708300" y="2365675"/>
              <a:ext cx="31475" cy="24050"/>
            </a:xfrm>
            <a:custGeom>
              <a:avLst/>
              <a:gdLst/>
              <a:ahLst/>
              <a:cxnLst/>
              <a:rect l="l" t="t" r="r" b="b"/>
              <a:pathLst>
                <a:path w="1259" h="962" extrusionOk="0">
                  <a:moveTo>
                    <a:pt x="593" y="0"/>
                  </a:moveTo>
                  <a:cubicBezTo>
                    <a:pt x="504" y="0"/>
                    <a:pt x="413" y="22"/>
                    <a:pt x="328" y="69"/>
                  </a:cubicBezTo>
                  <a:cubicBezTo>
                    <a:pt x="204" y="100"/>
                    <a:pt x="80" y="193"/>
                    <a:pt x="80" y="317"/>
                  </a:cubicBezTo>
                  <a:cubicBezTo>
                    <a:pt x="80" y="344"/>
                    <a:pt x="84" y="368"/>
                    <a:pt x="90" y="390"/>
                  </a:cubicBezTo>
                  <a:lnTo>
                    <a:pt x="90" y="390"/>
                  </a:lnTo>
                  <a:cubicBezTo>
                    <a:pt x="33" y="431"/>
                    <a:pt x="1" y="481"/>
                    <a:pt x="18" y="534"/>
                  </a:cubicBezTo>
                  <a:cubicBezTo>
                    <a:pt x="69" y="790"/>
                    <a:pt x="289" y="961"/>
                    <a:pt x="522" y="961"/>
                  </a:cubicBezTo>
                  <a:cubicBezTo>
                    <a:pt x="571" y="961"/>
                    <a:pt x="621" y="954"/>
                    <a:pt x="670" y="937"/>
                  </a:cubicBezTo>
                  <a:cubicBezTo>
                    <a:pt x="949" y="844"/>
                    <a:pt x="1259" y="596"/>
                    <a:pt x="1104" y="286"/>
                  </a:cubicBezTo>
                  <a:cubicBezTo>
                    <a:pt x="996" y="113"/>
                    <a:pt x="797" y="0"/>
                    <a:pt x="5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4064;p60"/>
            <p:cNvSpPr/>
            <p:nvPr/>
          </p:nvSpPr>
          <p:spPr>
            <a:xfrm>
              <a:off x="6629650" y="2371550"/>
              <a:ext cx="26375" cy="21900"/>
            </a:xfrm>
            <a:custGeom>
              <a:avLst/>
              <a:gdLst/>
              <a:ahLst/>
              <a:cxnLst/>
              <a:rect l="l" t="t" r="r" b="b"/>
              <a:pathLst>
                <a:path w="1055" h="876" extrusionOk="0">
                  <a:moveTo>
                    <a:pt x="681" y="1"/>
                  </a:moveTo>
                  <a:cubicBezTo>
                    <a:pt x="418" y="1"/>
                    <a:pt x="107" y="161"/>
                    <a:pt x="68" y="423"/>
                  </a:cubicBezTo>
                  <a:lnTo>
                    <a:pt x="68" y="423"/>
                  </a:lnTo>
                  <a:cubicBezTo>
                    <a:pt x="27" y="450"/>
                    <a:pt x="0" y="483"/>
                    <a:pt x="0" y="516"/>
                  </a:cubicBezTo>
                  <a:lnTo>
                    <a:pt x="31" y="516"/>
                  </a:lnTo>
                  <a:cubicBezTo>
                    <a:pt x="31" y="767"/>
                    <a:pt x="193" y="876"/>
                    <a:pt x="386" y="876"/>
                  </a:cubicBezTo>
                  <a:cubicBezTo>
                    <a:pt x="432" y="876"/>
                    <a:pt x="480" y="869"/>
                    <a:pt x="528" y="858"/>
                  </a:cubicBezTo>
                  <a:cubicBezTo>
                    <a:pt x="838" y="858"/>
                    <a:pt x="1055" y="578"/>
                    <a:pt x="1055" y="268"/>
                  </a:cubicBezTo>
                  <a:cubicBezTo>
                    <a:pt x="1033" y="83"/>
                    <a:pt x="870" y="1"/>
                    <a:pt x="6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4065;p60"/>
            <p:cNvSpPr/>
            <p:nvPr/>
          </p:nvSpPr>
          <p:spPr>
            <a:xfrm>
              <a:off x="6563225" y="2357475"/>
              <a:ext cx="32075" cy="24925"/>
            </a:xfrm>
            <a:custGeom>
              <a:avLst/>
              <a:gdLst/>
              <a:ahLst/>
              <a:cxnLst/>
              <a:rect l="l" t="t" r="r" b="b"/>
              <a:pathLst>
                <a:path w="1283" h="997" extrusionOk="0">
                  <a:moveTo>
                    <a:pt x="696" y="0"/>
                  </a:moveTo>
                  <a:cubicBezTo>
                    <a:pt x="430" y="0"/>
                    <a:pt x="177" y="170"/>
                    <a:pt x="83" y="428"/>
                  </a:cubicBezTo>
                  <a:cubicBezTo>
                    <a:pt x="0" y="785"/>
                    <a:pt x="332" y="997"/>
                    <a:pt x="646" y="997"/>
                  </a:cubicBezTo>
                  <a:cubicBezTo>
                    <a:pt x="687" y="997"/>
                    <a:pt x="726" y="993"/>
                    <a:pt x="765" y="986"/>
                  </a:cubicBezTo>
                  <a:cubicBezTo>
                    <a:pt x="858" y="986"/>
                    <a:pt x="1044" y="924"/>
                    <a:pt x="1075" y="800"/>
                  </a:cubicBezTo>
                  <a:cubicBezTo>
                    <a:pt x="1075" y="786"/>
                    <a:pt x="1074" y="774"/>
                    <a:pt x="1072" y="762"/>
                  </a:cubicBezTo>
                  <a:lnTo>
                    <a:pt x="1072" y="762"/>
                  </a:lnTo>
                  <a:cubicBezTo>
                    <a:pt x="1282" y="553"/>
                    <a:pt x="1227" y="194"/>
                    <a:pt x="951" y="56"/>
                  </a:cubicBezTo>
                  <a:cubicBezTo>
                    <a:pt x="868" y="18"/>
                    <a:pt x="781" y="0"/>
                    <a:pt x="6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4245;p60"/>
          <p:cNvGrpSpPr/>
          <p:nvPr/>
        </p:nvGrpSpPr>
        <p:grpSpPr>
          <a:xfrm>
            <a:off x="1322405" y="2794819"/>
            <a:ext cx="1465040" cy="1471736"/>
            <a:chOff x="1091988" y="3112550"/>
            <a:chExt cx="795675" cy="775450"/>
          </a:xfrm>
        </p:grpSpPr>
        <p:sp>
          <p:nvSpPr>
            <p:cNvPr id="147" name="Google Shape;4246;p60"/>
            <p:cNvSpPr/>
            <p:nvPr/>
          </p:nvSpPr>
          <p:spPr>
            <a:xfrm>
              <a:off x="1091988" y="3112550"/>
              <a:ext cx="795675" cy="775450"/>
            </a:xfrm>
            <a:custGeom>
              <a:avLst/>
              <a:gdLst/>
              <a:ahLst/>
              <a:cxnLst/>
              <a:rect l="l" t="t" r="r" b="b"/>
              <a:pathLst>
                <a:path w="31827" h="31018" extrusionOk="0">
                  <a:moveTo>
                    <a:pt x="12954" y="1"/>
                  </a:moveTo>
                  <a:cubicBezTo>
                    <a:pt x="7870" y="1"/>
                    <a:pt x="3041" y="4057"/>
                    <a:pt x="1583" y="9076"/>
                  </a:cubicBezTo>
                  <a:cubicBezTo>
                    <a:pt x="1" y="14597"/>
                    <a:pt x="1955" y="20708"/>
                    <a:pt x="5553" y="25206"/>
                  </a:cubicBezTo>
                  <a:cubicBezTo>
                    <a:pt x="6546" y="26415"/>
                    <a:pt x="7663" y="27532"/>
                    <a:pt x="8934" y="28463"/>
                  </a:cubicBezTo>
                  <a:cubicBezTo>
                    <a:pt x="11298" y="30164"/>
                    <a:pt x="14199" y="31017"/>
                    <a:pt x="17106" y="31017"/>
                  </a:cubicBezTo>
                  <a:cubicBezTo>
                    <a:pt x="19236" y="31017"/>
                    <a:pt x="21369" y="30559"/>
                    <a:pt x="23296" y="29641"/>
                  </a:cubicBezTo>
                  <a:cubicBezTo>
                    <a:pt x="27856" y="27501"/>
                    <a:pt x="31113" y="22910"/>
                    <a:pt x="31827" y="17916"/>
                  </a:cubicBezTo>
                  <a:lnTo>
                    <a:pt x="31827" y="17916"/>
                  </a:lnTo>
                  <a:lnTo>
                    <a:pt x="30214" y="19560"/>
                  </a:lnTo>
                  <a:cubicBezTo>
                    <a:pt x="27969" y="20973"/>
                    <a:pt x="25485" y="21638"/>
                    <a:pt x="23038" y="21638"/>
                  </a:cubicBezTo>
                  <a:cubicBezTo>
                    <a:pt x="17911" y="21638"/>
                    <a:pt x="12949" y="18717"/>
                    <a:pt x="10703" y="13635"/>
                  </a:cubicBezTo>
                  <a:cubicBezTo>
                    <a:pt x="10361" y="12829"/>
                    <a:pt x="10113" y="11991"/>
                    <a:pt x="9927" y="11123"/>
                  </a:cubicBezTo>
                  <a:cubicBezTo>
                    <a:pt x="9214" y="7028"/>
                    <a:pt x="11323" y="2748"/>
                    <a:pt x="14580" y="142"/>
                  </a:cubicBezTo>
                  <a:cubicBezTo>
                    <a:pt x="14037" y="47"/>
                    <a:pt x="13494" y="1"/>
                    <a:pt x="129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4247;p60"/>
            <p:cNvSpPr/>
            <p:nvPr/>
          </p:nvSpPr>
          <p:spPr>
            <a:xfrm>
              <a:off x="1248638" y="3207600"/>
              <a:ext cx="47325" cy="17075"/>
            </a:xfrm>
            <a:custGeom>
              <a:avLst/>
              <a:gdLst/>
              <a:ahLst/>
              <a:cxnLst/>
              <a:rect l="l" t="t" r="r" b="b"/>
              <a:pathLst>
                <a:path w="1893" h="683" extrusionOk="0">
                  <a:moveTo>
                    <a:pt x="1179" y="0"/>
                  </a:moveTo>
                  <a:cubicBezTo>
                    <a:pt x="714" y="0"/>
                    <a:pt x="1" y="683"/>
                    <a:pt x="745" y="683"/>
                  </a:cubicBezTo>
                  <a:cubicBezTo>
                    <a:pt x="1179" y="683"/>
                    <a:pt x="1893" y="0"/>
                    <a:pt x="1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4248;p60"/>
            <p:cNvSpPr/>
            <p:nvPr/>
          </p:nvSpPr>
          <p:spPr>
            <a:xfrm>
              <a:off x="1302163" y="3201400"/>
              <a:ext cx="45000" cy="10875"/>
            </a:xfrm>
            <a:custGeom>
              <a:avLst/>
              <a:gdLst/>
              <a:ahLst/>
              <a:cxnLst/>
              <a:rect l="l" t="t" r="r" b="b"/>
              <a:pathLst>
                <a:path w="1800" h="435" extrusionOk="0">
                  <a:moveTo>
                    <a:pt x="1272" y="0"/>
                  </a:moveTo>
                  <a:cubicBezTo>
                    <a:pt x="1055" y="0"/>
                    <a:pt x="0" y="434"/>
                    <a:pt x="527" y="434"/>
                  </a:cubicBezTo>
                  <a:cubicBezTo>
                    <a:pt x="745" y="434"/>
                    <a:pt x="1799" y="0"/>
                    <a:pt x="12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4249;p60"/>
            <p:cNvSpPr/>
            <p:nvPr/>
          </p:nvSpPr>
          <p:spPr>
            <a:xfrm>
              <a:off x="1261838" y="3280625"/>
              <a:ext cx="36450" cy="24025"/>
            </a:xfrm>
            <a:custGeom>
              <a:avLst/>
              <a:gdLst/>
              <a:ahLst/>
              <a:cxnLst/>
              <a:rect l="l" t="t" r="r" b="b"/>
              <a:pathLst>
                <a:path w="1458" h="961" extrusionOk="0">
                  <a:moveTo>
                    <a:pt x="752" y="0"/>
                  </a:moveTo>
                  <a:cubicBezTo>
                    <a:pt x="642" y="0"/>
                    <a:pt x="531" y="28"/>
                    <a:pt x="434" y="88"/>
                  </a:cubicBezTo>
                  <a:cubicBezTo>
                    <a:pt x="248" y="181"/>
                    <a:pt x="0" y="491"/>
                    <a:pt x="186" y="709"/>
                  </a:cubicBezTo>
                  <a:lnTo>
                    <a:pt x="248" y="771"/>
                  </a:lnTo>
                  <a:cubicBezTo>
                    <a:pt x="375" y="897"/>
                    <a:pt x="533" y="961"/>
                    <a:pt x="692" y="961"/>
                  </a:cubicBezTo>
                  <a:cubicBezTo>
                    <a:pt x="806" y="961"/>
                    <a:pt x="920" y="928"/>
                    <a:pt x="1024" y="864"/>
                  </a:cubicBezTo>
                  <a:cubicBezTo>
                    <a:pt x="1241" y="771"/>
                    <a:pt x="1458" y="491"/>
                    <a:pt x="1303" y="274"/>
                  </a:cubicBezTo>
                  <a:lnTo>
                    <a:pt x="1210" y="181"/>
                  </a:lnTo>
                  <a:cubicBezTo>
                    <a:pt x="1096" y="68"/>
                    <a:pt x="925" y="0"/>
                    <a:pt x="7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4250;p60"/>
            <p:cNvSpPr/>
            <p:nvPr/>
          </p:nvSpPr>
          <p:spPr>
            <a:xfrm>
              <a:off x="1199013" y="3276625"/>
              <a:ext cx="40350" cy="19400"/>
            </a:xfrm>
            <a:custGeom>
              <a:avLst/>
              <a:gdLst/>
              <a:ahLst/>
              <a:cxnLst/>
              <a:rect l="l" t="t" r="r" b="b"/>
              <a:pathLst>
                <a:path w="1614" h="776" extrusionOk="0">
                  <a:moveTo>
                    <a:pt x="869" y="0"/>
                  </a:moveTo>
                  <a:cubicBezTo>
                    <a:pt x="218" y="0"/>
                    <a:pt x="1" y="776"/>
                    <a:pt x="745" y="776"/>
                  </a:cubicBezTo>
                  <a:cubicBezTo>
                    <a:pt x="1365" y="776"/>
                    <a:pt x="1614" y="0"/>
                    <a:pt x="8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4251;p60"/>
            <p:cNvSpPr/>
            <p:nvPr/>
          </p:nvSpPr>
          <p:spPr>
            <a:xfrm>
              <a:off x="1209088" y="3358825"/>
              <a:ext cx="45000" cy="10875"/>
            </a:xfrm>
            <a:custGeom>
              <a:avLst/>
              <a:gdLst/>
              <a:ahLst/>
              <a:cxnLst/>
              <a:rect l="l" t="t" r="r" b="b"/>
              <a:pathLst>
                <a:path w="1800" h="435" extrusionOk="0">
                  <a:moveTo>
                    <a:pt x="1273" y="0"/>
                  </a:moveTo>
                  <a:cubicBezTo>
                    <a:pt x="1024" y="0"/>
                    <a:pt x="1" y="434"/>
                    <a:pt x="528" y="434"/>
                  </a:cubicBezTo>
                  <a:cubicBezTo>
                    <a:pt x="776" y="434"/>
                    <a:pt x="1800" y="0"/>
                    <a:pt x="12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4252;p60"/>
            <p:cNvSpPr/>
            <p:nvPr/>
          </p:nvSpPr>
          <p:spPr>
            <a:xfrm>
              <a:off x="1261063" y="3390425"/>
              <a:ext cx="32575" cy="15125"/>
            </a:xfrm>
            <a:custGeom>
              <a:avLst/>
              <a:gdLst/>
              <a:ahLst/>
              <a:cxnLst/>
              <a:rect l="l" t="t" r="r" b="b"/>
              <a:pathLst>
                <a:path w="1303" h="605" extrusionOk="0">
                  <a:moveTo>
                    <a:pt x="919" y="0"/>
                  </a:moveTo>
                  <a:cubicBezTo>
                    <a:pt x="687" y="0"/>
                    <a:pt x="461" y="69"/>
                    <a:pt x="279" y="225"/>
                  </a:cubicBezTo>
                  <a:lnTo>
                    <a:pt x="186" y="287"/>
                  </a:lnTo>
                  <a:cubicBezTo>
                    <a:pt x="0" y="411"/>
                    <a:pt x="62" y="566"/>
                    <a:pt x="279" y="597"/>
                  </a:cubicBezTo>
                  <a:cubicBezTo>
                    <a:pt x="326" y="602"/>
                    <a:pt x="371" y="605"/>
                    <a:pt x="416" y="605"/>
                  </a:cubicBezTo>
                  <a:cubicBezTo>
                    <a:pt x="641" y="605"/>
                    <a:pt x="848" y="540"/>
                    <a:pt x="1055" y="411"/>
                  </a:cubicBezTo>
                  <a:lnTo>
                    <a:pt x="1148" y="318"/>
                  </a:lnTo>
                  <a:cubicBezTo>
                    <a:pt x="1303" y="194"/>
                    <a:pt x="1272" y="39"/>
                    <a:pt x="1055" y="8"/>
                  </a:cubicBezTo>
                  <a:cubicBezTo>
                    <a:pt x="1009" y="3"/>
                    <a:pt x="964" y="0"/>
                    <a:pt x="9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4253;p60"/>
            <p:cNvSpPr/>
            <p:nvPr/>
          </p:nvSpPr>
          <p:spPr>
            <a:xfrm>
              <a:off x="1179638" y="3452650"/>
              <a:ext cx="41125" cy="20175"/>
            </a:xfrm>
            <a:custGeom>
              <a:avLst/>
              <a:gdLst/>
              <a:ahLst/>
              <a:cxnLst/>
              <a:rect l="l" t="t" r="r" b="b"/>
              <a:pathLst>
                <a:path w="1645" h="807" extrusionOk="0">
                  <a:moveTo>
                    <a:pt x="869" y="0"/>
                  </a:moveTo>
                  <a:cubicBezTo>
                    <a:pt x="248" y="0"/>
                    <a:pt x="0" y="807"/>
                    <a:pt x="776" y="807"/>
                  </a:cubicBezTo>
                  <a:cubicBezTo>
                    <a:pt x="1396" y="807"/>
                    <a:pt x="1644" y="0"/>
                    <a:pt x="8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4254;p60"/>
            <p:cNvSpPr/>
            <p:nvPr/>
          </p:nvSpPr>
          <p:spPr>
            <a:xfrm>
              <a:off x="1197438" y="3558750"/>
              <a:ext cx="37300" cy="17350"/>
            </a:xfrm>
            <a:custGeom>
              <a:avLst/>
              <a:gdLst/>
              <a:ahLst/>
              <a:cxnLst/>
              <a:rect l="l" t="t" r="r" b="b"/>
              <a:pathLst>
                <a:path w="1492" h="694" extrusionOk="0">
                  <a:moveTo>
                    <a:pt x="954" y="1"/>
                  </a:moveTo>
                  <a:cubicBezTo>
                    <a:pt x="569" y="1"/>
                    <a:pt x="1" y="269"/>
                    <a:pt x="188" y="502"/>
                  </a:cubicBezTo>
                  <a:lnTo>
                    <a:pt x="281" y="595"/>
                  </a:lnTo>
                  <a:cubicBezTo>
                    <a:pt x="326" y="664"/>
                    <a:pt x="427" y="693"/>
                    <a:pt x="548" y="693"/>
                  </a:cubicBezTo>
                  <a:cubicBezTo>
                    <a:pt x="920" y="693"/>
                    <a:pt x="1491" y="418"/>
                    <a:pt x="1304" y="161"/>
                  </a:cubicBezTo>
                  <a:lnTo>
                    <a:pt x="1242" y="99"/>
                  </a:lnTo>
                  <a:cubicBezTo>
                    <a:pt x="1188" y="30"/>
                    <a:pt x="1081" y="1"/>
                    <a:pt x="9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4255;p60"/>
            <p:cNvSpPr/>
            <p:nvPr/>
          </p:nvSpPr>
          <p:spPr>
            <a:xfrm>
              <a:off x="1269588" y="3555775"/>
              <a:ext cx="45775" cy="11675"/>
            </a:xfrm>
            <a:custGeom>
              <a:avLst/>
              <a:gdLst/>
              <a:ahLst/>
              <a:cxnLst/>
              <a:rect l="l" t="t" r="r" b="b"/>
              <a:pathLst>
                <a:path w="1831" h="467" extrusionOk="0">
                  <a:moveTo>
                    <a:pt x="1272" y="1"/>
                  </a:moveTo>
                  <a:cubicBezTo>
                    <a:pt x="1024" y="1"/>
                    <a:pt x="0" y="466"/>
                    <a:pt x="559" y="466"/>
                  </a:cubicBezTo>
                  <a:cubicBezTo>
                    <a:pt x="807" y="466"/>
                    <a:pt x="1830" y="1"/>
                    <a:pt x="12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4256;p60"/>
            <p:cNvSpPr/>
            <p:nvPr/>
          </p:nvSpPr>
          <p:spPr>
            <a:xfrm>
              <a:off x="1260288" y="3484600"/>
              <a:ext cx="34900" cy="22975"/>
            </a:xfrm>
            <a:custGeom>
              <a:avLst/>
              <a:gdLst/>
              <a:ahLst/>
              <a:cxnLst/>
              <a:rect l="l" t="t" r="r" b="b"/>
              <a:pathLst>
                <a:path w="1396" h="919" extrusionOk="0">
                  <a:moveTo>
                    <a:pt x="795" y="1"/>
                  </a:moveTo>
                  <a:cubicBezTo>
                    <a:pt x="640" y="1"/>
                    <a:pt x="492" y="47"/>
                    <a:pt x="372" y="149"/>
                  </a:cubicBezTo>
                  <a:lnTo>
                    <a:pt x="279" y="242"/>
                  </a:lnTo>
                  <a:cubicBezTo>
                    <a:pt x="93" y="366"/>
                    <a:pt x="0" y="646"/>
                    <a:pt x="217" y="832"/>
                  </a:cubicBezTo>
                  <a:cubicBezTo>
                    <a:pt x="329" y="887"/>
                    <a:pt x="459" y="918"/>
                    <a:pt x="588" y="918"/>
                  </a:cubicBezTo>
                  <a:cubicBezTo>
                    <a:pt x="747" y="918"/>
                    <a:pt x="904" y="872"/>
                    <a:pt x="1024" y="770"/>
                  </a:cubicBezTo>
                  <a:lnTo>
                    <a:pt x="1117" y="708"/>
                  </a:lnTo>
                  <a:cubicBezTo>
                    <a:pt x="1303" y="553"/>
                    <a:pt x="1396" y="273"/>
                    <a:pt x="1179" y="87"/>
                  </a:cubicBezTo>
                  <a:cubicBezTo>
                    <a:pt x="1053" y="31"/>
                    <a:pt x="922" y="1"/>
                    <a:pt x="7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4257;p60"/>
            <p:cNvSpPr/>
            <p:nvPr/>
          </p:nvSpPr>
          <p:spPr>
            <a:xfrm>
              <a:off x="1311463" y="3473575"/>
              <a:ext cx="47325" cy="17100"/>
            </a:xfrm>
            <a:custGeom>
              <a:avLst/>
              <a:gdLst/>
              <a:ahLst/>
              <a:cxnLst/>
              <a:rect l="l" t="t" r="r" b="b"/>
              <a:pathLst>
                <a:path w="1893" h="684" extrusionOk="0">
                  <a:moveTo>
                    <a:pt x="1148" y="1"/>
                  </a:moveTo>
                  <a:cubicBezTo>
                    <a:pt x="683" y="1"/>
                    <a:pt x="0" y="683"/>
                    <a:pt x="745" y="683"/>
                  </a:cubicBezTo>
                  <a:cubicBezTo>
                    <a:pt x="1179" y="683"/>
                    <a:pt x="1892" y="1"/>
                    <a:pt x="11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4258;p60"/>
            <p:cNvSpPr/>
            <p:nvPr/>
          </p:nvSpPr>
          <p:spPr>
            <a:xfrm>
              <a:off x="1339388" y="3584475"/>
              <a:ext cx="47325" cy="17875"/>
            </a:xfrm>
            <a:custGeom>
              <a:avLst/>
              <a:gdLst/>
              <a:ahLst/>
              <a:cxnLst/>
              <a:rect l="l" t="t" r="r" b="b"/>
              <a:pathLst>
                <a:path w="1893" h="715" extrusionOk="0">
                  <a:moveTo>
                    <a:pt x="1148" y="1"/>
                  </a:moveTo>
                  <a:cubicBezTo>
                    <a:pt x="682" y="1"/>
                    <a:pt x="0" y="714"/>
                    <a:pt x="744" y="714"/>
                  </a:cubicBezTo>
                  <a:cubicBezTo>
                    <a:pt x="1210" y="714"/>
                    <a:pt x="1892" y="1"/>
                    <a:pt x="11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4259;p60"/>
            <p:cNvSpPr/>
            <p:nvPr/>
          </p:nvSpPr>
          <p:spPr>
            <a:xfrm>
              <a:off x="1244763" y="3647300"/>
              <a:ext cx="48875" cy="19400"/>
            </a:xfrm>
            <a:custGeom>
              <a:avLst/>
              <a:gdLst/>
              <a:ahLst/>
              <a:cxnLst/>
              <a:rect l="l" t="t" r="r" b="b"/>
              <a:pathLst>
                <a:path w="1955" h="776" extrusionOk="0">
                  <a:moveTo>
                    <a:pt x="1179" y="0"/>
                  </a:moveTo>
                  <a:cubicBezTo>
                    <a:pt x="652" y="0"/>
                    <a:pt x="1" y="776"/>
                    <a:pt x="776" y="776"/>
                  </a:cubicBezTo>
                  <a:cubicBezTo>
                    <a:pt x="1303" y="776"/>
                    <a:pt x="1955" y="0"/>
                    <a:pt x="1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4260;p60"/>
            <p:cNvSpPr/>
            <p:nvPr/>
          </p:nvSpPr>
          <p:spPr>
            <a:xfrm>
              <a:off x="1207538" y="3616275"/>
              <a:ext cx="41125" cy="20175"/>
            </a:xfrm>
            <a:custGeom>
              <a:avLst/>
              <a:gdLst/>
              <a:ahLst/>
              <a:cxnLst/>
              <a:rect l="l" t="t" r="r" b="b"/>
              <a:pathLst>
                <a:path w="1645" h="807" extrusionOk="0">
                  <a:moveTo>
                    <a:pt x="869" y="0"/>
                  </a:moveTo>
                  <a:cubicBezTo>
                    <a:pt x="218" y="0"/>
                    <a:pt x="1" y="807"/>
                    <a:pt x="776" y="807"/>
                  </a:cubicBezTo>
                  <a:cubicBezTo>
                    <a:pt x="1397" y="807"/>
                    <a:pt x="1645" y="0"/>
                    <a:pt x="8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4261;p60"/>
            <p:cNvSpPr/>
            <p:nvPr/>
          </p:nvSpPr>
          <p:spPr>
            <a:xfrm>
              <a:off x="1326188" y="3757400"/>
              <a:ext cx="49650" cy="14775"/>
            </a:xfrm>
            <a:custGeom>
              <a:avLst/>
              <a:gdLst/>
              <a:ahLst/>
              <a:cxnLst/>
              <a:rect l="l" t="t" r="r" b="b"/>
              <a:pathLst>
                <a:path w="1986" h="591" extrusionOk="0">
                  <a:moveTo>
                    <a:pt x="1210" y="1"/>
                  </a:moveTo>
                  <a:cubicBezTo>
                    <a:pt x="838" y="1"/>
                    <a:pt x="1" y="590"/>
                    <a:pt x="776" y="590"/>
                  </a:cubicBezTo>
                  <a:cubicBezTo>
                    <a:pt x="1148" y="590"/>
                    <a:pt x="1986" y="1"/>
                    <a:pt x="1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4262;p60"/>
            <p:cNvSpPr/>
            <p:nvPr/>
          </p:nvSpPr>
          <p:spPr>
            <a:xfrm>
              <a:off x="1404513" y="3678325"/>
              <a:ext cx="45000" cy="10100"/>
            </a:xfrm>
            <a:custGeom>
              <a:avLst/>
              <a:gdLst/>
              <a:ahLst/>
              <a:cxnLst/>
              <a:rect l="l" t="t" r="r" b="b"/>
              <a:pathLst>
                <a:path w="1800" h="404" extrusionOk="0">
                  <a:moveTo>
                    <a:pt x="1272" y="0"/>
                  </a:moveTo>
                  <a:cubicBezTo>
                    <a:pt x="1055" y="0"/>
                    <a:pt x="1" y="403"/>
                    <a:pt x="528" y="403"/>
                  </a:cubicBezTo>
                  <a:cubicBezTo>
                    <a:pt x="745" y="403"/>
                    <a:pt x="1800" y="0"/>
                    <a:pt x="12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4263;p60"/>
            <p:cNvSpPr/>
            <p:nvPr/>
          </p:nvSpPr>
          <p:spPr>
            <a:xfrm>
              <a:off x="1323088" y="3668225"/>
              <a:ext cx="48875" cy="14775"/>
            </a:xfrm>
            <a:custGeom>
              <a:avLst/>
              <a:gdLst/>
              <a:ahLst/>
              <a:cxnLst/>
              <a:rect l="l" t="t" r="r" b="b"/>
              <a:pathLst>
                <a:path w="1955" h="591" extrusionOk="0">
                  <a:moveTo>
                    <a:pt x="1210" y="1"/>
                  </a:moveTo>
                  <a:cubicBezTo>
                    <a:pt x="807" y="1"/>
                    <a:pt x="1" y="590"/>
                    <a:pt x="745" y="590"/>
                  </a:cubicBezTo>
                  <a:cubicBezTo>
                    <a:pt x="1148" y="590"/>
                    <a:pt x="1955" y="1"/>
                    <a:pt x="1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4264;p60"/>
            <p:cNvSpPr/>
            <p:nvPr/>
          </p:nvSpPr>
          <p:spPr>
            <a:xfrm>
              <a:off x="1275013" y="3724075"/>
              <a:ext cx="41125" cy="20950"/>
            </a:xfrm>
            <a:custGeom>
              <a:avLst/>
              <a:gdLst/>
              <a:ahLst/>
              <a:cxnLst/>
              <a:rect l="l" t="t" r="r" b="b"/>
              <a:pathLst>
                <a:path w="1645" h="838" extrusionOk="0">
                  <a:moveTo>
                    <a:pt x="869" y="0"/>
                  </a:moveTo>
                  <a:cubicBezTo>
                    <a:pt x="218" y="0"/>
                    <a:pt x="0" y="838"/>
                    <a:pt x="776" y="838"/>
                  </a:cubicBezTo>
                  <a:cubicBezTo>
                    <a:pt x="1427" y="838"/>
                    <a:pt x="1644" y="0"/>
                    <a:pt x="8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4265;p60"/>
            <p:cNvSpPr/>
            <p:nvPr/>
          </p:nvSpPr>
          <p:spPr>
            <a:xfrm>
              <a:off x="1496013" y="3746550"/>
              <a:ext cx="48900" cy="13225"/>
            </a:xfrm>
            <a:custGeom>
              <a:avLst/>
              <a:gdLst/>
              <a:ahLst/>
              <a:cxnLst/>
              <a:rect l="l" t="t" r="r" b="b"/>
              <a:pathLst>
                <a:path w="1956" h="529" extrusionOk="0">
                  <a:moveTo>
                    <a:pt x="1211" y="1"/>
                  </a:moveTo>
                  <a:cubicBezTo>
                    <a:pt x="869" y="1"/>
                    <a:pt x="1" y="528"/>
                    <a:pt x="745" y="528"/>
                  </a:cubicBezTo>
                  <a:cubicBezTo>
                    <a:pt x="1087" y="528"/>
                    <a:pt x="1955" y="1"/>
                    <a:pt x="12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4266;p60"/>
            <p:cNvSpPr/>
            <p:nvPr/>
          </p:nvSpPr>
          <p:spPr>
            <a:xfrm>
              <a:off x="1499913" y="3662025"/>
              <a:ext cx="49650" cy="13975"/>
            </a:xfrm>
            <a:custGeom>
              <a:avLst/>
              <a:gdLst/>
              <a:ahLst/>
              <a:cxnLst/>
              <a:rect l="l" t="t" r="r" b="b"/>
              <a:pathLst>
                <a:path w="1986" h="559" extrusionOk="0">
                  <a:moveTo>
                    <a:pt x="1210" y="1"/>
                  </a:moveTo>
                  <a:cubicBezTo>
                    <a:pt x="838" y="1"/>
                    <a:pt x="0" y="559"/>
                    <a:pt x="775" y="559"/>
                  </a:cubicBezTo>
                  <a:cubicBezTo>
                    <a:pt x="1117" y="559"/>
                    <a:pt x="1985" y="1"/>
                    <a:pt x="1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4267;p60"/>
            <p:cNvSpPr/>
            <p:nvPr/>
          </p:nvSpPr>
          <p:spPr>
            <a:xfrm>
              <a:off x="1411488" y="3596100"/>
              <a:ext cx="48900" cy="19425"/>
            </a:xfrm>
            <a:custGeom>
              <a:avLst/>
              <a:gdLst/>
              <a:ahLst/>
              <a:cxnLst/>
              <a:rect l="l" t="t" r="r" b="b"/>
              <a:pathLst>
                <a:path w="1956" h="777" extrusionOk="0">
                  <a:moveTo>
                    <a:pt x="1180" y="1"/>
                  </a:moveTo>
                  <a:cubicBezTo>
                    <a:pt x="652" y="1"/>
                    <a:pt x="1" y="776"/>
                    <a:pt x="776" y="776"/>
                  </a:cubicBezTo>
                  <a:cubicBezTo>
                    <a:pt x="1304" y="776"/>
                    <a:pt x="1955" y="1"/>
                    <a:pt x="11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4268;p60"/>
            <p:cNvSpPr/>
            <p:nvPr/>
          </p:nvSpPr>
          <p:spPr>
            <a:xfrm>
              <a:off x="1440963" y="3751800"/>
              <a:ext cx="34150" cy="17450"/>
            </a:xfrm>
            <a:custGeom>
              <a:avLst/>
              <a:gdLst/>
              <a:ahLst/>
              <a:cxnLst/>
              <a:rect l="l" t="t" r="r" b="b"/>
              <a:pathLst>
                <a:path w="1366" h="698" extrusionOk="0">
                  <a:moveTo>
                    <a:pt x="920" y="0"/>
                  </a:moveTo>
                  <a:cubicBezTo>
                    <a:pt x="687" y="0"/>
                    <a:pt x="462" y="69"/>
                    <a:pt x="280" y="225"/>
                  </a:cubicBezTo>
                  <a:lnTo>
                    <a:pt x="187" y="287"/>
                  </a:lnTo>
                  <a:cubicBezTo>
                    <a:pt x="1" y="442"/>
                    <a:pt x="63" y="628"/>
                    <a:pt x="280" y="690"/>
                  </a:cubicBezTo>
                  <a:cubicBezTo>
                    <a:pt x="330" y="695"/>
                    <a:pt x="380" y="698"/>
                    <a:pt x="428" y="698"/>
                  </a:cubicBezTo>
                  <a:cubicBezTo>
                    <a:pt x="679" y="698"/>
                    <a:pt x="904" y="629"/>
                    <a:pt x="1086" y="473"/>
                  </a:cubicBezTo>
                  <a:lnTo>
                    <a:pt x="1179" y="380"/>
                  </a:lnTo>
                  <a:cubicBezTo>
                    <a:pt x="1365" y="256"/>
                    <a:pt x="1303" y="39"/>
                    <a:pt x="1055" y="8"/>
                  </a:cubicBezTo>
                  <a:cubicBezTo>
                    <a:pt x="1010" y="3"/>
                    <a:pt x="965" y="0"/>
                    <a:pt x="9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4269;p60"/>
            <p:cNvSpPr/>
            <p:nvPr/>
          </p:nvSpPr>
          <p:spPr>
            <a:xfrm>
              <a:off x="1358763" y="3799275"/>
              <a:ext cx="48875" cy="12450"/>
            </a:xfrm>
            <a:custGeom>
              <a:avLst/>
              <a:gdLst/>
              <a:ahLst/>
              <a:cxnLst/>
              <a:rect l="l" t="t" r="r" b="b"/>
              <a:pathLst>
                <a:path w="1955" h="498" extrusionOk="0">
                  <a:moveTo>
                    <a:pt x="1210" y="1"/>
                  </a:moveTo>
                  <a:cubicBezTo>
                    <a:pt x="869" y="1"/>
                    <a:pt x="0" y="497"/>
                    <a:pt x="745" y="497"/>
                  </a:cubicBezTo>
                  <a:cubicBezTo>
                    <a:pt x="1086" y="497"/>
                    <a:pt x="1955" y="1"/>
                    <a:pt x="1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4270;p60"/>
            <p:cNvSpPr/>
            <p:nvPr/>
          </p:nvSpPr>
          <p:spPr>
            <a:xfrm>
              <a:off x="1446388" y="3852800"/>
              <a:ext cx="48875" cy="12425"/>
            </a:xfrm>
            <a:custGeom>
              <a:avLst/>
              <a:gdLst/>
              <a:ahLst/>
              <a:cxnLst/>
              <a:rect l="l" t="t" r="r" b="b"/>
              <a:pathLst>
                <a:path w="1955" h="497" extrusionOk="0">
                  <a:moveTo>
                    <a:pt x="1210" y="0"/>
                  </a:moveTo>
                  <a:cubicBezTo>
                    <a:pt x="869" y="0"/>
                    <a:pt x="1" y="497"/>
                    <a:pt x="745" y="497"/>
                  </a:cubicBezTo>
                  <a:cubicBezTo>
                    <a:pt x="1086" y="497"/>
                    <a:pt x="1955" y="0"/>
                    <a:pt x="1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4271;p60"/>
            <p:cNvSpPr/>
            <p:nvPr/>
          </p:nvSpPr>
          <p:spPr>
            <a:xfrm>
              <a:off x="1585988" y="3818675"/>
              <a:ext cx="45000" cy="11650"/>
            </a:xfrm>
            <a:custGeom>
              <a:avLst/>
              <a:gdLst/>
              <a:ahLst/>
              <a:cxnLst/>
              <a:rect l="l" t="t" r="r" b="b"/>
              <a:pathLst>
                <a:path w="1800" h="466" extrusionOk="0">
                  <a:moveTo>
                    <a:pt x="1241" y="0"/>
                  </a:moveTo>
                  <a:cubicBezTo>
                    <a:pt x="1024" y="0"/>
                    <a:pt x="0" y="466"/>
                    <a:pt x="527" y="466"/>
                  </a:cubicBezTo>
                  <a:cubicBezTo>
                    <a:pt x="776" y="466"/>
                    <a:pt x="1799" y="0"/>
                    <a:pt x="12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4272;p60"/>
            <p:cNvSpPr/>
            <p:nvPr/>
          </p:nvSpPr>
          <p:spPr>
            <a:xfrm>
              <a:off x="1713163" y="3735700"/>
              <a:ext cx="39575" cy="22500"/>
            </a:xfrm>
            <a:custGeom>
              <a:avLst/>
              <a:gdLst/>
              <a:ahLst/>
              <a:cxnLst/>
              <a:rect l="l" t="t" r="r" b="b"/>
              <a:pathLst>
                <a:path w="1583" h="900" extrusionOk="0">
                  <a:moveTo>
                    <a:pt x="838" y="0"/>
                  </a:moveTo>
                  <a:cubicBezTo>
                    <a:pt x="186" y="0"/>
                    <a:pt x="0" y="900"/>
                    <a:pt x="745" y="900"/>
                  </a:cubicBezTo>
                  <a:cubicBezTo>
                    <a:pt x="1427" y="900"/>
                    <a:pt x="1582" y="0"/>
                    <a:pt x="8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4273;p60"/>
            <p:cNvSpPr/>
            <p:nvPr/>
          </p:nvSpPr>
          <p:spPr>
            <a:xfrm>
              <a:off x="1658863" y="3698475"/>
              <a:ext cx="40350" cy="20975"/>
            </a:xfrm>
            <a:custGeom>
              <a:avLst/>
              <a:gdLst/>
              <a:ahLst/>
              <a:cxnLst/>
              <a:rect l="l" t="t" r="r" b="b"/>
              <a:pathLst>
                <a:path w="1614" h="839" extrusionOk="0">
                  <a:moveTo>
                    <a:pt x="838" y="1"/>
                  </a:moveTo>
                  <a:cubicBezTo>
                    <a:pt x="187" y="1"/>
                    <a:pt x="1" y="838"/>
                    <a:pt x="745" y="838"/>
                  </a:cubicBezTo>
                  <a:cubicBezTo>
                    <a:pt x="1397" y="838"/>
                    <a:pt x="1614" y="1"/>
                    <a:pt x="8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4274;p60"/>
            <p:cNvSpPr/>
            <p:nvPr/>
          </p:nvSpPr>
          <p:spPr>
            <a:xfrm>
              <a:off x="1634063" y="3769825"/>
              <a:ext cx="49650" cy="14750"/>
            </a:xfrm>
            <a:custGeom>
              <a:avLst/>
              <a:gdLst/>
              <a:ahLst/>
              <a:cxnLst/>
              <a:rect l="l" t="t" r="r" b="b"/>
              <a:pathLst>
                <a:path w="1986" h="590" extrusionOk="0">
                  <a:moveTo>
                    <a:pt x="1210" y="0"/>
                  </a:moveTo>
                  <a:cubicBezTo>
                    <a:pt x="838" y="0"/>
                    <a:pt x="0" y="590"/>
                    <a:pt x="776" y="590"/>
                  </a:cubicBezTo>
                  <a:cubicBezTo>
                    <a:pt x="1148" y="590"/>
                    <a:pt x="1986" y="0"/>
                    <a:pt x="1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4275;p60"/>
            <p:cNvSpPr/>
            <p:nvPr/>
          </p:nvSpPr>
          <p:spPr>
            <a:xfrm>
              <a:off x="1507663" y="3831075"/>
              <a:ext cx="45775" cy="11675"/>
            </a:xfrm>
            <a:custGeom>
              <a:avLst/>
              <a:gdLst/>
              <a:ahLst/>
              <a:cxnLst/>
              <a:rect l="l" t="t" r="r" b="b"/>
              <a:pathLst>
                <a:path w="1831" h="467" extrusionOk="0">
                  <a:moveTo>
                    <a:pt x="1272" y="1"/>
                  </a:moveTo>
                  <a:cubicBezTo>
                    <a:pt x="1024" y="1"/>
                    <a:pt x="0" y="466"/>
                    <a:pt x="559" y="466"/>
                  </a:cubicBezTo>
                  <a:cubicBezTo>
                    <a:pt x="807" y="466"/>
                    <a:pt x="1830" y="1"/>
                    <a:pt x="12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4276;p60"/>
            <p:cNvSpPr/>
            <p:nvPr/>
          </p:nvSpPr>
          <p:spPr>
            <a:xfrm>
              <a:off x="1572013" y="3754300"/>
              <a:ext cx="48100" cy="18650"/>
            </a:xfrm>
            <a:custGeom>
              <a:avLst/>
              <a:gdLst/>
              <a:ahLst/>
              <a:cxnLst/>
              <a:rect l="l" t="t" r="r" b="b"/>
              <a:pathLst>
                <a:path w="1924" h="746" extrusionOk="0">
                  <a:moveTo>
                    <a:pt x="1149" y="1"/>
                  </a:moveTo>
                  <a:cubicBezTo>
                    <a:pt x="683" y="1"/>
                    <a:pt x="1" y="745"/>
                    <a:pt x="745" y="745"/>
                  </a:cubicBezTo>
                  <a:cubicBezTo>
                    <a:pt x="1242" y="745"/>
                    <a:pt x="1924" y="1"/>
                    <a:pt x="11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4277;p60"/>
            <p:cNvSpPr/>
            <p:nvPr/>
          </p:nvSpPr>
          <p:spPr>
            <a:xfrm>
              <a:off x="1565038" y="3681625"/>
              <a:ext cx="34925" cy="14350"/>
            </a:xfrm>
            <a:custGeom>
              <a:avLst/>
              <a:gdLst/>
              <a:ahLst/>
              <a:cxnLst/>
              <a:rect l="l" t="t" r="r" b="b"/>
              <a:pathLst>
                <a:path w="1397" h="574" extrusionOk="0">
                  <a:moveTo>
                    <a:pt x="991" y="0"/>
                  </a:moveTo>
                  <a:cubicBezTo>
                    <a:pt x="861" y="0"/>
                    <a:pt x="713" y="48"/>
                    <a:pt x="621" y="85"/>
                  </a:cubicBezTo>
                  <a:cubicBezTo>
                    <a:pt x="559" y="85"/>
                    <a:pt x="1" y="271"/>
                    <a:pt x="94" y="395"/>
                  </a:cubicBezTo>
                  <a:cubicBezTo>
                    <a:pt x="125" y="426"/>
                    <a:pt x="156" y="457"/>
                    <a:pt x="156" y="488"/>
                  </a:cubicBezTo>
                  <a:cubicBezTo>
                    <a:pt x="206" y="551"/>
                    <a:pt x="292" y="573"/>
                    <a:pt x="386" y="573"/>
                  </a:cubicBezTo>
                  <a:cubicBezTo>
                    <a:pt x="525" y="573"/>
                    <a:pt x="684" y="525"/>
                    <a:pt x="776" y="488"/>
                  </a:cubicBezTo>
                  <a:cubicBezTo>
                    <a:pt x="838" y="488"/>
                    <a:pt x="1397" y="271"/>
                    <a:pt x="1303" y="178"/>
                  </a:cubicBezTo>
                  <a:lnTo>
                    <a:pt x="1210" y="85"/>
                  </a:lnTo>
                  <a:cubicBezTo>
                    <a:pt x="1160" y="22"/>
                    <a:pt x="1080" y="0"/>
                    <a:pt x="9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4278;p60"/>
            <p:cNvSpPr/>
            <p:nvPr/>
          </p:nvSpPr>
          <p:spPr>
            <a:xfrm>
              <a:off x="1713163" y="3700025"/>
              <a:ext cx="48875" cy="16300"/>
            </a:xfrm>
            <a:custGeom>
              <a:avLst/>
              <a:gdLst/>
              <a:ahLst/>
              <a:cxnLst/>
              <a:rect l="l" t="t" r="r" b="b"/>
              <a:pathLst>
                <a:path w="1955" h="652" extrusionOk="0">
                  <a:moveTo>
                    <a:pt x="1210" y="1"/>
                  </a:moveTo>
                  <a:cubicBezTo>
                    <a:pt x="776" y="1"/>
                    <a:pt x="0" y="652"/>
                    <a:pt x="776" y="652"/>
                  </a:cubicBezTo>
                  <a:cubicBezTo>
                    <a:pt x="1179" y="652"/>
                    <a:pt x="1955" y="1"/>
                    <a:pt x="1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4279;p60"/>
            <p:cNvSpPr/>
            <p:nvPr/>
          </p:nvSpPr>
          <p:spPr>
            <a:xfrm>
              <a:off x="1671288" y="3803175"/>
              <a:ext cx="40350" cy="22500"/>
            </a:xfrm>
            <a:custGeom>
              <a:avLst/>
              <a:gdLst/>
              <a:ahLst/>
              <a:cxnLst/>
              <a:rect l="l" t="t" r="r" b="b"/>
              <a:pathLst>
                <a:path w="1614" h="900" extrusionOk="0">
                  <a:moveTo>
                    <a:pt x="869" y="0"/>
                  </a:moveTo>
                  <a:cubicBezTo>
                    <a:pt x="186" y="0"/>
                    <a:pt x="0" y="900"/>
                    <a:pt x="776" y="900"/>
                  </a:cubicBezTo>
                  <a:cubicBezTo>
                    <a:pt x="1427" y="900"/>
                    <a:pt x="1613" y="0"/>
                    <a:pt x="8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4280;p60"/>
            <p:cNvSpPr/>
            <p:nvPr/>
          </p:nvSpPr>
          <p:spPr>
            <a:xfrm>
              <a:off x="1593038" y="3209725"/>
              <a:ext cx="199450" cy="194050"/>
            </a:xfrm>
            <a:custGeom>
              <a:avLst/>
              <a:gdLst/>
              <a:ahLst/>
              <a:cxnLst/>
              <a:rect l="l" t="t" r="r" b="b"/>
              <a:pathLst>
                <a:path w="7978" h="7762" extrusionOk="0">
                  <a:moveTo>
                    <a:pt x="3421" y="525"/>
                  </a:moveTo>
                  <a:cubicBezTo>
                    <a:pt x="3489" y="525"/>
                    <a:pt x="3619" y="549"/>
                    <a:pt x="3813" y="598"/>
                  </a:cubicBezTo>
                  <a:cubicBezTo>
                    <a:pt x="4898" y="815"/>
                    <a:pt x="4836" y="1218"/>
                    <a:pt x="4557" y="2149"/>
                  </a:cubicBezTo>
                  <a:cubicBezTo>
                    <a:pt x="4531" y="2226"/>
                    <a:pt x="4505" y="2303"/>
                    <a:pt x="4479" y="2379"/>
                  </a:cubicBezTo>
                  <a:lnTo>
                    <a:pt x="4479" y="2379"/>
                  </a:lnTo>
                  <a:cubicBezTo>
                    <a:pt x="4425" y="2131"/>
                    <a:pt x="4357" y="1889"/>
                    <a:pt x="4278" y="1652"/>
                  </a:cubicBezTo>
                  <a:cubicBezTo>
                    <a:pt x="4154" y="1373"/>
                    <a:pt x="4030" y="1125"/>
                    <a:pt x="3875" y="877"/>
                  </a:cubicBezTo>
                  <a:cubicBezTo>
                    <a:pt x="3427" y="642"/>
                    <a:pt x="3272" y="525"/>
                    <a:pt x="3421" y="525"/>
                  </a:cubicBezTo>
                  <a:close/>
                  <a:moveTo>
                    <a:pt x="1202" y="3688"/>
                  </a:moveTo>
                  <a:cubicBezTo>
                    <a:pt x="1923" y="3774"/>
                    <a:pt x="2726" y="3887"/>
                    <a:pt x="2944" y="4165"/>
                  </a:cubicBezTo>
                  <a:cubicBezTo>
                    <a:pt x="2990" y="4220"/>
                    <a:pt x="3028" y="4291"/>
                    <a:pt x="3059" y="4373"/>
                  </a:cubicBezTo>
                  <a:lnTo>
                    <a:pt x="3059" y="4373"/>
                  </a:lnTo>
                  <a:cubicBezTo>
                    <a:pt x="2691" y="4368"/>
                    <a:pt x="2325" y="4286"/>
                    <a:pt x="1983" y="4134"/>
                  </a:cubicBezTo>
                  <a:cubicBezTo>
                    <a:pt x="1424" y="3922"/>
                    <a:pt x="1248" y="3878"/>
                    <a:pt x="1202" y="3688"/>
                  </a:cubicBezTo>
                  <a:close/>
                  <a:moveTo>
                    <a:pt x="5692" y="4052"/>
                  </a:moveTo>
                  <a:cubicBezTo>
                    <a:pt x="6120" y="4052"/>
                    <a:pt x="6499" y="4140"/>
                    <a:pt x="6658" y="4445"/>
                  </a:cubicBezTo>
                  <a:lnTo>
                    <a:pt x="6658" y="4445"/>
                  </a:lnTo>
                  <a:cubicBezTo>
                    <a:pt x="6275" y="4344"/>
                    <a:pt x="5902" y="4213"/>
                    <a:pt x="5542" y="4055"/>
                  </a:cubicBezTo>
                  <a:lnTo>
                    <a:pt x="5542" y="4055"/>
                  </a:lnTo>
                  <a:cubicBezTo>
                    <a:pt x="5592" y="4053"/>
                    <a:pt x="5642" y="4052"/>
                    <a:pt x="5692" y="4052"/>
                  </a:cubicBezTo>
                  <a:close/>
                  <a:moveTo>
                    <a:pt x="4050" y="0"/>
                  </a:moveTo>
                  <a:cubicBezTo>
                    <a:pt x="3931" y="0"/>
                    <a:pt x="3829" y="4"/>
                    <a:pt x="3751" y="8"/>
                  </a:cubicBezTo>
                  <a:cubicBezTo>
                    <a:pt x="3409" y="8"/>
                    <a:pt x="2820" y="132"/>
                    <a:pt x="2665" y="474"/>
                  </a:cubicBezTo>
                  <a:cubicBezTo>
                    <a:pt x="2479" y="784"/>
                    <a:pt x="2820" y="1249"/>
                    <a:pt x="2975" y="1559"/>
                  </a:cubicBezTo>
                  <a:cubicBezTo>
                    <a:pt x="3275" y="2158"/>
                    <a:pt x="3454" y="2781"/>
                    <a:pt x="3515" y="3427"/>
                  </a:cubicBezTo>
                  <a:lnTo>
                    <a:pt x="3515" y="3427"/>
                  </a:lnTo>
                  <a:cubicBezTo>
                    <a:pt x="2696" y="3374"/>
                    <a:pt x="1884" y="3254"/>
                    <a:pt x="1114" y="3048"/>
                  </a:cubicBezTo>
                  <a:cubicBezTo>
                    <a:pt x="1061" y="3037"/>
                    <a:pt x="993" y="3030"/>
                    <a:pt x="916" y="3030"/>
                  </a:cubicBezTo>
                  <a:cubicBezTo>
                    <a:pt x="589" y="3030"/>
                    <a:pt x="116" y="3144"/>
                    <a:pt x="90" y="3421"/>
                  </a:cubicBezTo>
                  <a:cubicBezTo>
                    <a:pt x="1" y="4715"/>
                    <a:pt x="681" y="5030"/>
                    <a:pt x="1559" y="5030"/>
                  </a:cubicBezTo>
                  <a:cubicBezTo>
                    <a:pt x="2063" y="5030"/>
                    <a:pt x="2631" y="4926"/>
                    <a:pt x="3157" y="4844"/>
                  </a:cubicBezTo>
                  <a:lnTo>
                    <a:pt x="3157" y="4844"/>
                  </a:lnTo>
                  <a:cubicBezTo>
                    <a:pt x="3241" y="5698"/>
                    <a:pt x="3029" y="6984"/>
                    <a:pt x="3006" y="7515"/>
                  </a:cubicBezTo>
                  <a:lnTo>
                    <a:pt x="3037" y="7546"/>
                  </a:lnTo>
                  <a:cubicBezTo>
                    <a:pt x="3274" y="7692"/>
                    <a:pt x="3535" y="7761"/>
                    <a:pt x="3793" y="7761"/>
                  </a:cubicBezTo>
                  <a:cubicBezTo>
                    <a:pt x="4247" y="7761"/>
                    <a:pt x="4695" y="7549"/>
                    <a:pt x="4991" y="7174"/>
                  </a:cubicBezTo>
                  <a:cubicBezTo>
                    <a:pt x="5395" y="6553"/>
                    <a:pt x="5053" y="5530"/>
                    <a:pt x="5116" y="4847"/>
                  </a:cubicBezTo>
                  <a:cubicBezTo>
                    <a:pt x="5120" y="4803"/>
                    <a:pt x="5125" y="4759"/>
                    <a:pt x="5130" y="4717"/>
                  </a:cubicBezTo>
                  <a:lnTo>
                    <a:pt x="5130" y="4717"/>
                  </a:lnTo>
                  <a:cubicBezTo>
                    <a:pt x="5709" y="4925"/>
                    <a:pt x="6307" y="5073"/>
                    <a:pt x="6915" y="5158"/>
                  </a:cubicBezTo>
                  <a:cubicBezTo>
                    <a:pt x="7101" y="5158"/>
                    <a:pt x="7783" y="5065"/>
                    <a:pt x="7845" y="4785"/>
                  </a:cubicBezTo>
                  <a:cubicBezTo>
                    <a:pt x="7978" y="3693"/>
                    <a:pt x="7395" y="3413"/>
                    <a:pt x="6625" y="3413"/>
                  </a:cubicBezTo>
                  <a:cubicBezTo>
                    <a:pt x="6143" y="3413"/>
                    <a:pt x="5589" y="3522"/>
                    <a:pt x="5090" y="3611"/>
                  </a:cubicBezTo>
                  <a:lnTo>
                    <a:pt x="5090" y="3611"/>
                  </a:lnTo>
                  <a:cubicBezTo>
                    <a:pt x="5440" y="2799"/>
                    <a:pt x="6263" y="1208"/>
                    <a:pt x="5984" y="567"/>
                  </a:cubicBezTo>
                  <a:cubicBezTo>
                    <a:pt x="5775" y="96"/>
                    <a:pt x="4685" y="0"/>
                    <a:pt x="40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Rectangle 144"/>
          <p:cNvSpPr/>
          <p:nvPr/>
        </p:nvSpPr>
        <p:spPr>
          <a:xfrm>
            <a:off x="8561438" y="4616953"/>
            <a:ext cx="582562" cy="3760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smtClean="0">
                <a:solidFill>
                  <a:schemeClr val="tx1"/>
                </a:solidFill>
              </a:rPr>
              <a:t>14</a:t>
            </a:r>
            <a:endParaRPr lang="en-US" sz="1800" b="1">
              <a:solidFill>
                <a:schemeClr val="tx1"/>
              </a:solidFill>
            </a:endParaRPr>
          </a:p>
        </p:txBody>
      </p:sp>
    </p:spTree>
    <p:extLst>
      <p:ext uri="{BB962C8B-B14F-4D97-AF65-F5344CB8AC3E}">
        <p14:creationId xmlns:p14="http://schemas.microsoft.com/office/powerpoint/2010/main" val="1177370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1250"/>
                                        <p:tgtEl>
                                          <p:spTgt spid="59"/>
                                        </p:tgtEl>
                                      </p:cBhvr>
                                    </p:animEffect>
                                    <p:anim calcmode="lin" valueType="num">
                                      <p:cBhvr>
                                        <p:cTn id="8" dur="1250" fill="hold"/>
                                        <p:tgtEl>
                                          <p:spTgt spid="59"/>
                                        </p:tgtEl>
                                        <p:attrNameLst>
                                          <p:attrName>ppt_x</p:attrName>
                                        </p:attrNameLst>
                                      </p:cBhvr>
                                      <p:tavLst>
                                        <p:tav tm="0">
                                          <p:val>
                                            <p:strVal val="#ppt_x"/>
                                          </p:val>
                                        </p:tav>
                                        <p:tav tm="100000">
                                          <p:val>
                                            <p:strVal val="#ppt_x"/>
                                          </p:val>
                                        </p:tav>
                                      </p:tavLst>
                                    </p:anim>
                                    <p:anim calcmode="lin" valueType="num">
                                      <p:cBhvr>
                                        <p:cTn id="9" dur="1250" fill="hold"/>
                                        <p:tgtEl>
                                          <p:spTgt spid="59"/>
                                        </p:tgtEl>
                                        <p:attrNameLst>
                                          <p:attrName>ppt_y</p:attrName>
                                        </p:attrNameLst>
                                      </p:cBhvr>
                                      <p:tavLst>
                                        <p:tav tm="0">
                                          <p:val>
                                            <p:strVal val="#ppt_y+.1"/>
                                          </p:val>
                                        </p:tav>
                                        <p:tav tm="100000">
                                          <p:val>
                                            <p:strVal val="#ppt_y"/>
                                          </p:val>
                                        </p:tav>
                                      </p:tavLst>
                                    </p:anim>
                                  </p:childTnLst>
                                </p:cTn>
                              </p:par>
                              <p:par>
                                <p:cTn id="10" presetID="26" presetClass="entr" presetSubtype="0" fill="hold" grpId="0" nodeType="with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wipe(down)">
                                      <p:cBhvr>
                                        <p:cTn id="12" dur="356">
                                          <p:stCondLst>
                                            <p:cond delay="0"/>
                                          </p:stCondLst>
                                        </p:cTn>
                                        <p:tgtEl>
                                          <p:spTgt spid="55"/>
                                        </p:tgtEl>
                                      </p:cBhvr>
                                    </p:animEffect>
                                    <p:anim calcmode="lin" valueType="num">
                                      <p:cBhvr>
                                        <p:cTn id="13" dur="1120" tmFilter="0,0; 0.14,0.36; 0.43,0.73; 0.71,0.91; 1.0,1.0">
                                          <p:stCondLst>
                                            <p:cond delay="0"/>
                                          </p:stCondLst>
                                        </p:cTn>
                                        <p:tgtEl>
                                          <p:spTgt spid="55"/>
                                        </p:tgtEl>
                                        <p:attrNameLst>
                                          <p:attrName>ppt_x</p:attrName>
                                        </p:attrNameLst>
                                      </p:cBhvr>
                                      <p:tavLst>
                                        <p:tav tm="0">
                                          <p:val>
                                            <p:strVal val="#ppt_x-0.25"/>
                                          </p:val>
                                        </p:tav>
                                        <p:tav tm="100000">
                                          <p:val>
                                            <p:strVal val="#ppt_x"/>
                                          </p:val>
                                        </p:tav>
                                      </p:tavLst>
                                    </p:anim>
                                    <p:anim calcmode="lin" valueType="num">
                                      <p:cBhvr>
                                        <p:cTn id="14" dur="408" tmFilter="0.0,0.0; 0.25,0.07; 0.50,0.2; 0.75,0.467; 1.0,1.0">
                                          <p:stCondLst>
                                            <p:cond delay="0"/>
                                          </p:stCondLst>
                                        </p:cTn>
                                        <p:tgtEl>
                                          <p:spTgt spid="55"/>
                                        </p:tgtEl>
                                        <p:attrNameLst>
                                          <p:attrName>ppt_y</p:attrName>
                                        </p:attrNameLst>
                                      </p:cBhvr>
                                      <p:tavLst>
                                        <p:tav tm="0" fmla="#ppt_y-sin(pi*$)/3">
                                          <p:val>
                                            <p:fltVal val="0.5"/>
                                          </p:val>
                                        </p:tav>
                                        <p:tav tm="100000">
                                          <p:val>
                                            <p:fltVal val="1"/>
                                          </p:val>
                                        </p:tav>
                                      </p:tavLst>
                                    </p:anim>
                                    <p:anim calcmode="lin" valueType="num">
                                      <p:cBhvr>
                                        <p:cTn id="15" dur="408" tmFilter="0, 0; 0.125,0.2665; 0.25,0.4; 0.375,0.465; 0.5,0.5;  0.625,0.535; 0.75,0.6; 0.875,0.7335; 1,1">
                                          <p:stCondLst>
                                            <p:cond delay="408"/>
                                          </p:stCondLst>
                                        </p:cTn>
                                        <p:tgtEl>
                                          <p:spTgt spid="55"/>
                                        </p:tgtEl>
                                        <p:attrNameLst>
                                          <p:attrName>ppt_y</p:attrName>
                                        </p:attrNameLst>
                                      </p:cBhvr>
                                      <p:tavLst>
                                        <p:tav tm="0" fmla="#ppt_y-sin(pi*$)/9">
                                          <p:val>
                                            <p:fltVal val="0"/>
                                          </p:val>
                                        </p:tav>
                                        <p:tav tm="100000">
                                          <p:val>
                                            <p:fltVal val="1"/>
                                          </p:val>
                                        </p:tav>
                                      </p:tavLst>
                                    </p:anim>
                                    <p:anim calcmode="lin" valueType="num">
                                      <p:cBhvr>
                                        <p:cTn id="16" dur="2" tmFilter="0, 0; 0.125,0.2665; 0.25,0.4; 0.375,0.465; 0.5,0.5;  0.625,0.535; 0.75,0.6; 0.875,0.7335; 1,1">
                                          <p:stCondLst>
                                            <p:cond delay="814"/>
                                          </p:stCondLst>
                                        </p:cTn>
                                        <p:tgtEl>
                                          <p:spTgt spid="55"/>
                                        </p:tgtEl>
                                        <p:attrNameLst>
                                          <p:attrName>ppt_y</p:attrName>
                                        </p:attrNameLst>
                                      </p:cBhvr>
                                      <p:tavLst>
                                        <p:tav tm="0" fmla="#ppt_y-sin(pi*$)/27">
                                          <p:val>
                                            <p:fltVal val="0"/>
                                          </p:val>
                                        </p:tav>
                                        <p:tav tm="100000">
                                          <p:val>
                                            <p:fltVal val="1"/>
                                          </p:val>
                                        </p:tav>
                                      </p:tavLst>
                                    </p:anim>
                                    <p:anim calcmode="lin" valueType="num">
                                      <p:cBhvr>
                                        <p:cTn id="17" dur="1" tmFilter="0, 0; 0.125,0.2665; 0.25,0.4; 0.375,0.465; 0.5,0.5;  0.625,0.535; 0.75,0.6; 0.875,0.7335; 1,1">
                                          <p:stCondLst>
                                            <p:cond delay="1249"/>
                                          </p:stCondLst>
                                        </p:cTn>
                                        <p:tgtEl>
                                          <p:spTgt spid="55"/>
                                        </p:tgtEl>
                                        <p:attrNameLst>
                                          <p:attrName>ppt_y</p:attrName>
                                        </p:attrNameLst>
                                      </p:cBhvr>
                                      <p:tavLst>
                                        <p:tav tm="0" fmla="#ppt_y-sin(pi*$)/81">
                                          <p:val>
                                            <p:fltVal val="0"/>
                                          </p:val>
                                        </p:tav>
                                        <p:tav tm="100000">
                                          <p:val>
                                            <p:fltVal val="1"/>
                                          </p:val>
                                        </p:tav>
                                      </p:tavLst>
                                    </p:anim>
                                    <p:animScale>
                                      <p:cBhvr>
                                        <p:cTn id="18" dur="1">
                                          <p:stCondLst>
                                            <p:cond delay="399"/>
                                          </p:stCondLst>
                                        </p:cTn>
                                        <p:tgtEl>
                                          <p:spTgt spid="55"/>
                                        </p:tgtEl>
                                      </p:cBhvr>
                                      <p:to x="100000" y="60000"/>
                                    </p:animScale>
                                    <p:animScale>
                                      <p:cBhvr>
                                        <p:cTn id="19" dur="1" decel="50000">
                                          <p:stCondLst>
                                            <p:cond delay="415"/>
                                          </p:stCondLst>
                                        </p:cTn>
                                        <p:tgtEl>
                                          <p:spTgt spid="55"/>
                                        </p:tgtEl>
                                      </p:cBhvr>
                                      <p:to x="100000" y="100000"/>
                                    </p:animScale>
                                    <p:animScale>
                                      <p:cBhvr>
                                        <p:cTn id="20" dur="1">
                                          <p:stCondLst>
                                            <p:cond delay="806"/>
                                          </p:stCondLst>
                                        </p:cTn>
                                        <p:tgtEl>
                                          <p:spTgt spid="55"/>
                                        </p:tgtEl>
                                      </p:cBhvr>
                                      <p:to x="100000" y="80000"/>
                                    </p:animScale>
                                    <p:animScale>
                                      <p:cBhvr>
                                        <p:cTn id="21" dur="1" decel="50000">
                                          <p:stCondLst>
                                            <p:cond delay="822"/>
                                          </p:stCondLst>
                                        </p:cTn>
                                        <p:tgtEl>
                                          <p:spTgt spid="55"/>
                                        </p:tgtEl>
                                      </p:cBhvr>
                                      <p:to x="100000" y="100000"/>
                                    </p:animScale>
                                    <p:animScale>
                                      <p:cBhvr>
                                        <p:cTn id="22" dur="1">
                                          <p:stCondLst>
                                            <p:cond delay="1249"/>
                                          </p:stCondLst>
                                        </p:cTn>
                                        <p:tgtEl>
                                          <p:spTgt spid="55"/>
                                        </p:tgtEl>
                                      </p:cBhvr>
                                      <p:to x="100000" y="90000"/>
                                    </p:animScale>
                                    <p:animScale>
                                      <p:cBhvr>
                                        <p:cTn id="23" dur="1" decel="50000">
                                          <p:stCondLst>
                                            <p:cond delay="1249"/>
                                          </p:stCondLst>
                                        </p:cTn>
                                        <p:tgtEl>
                                          <p:spTgt spid="55"/>
                                        </p:tgtEl>
                                      </p:cBhvr>
                                      <p:to x="100000" y="100000"/>
                                    </p:animScale>
                                    <p:animScale>
                                      <p:cBhvr>
                                        <p:cTn id="24" dur="1">
                                          <p:stCondLst>
                                            <p:cond delay="1249"/>
                                          </p:stCondLst>
                                        </p:cTn>
                                        <p:tgtEl>
                                          <p:spTgt spid="55"/>
                                        </p:tgtEl>
                                      </p:cBhvr>
                                      <p:to x="100000" y="95000"/>
                                    </p:animScale>
                                    <p:animScale>
                                      <p:cBhvr>
                                        <p:cTn id="25" dur="1" decel="50000">
                                          <p:stCondLst>
                                            <p:cond delay="1249"/>
                                          </p:stCondLst>
                                        </p:cTn>
                                        <p:tgtEl>
                                          <p:spTgt spid="55"/>
                                        </p:tgtEl>
                                      </p:cBhvr>
                                      <p:to x="100000" y="100000"/>
                                    </p:animScale>
                                  </p:childTnLst>
                                </p:cTn>
                              </p:par>
                              <p:par>
                                <p:cTn id="26" presetID="26" presetClass="entr" presetSubtype="0" fill="hold" nodeType="withEffect">
                                  <p:stCondLst>
                                    <p:cond delay="0"/>
                                  </p:stCondLst>
                                  <p:childTnLst>
                                    <p:set>
                                      <p:cBhvr>
                                        <p:cTn id="27" dur="1" fill="hold">
                                          <p:stCondLst>
                                            <p:cond delay="0"/>
                                          </p:stCondLst>
                                        </p:cTn>
                                        <p:tgtEl>
                                          <p:spTgt spid="146"/>
                                        </p:tgtEl>
                                        <p:attrNameLst>
                                          <p:attrName>style.visibility</p:attrName>
                                        </p:attrNameLst>
                                      </p:cBhvr>
                                      <p:to>
                                        <p:strVal val="visible"/>
                                      </p:to>
                                    </p:set>
                                    <p:animEffect transition="in" filter="wipe(down)">
                                      <p:cBhvr>
                                        <p:cTn id="28" dur="285">
                                          <p:stCondLst>
                                            <p:cond delay="0"/>
                                          </p:stCondLst>
                                        </p:cTn>
                                        <p:tgtEl>
                                          <p:spTgt spid="146"/>
                                        </p:tgtEl>
                                      </p:cBhvr>
                                    </p:animEffect>
                                    <p:anim calcmode="lin" valueType="num">
                                      <p:cBhvr>
                                        <p:cTn id="29" dur="896" tmFilter="0,0; 0.14,0.36; 0.43,0.73; 0.71,0.91; 1.0,1.0">
                                          <p:stCondLst>
                                            <p:cond delay="0"/>
                                          </p:stCondLst>
                                        </p:cTn>
                                        <p:tgtEl>
                                          <p:spTgt spid="146"/>
                                        </p:tgtEl>
                                        <p:attrNameLst>
                                          <p:attrName>ppt_x</p:attrName>
                                        </p:attrNameLst>
                                      </p:cBhvr>
                                      <p:tavLst>
                                        <p:tav tm="0">
                                          <p:val>
                                            <p:strVal val="#ppt_x-0.25"/>
                                          </p:val>
                                        </p:tav>
                                        <p:tav tm="100000">
                                          <p:val>
                                            <p:strVal val="#ppt_x"/>
                                          </p:val>
                                        </p:tav>
                                      </p:tavLst>
                                    </p:anim>
                                    <p:anim calcmode="lin" valueType="num">
                                      <p:cBhvr>
                                        <p:cTn id="30" dur="326" tmFilter="0.0,0.0; 0.25,0.07; 0.50,0.2; 0.75,0.467; 1.0,1.0">
                                          <p:stCondLst>
                                            <p:cond delay="0"/>
                                          </p:stCondLst>
                                        </p:cTn>
                                        <p:tgtEl>
                                          <p:spTgt spid="146"/>
                                        </p:tgtEl>
                                        <p:attrNameLst>
                                          <p:attrName>ppt_y</p:attrName>
                                        </p:attrNameLst>
                                      </p:cBhvr>
                                      <p:tavLst>
                                        <p:tav tm="0" fmla="#ppt_y-sin(pi*$)/3">
                                          <p:val>
                                            <p:fltVal val="0.5"/>
                                          </p:val>
                                        </p:tav>
                                        <p:tav tm="100000">
                                          <p:val>
                                            <p:fltVal val="1"/>
                                          </p:val>
                                        </p:tav>
                                      </p:tavLst>
                                    </p:anim>
                                    <p:anim calcmode="lin" valueType="num">
                                      <p:cBhvr>
                                        <p:cTn id="31" dur="326" tmFilter="0, 0; 0.125,0.2665; 0.25,0.4; 0.375,0.465; 0.5,0.5;  0.625,0.535; 0.75,0.6; 0.875,0.7335; 1,1">
                                          <p:stCondLst>
                                            <p:cond delay="326"/>
                                          </p:stCondLst>
                                        </p:cTn>
                                        <p:tgtEl>
                                          <p:spTgt spid="146"/>
                                        </p:tgtEl>
                                        <p:attrNameLst>
                                          <p:attrName>ppt_y</p:attrName>
                                        </p:attrNameLst>
                                      </p:cBhvr>
                                      <p:tavLst>
                                        <p:tav tm="0" fmla="#ppt_y-sin(pi*$)/9">
                                          <p:val>
                                            <p:fltVal val="0"/>
                                          </p:val>
                                        </p:tav>
                                        <p:tav tm="100000">
                                          <p:val>
                                            <p:fltVal val="1"/>
                                          </p:val>
                                        </p:tav>
                                      </p:tavLst>
                                    </p:anim>
                                    <p:anim calcmode="lin" valueType="num">
                                      <p:cBhvr>
                                        <p:cTn id="32" dur="2" tmFilter="0, 0; 0.125,0.2665; 0.25,0.4; 0.375,0.465; 0.5,0.5;  0.625,0.535; 0.75,0.6; 0.875,0.7335; 1,1">
                                          <p:stCondLst>
                                            <p:cond delay="651"/>
                                          </p:stCondLst>
                                        </p:cTn>
                                        <p:tgtEl>
                                          <p:spTgt spid="146"/>
                                        </p:tgtEl>
                                        <p:attrNameLst>
                                          <p:attrName>ppt_y</p:attrName>
                                        </p:attrNameLst>
                                      </p:cBhvr>
                                      <p:tavLst>
                                        <p:tav tm="0" fmla="#ppt_y-sin(pi*$)/27">
                                          <p:val>
                                            <p:fltVal val="0"/>
                                          </p:val>
                                        </p:tav>
                                        <p:tav tm="100000">
                                          <p:val>
                                            <p:fltVal val="1"/>
                                          </p:val>
                                        </p:tav>
                                      </p:tavLst>
                                    </p:anim>
                                    <p:anim calcmode="lin" valueType="num">
                                      <p:cBhvr>
                                        <p:cTn id="33" dur="1" tmFilter="0, 0; 0.125,0.2665; 0.25,0.4; 0.375,0.465; 0.5,0.5;  0.625,0.535; 0.75,0.6; 0.875,0.7335; 1,1">
                                          <p:stCondLst>
                                            <p:cond delay="999"/>
                                          </p:stCondLst>
                                        </p:cTn>
                                        <p:tgtEl>
                                          <p:spTgt spid="146"/>
                                        </p:tgtEl>
                                        <p:attrNameLst>
                                          <p:attrName>ppt_y</p:attrName>
                                        </p:attrNameLst>
                                      </p:cBhvr>
                                      <p:tavLst>
                                        <p:tav tm="0" fmla="#ppt_y-sin(pi*$)/81">
                                          <p:val>
                                            <p:fltVal val="0"/>
                                          </p:val>
                                        </p:tav>
                                        <p:tav tm="100000">
                                          <p:val>
                                            <p:fltVal val="1"/>
                                          </p:val>
                                        </p:tav>
                                      </p:tavLst>
                                    </p:anim>
                                    <p:animScale>
                                      <p:cBhvr>
                                        <p:cTn id="34" dur="1">
                                          <p:stCondLst>
                                            <p:cond delay="320"/>
                                          </p:stCondLst>
                                        </p:cTn>
                                        <p:tgtEl>
                                          <p:spTgt spid="146"/>
                                        </p:tgtEl>
                                      </p:cBhvr>
                                      <p:to x="100000" y="60000"/>
                                    </p:animScale>
                                    <p:animScale>
                                      <p:cBhvr>
                                        <p:cTn id="35" dur="1" decel="50000">
                                          <p:stCondLst>
                                            <p:cond delay="332"/>
                                          </p:stCondLst>
                                        </p:cTn>
                                        <p:tgtEl>
                                          <p:spTgt spid="146"/>
                                        </p:tgtEl>
                                      </p:cBhvr>
                                      <p:to x="100000" y="100000"/>
                                    </p:animScale>
                                    <p:animScale>
                                      <p:cBhvr>
                                        <p:cTn id="36" dur="1">
                                          <p:stCondLst>
                                            <p:cond delay="645"/>
                                          </p:stCondLst>
                                        </p:cTn>
                                        <p:tgtEl>
                                          <p:spTgt spid="146"/>
                                        </p:tgtEl>
                                      </p:cBhvr>
                                      <p:to x="100000" y="80000"/>
                                    </p:animScale>
                                    <p:animScale>
                                      <p:cBhvr>
                                        <p:cTn id="37" dur="1" decel="50000">
                                          <p:stCondLst>
                                            <p:cond delay="658"/>
                                          </p:stCondLst>
                                        </p:cTn>
                                        <p:tgtEl>
                                          <p:spTgt spid="146"/>
                                        </p:tgtEl>
                                      </p:cBhvr>
                                      <p:to x="100000" y="100000"/>
                                    </p:animScale>
                                    <p:animScale>
                                      <p:cBhvr>
                                        <p:cTn id="38" dur="1">
                                          <p:stCondLst>
                                            <p:cond delay="999"/>
                                          </p:stCondLst>
                                        </p:cTn>
                                        <p:tgtEl>
                                          <p:spTgt spid="146"/>
                                        </p:tgtEl>
                                      </p:cBhvr>
                                      <p:to x="100000" y="90000"/>
                                    </p:animScale>
                                    <p:animScale>
                                      <p:cBhvr>
                                        <p:cTn id="39" dur="1" decel="50000">
                                          <p:stCondLst>
                                            <p:cond delay="999"/>
                                          </p:stCondLst>
                                        </p:cTn>
                                        <p:tgtEl>
                                          <p:spTgt spid="146"/>
                                        </p:tgtEl>
                                      </p:cBhvr>
                                      <p:to x="100000" y="100000"/>
                                    </p:animScale>
                                    <p:animScale>
                                      <p:cBhvr>
                                        <p:cTn id="40" dur="1">
                                          <p:stCondLst>
                                            <p:cond delay="999"/>
                                          </p:stCondLst>
                                        </p:cTn>
                                        <p:tgtEl>
                                          <p:spTgt spid="146"/>
                                        </p:tgtEl>
                                      </p:cBhvr>
                                      <p:to x="100000" y="95000"/>
                                    </p:animScale>
                                    <p:animScale>
                                      <p:cBhvr>
                                        <p:cTn id="41" dur="1" decel="50000">
                                          <p:stCondLst>
                                            <p:cond delay="999"/>
                                          </p:stCondLst>
                                        </p:cTn>
                                        <p:tgtEl>
                                          <p:spTgt spid="14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56"/>
        <p:cNvGrpSpPr/>
        <p:nvPr/>
      </p:nvGrpSpPr>
      <p:grpSpPr>
        <a:xfrm>
          <a:off x="0" y="0"/>
          <a:ext cx="0" cy="0"/>
          <a:chOff x="0" y="0"/>
          <a:chExt cx="0" cy="0"/>
        </a:xfrm>
      </p:grpSpPr>
      <p:sp>
        <p:nvSpPr>
          <p:cNvPr id="3457" name="Google Shape;3457;p38"/>
          <p:cNvSpPr txBox="1">
            <a:spLocks noGrp="1"/>
          </p:cNvSpPr>
          <p:nvPr>
            <p:ph type="title"/>
          </p:nvPr>
        </p:nvSpPr>
        <p:spPr>
          <a:xfrm>
            <a:off x="0" y="0"/>
            <a:ext cx="8328837" cy="786810"/>
          </a:xfrm>
          <a:prstGeom prst="rect">
            <a:avLst/>
          </a:prstGeom>
          <a:solidFill>
            <a:schemeClr val="lt1"/>
          </a:solidFill>
        </p:spPr>
        <p:txBody>
          <a:bodyPr spcFirstLastPara="1" wrap="square" lIns="91425" tIns="91425" rIns="91425" bIns="91425" anchor="ctr" anchorCtr="0">
            <a:noAutofit/>
          </a:bodyPr>
          <a:lstStyle/>
          <a:p>
            <a:pPr marL="0" lvl="0" indent="0" rtl="0">
              <a:spcBef>
                <a:spcPts val="0"/>
              </a:spcBef>
              <a:spcAft>
                <a:spcPts val="0"/>
              </a:spcAft>
              <a:buNone/>
            </a:pPr>
            <a:r>
              <a:rPr lang="vi-VN" sz="2400" smtClean="0">
                <a:latin typeface="+mn-lt"/>
              </a:rPr>
              <a:t>0</a:t>
            </a:r>
            <a:r>
              <a:rPr lang="en-US" sz="2400" smtClean="0">
                <a:latin typeface="+mn-lt"/>
              </a:rPr>
              <a:t>6</a:t>
            </a:r>
            <a:r>
              <a:rPr lang="vi-VN" sz="2400" smtClean="0">
                <a:latin typeface="+mn-lt"/>
              </a:rPr>
              <a:t>. </a:t>
            </a:r>
            <a:r>
              <a:rPr lang="vi-VN" sz="2400" smtClean="0">
                <a:latin typeface="+mn-lt"/>
              </a:rPr>
              <a:t>KẾT LUẬN </a:t>
            </a:r>
            <a:endParaRPr sz="2400">
              <a:latin typeface="+mn-lt"/>
            </a:endParaRPr>
          </a:p>
        </p:txBody>
      </p:sp>
      <p:sp>
        <p:nvSpPr>
          <p:cNvPr id="3458" name="Google Shape;3458;p38"/>
          <p:cNvSpPr txBox="1">
            <a:spLocks noGrp="1"/>
          </p:cNvSpPr>
          <p:nvPr>
            <p:ph type="subTitle" idx="1"/>
          </p:nvPr>
        </p:nvSpPr>
        <p:spPr>
          <a:xfrm>
            <a:off x="751367" y="786810"/>
            <a:ext cx="7577470" cy="4356689"/>
          </a:xfrm>
          <a:prstGeom prst="rect">
            <a:avLst/>
          </a:prstGeom>
          <a:solidFill>
            <a:schemeClr val="lt1"/>
          </a:solidFill>
        </p:spPr>
        <p:txBody>
          <a:bodyPr spcFirstLastPara="1" wrap="square" lIns="91425" tIns="91425" rIns="91425" bIns="91425" anchor="t" anchorCtr="0">
            <a:noAutofit/>
          </a:bodyPr>
          <a:lstStyle/>
          <a:p>
            <a:pPr marL="285750" lvl="0" indent="-285750" algn="l" rtl="0">
              <a:spcBef>
                <a:spcPts val="0"/>
              </a:spcBef>
              <a:spcAft>
                <a:spcPts val="600"/>
              </a:spcAft>
              <a:buFont typeface="Wingdings" panose="05000000000000000000" pitchFamily="2" charset="2"/>
              <a:buChar char="q"/>
            </a:pPr>
            <a:r>
              <a:rPr lang="vi-VN" sz="1600" b="1" smtClean="0">
                <a:solidFill>
                  <a:schemeClr val="tx1"/>
                </a:solidFill>
                <a:latin typeface="+mn-lt"/>
              </a:rPr>
              <a:t>KẾT QUẢ ĐẠT ĐƯỢC</a:t>
            </a:r>
          </a:p>
          <a:p>
            <a:pPr marL="361950" lvl="0" indent="0" algn="l" rtl="0">
              <a:spcBef>
                <a:spcPts val="0"/>
              </a:spcBef>
              <a:spcAft>
                <a:spcPts val="600"/>
              </a:spcAft>
              <a:buFont typeface="Wingdings" panose="05000000000000000000" pitchFamily="2" charset="2"/>
              <a:buChar char="Ø"/>
            </a:pPr>
            <a:r>
              <a:rPr lang="vi-VN" sz="1600" b="1" smtClean="0">
                <a:solidFill>
                  <a:schemeClr val="tx1"/>
                </a:solidFill>
                <a:latin typeface="+mn-lt"/>
              </a:rPr>
              <a:t>	</a:t>
            </a:r>
            <a:r>
              <a:rPr lang="vi-VN" sz="1600" smtClean="0">
                <a:solidFill>
                  <a:schemeClr val="tx1"/>
                </a:solidFill>
                <a:latin typeface="+mn-lt"/>
              </a:rPr>
              <a:t>Kiến thức được trau dồi củng cố</a:t>
            </a:r>
            <a:r>
              <a:rPr lang="en-US" sz="1600" smtClean="0">
                <a:solidFill>
                  <a:schemeClr val="tx1"/>
                </a:solidFill>
                <a:latin typeface="+mn-lt"/>
              </a:rPr>
              <a:t> và mở rộng</a:t>
            </a:r>
          </a:p>
          <a:p>
            <a:pPr marL="900113" indent="-538163" algn="l" defTabSz="900113">
              <a:spcAft>
                <a:spcPts val="600"/>
              </a:spcAft>
              <a:buFont typeface="Wingdings" panose="05000000000000000000" pitchFamily="2" charset="2"/>
              <a:buChar char="Ø"/>
            </a:pPr>
            <a:r>
              <a:rPr lang="en-US" sz="1600" smtClean="0">
                <a:solidFill>
                  <a:schemeClr val="tx1"/>
                </a:solidFill>
                <a:latin typeface="+mn-lt"/>
              </a:rPr>
              <a:t>Xây dựng website bán mỹ phẩm trực tuyến.</a:t>
            </a:r>
            <a:endParaRPr lang="vi-VN" sz="1600" smtClean="0">
              <a:solidFill>
                <a:schemeClr val="tx1"/>
              </a:solidFill>
              <a:latin typeface="+mn-lt"/>
            </a:endParaRPr>
          </a:p>
          <a:p>
            <a:pPr marL="285750" lvl="0" indent="-285750" algn="l" rtl="0">
              <a:spcBef>
                <a:spcPts val="0"/>
              </a:spcBef>
              <a:spcAft>
                <a:spcPts val="600"/>
              </a:spcAft>
              <a:buFont typeface="Wingdings" panose="05000000000000000000" pitchFamily="2" charset="2"/>
              <a:buChar char="q"/>
            </a:pPr>
            <a:r>
              <a:rPr lang="vi-VN" sz="1600" b="1" smtClean="0">
                <a:solidFill>
                  <a:schemeClr val="tx1"/>
                </a:solidFill>
                <a:latin typeface="+mn-lt"/>
              </a:rPr>
              <a:t>HẠN CHẾ CỦA ĐỀ TÀI</a:t>
            </a:r>
            <a:endParaRPr lang="vi-VN" sz="1600" smtClean="0">
              <a:solidFill>
                <a:schemeClr val="tx1"/>
              </a:solidFill>
              <a:latin typeface="+mn-lt"/>
            </a:endParaRPr>
          </a:p>
          <a:p>
            <a:pPr marL="361950" lvl="0" indent="0" algn="l" rtl="0">
              <a:spcBef>
                <a:spcPts val="0"/>
              </a:spcBef>
              <a:spcAft>
                <a:spcPts val="600"/>
              </a:spcAft>
              <a:buFont typeface="Wingdings" panose="05000000000000000000" pitchFamily="2" charset="2"/>
              <a:buChar char="Ø"/>
            </a:pPr>
            <a:r>
              <a:rPr lang="vi-VN" sz="1600" smtClean="0">
                <a:solidFill>
                  <a:schemeClr val="tx1"/>
                </a:solidFill>
                <a:latin typeface="+mn-lt"/>
              </a:rPr>
              <a:t>	</a:t>
            </a:r>
            <a:r>
              <a:rPr lang="en-US" sz="1600" smtClean="0">
                <a:solidFill>
                  <a:schemeClr val="tx1"/>
                </a:solidFill>
                <a:latin typeface="+mn-lt"/>
              </a:rPr>
              <a:t>Website chưa được hoàn thiện</a:t>
            </a:r>
            <a:endParaRPr lang="vi-VN" sz="1600" smtClean="0">
              <a:solidFill>
                <a:schemeClr val="tx1"/>
              </a:solidFill>
              <a:latin typeface="+mn-lt"/>
            </a:endParaRPr>
          </a:p>
          <a:p>
            <a:pPr marL="900113" lvl="0" indent="-538163" algn="l" rtl="0">
              <a:spcBef>
                <a:spcPts val="0"/>
              </a:spcBef>
              <a:spcAft>
                <a:spcPts val="600"/>
              </a:spcAft>
              <a:buFont typeface="Wingdings" panose="05000000000000000000" pitchFamily="2" charset="2"/>
              <a:buChar char="Ø"/>
            </a:pPr>
            <a:r>
              <a:rPr lang="vi-VN" sz="1600" smtClean="0">
                <a:solidFill>
                  <a:schemeClr val="tx1"/>
                </a:solidFill>
                <a:latin typeface="+mn-lt"/>
              </a:rPr>
              <a:t>Kỹ năng và kiến thức còn chưa tốt.</a:t>
            </a:r>
          </a:p>
          <a:p>
            <a:pPr marL="285750" indent="-285750" algn="l">
              <a:spcAft>
                <a:spcPts val="600"/>
              </a:spcAft>
              <a:buFont typeface="Wingdings" panose="05000000000000000000" pitchFamily="2" charset="2"/>
              <a:buChar char="q"/>
            </a:pPr>
            <a:r>
              <a:rPr lang="vi-VN" sz="1600" b="1" smtClean="0">
                <a:solidFill>
                  <a:schemeClr val="tx1"/>
                </a:solidFill>
                <a:latin typeface="+mn-lt"/>
              </a:rPr>
              <a:t>HƯỚNG PHÁT TRIỂN CỦA ĐỀ TÀI</a:t>
            </a:r>
          </a:p>
          <a:p>
            <a:pPr marL="900113" indent="-541338" algn="l" defTabSz="720000">
              <a:spcAft>
                <a:spcPts val="600"/>
              </a:spcAft>
              <a:buFont typeface="Wingdings" panose="05000000000000000000" pitchFamily="2" charset="2"/>
              <a:buChar char="Ø"/>
            </a:pPr>
            <a:r>
              <a:rPr lang="en-US" sz="1600" smtClean="0">
                <a:solidFill>
                  <a:schemeClr val="tx1"/>
                </a:solidFill>
                <a:latin typeface="+mn-lt"/>
              </a:rPr>
              <a:t>Xây dựng thêm các giao diện và các chức năng cho website</a:t>
            </a:r>
            <a:r>
              <a:rPr lang="vi-VN" sz="1600" smtClean="0">
                <a:solidFill>
                  <a:schemeClr val="tx1"/>
                </a:solidFill>
                <a:latin typeface="+mn-lt"/>
              </a:rPr>
              <a:t>.</a:t>
            </a:r>
          </a:p>
          <a:p>
            <a:pPr marL="900113" indent="-541338" algn="l" defTabSz="720000">
              <a:spcAft>
                <a:spcPts val="600"/>
              </a:spcAft>
              <a:buFont typeface="Wingdings" panose="05000000000000000000" pitchFamily="2" charset="2"/>
              <a:buChar char="Ø"/>
            </a:pPr>
            <a:r>
              <a:rPr lang="vi-VN" sz="1600" smtClean="0">
                <a:solidFill>
                  <a:schemeClr val="tx1"/>
                </a:solidFill>
                <a:latin typeface="+mn-lt"/>
              </a:rPr>
              <a:t>Tích cực trao đổi, đẩy nhanh tiến độ làm việc.</a:t>
            </a:r>
          </a:p>
          <a:p>
            <a:pPr marL="900113" indent="-541338" algn="l" defTabSz="720000">
              <a:spcAft>
                <a:spcPts val="600"/>
              </a:spcAft>
              <a:buFont typeface="Wingdings" panose="05000000000000000000" pitchFamily="2" charset="2"/>
              <a:buChar char="Ø"/>
            </a:pPr>
            <a:r>
              <a:rPr lang="vi-VN" sz="1600" smtClean="0">
                <a:solidFill>
                  <a:schemeClr val="tx1"/>
                </a:solidFill>
                <a:latin typeface="+mn-lt"/>
              </a:rPr>
              <a:t>Bồi dưỡng, nắm chắc kỹ năng và kiến thức.</a:t>
            </a:r>
            <a:endParaRPr lang="vi-VN" sz="1600">
              <a:solidFill>
                <a:schemeClr val="tx1"/>
              </a:solidFill>
              <a:latin typeface="+mn-lt"/>
            </a:endParaRPr>
          </a:p>
          <a:p>
            <a:pPr marL="285750" lvl="0" indent="-285750" algn="l" rtl="0">
              <a:spcBef>
                <a:spcPts val="0"/>
              </a:spcBef>
              <a:spcAft>
                <a:spcPts val="600"/>
              </a:spcAft>
              <a:buFont typeface="Wingdings" panose="05000000000000000000" pitchFamily="2" charset="2"/>
              <a:buChar char="q"/>
            </a:pPr>
            <a:endParaRPr lang="vi-VN" sz="1600">
              <a:solidFill>
                <a:schemeClr val="tx1"/>
              </a:solidFill>
              <a:latin typeface="+mn-lt"/>
            </a:endParaRPr>
          </a:p>
        </p:txBody>
      </p:sp>
      <p:grpSp>
        <p:nvGrpSpPr>
          <p:cNvPr id="4" name="Google Shape;3927;p60"/>
          <p:cNvGrpSpPr/>
          <p:nvPr/>
        </p:nvGrpSpPr>
        <p:grpSpPr>
          <a:xfrm>
            <a:off x="7257585" y="3408803"/>
            <a:ext cx="1194014" cy="1832487"/>
            <a:chOff x="752175" y="129925"/>
            <a:chExt cx="889525" cy="1423700"/>
          </a:xfrm>
        </p:grpSpPr>
        <p:sp>
          <p:nvSpPr>
            <p:cNvPr id="5" name="Google Shape;3928;p60"/>
            <p:cNvSpPr/>
            <p:nvPr/>
          </p:nvSpPr>
          <p:spPr>
            <a:xfrm>
              <a:off x="889450" y="770625"/>
              <a:ext cx="208625" cy="82850"/>
            </a:xfrm>
            <a:custGeom>
              <a:avLst/>
              <a:gdLst/>
              <a:ahLst/>
              <a:cxnLst/>
              <a:rect l="l" t="t" r="r" b="b"/>
              <a:pathLst>
                <a:path w="8345" h="3314" extrusionOk="0">
                  <a:moveTo>
                    <a:pt x="3506" y="0"/>
                  </a:moveTo>
                  <a:cubicBezTo>
                    <a:pt x="3141" y="0"/>
                    <a:pt x="2777" y="24"/>
                    <a:pt x="2420" y="70"/>
                  </a:cubicBezTo>
                  <a:cubicBezTo>
                    <a:pt x="1675" y="163"/>
                    <a:pt x="1024" y="504"/>
                    <a:pt x="497" y="1032"/>
                  </a:cubicBezTo>
                  <a:cubicBezTo>
                    <a:pt x="124" y="1373"/>
                    <a:pt x="0" y="1931"/>
                    <a:pt x="155" y="2428"/>
                  </a:cubicBezTo>
                  <a:cubicBezTo>
                    <a:pt x="435" y="2986"/>
                    <a:pt x="1086" y="3141"/>
                    <a:pt x="1706" y="3203"/>
                  </a:cubicBezTo>
                  <a:cubicBezTo>
                    <a:pt x="2348" y="3286"/>
                    <a:pt x="2989" y="3313"/>
                    <a:pt x="3630" y="3313"/>
                  </a:cubicBezTo>
                  <a:cubicBezTo>
                    <a:pt x="3950" y="3313"/>
                    <a:pt x="4271" y="3306"/>
                    <a:pt x="4591" y="3296"/>
                  </a:cubicBezTo>
                  <a:cubicBezTo>
                    <a:pt x="5026" y="3265"/>
                    <a:pt x="5491" y="3234"/>
                    <a:pt x="5925" y="3141"/>
                  </a:cubicBezTo>
                  <a:cubicBezTo>
                    <a:pt x="6794" y="2955"/>
                    <a:pt x="7631" y="2552"/>
                    <a:pt x="8345" y="1993"/>
                  </a:cubicBezTo>
                  <a:lnTo>
                    <a:pt x="8314" y="970"/>
                  </a:lnTo>
                  <a:cubicBezTo>
                    <a:pt x="7197" y="318"/>
                    <a:pt x="5863" y="194"/>
                    <a:pt x="4591" y="70"/>
                  </a:cubicBezTo>
                  <a:cubicBezTo>
                    <a:pt x="4235" y="24"/>
                    <a:pt x="3870" y="0"/>
                    <a:pt x="35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929;p60"/>
            <p:cNvSpPr/>
            <p:nvPr/>
          </p:nvSpPr>
          <p:spPr>
            <a:xfrm>
              <a:off x="1126750" y="889975"/>
              <a:ext cx="131850" cy="81800"/>
            </a:xfrm>
            <a:custGeom>
              <a:avLst/>
              <a:gdLst/>
              <a:ahLst/>
              <a:cxnLst/>
              <a:rect l="l" t="t" r="r" b="b"/>
              <a:pathLst>
                <a:path w="5274" h="3272" extrusionOk="0">
                  <a:moveTo>
                    <a:pt x="4305" y="1"/>
                  </a:moveTo>
                  <a:cubicBezTo>
                    <a:pt x="4203" y="1"/>
                    <a:pt x="4101" y="15"/>
                    <a:pt x="4002" y="42"/>
                  </a:cubicBezTo>
                  <a:cubicBezTo>
                    <a:pt x="2575" y="197"/>
                    <a:pt x="1210" y="662"/>
                    <a:pt x="0" y="1438"/>
                  </a:cubicBezTo>
                  <a:lnTo>
                    <a:pt x="466" y="2648"/>
                  </a:lnTo>
                  <a:cubicBezTo>
                    <a:pt x="939" y="3056"/>
                    <a:pt x="1547" y="3271"/>
                    <a:pt x="2154" y="3271"/>
                  </a:cubicBezTo>
                  <a:cubicBezTo>
                    <a:pt x="2423" y="3271"/>
                    <a:pt x="2691" y="3229"/>
                    <a:pt x="2947" y="3144"/>
                  </a:cubicBezTo>
                  <a:cubicBezTo>
                    <a:pt x="3816" y="2834"/>
                    <a:pt x="4498" y="2244"/>
                    <a:pt x="4932" y="1438"/>
                  </a:cubicBezTo>
                  <a:cubicBezTo>
                    <a:pt x="5118" y="1066"/>
                    <a:pt x="5274" y="569"/>
                    <a:pt x="4994" y="259"/>
                  </a:cubicBezTo>
                  <a:cubicBezTo>
                    <a:pt x="4797" y="83"/>
                    <a:pt x="4552" y="1"/>
                    <a:pt x="43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930;p60"/>
            <p:cNvSpPr/>
            <p:nvPr/>
          </p:nvSpPr>
          <p:spPr>
            <a:xfrm>
              <a:off x="1275650" y="1035900"/>
              <a:ext cx="131850" cy="82150"/>
            </a:xfrm>
            <a:custGeom>
              <a:avLst/>
              <a:gdLst/>
              <a:ahLst/>
              <a:cxnLst/>
              <a:rect l="l" t="t" r="r" b="b"/>
              <a:pathLst>
                <a:path w="5274" h="3286" extrusionOk="0">
                  <a:moveTo>
                    <a:pt x="4273" y="1"/>
                  </a:moveTo>
                  <a:cubicBezTo>
                    <a:pt x="4182" y="1"/>
                    <a:pt x="4091" y="12"/>
                    <a:pt x="4002" y="37"/>
                  </a:cubicBezTo>
                  <a:cubicBezTo>
                    <a:pt x="2575" y="192"/>
                    <a:pt x="1210" y="688"/>
                    <a:pt x="0" y="1432"/>
                  </a:cubicBezTo>
                  <a:lnTo>
                    <a:pt x="465" y="2642"/>
                  </a:lnTo>
                  <a:cubicBezTo>
                    <a:pt x="930" y="3065"/>
                    <a:pt x="1524" y="3286"/>
                    <a:pt x="2121" y="3286"/>
                  </a:cubicBezTo>
                  <a:cubicBezTo>
                    <a:pt x="2400" y="3286"/>
                    <a:pt x="2680" y="3237"/>
                    <a:pt x="2947" y="3139"/>
                  </a:cubicBezTo>
                  <a:cubicBezTo>
                    <a:pt x="3784" y="2859"/>
                    <a:pt x="4498" y="2239"/>
                    <a:pt x="4901" y="1463"/>
                  </a:cubicBezTo>
                  <a:cubicBezTo>
                    <a:pt x="5118" y="1091"/>
                    <a:pt x="5273" y="595"/>
                    <a:pt x="4994" y="254"/>
                  </a:cubicBezTo>
                  <a:cubicBezTo>
                    <a:pt x="4788" y="93"/>
                    <a:pt x="4531" y="1"/>
                    <a:pt x="42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931;p60"/>
            <p:cNvSpPr/>
            <p:nvPr/>
          </p:nvSpPr>
          <p:spPr>
            <a:xfrm>
              <a:off x="1242300" y="1218175"/>
              <a:ext cx="262125" cy="151900"/>
            </a:xfrm>
            <a:custGeom>
              <a:avLst/>
              <a:gdLst/>
              <a:ahLst/>
              <a:cxnLst/>
              <a:rect l="l" t="t" r="r" b="b"/>
              <a:pathLst>
                <a:path w="10485" h="6076" extrusionOk="0">
                  <a:moveTo>
                    <a:pt x="5460" y="0"/>
                  </a:moveTo>
                  <a:cubicBezTo>
                    <a:pt x="4650" y="0"/>
                    <a:pt x="3837" y="206"/>
                    <a:pt x="3102" y="624"/>
                  </a:cubicBezTo>
                  <a:cubicBezTo>
                    <a:pt x="2016" y="1121"/>
                    <a:pt x="1055" y="1772"/>
                    <a:pt x="0" y="2300"/>
                  </a:cubicBezTo>
                  <a:lnTo>
                    <a:pt x="0" y="2579"/>
                  </a:lnTo>
                  <a:cubicBezTo>
                    <a:pt x="1086" y="4068"/>
                    <a:pt x="2916" y="4781"/>
                    <a:pt x="4653" y="5401"/>
                  </a:cubicBezTo>
                  <a:cubicBezTo>
                    <a:pt x="5548" y="5727"/>
                    <a:pt x="6490" y="6076"/>
                    <a:pt x="7438" y="6076"/>
                  </a:cubicBezTo>
                  <a:cubicBezTo>
                    <a:pt x="7574" y="6076"/>
                    <a:pt x="7711" y="6068"/>
                    <a:pt x="7848" y="6053"/>
                  </a:cubicBezTo>
                  <a:cubicBezTo>
                    <a:pt x="8934" y="5960"/>
                    <a:pt x="10050" y="5308"/>
                    <a:pt x="10268" y="4192"/>
                  </a:cubicBezTo>
                  <a:cubicBezTo>
                    <a:pt x="10485" y="3044"/>
                    <a:pt x="9616" y="1989"/>
                    <a:pt x="8717" y="1276"/>
                  </a:cubicBezTo>
                  <a:cubicBezTo>
                    <a:pt x="7799" y="432"/>
                    <a:pt x="6632" y="0"/>
                    <a:pt x="54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932;p60"/>
            <p:cNvSpPr/>
            <p:nvPr/>
          </p:nvSpPr>
          <p:spPr>
            <a:xfrm>
              <a:off x="1175250" y="781350"/>
              <a:ext cx="200550" cy="772275"/>
            </a:xfrm>
            <a:custGeom>
              <a:avLst/>
              <a:gdLst/>
              <a:ahLst/>
              <a:cxnLst/>
              <a:rect l="l" t="t" r="r" b="b"/>
              <a:pathLst>
                <a:path w="8022" h="30891" extrusionOk="0">
                  <a:moveTo>
                    <a:pt x="7472" y="1"/>
                  </a:moveTo>
                  <a:cubicBezTo>
                    <a:pt x="7206" y="1"/>
                    <a:pt x="6913" y="116"/>
                    <a:pt x="6839" y="323"/>
                  </a:cubicBezTo>
                  <a:lnTo>
                    <a:pt x="6870" y="323"/>
                  </a:lnTo>
                  <a:cubicBezTo>
                    <a:pt x="5350" y="4914"/>
                    <a:pt x="4233" y="9629"/>
                    <a:pt x="3116" y="14344"/>
                  </a:cubicBezTo>
                  <a:cubicBezTo>
                    <a:pt x="1876" y="19648"/>
                    <a:pt x="480" y="25077"/>
                    <a:pt x="15" y="30536"/>
                  </a:cubicBezTo>
                  <a:cubicBezTo>
                    <a:pt x="1" y="30783"/>
                    <a:pt x="218" y="30891"/>
                    <a:pt x="467" y="30891"/>
                  </a:cubicBezTo>
                  <a:cubicBezTo>
                    <a:pt x="780" y="30891"/>
                    <a:pt x="1145" y="30720"/>
                    <a:pt x="1162" y="30443"/>
                  </a:cubicBezTo>
                  <a:cubicBezTo>
                    <a:pt x="1597" y="25170"/>
                    <a:pt x="2930" y="19866"/>
                    <a:pt x="4140" y="14716"/>
                  </a:cubicBezTo>
                  <a:cubicBezTo>
                    <a:pt x="5257" y="9939"/>
                    <a:pt x="6373" y="5100"/>
                    <a:pt x="7924" y="448"/>
                  </a:cubicBezTo>
                  <a:cubicBezTo>
                    <a:pt x="8022" y="139"/>
                    <a:pt x="7763" y="1"/>
                    <a:pt x="74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933;p60"/>
            <p:cNvSpPr/>
            <p:nvPr/>
          </p:nvSpPr>
          <p:spPr>
            <a:xfrm>
              <a:off x="992900" y="374550"/>
              <a:ext cx="212425" cy="1178375"/>
            </a:xfrm>
            <a:custGeom>
              <a:avLst/>
              <a:gdLst/>
              <a:ahLst/>
              <a:cxnLst/>
              <a:rect l="l" t="t" r="r" b="b"/>
              <a:pathLst>
                <a:path w="8497" h="47135" extrusionOk="0">
                  <a:moveTo>
                    <a:pt x="799" y="1"/>
                  </a:moveTo>
                  <a:cubicBezTo>
                    <a:pt x="445" y="1"/>
                    <a:pt x="0" y="225"/>
                    <a:pt x="81" y="528"/>
                  </a:cubicBezTo>
                  <a:cubicBezTo>
                    <a:pt x="3989" y="15727"/>
                    <a:pt x="6409" y="31268"/>
                    <a:pt x="7340" y="46932"/>
                  </a:cubicBezTo>
                  <a:cubicBezTo>
                    <a:pt x="7350" y="47074"/>
                    <a:pt x="7498" y="47135"/>
                    <a:pt x="7683" y="47135"/>
                  </a:cubicBezTo>
                  <a:cubicBezTo>
                    <a:pt x="8026" y="47135"/>
                    <a:pt x="8497" y="46924"/>
                    <a:pt x="8456" y="46622"/>
                  </a:cubicBezTo>
                  <a:cubicBezTo>
                    <a:pt x="7526" y="30957"/>
                    <a:pt x="5106" y="15417"/>
                    <a:pt x="1198" y="217"/>
                  </a:cubicBezTo>
                  <a:cubicBezTo>
                    <a:pt x="1154" y="66"/>
                    <a:pt x="990"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934;p60"/>
            <p:cNvSpPr/>
            <p:nvPr/>
          </p:nvSpPr>
          <p:spPr>
            <a:xfrm>
              <a:off x="1183350" y="444925"/>
              <a:ext cx="458350" cy="411100"/>
            </a:xfrm>
            <a:custGeom>
              <a:avLst/>
              <a:gdLst/>
              <a:ahLst/>
              <a:cxnLst/>
              <a:rect l="l" t="t" r="r" b="b"/>
              <a:pathLst>
                <a:path w="18334" h="16444" extrusionOk="0">
                  <a:moveTo>
                    <a:pt x="7724" y="0"/>
                  </a:moveTo>
                  <a:cubicBezTo>
                    <a:pt x="6389" y="0"/>
                    <a:pt x="4964" y="349"/>
                    <a:pt x="4250" y="1435"/>
                  </a:cubicBezTo>
                  <a:cubicBezTo>
                    <a:pt x="4140" y="1595"/>
                    <a:pt x="4044" y="1774"/>
                    <a:pt x="3949" y="1954"/>
                  </a:cubicBezTo>
                  <a:lnTo>
                    <a:pt x="3949" y="1954"/>
                  </a:lnTo>
                  <a:cubicBezTo>
                    <a:pt x="1910" y="3337"/>
                    <a:pt x="599" y="5656"/>
                    <a:pt x="187" y="8073"/>
                  </a:cubicBezTo>
                  <a:cubicBezTo>
                    <a:pt x="32" y="8941"/>
                    <a:pt x="1" y="9965"/>
                    <a:pt x="590" y="10648"/>
                  </a:cubicBezTo>
                  <a:cubicBezTo>
                    <a:pt x="962" y="11020"/>
                    <a:pt x="1459" y="11268"/>
                    <a:pt x="1862" y="11640"/>
                  </a:cubicBezTo>
                  <a:cubicBezTo>
                    <a:pt x="2482" y="12230"/>
                    <a:pt x="2730" y="13129"/>
                    <a:pt x="3196" y="13874"/>
                  </a:cubicBezTo>
                  <a:cubicBezTo>
                    <a:pt x="4561" y="16014"/>
                    <a:pt x="7538" y="16324"/>
                    <a:pt x="10082" y="16417"/>
                  </a:cubicBezTo>
                  <a:cubicBezTo>
                    <a:pt x="10420" y="16431"/>
                    <a:pt x="10766" y="16444"/>
                    <a:pt x="11113" y="16444"/>
                  </a:cubicBezTo>
                  <a:cubicBezTo>
                    <a:pt x="12295" y="16444"/>
                    <a:pt x="13490" y="16299"/>
                    <a:pt x="14425" y="15580"/>
                  </a:cubicBezTo>
                  <a:cubicBezTo>
                    <a:pt x="14983" y="15114"/>
                    <a:pt x="15479" y="14556"/>
                    <a:pt x="15852" y="13936"/>
                  </a:cubicBezTo>
                  <a:cubicBezTo>
                    <a:pt x="16379" y="13191"/>
                    <a:pt x="16844" y="12385"/>
                    <a:pt x="17216" y="11547"/>
                  </a:cubicBezTo>
                  <a:cubicBezTo>
                    <a:pt x="18333" y="8879"/>
                    <a:pt x="17620" y="5622"/>
                    <a:pt x="15728" y="3451"/>
                  </a:cubicBezTo>
                  <a:cubicBezTo>
                    <a:pt x="13866" y="1249"/>
                    <a:pt x="10951" y="101"/>
                    <a:pt x="8066" y="8"/>
                  </a:cubicBezTo>
                  <a:cubicBezTo>
                    <a:pt x="7953" y="3"/>
                    <a:pt x="7839" y="0"/>
                    <a:pt x="77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935;p60"/>
            <p:cNvSpPr/>
            <p:nvPr/>
          </p:nvSpPr>
          <p:spPr>
            <a:xfrm>
              <a:off x="1352400" y="596025"/>
              <a:ext cx="124125" cy="106425"/>
            </a:xfrm>
            <a:custGeom>
              <a:avLst/>
              <a:gdLst/>
              <a:ahLst/>
              <a:cxnLst/>
              <a:rect l="l" t="t" r="r" b="b"/>
              <a:pathLst>
                <a:path w="4965" h="4257" extrusionOk="0">
                  <a:moveTo>
                    <a:pt x="2486" y="0"/>
                  </a:moveTo>
                  <a:cubicBezTo>
                    <a:pt x="2055" y="0"/>
                    <a:pt x="1650" y="273"/>
                    <a:pt x="1056" y="478"/>
                  </a:cubicBezTo>
                  <a:cubicBezTo>
                    <a:pt x="776" y="540"/>
                    <a:pt x="528" y="695"/>
                    <a:pt x="342" y="912"/>
                  </a:cubicBezTo>
                  <a:cubicBezTo>
                    <a:pt x="63" y="1316"/>
                    <a:pt x="1" y="1812"/>
                    <a:pt x="187" y="2246"/>
                  </a:cubicBezTo>
                  <a:cubicBezTo>
                    <a:pt x="404" y="2960"/>
                    <a:pt x="900" y="3580"/>
                    <a:pt x="1552" y="3921"/>
                  </a:cubicBezTo>
                  <a:cubicBezTo>
                    <a:pt x="1943" y="4144"/>
                    <a:pt x="2389" y="4256"/>
                    <a:pt x="2838" y="4256"/>
                  </a:cubicBezTo>
                  <a:cubicBezTo>
                    <a:pt x="3138" y="4256"/>
                    <a:pt x="3438" y="4207"/>
                    <a:pt x="3723" y="4107"/>
                  </a:cubicBezTo>
                  <a:cubicBezTo>
                    <a:pt x="3909" y="4076"/>
                    <a:pt x="4064" y="3983"/>
                    <a:pt x="4220" y="3859"/>
                  </a:cubicBezTo>
                  <a:cubicBezTo>
                    <a:pt x="4344" y="3735"/>
                    <a:pt x="4468" y="3580"/>
                    <a:pt x="4530" y="3425"/>
                  </a:cubicBezTo>
                  <a:cubicBezTo>
                    <a:pt x="4902" y="2835"/>
                    <a:pt x="4964" y="2091"/>
                    <a:pt x="4778" y="1409"/>
                  </a:cubicBezTo>
                  <a:cubicBezTo>
                    <a:pt x="4561" y="757"/>
                    <a:pt x="3940" y="292"/>
                    <a:pt x="3227" y="261"/>
                  </a:cubicBezTo>
                  <a:lnTo>
                    <a:pt x="3196" y="261"/>
                  </a:lnTo>
                  <a:cubicBezTo>
                    <a:pt x="2933" y="72"/>
                    <a:pt x="2706" y="0"/>
                    <a:pt x="2486" y="0"/>
                  </a:cubicBezTo>
                  <a:close/>
                </a:path>
              </a:pathLst>
            </a:custGeom>
            <a:solidFill>
              <a:srgbClr val="F0F2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936;p60"/>
            <p:cNvSpPr/>
            <p:nvPr/>
          </p:nvSpPr>
          <p:spPr>
            <a:xfrm>
              <a:off x="1409550" y="452250"/>
              <a:ext cx="60750" cy="172375"/>
            </a:xfrm>
            <a:custGeom>
              <a:avLst/>
              <a:gdLst/>
              <a:ahLst/>
              <a:cxnLst/>
              <a:rect l="l" t="t" r="r" b="b"/>
              <a:pathLst>
                <a:path w="2430" h="6895" extrusionOk="0">
                  <a:moveTo>
                    <a:pt x="2336" y="1"/>
                  </a:moveTo>
                  <a:cubicBezTo>
                    <a:pt x="2183" y="1"/>
                    <a:pt x="1894" y="58"/>
                    <a:pt x="1872" y="149"/>
                  </a:cubicBezTo>
                  <a:cubicBezTo>
                    <a:pt x="1623" y="2476"/>
                    <a:pt x="972" y="4740"/>
                    <a:pt x="10" y="6849"/>
                  </a:cubicBezTo>
                  <a:cubicBezTo>
                    <a:pt x="0" y="6880"/>
                    <a:pt x="52" y="6894"/>
                    <a:pt x="128" y="6894"/>
                  </a:cubicBezTo>
                  <a:cubicBezTo>
                    <a:pt x="279" y="6894"/>
                    <a:pt x="527" y="6839"/>
                    <a:pt x="569" y="6756"/>
                  </a:cubicBezTo>
                  <a:cubicBezTo>
                    <a:pt x="1530" y="4616"/>
                    <a:pt x="2182" y="2352"/>
                    <a:pt x="2430" y="25"/>
                  </a:cubicBezTo>
                  <a:cubicBezTo>
                    <a:pt x="2430" y="9"/>
                    <a:pt x="2392" y="1"/>
                    <a:pt x="2336" y="1"/>
                  </a:cubicBezTo>
                  <a:close/>
                </a:path>
              </a:pathLst>
            </a:custGeom>
            <a:solidFill>
              <a:srgbClr val="F0F2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937;p60"/>
            <p:cNvSpPr/>
            <p:nvPr/>
          </p:nvSpPr>
          <p:spPr>
            <a:xfrm>
              <a:off x="1424600" y="480875"/>
              <a:ext cx="136750" cy="144425"/>
            </a:xfrm>
            <a:custGeom>
              <a:avLst/>
              <a:gdLst/>
              <a:ahLst/>
              <a:cxnLst/>
              <a:rect l="l" t="t" r="r" b="b"/>
              <a:pathLst>
                <a:path w="5470" h="5777" extrusionOk="0">
                  <a:moveTo>
                    <a:pt x="5252" y="1"/>
                  </a:moveTo>
                  <a:cubicBezTo>
                    <a:pt x="5114" y="1"/>
                    <a:pt x="4932" y="55"/>
                    <a:pt x="4868" y="152"/>
                  </a:cubicBezTo>
                  <a:cubicBezTo>
                    <a:pt x="3596" y="2199"/>
                    <a:pt x="2014" y="4060"/>
                    <a:pt x="153" y="5580"/>
                  </a:cubicBezTo>
                  <a:cubicBezTo>
                    <a:pt x="0" y="5714"/>
                    <a:pt x="153" y="5777"/>
                    <a:pt x="329" y="5777"/>
                  </a:cubicBezTo>
                  <a:cubicBezTo>
                    <a:pt x="439" y="5777"/>
                    <a:pt x="558" y="5752"/>
                    <a:pt x="618" y="5704"/>
                  </a:cubicBezTo>
                  <a:lnTo>
                    <a:pt x="618" y="5673"/>
                  </a:lnTo>
                  <a:cubicBezTo>
                    <a:pt x="2479" y="4091"/>
                    <a:pt x="4092" y="2230"/>
                    <a:pt x="5395" y="152"/>
                  </a:cubicBezTo>
                  <a:cubicBezTo>
                    <a:pt x="5470" y="48"/>
                    <a:pt x="5379" y="1"/>
                    <a:pt x="5252" y="1"/>
                  </a:cubicBezTo>
                  <a:close/>
                </a:path>
              </a:pathLst>
            </a:custGeom>
            <a:solidFill>
              <a:srgbClr val="F0F2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938;p60"/>
            <p:cNvSpPr/>
            <p:nvPr/>
          </p:nvSpPr>
          <p:spPr>
            <a:xfrm>
              <a:off x="1438600" y="551750"/>
              <a:ext cx="182975" cy="87975"/>
            </a:xfrm>
            <a:custGeom>
              <a:avLst/>
              <a:gdLst/>
              <a:ahLst/>
              <a:cxnLst/>
              <a:rect l="l" t="t" r="r" b="b"/>
              <a:pathLst>
                <a:path w="7319" h="3519" extrusionOk="0">
                  <a:moveTo>
                    <a:pt x="7209" y="1"/>
                  </a:moveTo>
                  <a:cubicBezTo>
                    <a:pt x="7078" y="1"/>
                    <a:pt x="6839" y="48"/>
                    <a:pt x="6758" y="109"/>
                  </a:cubicBezTo>
                  <a:cubicBezTo>
                    <a:pt x="4897" y="1660"/>
                    <a:pt x="2664" y="2776"/>
                    <a:pt x="306" y="3366"/>
                  </a:cubicBezTo>
                  <a:cubicBezTo>
                    <a:pt x="41" y="3414"/>
                    <a:pt x="1" y="3519"/>
                    <a:pt x="157" y="3519"/>
                  </a:cubicBezTo>
                  <a:cubicBezTo>
                    <a:pt x="202" y="3519"/>
                    <a:pt x="262" y="3510"/>
                    <a:pt x="337" y="3490"/>
                  </a:cubicBezTo>
                  <a:cubicBezTo>
                    <a:pt x="2881" y="2900"/>
                    <a:pt x="5269" y="1722"/>
                    <a:pt x="7286" y="47"/>
                  </a:cubicBezTo>
                  <a:cubicBezTo>
                    <a:pt x="7318" y="14"/>
                    <a:pt x="7279" y="1"/>
                    <a:pt x="7209" y="1"/>
                  </a:cubicBezTo>
                  <a:close/>
                </a:path>
              </a:pathLst>
            </a:custGeom>
            <a:solidFill>
              <a:srgbClr val="F0F2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939;p60"/>
            <p:cNvSpPr/>
            <p:nvPr/>
          </p:nvSpPr>
          <p:spPr>
            <a:xfrm>
              <a:off x="1444700" y="648050"/>
              <a:ext cx="193850" cy="22750"/>
            </a:xfrm>
            <a:custGeom>
              <a:avLst/>
              <a:gdLst/>
              <a:ahLst/>
              <a:cxnLst/>
              <a:rect l="l" t="t" r="r" b="b"/>
              <a:pathLst>
                <a:path w="7754" h="910" extrusionOk="0">
                  <a:moveTo>
                    <a:pt x="7615" y="0"/>
                  </a:moveTo>
                  <a:cubicBezTo>
                    <a:pt x="7490" y="0"/>
                    <a:pt x="7281" y="36"/>
                    <a:pt x="7228" y="72"/>
                  </a:cubicBezTo>
                  <a:cubicBezTo>
                    <a:pt x="6446" y="497"/>
                    <a:pt x="5402" y="662"/>
                    <a:pt x="4324" y="662"/>
                  </a:cubicBezTo>
                  <a:cubicBezTo>
                    <a:pt x="2964" y="662"/>
                    <a:pt x="1548" y="401"/>
                    <a:pt x="528" y="72"/>
                  </a:cubicBezTo>
                  <a:cubicBezTo>
                    <a:pt x="341" y="72"/>
                    <a:pt x="155" y="134"/>
                    <a:pt x="0" y="258"/>
                  </a:cubicBezTo>
                  <a:cubicBezTo>
                    <a:pt x="1166" y="652"/>
                    <a:pt x="2547" y="910"/>
                    <a:pt x="3917" y="910"/>
                  </a:cubicBezTo>
                  <a:cubicBezTo>
                    <a:pt x="5245" y="910"/>
                    <a:pt x="6563" y="667"/>
                    <a:pt x="7662" y="72"/>
                  </a:cubicBezTo>
                  <a:cubicBezTo>
                    <a:pt x="7754" y="20"/>
                    <a:pt x="7707" y="0"/>
                    <a:pt x="7615" y="0"/>
                  </a:cubicBezTo>
                  <a:close/>
                </a:path>
              </a:pathLst>
            </a:custGeom>
            <a:solidFill>
              <a:srgbClr val="F0F2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940;p60"/>
            <p:cNvSpPr/>
            <p:nvPr/>
          </p:nvSpPr>
          <p:spPr>
            <a:xfrm>
              <a:off x="1440200" y="669450"/>
              <a:ext cx="186775" cy="108575"/>
            </a:xfrm>
            <a:custGeom>
              <a:avLst/>
              <a:gdLst/>
              <a:ahLst/>
              <a:cxnLst/>
              <a:rect l="l" t="t" r="r" b="b"/>
              <a:pathLst>
                <a:path w="7471" h="4343" extrusionOk="0">
                  <a:moveTo>
                    <a:pt x="482" y="0"/>
                  </a:moveTo>
                  <a:cubicBezTo>
                    <a:pt x="275" y="0"/>
                    <a:pt x="1" y="153"/>
                    <a:pt x="118" y="271"/>
                  </a:cubicBezTo>
                  <a:cubicBezTo>
                    <a:pt x="1948" y="2194"/>
                    <a:pt x="4275" y="3590"/>
                    <a:pt x="6849" y="4334"/>
                  </a:cubicBezTo>
                  <a:cubicBezTo>
                    <a:pt x="6866" y="4340"/>
                    <a:pt x="6885" y="4342"/>
                    <a:pt x="6905" y="4342"/>
                  </a:cubicBezTo>
                  <a:cubicBezTo>
                    <a:pt x="7112" y="4342"/>
                    <a:pt x="7470" y="4078"/>
                    <a:pt x="7160" y="3993"/>
                  </a:cubicBezTo>
                  <a:cubicBezTo>
                    <a:pt x="4678" y="3280"/>
                    <a:pt x="2445" y="1915"/>
                    <a:pt x="646" y="54"/>
                  </a:cubicBezTo>
                  <a:cubicBezTo>
                    <a:pt x="608" y="16"/>
                    <a:pt x="548" y="0"/>
                    <a:pt x="482" y="0"/>
                  </a:cubicBezTo>
                  <a:close/>
                </a:path>
              </a:pathLst>
            </a:custGeom>
            <a:solidFill>
              <a:srgbClr val="F0F2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941;p60"/>
            <p:cNvSpPr/>
            <p:nvPr/>
          </p:nvSpPr>
          <p:spPr>
            <a:xfrm>
              <a:off x="1412125" y="681825"/>
              <a:ext cx="29500" cy="185950"/>
            </a:xfrm>
            <a:custGeom>
              <a:avLst/>
              <a:gdLst/>
              <a:ahLst/>
              <a:cxnLst/>
              <a:rect l="l" t="t" r="r" b="b"/>
              <a:pathLst>
                <a:path w="1180" h="7438" extrusionOk="0">
                  <a:moveTo>
                    <a:pt x="1087" y="0"/>
                  </a:moveTo>
                  <a:cubicBezTo>
                    <a:pt x="928" y="0"/>
                    <a:pt x="621" y="64"/>
                    <a:pt x="621" y="179"/>
                  </a:cubicBezTo>
                  <a:cubicBezTo>
                    <a:pt x="497" y="1451"/>
                    <a:pt x="435" y="2723"/>
                    <a:pt x="373" y="3994"/>
                  </a:cubicBezTo>
                  <a:cubicBezTo>
                    <a:pt x="342" y="4956"/>
                    <a:pt x="0" y="6538"/>
                    <a:pt x="342" y="7406"/>
                  </a:cubicBezTo>
                  <a:cubicBezTo>
                    <a:pt x="342" y="7437"/>
                    <a:pt x="435" y="7437"/>
                    <a:pt x="466" y="7437"/>
                  </a:cubicBezTo>
                  <a:lnTo>
                    <a:pt x="528" y="7437"/>
                  </a:lnTo>
                  <a:cubicBezTo>
                    <a:pt x="652" y="7437"/>
                    <a:pt x="1148" y="7220"/>
                    <a:pt x="900" y="7220"/>
                  </a:cubicBezTo>
                  <a:cubicBezTo>
                    <a:pt x="714" y="7220"/>
                    <a:pt x="1117" y="551"/>
                    <a:pt x="1179" y="24"/>
                  </a:cubicBezTo>
                  <a:cubicBezTo>
                    <a:pt x="1179" y="8"/>
                    <a:pt x="1142" y="0"/>
                    <a:pt x="1087" y="0"/>
                  </a:cubicBezTo>
                  <a:close/>
                </a:path>
              </a:pathLst>
            </a:custGeom>
            <a:solidFill>
              <a:srgbClr val="F0F2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942;p60"/>
            <p:cNvSpPr/>
            <p:nvPr/>
          </p:nvSpPr>
          <p:spPr>
            <a:xfrm>
              <a:off x="1322325" y="679475"/>
              <a:ext cx="99750" cy="176150"/>
            </a:xfrm>
            <a:custGeom>
              <a:avLst/>
              <a:gdLst/>
              <a:ahLst/>
              <a:cxnLst/>
              <a:rect l="l" t="t" r="r" b="b"/>
              <a:pathLst>
                <a:path w="3990" h="7046" extrusionOk="0">
                  <a:moveTo>
                    <a:pt x="3790" y="0"/>
                  </a:moveTo>
                  <a:cubicBezTo>
                    <a:pt x="3648" y="0"/>
                    <a:pt x="3457" y="50"/>
                    <a:pt x="3406" y="118"/>
                  </a:cubicBezTo>
                  <a:cubicBezTo>
                    <a:pt x="1979" y="2227"/>
                    <a:pt x="832" y="4523"/>
                    <a:pt x="25" y="6942"/>
                  </a:cubicBezTo>
                  <a:cubicBezTo>
                    <a:pt x="1" y="7015"/>
                    <a:pt x="72" y="7045"/>
                    <a:pt x="172" y="7045"/>
                  </a:cubicBezTo>
                  <a:cubicBezTo>
                    <a:pt x="326" y="7045"/>
                    <a:pt x="546" y="6974"/>
                    <a:pt x="584" y="6880"/>
                  </a:cubicBezTo>
                  <a:cubicBezTo>
                    <a:pt x="1390" y="4492"/>
                    <a:pt x="2507" y="2196"/>
                    <a:pt x="3934" y="118"/>
                  </a:cubicBezTo>
                  <a:cubicBezTo>
                    <a:pt x="3990" y="34"/>
                    <a:pt x="3907" y="0"/>
                    <a:pt x="3790" y="0"/>
                  </a:cubicBezTo>
                  <a:close/>
                </a:path>
              </a:pathLst>
            </a:custGeom>
            <a:solidFill>
              <a:srgbClr val="F0F2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943;p60"/>
            <p:cNvSpPr/>
            <p:nvPr/>
          </p:nvSpPr>
          <p:spPr>
            <a:xfrm>
              <a:off x="1235800" y="672300"/>
              <a:ext cx="167100" cy="152250"/>
            </a:xfrm>
            <a:custGeom>
              <a:avLst/>
              <a:gdLst/>
              <a:ahLst/>
              <a:cxnLst/>
              <a:rect l="l" t="t" r="r" b="b"/>
              <a:pathLst>
                <a:path w="6684" h="6090" extrusionOk="0">
                  <a:moveTo>
                    <a:pt x="6530" y="0"/>
                  </a:moveTo>
                  <a:cubicBezTo>
                    <a:pt x="6404" y="0"/>
                    <a:pt x="6206" y="43"/>
                    <a:pt x="6154" y="95"/>
                  </a:cubicBezTo>
                  <a:cubicBezTo>
                    <a:pt x="3703" y="1584"/>
                    <a:pt x="1594" y="3631"/>
                    <a:pt x="12" y="6050"/>
                  </a:cubicBezTo>
                  <a:cubicBezTo>
                    <a:pt x="0" y="6074"/>
                    <a:pt x="67" y="6089"/>
                    <a:pt x="159" y="6089"/>
                  </a:cubicBezTo>
                  <a:cubicBezTo>
                    <a:pt x="305" y="6089"/>
                    <a:pt x="513" y="6052"/>
                    <a:pt x="570" y="5957"/>
                  </a:cubicBezTo>
                  <a:cubicBezTo>
                    <a:pt x="2121" y="3569"/>
                    <a:pt x="4169" y="1584"/>
                    <a:pt x="6588" y="95"/>
                  </a:cubicBezTo>
                  <a:cubicBezTo>
                    <a:pt x="6684" y="26"/>
                    <a:pt x="6629" y="0"/>
                    <a:pt x="6530" y="0"/>
                  </a:cubicBezTo>
                  <a:close/>
                </a:path>
              </a:pathLst>
            </a:custGeom>
            <a:solidFill>
              <a:srgbClr val="F0F2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944;p60"/>
            <p:cNvSpPr/>
            <p:nvPr/>
          </p:nvSpPr>
          <p:spPr>
            <a:xfrm>
              <a:off x="1179825" y="647450"/>
              <a:ext cx="208550" cy="89800"/>
            </a:xfrm>
            <a:custGeom>
              <a:avLst/>
              <a:gdLst/>
              <a:ahLst/>
              <a:cxnLst/>
              <a:rect l="l" t="t" r="r" b="b"/>
              <a:pathLst>
                <a:path w="8342" h="3592" extrusionOk="0">
                  <a:moveTo>
                    <a:pt x="8012" y="1"/>
                  </a:moveTo>
                  <a:cubicBezTo>
                    <a:pt x="7996" y="1"/>
                    <a:pt x="7978" y="2"/>
                    <a:pt x="7959" y="3"/>
                  </a:cubicBezTo>
                  <a:cubicBezTo>
                    <a:pt x="5043" y="251"/>
                    <a:pt x="2313" y="1461"/>
                    <a:pt x="142" y="3415"/>
                  </a:cubicBezTo>
                  <a:cubicBezTo>
                    <a:pt x="0" y="3539"/>
                    <a:pt x="121" y="3592"/>
                    <a:pt x="273" y="3592"/>
                  </a:cubicBezTo>
                  <a:cubicBezTo>
                    <a:pt x="389" y="3592"/>
                    <a:pt x="523" y="3562"/>
                    <a:pt x="576" y="3508"/>
                  </a:cubicBezTo>
                  <a:cubicBezTo>
                    <a:pt x="2592" y="1678"/>
                    <a:pt x="5167" y="530"/>
                    <a:pt x="7897" y="313"/>
                  </a:cubicBezTo>
                  <a:cubicBezTo>
                    <a:pt x="8133" y="284"/>
                    <a:pt x="8341" y="1"/>
                    <a:pt x="8012" y="1"/>
                  </a:cubicBezTo>
                  <a:close/>
                </a:path>
              </a:pathLst>
            </a:custGeom>
            <a:solidFill>
              <a:srgbClr val="F0F2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945;p60"/>
            <p:cNvSpPr/>
            <p:nvPr/>
          </p:nvSpPr>
          <p:spPr>
            <a:xfrm>
              <a:off x="1169450" y="626175"/>
              <a:ext cx="215150" cy="44475"/>
            </a:xfrm>
            <a:custGeom>
              <a:avLst/>
              <a:gdLst/>
              <a:ahLst/>
              <a:cxnLst/>
              <a:rect l="l" t="t" r="r" b="b"/>
              <a:pathLst>
                <a:path w="8606" h="1779" extrusionOk="0">
                  <a:moveTo>
                    <a:pt x="5293" y="1"/>
                  </a:moveTo>
                  <a:cubicBezTo>
                    <a:pt x="3486" y="1"/>
                    <a:pt x="1741" y="372"/>
                    <a:pt x="216" y="1536"/>
                  </a:cubicBezTo>
                  <a:cubicBezTo>
                    <a:pt x="0" y="1687"/>
                    <a:pt x="174" y="1778"/>
                    <a:pt x="362" y="1778"/>
                  </a:cubicBezTo>
                  <a:cubicBezTo>
                    <a:pt x="445" y="1778"/>
                    <a:pt x="531" y="1760"/>
                    <a:pt x="588" y="1723"/>
                  </a:cubicBezTo>
                  <a:cubicBezTo>
                    <a:pt x="1982" y="667"/>
                    <a:pt x="3556" y="340"/>
                    <a:pt x="5185" y="340"/>
                  </a:cubicBezTo>
                  <a:cubicBezTo>
                    <a:pt x="6093" y="340"/>
                    <a:pt x="7018" y="442"/>
                    <a:pt x="7939" y="575"/>
                  </a:cubicBezTo>
                  <a:cubicBezTo>
                    <a:pt x="7948" y="576"/>
                    <a:pt x="7958" y="577"/>
                    <a:pt x="7968" y="577"/>
                  </a:cubicBezTo>
                  <a:cubicBezTo>
                    <a:pt x="8171" y="577"/>
                    <a:pt x="8606" y="294"/>
                    <a:pt x="8281" y="265"/>
                  </a:cubicBezTo>
                  <a:cubicBezTo>
                    <a:pt x="7284" y="111"/>
                    <a:pt x="6280" y="1"/>
                    <a:pt x="5293" y="1"/>
                  </a:cubicBezTo>
                  <a:close/>
                </a:path>
              </a:pathLst>
            </a:custGeom>
            <a:solidFill>
              <a:srgbClr val="F0F2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946;p60"/>
            <p:cNvSpPr/>
            <p:nvPr/>
          </p:nvSpPr>
          <p:spPr>
            <a:xfrm>
              <a:off x="1190875" y="562150"/>
              <a:ext cx="207375" cy="67800"/>
            </a:xfrm>
            <a:custGeom>
              <a:avLst/>
              <a:gdLst/>
              <a:ahLst/>
              <a:cxnLst/>
              <a:rect l="l" t="t" r="r" b="b"/>
              <a:pathLst>
                <a:path w="8295" h="2712" extrusionOk="0">
                  <a:moveTo>
                    <a:pt x="2304" y="1"/>
                  </a:moveTo>
                  <a:cubicBezTo>
                    <a:pt x="1631" y="1"/>
                    <a:pt x="954" y="83"/>
                    <a:pt x="289" y="251"/>
                  </a:cubicBezTo>
                  <a:cubicBezTo>
                    <a:pt x="0" y="330"/>
                    <a:pt x="0" y="520"/>
                    <a:pt x="214" y="520"/>
                  </a:cubicBezTo>
                  <a:cubicBezTo>
                    <a:pt x="253" y="520"/>
                    <a:pt x="299" y="513"/>
                    <a:pt x="351" y="499"/>
                  </a:cubicBezTo>
                  <a:cubicBezTo>
                    <a:pt x="936" y="362"/>
                    <a:pt x="1528" y="294"/>
                    <a:pt x="2116" y="294"/>
                  </a:cubicBezTo>
                  <a:cubicBezTo>
                    <a:pt x="4181" y="294"/>
                    <a:pt x="6199" y="1125"/>
                    <a:pt x="7672" y="2671"/>
                  </a:cubicBezTo>
                  <a:cubicBezTo>
                    <a:pt x="7700" y="2699"/>
                    <a:pt x="7750" y="2711"/>
                    <a:pt x="7808" y="2711"/>
                  </a:cubicBezTo>
                  <a:cubicBezTo>
                    <a:pt x="8003" y="2711"/>
                    <a:pt x="8295" y="2573"/>
                    <a:pt x="8199" y="2453"/>
                  </a:cubicBezTo>
                  <a:cubicBezTo>
                    <a:pt x="6634" y="865"/>
                    <a:pt x="4489" y="1"/>
                    <a:pt x="2304" y="1"/>
                  </a:cubicBezTo>
                  <a:close/>
                </a:path>
              </a:pathLst>
            </a:custGeom>
            <a:solidFill>
              <a:srgbClr val="F0F2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947;p60"/>
            <p:cNvSpPr/>
            <p:nvPr/>
          </p:nvSpPr>
          <p:spPr>
            <a:xfrm>
              <a:off x="1323225" y="427825"/>
              <a:ext cx="82450" cy="194600"/>
            </a:xfrm>
            <a:custGeom>
              <a:avLst/>
              <a:gdLst/>
              <a:ahLst/>
              <a:cxnLst/>
              <a:rect l="l" t="t" r="r" b="b"/>
              <a:pathLst>
                <a:path w="3298" h="7784" extrusionOk="0">
                  <a:moveTo>
                    <a:pt x="454" y="0"/>
                  </a:moveTo>
                  <a:cubicBezTo>
                    <a:pt x="250" y="0"/>
                    <a:pt x="0" y="153"/>
                    <a:pt x="113" y="289"/>
                  </a:cubicBezTo>
                  <a:cubicBezTo>
                    <a:pt x="1695" y="2429"/>
                    <a:pt x="2595" y="5004"/>
                    <a:pt x="2719" y="7671"/>
                  </a:cubicBezTo>
                  <a:cubicBezTo>
                    <a:pt x="2719" y="7749"/>
                    <a:pt x="2795" y="7783"/>
                    <a:pt x="2891" y="7783"/>
                  </a:cubicBezTo>
                  <a:cubicBezTo>
                    <a:pt x="3062" y="7783"/>
                    <a:pt x="3297" y="7675"/>
                    <a:pt x="3277" y="7516"/>
                  </a:cubicBezTo>
                  <a:lnTo>
                    <a:pt x="3277" y="7485"/>
                  </a:lnTo>
                  <a:cubicBezTo>
                    <a:pt x="3153" y="4818"/>
                    <a:pt x="2223" y="2212"/>
                    <a:pt x="641" y="72"/>
                  </a:cubicBezTo>
                  <a:cubicBezTo>
                    <a:pt x="599" y="21"/>
                    <a:pt x="530" y="0"/>
                    <a:pt x="454" y="0"/>
                  </a:cubicBezTo>
                  <a:close/>
                </a:path>
              </a:pathLst>
            </a:custGeom>
            <a:solidFill>
              <a:srgbClr val="F0F2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948;p60"/>
            <p:cNvSpPr/>
            <p:nvPr/>
          </p:nvSpPr>
          <p:spPr>
            <a:xfrm>
              <a:off x="1432750" y="673050"/>
              <a:ext cx="123750" cy="167850"/>
            </a:xfrm>
            <a:custGeom>
              <a:avLst/>
              <a:gdLst/>
              <a:ahLst/>
              <a:cxnLst/>
              <a:rect l="l" t="t" r="r" b="b"/>
              <a:pathLst>
                <a:path w="4950" h="6714" extrusionOk="0">
                  <a:moveTo>
                    <a:pt x="462" y="0"/>
                  </a:moveTo>
                  <a:cubicBezTo>
                    <a:pt x="282" y="0"/>
                    <a:pt x="0" y="110"/>
                    <a:pt x="44" y="220"/>
                  </a:cubicBezTo>
                  <a:cubicBezTo>
                    <a:pt x="726" y="2856"/>
                    <a:pt x="1719" y="5493"/>
                    <a:pt x="4325" y="6703"/>
                  </a:cubicBezTo>
                  <a:cubicBezTo>
                    <a:pt x="4340" y="6710"/>
                    <a:pt x="4361" y="6714"/>
                    <a:pt x="4386" y="6714"/>
                  </a:cubicBezTo>
                  <a:cubicBezTo>
                    <a:pt x="4566" y="6714"/>
                    <a:pt x="4950" y="6536"/>
                    <a:pt x="4759" y="6455"/>
                  </a:cubicBezTo>
                  <a:cubicBezTo>
                    <a:pt x="2246" y="5276"/>
                    <a:pt x="1254" y="2608"/>
                    <a:pt x="602" y="65"/>
                  </a:cubicBezTo>
                  <a:cubicBezTo>
                    <a:pt x="593" y="19"/>
                    <a:pt x="536" y="0"/>
                    <a:pt x="462" y="0"/>
                  </a:cubicBezTo>
                  <a:close/>
                </a:path>
              </a:pathLst>
            </a:custGeom>
            <a:solidFill>
              <a:srgbClr val="F0F2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949;p60"/>
            <p:cNvSpPr/>
            <p:nvPr/>
          </p:nvSpPr>
          <p:spPr>
            <a:xfrm>
              <a:off x="752175" y="162500"/>
              <a:ext cx="466100" cy="358725"/>
            </a:xfrm>
            <a:custGeom>
              <a:avLst/>
              <a:gdLst/>
              <a:ahLst/>
              <a:cxnLst/>
              <a:rect l="l" t="t" r="r" b="b"/>
              <a:pathLst>
                <a:path w="18644" h="14349" extrusionOk="0">
                  <a:moveTo>
                    <a:pt x="10635" y="0"/>
                  </a:moveTo>
                  <a:cubicBezTo>
                    <a:pt x="10493" y="0"/>
                    <a:pt x="10351" y="14"/>
                    <a:pt x="10206" y="45"/>
                  </a:cubicBezTo>
                  <a:cubicBezTo>
                    <a:pt x="9098" y="255"/>
                    <a:pt x="8308" y="1477"/>
                    <a:pt x="7194" y="1477"/>
                  </a:cubicBezTo>
                  <a:cubicBezTo>
                    <a:pt x="7154" y="1477"/>
                    <a:pt x="7114" y="1475"/>
                    <a:pt x="7073" y="1472"/>
                  </a:cubicBezTo>
                  <a:cubicBezTo>
                    <a:pt x="6360" y="1441"/>
                    <a:pt x="5771" y="852"/>
                    <a:pt x="5057" y="758"/>
                  </a:cubicBezTo>
                  <a:cubicBezTo>
                    <a:pt x="4957" y="740"/>
                    <a:pt x="4859" y="732"/>
                    <a:pt x="4762" y="732"/>
                  </a:cubicBezTo>
                  <a:cubicBezTo>
                    <a:pt x="3687" y="732"/>
                    <a:pt x="2793" y="1766"/>
                    <a:pt x="1769" y="2278"/>
                  </a:cubicBezTo>
                  <a:cubicBezTo>
                    <a:pt x="1304" y="2465"/>
                    <a:pt x="838" y="2713"/>
                    <a:pt x="435" y="3023"/>
                  </a:cubicBezTo>
                  <a:cubicBezTo>
                    <a:pt x="63" y="3395"/>
                    <a:pt x="1" y="4109"/>
                    <a:pt x="435" y="4326"/>
                  </a:cubicBezTo>
                  <a:lnTo>
                    <a:pt x="311" y="3488"/>
                  </a:lnTo>
                  <a:lnTo>
                    <a:pt x="311" y="3488"/>
                  </a:lnTo>
                  <a:cubicBezTo>
                    <a:pt x="1087" y="6063"/>
                    <a:pt x="2110" y="8637"/>
                    <a:pt x="3847" y="10685"/>
                  </a:cubicBezTo>
                  <a:cubicBezTo>
                    <a:pt x="5584" y="12732"/>
                    <a:pt x="8128" y="14283"/>
                    <a:pt x="10796" y="14345"/>
                  </a:cubicBezTo>
                  <a:cubicBezTo>
                    <a:pt x="10861" y="14347"/>
                    <a:pt x="10927" y="14349"/>
                    <a:pt x="10992" y="14349"/>
                  </a:cubicBezTo>
                  <a:cubicBezTo>
                    <a:pt x="11702" y="14349"/>
                    <a:pt x="12407" y="14197"/>
                    <a:pt x="13060" y="13942"/>
                  </a:cubicBezTo>
                  <a:cubicBezTo>
                    <a:pt x="14084" y="13476"/>
                    <a:pt x="14952" y="12763"/>
                    <a:pt x="15573" y="11863"/>
                  </a:cubicBezTo>
                  <a:cubicBezTo>
                    <a:pt x="17558" y="9227"/>
                    <a:pt x="18178" y="5846"/>
                    <a:pt x="18520" y="2589"/>
                  </a:cubicBezTo>
                  <a:cubicBezTo>
                    <a:pt x="18644" y="2061"/>
                    <a:pt x="18582" y="1503"/>
                    <a:pt x="18333" y="1038"/>
                  </a:cubicBezTo>
                  <a:cubicBezTo>
                    <a:pt x="18015" y="561"/>
                    <a:pt x="17448" y="383"/>
                    <a:pt x="16862" y="383"/>
                  </a:cubicBezTo>
                  <a:cubicBezTo>
                    <a:pt x="16648" y="383"/>
                    <a:pt x="16432" y="407"/>
                    <a:pt x="16224" y="448"/>
                  </a:cubicBezTo>
                  <a:cubicBezTo>
                    <a:pt x="15480" y="603"/>
                    <a:pt x="14766" y="945"/>
                    <a:pt x="13991" y="945"/>
                  </a:cubicBezTo>
                  <a:cubicBezTo>
                    <a:pt x="12832" y="889"/>
                    <a:pt x="11772" y="0"/>
                    <a:pt x="106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950;p60"/>
            <p:cNvSpPr/>
            <p:nvPr/>
          </p:nvSpPr>
          <p:spPr>
            <a:xfrm>
              <a:off x="1051525" y="153850"/>
              <a:ext cx="56475" cy="368100"/>
            </a:xfrm>
            <a:custGeom>
              <a:avLst/>
              <a:gdLst/>
              <a:ahLst/>
              <a:cxnLst/>
              <a:rect l="l" t="t" r="r" b="b"/>
              <a:pathLst>
                <a:path w="2259" h="14724" extrusionOk="0">
                  <a:moveTo>
                    <a:pt x="2185" y="1"/>
                  </a:moveTo>
                  <a:cubicBezTo>
                    <a:pt x="2115" y="1"/>
                    <a:pt x="2005" y="31"/>
                    <a:pt x="1986" y="50"/>
                  </a:cubicBezTo>
                  <a:cubicBezTo>
                    <a:pt x="1520" y="670"/>
                    <a:pt x="1644" y="1198"/>
                    <a:pt x="1675" y="1973"/>
                  </a:cubicBezTo>
                  <a:cubicBezTo>
                    <a:pt x="1675" y="3307"/>
                    <a:pt x="1675" y="4610"/>
                    <a:pt x="1551" y="5912"/>
                  </a:cubicBezTo>
                  <a:cubicBezTo>
                    <a:pt x="1334" y="8890"/>
                    <a:pt x="838" y="11806"/>
                    <a:pt x="0" y="14691"/>
                  </a:cubicBezTo>
                  <a:cubicBezTo>
                    <a:pt x="0" y="14713"/>
                    <a:pt x="35" y="14723"/>
                    <a:pt x="81" y="14723"/>
                  </a:cubicBezTo>
                  <a:cubicBezTo>
                    <a:pt x="163" y="14723"/>
                    <a:pt x="280" y="14689"/>
                    <a:pt x="280" y="14629"/>
                  </a:cubicBezTo>
                  <a:lnTo>
                    <a:pt x="311" y="14660"/>
                  </a:lnTo>
                  <a:cubicBezTo>
                    <a:pt x="931" y="12364"/>
                    <a:pt x="1396" y="10007"/>
                    <a:pt x="1675" y="7649"/>
                  </a:cubicBezTo>
                  <a:cubicBezTo>
                    <a:pt x="1800" y="6564"/>
                    <a:pt x="1893" y="5478"/>
                    <a:pt x="1924" y="4424"/>
                  </a:cubicBezTo>
                  <a:cubicBezTo>
                    <a:pt x="1955" y="3307"/>
                    <a:pt x="1582" y="949"/>
                    <a:pt x="2234" y="50"/>
                  </a:cubicBezTo>
                  <a:cubicBezTo>
                    <a:pt x="2258" y="13"/>
                    <a:pt x="2230" y="1"/>
                    <a:pt x="2185" y="1"/>
                  </a:cubicBezTo>
                  <a:close/>
                </a:path>
              </a:pathLst>
            </a:custGeom>
            <a:solidFill>
              <a:srgbClr val="F0F2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951;p60"/>
            <p:cNvSpPr/>
            <p:nvPr/>
          </p:nvSpPr>
          <p:spPr>
            <a:xfrm>
              <a:off x="1048500" y="160100"/>
              <a:ext cx="138750" cy="378775"/>
            </a:xfrm>
            <a:custGeom>
              <a:avLst/>
              <a:gdLst/>
              <a:ahLst/>
              <a:cxnLst/>
              <a:rect l="l" t="t" r="r" b="b"/>
              <a:pathLst>
                <a:path w="5550" h="15151" extrusionOk="0">
                  <a:moveTo>
                    <a:pt x="5472" y="0"/>
                  </a:moveTo>
                  <a:cubicBezTo>
                    <a:pt x="5397" y="0"/>
                    <a:pt x="5290" y="40"/>
                    <a:pt x="5271" y="79"/>
                  </a:cubicBezTo>
                  <a:cubicBezTo>
                    <a:pt x="4588" y="5414"/>
                    <a:pt x="3565" y="10874"/>
                    <a:pt x="28" y="15092"/>
                  </a:cubicBezTo>
                  <a:cubicBezTo>
                    <a:pt x="0" y="15134"/>
                    <a:pt x="42" y="15151"/>
                    <a:pt x="102" y="15151"/>
                  </a:cubicBezTo>
                  <a:cubicBezTo>
                    <a:pt x="174" y="15151"/>
                    <a:pt x="274" y="15126"/>
                    <a:pt x="308" y="15092"/>
                  </a:cubicBezTo>
                  <a:cubicBezTo>
                    <a:pt x="3844" y="10843"/>
                    <a:pt x="4867" y="5383"/>
                    <a:pt x="5550" y="48"/>
                  </a:cubicBezTo>
                  <a:cubicBezTo>
                    <a:pt x="5550" y="14"/>
                    <a:pt x="5516" y="0"/>
                    <a:pt x="5472" y="0"/>
                  </a:cubicBezTo>
                  <a:close/>
                </a:path>
              </a:pathLst>
            </a:custGeom>
            <a:solidFill>
              <a:srgbClr val="F0F2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952;p60"/>
            <p:cNvSpPr/>
            <p:nvPr/>
          </p:nvSpPr>
          <p:spPr>
            <a:xfrm>
              <a:off x="1004475" y="129925"/>
              <a:ext cx="49100" cy="402975"/>
            </a:xfrm>
            <a:custGeom>
              <a:avLst/>
              <a:gdLst/>
              <a:ahLst/>
              <a:cxnLst/>
              <a:rect l="l" t="t" r="r" b="b"/>
              <a:pathLst>
                <a:path w="1964" h="16119" extrusionOk="0">
                  <a:moveTo>
                    <a:pt x="207" y="0"/>
                  </a:moveTo>
                  <a:cubicBezTo>
                    <a:pt x="118" y="0"/>
                    <a:pt x="1" y="56"/>
                    <a:pt x="21" y="138"/>
                  </a:cubicBezTo>
                  <a:cubicBezTo>
                    <a:pt x="1355" y="5349"/>
                    <a:pt x="704" y="10778"/>
                    <a:pt x="1665" y="16051"/>
                  </a:cubicBezTo>
                  <a:cubicBezTo>
                    <a:pt x="1665" y="16098"/>
                    <a:pt x="1711" y="16119"/>
                    <a:pt x="1765" y="16119"/>
                  </a:cubicBezTo>
                  <a:cubicBezTo>
                    <a:pt x="1852" y="16119"/>
                    <a:pt x="1964" y="16066"/>
                    <a:pt x="1944" y="15989"/>
                  </a:cubicBezTo>
                  <a:cubicBezTo>
                    <a:pt x="983" y="10716"/>
                    <a:pt x="1665" y="5256"/>
                    <a:pt x="300" y="45"/>
                  </a:cubicBezTo>
                  <a:cubicBezTo>
                    <a:pt x="290" y="14"/>
                    <a:pt x="252" y="0"/>
                    <a:pt x="207" y="0"/>
                  </a:cubicBezTo>
                  <a:close/>
                </a:path>
              </a:pathLst>
            </a:custGeom>
            <a:solidFill>
              <a:srgbClr val="F0F2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953;p60"/>
            <p:cNvSpPr/>
            <p:nvPr/>
          </p:nvSpPr>
          <p:spPr>
            <a:xfrm>
              <a:off x="944500" y="146575"/>
              <a:ext cx="101050" cy="383925"/>
            </a:xfrm>
            <a:custGeom>
              <a:avLst/>
              <a:gdLst/>
              <a:ahLst/>
              <a:cxnLst/>
              <a:rect l="l" t="t" r="r" b="b"/>
              <a:pathLst>
                <a:path w="4042" h="15357" extrusionOk="0">
                  <a:moveTo>
                    <a:pt x="193" y="1"/>
                  </a:moveTo>
                  <a:cubicBezTo>
                    <a:pt x="105" y="1"/>
                    <a:pt x="1" y="52"/>
                    <a:pt x="1" y="124"/>
                  </a:cubicBezTo>
                  <a:cubicBezTo>
                    <a:pt x="94" y="2915"/>
                    <a:pt x="466" y="5676"/>
                    <a:pt x="1086" y="8406"/>
                  </a:cubicBezTo>
                  <a:cubicBezTo>
                    <a:pt x="1614" y="10577"/>
                    <a:pt x="2110" y="13617"/>
                    <a:pt x="3723" y="15323"/>
                  </a:cubicBezTo>
                  <a:cubicBezTo>
                    <a:pt x="3739" y="15346"/>
                    <a:pt x="3768" y="15356"/>
                    <a:pt x="3801" y="15356"/>
                  </a:cubicBezTo>
                  <a:cubicBezTo>
                    <a:pt x="3901" y="15356"/>
                    <a:pt x="4041" y="15269"/>
                    <a:pt x="3971" y="15199"/>
                  </a:cubicBezTo>
                  <a:cubicBezTo>
                    <a:pt x="2420" y="13555"/>
                    <a:pt x="1862" y="10453"/>
                    <a:pt x="1366" y="8313"/>
                  </a:cubicBezTo>
                  <a:cubicBezTo>
                    <a:pt x="745" y="5614"/>
                    <a:pt x="373" y="2853"/>
                    <a:pt x="311" y="93"/>
                  </a:cubicBezTo>
                  <a:cubicBezTo>
                    <a:pt x="311" y="27"/>
                    <a:pt x="256" y="1"/>
                    <a:pt x="193" y="1"/>
                  </a:cubicBezTo>
                  <a:close/>
                </a:path>
              </a:pathLst>
            </a:custGeom>
            <a:solidFill>
              <a:srgbClr val="F0F2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954;p60"/>
            <p:cNvSpPr/>
            <p:nvPr/>
          </p:nvSpPr>
          <p:spPr>
            <a:xfrm>
              <a:off x="851450" y="150575"/>
              <a:ext cx="180025" cy="374875"/>
            </a:xfrm>
            <a:custGeom>
              <a:avLst/>
              <a:gdLst/>
              <a:ahLst/>
              <a:cxnLst/>
              <a:rect l="l" t="t" r="r" b="b"/>
              <a:pathLst>
                <a:path w="7201" h="14995" extrusionOk="0">
                  <a:moveTo>
                    <a:pt x="7197" y="14884"/>
                  </a:moveTo>
                  <a:lnTo>
                    <a:pt x="7197" y="14898"/>
                  </a:lnTo>
                  <a:lnTo>
                    <a:pt x="7197" y="14898"/>
                  </a:lnTo>
                  <a:cubicBezTo>
                    <a:pt x="7200" y="14893"/>
                    <a:pt x="7201" y="14888"/>
                    <a:pt x="7197" y="14884"/>
                  </a:cubicBezTo>
                  <a:close/>
                  <a:moveTo>
                    <a:pt x="222" y="0"/>
                  </a:moveTo>
                  <a:cubicBezTo>
                    <a:pt x="140" y="0"/>
                    <a:pt x="0" y="44"/>
                    <a:pt x="0" y="88"/>
                  </a:cubicBezTo>
                  <a:cubicBezTo>
                    <a:pt x="280" y="5795"/>
                    <a:pt x="1831" y="11720"/>
                    <a:pt x="6918" y="14977"/>
                  </a:cubicBezTo>
                  <a:cubicBezTo>
                    <a:pt x="6930" y="14989"/>
                    <a:pt x="6949" y="14994"/>
                    <a:pt x="6972" y="14994"/>
                  </a:cubicBezTo>
                  <a:cubicBezTo>
                    <a:pt x="7044" y="14994"/>
                    <a:pt x="7153" y="14944"/>
                    <a:pt x="7188" y="14909"/>
                  </a:cubicBezTo>
                  <a:lnTo>
                    <a:pt x="7188" y="14909"/>
                  </a:lnTo>
                  <a:cubicBezTo>
                    <a:pt x="7191" y="14911"/>
                    <a:pt x="7194" y="14913"/>
                    <a:pt x="7197" y="14915"/>
                  </a:cubicBezTo>
                  <a:lnTo>
                    <a:pt x="7197" y="14898"/>
                  </a:lnTo>
                  <a:lnTo>
                    <a:pt x="7197" y="14898"/>
                  </a:lnTo>
                  <a:cubicBezTo>
                    <a:pt x="7195" y="14902"/>
                    <a:pt x="7192" y="14905"/>
                    <a:pt x="7188" y="14909"/>
                  </a:cubicBezTo>
                  <a:lnTo>
                    <a:pt x="7188" y="14909"/>
                  </a:lnTo>
                  <a:cubicBezTo>
                    <a:pt x="2108" y="11651"/>
                    <a:pt x="559" y="5730"/>
                    <a:pt x="280" y="26"/>
                  </a:cubicBezTo>
                  <a:cubicBezTo>
                    <a:pt x="280" y="8"/>
                    <a:pt x="256" y="0"/>
                    <a:pt x="222" y="0"/>
                  </a:cubicBezTo>
                  <a:close/>
                </a:path>
              </a:pathLst>
            </a:custGeom>
            <a:solidFill>
              <a:srgbClr val="F0F2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4245;p60"/>
          <p:cNvGrpSpPr/>
          <p:nvPr/>
        </p:nvGrpSpPr>
        <p:grpSpPr>
          <a:xfrm>
            <a:off x="6667932" y="257755"/>
            <a:ext cx="1102929" cy="978006"/>
            <a:chOff x="1091988" y="3112550"/>
            <a:chExt cx="795675" cy="775450"/>
          </a:xfrm>
        </p:grpSpPr>
        <p:sp>
          <p:nvSpPr>
            <p:cNvPr id="33" name="Google Shape;4246;p60"/>
            <p:cNvSpPr/>
            <p:nvPr/>
          </p:nvSpPr>
          <p:spPr>
            <a:xfrm>
              <a:off x="1091988" y="3112550"/>
              <a:ext cx="795675" cy="775450"/>
            </a:xfrm>
            <a:custGeom>
              <a:avLst/>
              <a:gdLst/>
              <a:ahLst/>
              <a:cxnLst/>
              <a:rect l="l" t="t" r="r" b="b"/>
              <a:pathLst>
                <a:path w="31827" h="31018" extrusionOk="0">
                  <a:moveTo>
                    <a:pt x="12954" y="1"/>
                  </a:moveTo>
                  <a:cubicBezTo>
                    <a:pt x="7870" y="1"/>
                    <a:pt x="3041" y="4057"/>
                    <a:pt x="1583" y="9076"/>
                  </a:cubicBezTo>
                  <a:cubicBezTo>
                    <a:pt x="1" y="14597"/>
                    <a:pt x="1955" y="20708"/>
                    <a:pt x="5553" y="25206"/>
                  </a:cubicBezTo>
                  <a:cubicBezTo>
                    <a:pt x="6546" y="26415"/>
                    <a:pt x="7663" y="27532"/>
                    <a:pt x="8934" y="28463"/>
                  </a:cubicBezTo>
                  <a:cubicBezTo>
                    <a:pt x="11298" y="30164"/>
                    <a:pt x="14199" y="31017"/>
                    <a:pt x="17106" y="31017"/>
                  </a:cubicBezTo>
                  <a:cubicBezTo>
                    <a:pt x="19236" y="31017"/>
                    <a:pt x="21369" y="30559"/>
                    <a:pt x="23296" y="29641"/>
                  </a:cubicBezTo>
                  <a:cubicBezTo>
                    <a:pt x="27856" y="27501"/>
                    <a:pt x="31113" y="22910"/>
                    <a:pt x="31827" y="17916"/>
                  </a:cubicBezTo>
                  <a:lnTo>
                    <a:pt x="31827" y="17916"/>
                  </a:lnTo>
                  <a:lnTo>
                    <a:pt x="30214" y="19560"/>
                  </a:lnTo>
                  <a:cubicBezTo>
                    <a:pt x="27969" y="20973"/>
                    <a:pt x="25485" y="21638"/>
                    <a:pt x="23038" y="21638"/>
                  </a:cubicBezTo>
                  <a:cubicBezTo>
                    <a:pt x="17911" y="21638"/>
                    <a:pt x="12949" y="18717"/>
                    <a:pt x="10703" y="13635"/>
                  </a:cubicBezTo>
                  <a:cubicBezTo>
                    <a:pt x="10361" y="12829"/>
                    <a:pt x="10113" y="11991"/>
                    <a:pt x="9927" y="11123"/>
                  </a:cubicBezTo>
                  <a:cubicBezTo>
                    <a:pt x="9214" y="7028"/>
                    <a:pt x="11323" y="2748"/>
                    <a:pt x="14580" y="142"/>
                  </a:cubicBezTo>
                  <a:cubicBezTo>
                    <a:pt x="14037" y="47"/>
                    <a:pt x="13494" y="1"/>
                    <a:pt x="129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247;p60"/>
            <p:cNvSpPr/>
            <p:nvPr/>
          </p:nvSpPr>
          <p:spPr>
            <a:xfrm>
              <a:off x="1248638" y="3207600"/>
              <a:ext cx="47325" cy="17075"/>
            </a:xfrm>
            <a:custGeom>
              <a:avLst/>
              <a:gdLst/>
              <a:ahLst/>
              <a:cxnLst/>
              <a:rect l="l" t="t" r="r" b="b"/>
              <a:pathLst>
                <a:path w="1893" h="683" extrusionOk="0">
                  <a:moveTo>
                    <a:pt x="1179" y="0"/>
                  </a:moveTo>
                  <a:cubicBezTo>
                    <a:pt x="714" y="0"/>
                    <a:pt x="1" y="683"/>
                    <a:pt x="745" y="683"/>
                  </a:cubicBezTo>
                  <a:cubicBezTo>
                    <a:pt x="1179" y="683"/>
                    <a:pt x="1893" y="0"/>
                    <a:pt x="1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248;p60"/>
            <p:cNvSpPr/>
            <p:nvPr/>
          </p:nvSpPr>
          <p:spPr>
            <a:xfrm>
              <a:off x="1302163" y="3201400"/>
              <a:ext cx="45000" cy="10875"/>
            </a:xfrm>
            <a:custGeom>
              <a:avLst/>
              <a:gdLst/>
              <a:ahLst/>
              <a:cxnLst/>
              <a:rect l="l" t="t" r="r" b="b"/>
              <a:pathLst>
                <a:path w="1800" h="435" extrusionOk="0">
                  <a:moveTo>
                    <a:pt x="1272" y="0"/>
                  </a:moveTo>
                  <a:cubicBezTo>
                    <a:pt x="1055" y="0"/>
                    <a:pt x="0" y="434"/>
                    <a:pt x="527" y="434"/>
                  </a:cubicBezTo>
                  <a:cubicBezTo>
                    <a:pt x="745" y="434"/>
                    <a:pt x="1799" y="0"/>
                    <a:pt x="12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249;p60"/>
            <p:cNvSpPr/>
            <p:nvPr/>
          </p:nvSpPr>
          <p:spPr>
            <a:xfrm>
              <a:off x="1261838" y="3280625"/>
              <a:ext cx="36450" cy="24025"/>
            </a:xfrm>
            <a:custGeom>
              <a:avLst/>
              <a:gdLst/>
              <a:ahLst/>
              <a:cxnLst/>
              <a:rect l="l" t="t" r="r" b="b"/>
              <a:pathLst>
                <a:path w="1458" h="961" extrusionOk="0">
                  <a:moveTo>
                    <a:pt x="752" y="0"/>
                  </a:moveTo>
                  <a:cubicBezTo>
                    <a:pt x="642" y="0"/>
                    <a:pt x="531" y="28"/>
                    <a:pt x="434" y="88"/>
                  </a:cubicBezTo>
                  <a:cubicBezTo>
                    <a:pt x="248" y="181"/>
                    <a:pt x="0" y="491"/>
                    <a:pt x="186" y="709"/>
                  </a:cubicBezTo>
                  <a:lnTo>
                    <a:pt x="248" y="771"/>
                  </a:lnTo>
                  <a:cubicBezTo>
                    <a:pt x="375" y="897"/>
                    <a:pt x="533" y="961"/>
                    <a:pt x="692" y="961"/>
                  </a:cubicBezTo>
                  <a:cubicBezTo>
                    <a:pt x="806" y="961"/>
                    <a:pt x="920" y="928"/>
                    <a:pt x="1024" y="864"/>
                  </a:cubicBezTo>
                  <a:cubicBezTo>
                    <a:pt x="1241" y="771"/>
                    <a:pt x="1458" y="491"/>
                    <a:pt x="1303" y="274"/>
                  </a:cubicBezTo>
                  <a:lnTo>
                    <a:pt x="1210" y="181"/>
                  </a:lnTo>
                  <a:cubicBezTo>
                    <a:pt x="1096" y="68"/>
                    <a:pt x="925" y="0"/>
                    <a:pt x="7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250;p60"/>
            <p:cNvSpPr/>
            <p:nvPr/>
          </p:nvSpPr>
          <p:spPr>
            <a:xfrm>
              <a:off x="1199013" y="3276625"/>
              <a:ext cx="40350" cy="19400"/>
            </a:xfrm>
            <a:custGeom>
              <a:avLst/>
              <a:gdLst/>
              <a:ahLst/>
              <a:cxnLst/>
              <a:rect l="l" t="t" r="r" b="b"/>
              <a:pathLst>
                <a:path w="1614" h="776" extrusionOk="0">
                  <a:moveTo>
                    <a:pt x="869" y="0"/>
                  </a:moveTo>
                  <a:cubicBezTo>
                    <a:pt x="218" y="0"/>
                    <a:pt x="1" y="776"/>
                    <a:pt x="745" y="776"/>
                  </a:cubicBezTo>
                  <a:cubicBezTo>
                    <a:pt x="1365" y="776"/>
                    <a:pt x="1614" y="0"/>
                    <a:pt x="8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251;p60"/>
            <p:cNvSpPr/>
            <p:nvPr/>
          </p:nvSpPr>
          <p:spPr>
            <a:xfrm>
              <a:off x="1209088" y="3358825"/>
              <a:ext cx="45000" cy="10875"/>
            </a:xfrm>
            <a:custGeom>
              <a:avLst/>
              <a:gdLst/>
              <a:ahLst/>
              <a:cxnLst/>
              <a:rect l="l" t="t" r="r" b="b"/>
              <a:pathLst>
                <a:path w="1800" h="435" extrusionOk="0">
                  <a:moveTo>
                    <a:pt x="1273" y="0"/>
                  </a:moveTo>
                  <a:cubicBezTo>
                    <a:pt x="1024" y="0"/>
                    <a:pt x="1" y="434"/>
                    <a:pt x="528" y="434"/>
                  </a:cubicBezTo>
                  <a:cubicBezTo>
                    <a:pt x="776" y="434"/>
                    <a:pt x="1800" y="0"/>
                    <a:pt x="12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252;p60"/>
            <p:cNvSpPr/>
            <p:nvPr/>
          </p:nvSpPr>
          <p:spPr>
            <a:xfrm>
              <a:off x="1261063" y="3390425"/>
              <a:ext cx="32575" cy="15125"/>
            </a:xfrm>
            <a:custGeom>
              <a:avLst/>
              <a:gdLst/>
              <a:ahLst/>
              <a:cxnLst/>
              <a:rect l="l" t="t" r="r" b="b"/>
              <a:pathLst>
                <a:path w="1303" h="605" extrusionOk="0">
                  <a:moveTo>
                    <a:pt x="919" y="0"/>
                  </a:moveTo>
                  <a:cubicBezTo>
                    <a:pt x="687" y="0"/>
                    <a:pt x="461" y="69"/>
                    <a:pt x="279" y="225"/>
                  </a:cubicBezTo>
                  <a:lnTo>
                    <a:pt x="186" y="287"/>
                  </a:lnTo>
                  <a:cubicBezTo>
                    <a:pt x="0" y="411"/>
                    <a:pt x="62" y="566"/>
                    <a:pt x="279" y="597"/>
                  </a:cubicBezTo>
                  <a:cubicBezTo>
                    <a:pt x="326" y="602"/>
                    <a:pt x="371" y="605"/>
                    <a:pt x="416" y="605"/>
                  </a:cubicBezTo>
                  <a:cubicBezTo>
                    <a:pt x="641" y="605"/>
                    <a:pt x="848" y="540"/>
                    <a:pt x="1055" y="411"/>
                  </a:cubicBezTo>
                  <a:lnTo>
                    <a:pt x="1148" y="318"/>
                  </a:lnTo>
                  <a:cubicBezTo>
                    <a:pt x="1303" y="194"/>
                    <a:pt x="1272" y="39"/>
                    <a:pt x="1055" y="8"/>
                  </a:cubicBezTo>
                  <a:cubicBezTo>
                    <a:pt x="1009" y="3"/>
                    <a:pt x="964" y="0"/>
                    <a:pt x="9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253;p60"/>
            <p:cNvSpPr/>
            <p:nvPr/>
          </p:nvSpPr>
          <p:spPr>
            <a:xfrm>
              <a:off x="1179638" y="3452650"/>
              <a:ext cx="41125" cy="20175"/>
            </a:xfrm>
            <a:custGeom>
              <a:avLst/>
              <a:gdLst/>
              <a:ahLst/>
              <a:cxnLst/>
              <a:rect l="l" t="t" r="r" b="b"/>
              <a:pathLst>
                <a:path w="1645" h="807" extrusionOk="0">
                  <a:moveTo>
                    <a:pt x="869" y="0"/>
                  </a:moveTo>
                  <a:cubicBezTo>
                    <a:pt x="248" y="0"/>
                    <a:pt x="0" y="807"/>
                    <a:pt x="776" y="807"/>
                  </a:cubicBezTo>
                  <a:cubicBezTo>
                    <a:pt x="1396" y="807"/>
                    <a:pt x="1644" y="0"/>
                    <a:pt x="8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254;p60"/>
            <p:cNvSpPr/>
            <p:nvPr/>
          </p:nvSpPr>
          <p:spPr>
            <a:xfrm>
              <a:off x="1197438" y="3558750"/>
              <a:ext cx="37300" cy="17350"/>
            </a:xfrm>
            <a:custGeom>
              <a:avLst/>
              <a:gdLst/>
              <a:ahLst/>
              <a:cxnLst/>
              <a:rect l="l" t="t" r="r" b="b"/>
              <a:pathLst>
                <a:path w="1492" h="694" extrusionOk="0">
                  <a:moveTo>
                    <a:pt x="954" y="1"/>
                  </a:moveTo>
                  <a:cubicBezTo>
                    <a:pt x="569" y="1"/>
                    <a:pt x="1" y="269"/>
                    <a:pt x="188" y="502"/>
                  </a:cubicBezTo>
                  <a:lnTo>
                    <a:pt x="281" y="595"/>
                  </a:lnTo>
                  <a:cubicBezTo>
                    <a:pt x="326" y="664"/>
                    <a:pt x="427" y="693"/>
                    <a:pt x="548" y="693"/>
                  </a:cubicBezTo>
                  <a:cubicBezTo>
                    <a:pt x="920" y="693"/>
                    <a:pt x="1491" y="418"/>
                    <a:pt x="1304" y="161"/>
                  </a:cubicBezTo>
                  <a:lnTo>
                    <a:pt x="1242" y="99"/>
                  </a:lnTo>
                  <a:cubicBezTo>
                    <a:pt x="1188" y="30"/>
                    <a:pt x="1081" y="1"/>
                    <a:pt x="9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55;p60"/>
            <p:cNvSpPr/>
            <p:nvPr/>
          </p:nvSpPr>
          <p:spPr>
            <a:xfrm>
              <a:off x="1269588" y="3555775"/>
              <a:ext cx="45775" cy="11675"/>
            </a:xfrm>
            <a:custGeom>
              <a:avLst/>
              <a:gdLst/>
              <a:ahLst/>
              <a:cxnLst/>
              <a:rect l="l" t="t" r="r" b="b"/>
              <a:pathLst>
                <a:path w="1831" h="467" extrusionOk="0">
                  <a:moveTo>
                    <a:pt x="1272" y="1"/>
                  </a:moveTo>
                  <a:cubicBezTo>
                    <a:pt x="1024" y="1"/>
                    <a:pt x="0" y="466"/>
                    <a:pt x="559" y="466"/>
                  </a:cubicBezTo>
                  <a:cubicBezTo>
                    <a:pt x="807" y="466"/>
                    <a:pt x="1830" y="1"/>
                    <a:pt x="12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256;p60"/>
            <p:cNvSpPr/>
            <p:nvPr/>
          </p:nvSpPr>
          <p:spPr>
            <a:xfrm>
              <a:off x="1260288" y="3484600"/>
              <a:ext cx="34900" cy="22975"/>
            </a:xfrm>
            <a:custGeom>
              <a:avLst/>
              <a:gdLst/>
              <a:ahLst/>
              <a:cxnLst/>
              <a:rect l="l" t="t" r="r" b="b"/>
              <a:pathLst>
                <a:path w="1396" h="919" extrusionOk="0">
                  <a:moveTo>
                    <a:pt x="795" y="1"/>
                  </a:moveTo>
                  <a:cubicBezTo>
                    <a:pt x="640" y="1"/>
                    <a:pt x="492" y="47"/>
                    <a:pt x="372" y="149"/>
                  </a:cubicBezTo>
                  <a:lnTo>
                    <a:pt x="279" y="242"/>
                  </a:lnTo>
                  <a:cubicBezTo>
                    <a:pt x="93" y="366"/>
                    <a:pt x="0" y="646"/>
                    <a:pt x="217" y="832"/>
                  </a:cubicBezTo>
                  <a:cubicBezTo>
                    <a:pt x="329" y="887"/>
                    <a:pt x="459" y="918"/>
                    <a:pt x="588" y="918"/>
                  </a:cubicBezTo>
                  <a:cubicBezTo>
                    <a:pt x="747" y="918"/>
                    <a:pt x="904" y="872"/>
                    <a:pt x="1024" y="770"/>
                  </a:cubicBezTo>
                  <a:lnTo>
                    <a:pt x="1117" y="708"/>
                  </a:lnTo>
                  <a:cubicBezTo>
                    <a:pt x="1303" y="553"/>
                    <a:pt x="1396" y="273"/>
                    <a:pt x="1179" y="87"/>
                  </a:cubicBezTo>
                  <a:cubicBezTo>
                    <a:pt x="1053" y="31"/>
                    <a:pt x="922" y="1"/>
                    <a:pt x="7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257;p60"/>
            <p:cNvSpPr/>
            <p:nvPr/>
          </p:nvSpPr>
          <p:spPr>
            <a:xfrm>
              <a:off x="1311463" y="3473575"/>
              <a:ext cx="47325" cy="17100"/>
            </a:xfrm>
            <a:custGeom>
              <a:avLst/>
              <a:gdLst/>
              <a:ahLst/>
              <a:cxnLst/>
              <a:rect l="l" t="t" r="r" b="b"/>
              <a:pathLst>
                <a:path w="1893" h="684" extrusionOk="0">
                  <a:moveTo>
                    <a:pt x="1148" y="1"/>
                  </a:moveTo>
                  <a:cubicBezTo>
                    <a:pt x="683" y="1"/>
                    <a:pt x="0" y="683"/>
                    <a:pt x="745" y="683"/>
                  </a:cubicBezTo>
                  <a:cubicBezTo>
                    <a:pt x="1179" y="683"/>
                    <a:pt x="1892" y="1"/>
                    <a:pt x="11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258;p60"/>
            <p:cNvSpPr/>
            <p:nvPr/>
          </p:nvSpPr>
          <p:spPr>
            <a:xfrm>
              <a:off x="1339388" y="3584475"/>
              <a:ext cx="47325" cy="17875"/>
            </a:xfrm>
            <a:custGeom>
              <a:avLst/>
              <a:gdLst/>
              <a:ahLst/>
              <a:cxnLst/>
              <a:rect l="l" t="t" r="r" b="b"/>
              <a:pathLst>
                <a:path w="1893" h="715" extrusionOk="0">
                  <a:moveTo>
                    <a:pt x="1148" y="1"/>
                  </a:moveTo>
                  <a:cubicBezTo>
                    <a:pt x="682" y="1"/>
                    <a:pt x="0" y="714"/>
                    <a:pt x="744" y="714"/>
                  </a:cubicBezTo>
                  <a:cubicBezTo>
                    <a:pt x="1210" y="714"/>
                    <a:pt x="1892" y="1"/>
                    <a:pt x="11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259;p60"/>
            <p:cNvSpPr/>
            <p:nvPr/>
          </p:nvSpPr>
          <p:spPr>
            <a:xfrm>
              <a:off x="1244763" y="3647300"/>
              <a:ext cx="48875" cy="19400"/>
            </a:xfrm>
            <a:custGeom>
              <a:avLst/>
              <a:gdLst/>
              <a:ahLst/>
              <a:cxnLst/>
              <a:rect l="l" t="t" r="r" b="b"/>
              <a:pathLst>
                <a:path w="1955" h="776" extrusionOk="0">
                  <a:moveTo>
                    <a:pt x="1179" y="0"/>
                  </a:moveTo>
                  <a:cubicBezTo>
                    <a:pt x="652" y="0"/>
                    <a:pt x="1" y="776"/>
                    <a:pt x="776" y="776"/>
                  </a:cubicBezTo>
                  <a:cubicBezTo>
                    <a:pt x="1303" y="776"/>
                    <a:pt x="1955" y="0"/>
                    <a:pt x="1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260;p60"/>
            <p:cNvSpPr/>
            <p:nvPr/>
          </p:nvSpPr>
          <p:spPr>
            <a:xfrm>
              <a:off x="1207538" y="3616275"/>
              <a:ext cx="41125" cy="20175"/>
            </a:xfrm>
            <a:custGeom>
              <a:avLst/>
              <a:gdLst/>
              <a:ahLst/>
              <a:cxnLst/>
              <a:rect l="l" t="t" r="r" b="b"/>
              <a:pathLst>
                <a:path w="1645" h="807" extrusionOk="0">
                  <a:moveTo>
                    <a:pt x="869" y="0"/>
                  </a:moveTo>
                  <a:cubicBezTo>
                    <a:pt x="218" y="0"/>
                    <a:pt x="1" y="807"/>
                    <a:pt x="776" y="807"/>
                  </a:cubicBezTo>
                  <a:cubicBezTo>
                    <a:pt x="1397" y="807"/>
                    <a:pt x="1645" y="0"/>
                    <a:pt x="8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261;p60"/>
            <p:cNvSpPr/>
            <p:nvPr/>
          </p:nvSpPr>
          <p:spPr>
            <a:xfrm>
              <a:off x="1326188" y="3757400"/>
              <a:ext cx="49650" cy="14775"/>
            </a:xfrm>
            <a:custGeom>
              <a:avLst/>
              <a:gdLst/>
              <a:ahLst/>
              <a:cxnLst/>
              <a:rect l="l" t="t" r="r" b="b"/>
              <a:pathLst>
                <a:path w="1986" h="591" extrusionOk="0">
                  <a:moveTo>
                    <a:pt x="1210" y="1"/>
                  </a:moveTo>
                  <a:cubicBezTo>
                    <a:pt x="838" y="1"/>
                    <a:pt x="1" y="590"/>
                    <a:pt x="776" y="590"/>
                  </a:cubicBezTo>
                  <a:cubicBezTo>
                    <a:pt x="1148" y="590"/>
                    <a:pt x="1986" y="1"/>
                    <a:pt x="1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262;p60"/>
            <p:cNvSpPr/>
            <p:nvPr/>
          </p:nvSpPr>
          <p:spPr>
            <a:xfrm>
              <a:off x="1404513" y="3678325"/>
              <a:ext cx="45000" cy="10100"/>
            </a:xfrm>
            <a:custGeom>
              <a:avLst/>
              <a:gdLst/>
              <a:ahLst/>
              <a:cxnLst/>
              <a:rect l="l" t="t" r="r" b="b"/>
              <a:pathLst>
                <a:path w="1800" h="404" extrusionOk="0">
                  <a:moveTo>
                    <a:pt x="1272" y="0"/>
                  </a:moveTo>
                  <a:cubicBezTo>
                    <a:pt x="1055" y="0"/>
                    <a:pt x="1" y="403"/>
                    <a:pt x="528" y="403"/>
                  </a:cubicBezTo>
                  <a:cubicBezTo>
                    <a:pt x="745" y="403"/>
                    <a:pt x="1800" y="0"/>
                    <a:pt x="12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263;p60"/>
            <p:cNvSpPr/>
            <p:nvPr/>
          </p:nvSpPr>
          <p:spPr>
            <a:xfrm>
              <a:off x="1323088" y="3668225"/>
              <a:ext cx="48875" cy="14775"/>
            </a:xfrm>
            <a:custGeom>
              <a:avLst/>
              <a:gdLst/>
              <a:ahLst/>
              <a:cxnLst/>
              <a:rect l="l" t="t" r="r" b="b"/>
              <a:pathLst>
                <a:path w="1955" h="591" extrusionOk="0">
                  <a:moveTo>
                    <a:pt x="1210" y="1"/>
                  </a:moveTo>
                  <a:cubicBezTo>
                    <a:pt x="807" y="1"/>
                    <a:pt x="1" y="590"/>
                    <a:pt x="745" y="590"/>
                  </a:cubicBezTo>
                  <a:cubicBezTo>
                    <a:pt x="1148" y="590"/>
                    <a:pt x="1955" y="1"/>
                    <a:pt x="1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264;p60"/>
            <p:cNvSpPr/>
            <p:nvPr/>
          </p:nvSpPr>
          <p:spPr>
            <a:xfrm>
              <a:off x="1275013" y="3724075"/>
              <a:ext cx="41125" cy="20950"/>
            </a:xfrm>
            <a:custGeom>
              <a:avLst/>
              <a:gdLst/>
              <a:ahLst/>
              <a:cxnLst/>
              <a:rect l="l" t="t" r="r" b="b"/>
              <a:pathLst>
                <a:path w="1645" h="838" extrusionOk="0">
                  <a:moveTo>
                    <a:pt x="869" y="0"/>
                  </a:moveTo>
                  <a:cubicBezTo>
                    <a:pt x="218" y="0"/>
                    <a:pt x="0" y="838"/>
                    <a:pt x="776" y="838"/>
                  </a:cubicBezTo>
                  <a:cubicBezTo>
                    <a:pt x="1427" y="838"/>
                    <a:pt x="1644" y="0"/>
                    <a:pt x="8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265;p60"/>
            <p:cNvSpPr/>
            <p:nvPr/>
          </p:nvSpPr>
          <p:spPr>
            <a:xfrm>
              <a:off x="1496013" y="3746550"/>
              <a:ext cx="48900" cy="13225"/>
            </a:xfrm>
            <a:custGeom>
              <a:avLst/>
              <a:gdLst/>
              <a:ahLst/>
              <a:cxnLst/>
              <a:rect l="l" t="t" r="r" b="b"/>
              <a:pathLst>
                <a:path w="1956" h="529" extrusionOk="0">
                  <a:moveTo>
                    <a:pt x="1211" y="1"/>
                  </a:moveTo>
                  <a:cubicBezTo>
                    <a:pt x="869" y="1"/>
                    <a:pt x="1" y="528"/>
                    <a:pt x="745" y="528"/>
                  </a:cubicBezTo>
                  <a:cubicBezTo>
                    <a:pt x="1087" y="528"/>
                    <a:pt x="1955" y="1"/>
                    <a:pt x="12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266;p60"/>
            <p:cNvSpPr/>
            <p:nvPr/>
          </p:nvSpPr>
          <p:spPr>
            <a:xfrm>
              <a:off x="1499913" y="3662025"/>
              <a:ext cx="49650" cy="13975"/>
            </a:xfrm>
            <a:custGeom>
              <a:avLst/>
              <a:gdLst/>
              <a:ahLst/>
              <a:cxnLst/>
              <a:rect l="l" t="t" r="r" b="b"/>
              <a:pathLst>
                <a:path w="1986" h="559" extrusionOk="0">
                  <a:moveTo>
                    <a:pt x="1210" y="1"/>
                  </a:moveTo>
                  <a:cubicBezTo>
                    <a:pt x="838" y="1"/>
                    <a:pt x="0" y="559"/>
                    <a:pt x="775" y="559"/>
                  </a:cubicBezTo>
                  <a:cubicBezTo>
                    <a:pt x="1117" y="559"/>
                    <a:pt x="1985" y="1"/>
                    <a:pt x="1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267;p60"/>
            <p:cNvSpPr/>
            <p:nvPr/>
          </p:nvSpPr>
          <p:spPr>
            <a:xfrm>
              <a:off x="1411488" y="3596100"/>
              <a:ext cx="48900" cy="19425"/>
            </a:xfrm>
            <a:custGeom>
              <a:avLst/>
              <a:gdLst/>
              <a:ahLst/>
              <a:cxnLst/>
              <a:rect l="l" t="t" r="r" b="b"/>
              <a:pathLst>
                <a:path w="1956" h="777" extrusionOk="0">
                  <a:moveTo>
                    <a:pt x="1180" y="1"/>
                  </a:moveTo>
                  <a:cubicBezTo>
                    <a:pt x="652" y="1"/>
                    <a:pt x="1" y="776"/>
                    <a:pt x="776" y="776"/>
                  </a:cubicBezTo>
                  <a:cubicBezTo>
                    <a:pt x="1304" y="776"/>
                    <a:pt x="1955" y="1"/>
                    <a:pt x="11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268;p60"/>
            <p:cNvSpPr/>
            <p:nvPr/>
          </p:nvSpPr>
          <p:spPr>
            <a:xfrm>
              <a:off x="1440963" y="3751800"/>
              <a:ext cx="34150" cy="17450"/>
            </a:xfrm>
            <a:custGeom>
              <a:avLst/>
              <a:gdLst/>
              <a:ahLst/>
              <a:cxnLst/>
              <a:rect l="l" t="t" r="r" b="b"/>
              <a:pathLst>
                <a:path w="1366" h="698" extrusionOk="0">
                  <a:moveTo>
                    <a:pt x="920" y="0"/>
                  </a:moveTo>
                  <a:cubicBezTo>
                    <a:pt x="687" y="0"/>
                    <a:pt x="462" y="69"/>
                    <a:pt x="280" y="225"/>
                  </a:cubicBezTo>
                  <a:lnTo>
                    <a:pt x="187" y="287"/>
                  </a:lnTo>
                  <a:cubicBezTo>
                    <a:pt x="1" y="442"/>
                    <a:pt x="63" y="628"/>
                    <a:pt x="280" y="690"/>
                  </a:cubicBezTo>
                  <a:cubicBezTo>
                    <a:pt x="330" y="695"/>
                    <a:pt x="380" y="698"/>
                    <a:pt x="428" y="698"/>
                  </a:cubicBezTo>
                  <a:cubicBezTo>
                    <a:pt x="679" y="698"/>
                    <a:pt x="904" y="629"/>
                    <a:pt x="1086" y="473"/>
                  </a:cubicBezTo>
                  <a:lnTo>
                    <a:pt x="1179" y="380"/>
                  </a:lnTo>
                  <a:cubicBezTo>
                    <a:pt x="1365" y="256"/>
                    <a:pt x="1303" y="39"/>
                    <a:pt x="1055" y="8"/>
                  </a:cubicBezTo>
                  <a:cubicBezTo>
                    <a:pt x="1010" y="3"/>
                    <a:pt x="965" y="0"/>
                    <a:pt x="9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269;p60"/>
            <p:cNvSpPr/>
            <p:nvPr/>
          </p:nvSpPr>
          <p:spPr>
            <a:xfrm>
              <a:off x="1358763" y="3799275"/>
              <a:ext cx="48875" cy="12450"/>
            </a:xfrm>
            <a:custGeom>
              <a:avLst/>
              <a:gdLst/>
              <a:ahLst/>
              <a:cxnLst/>
              <a:rect l="l" t="t" r="r" b="b"/>
              <a:pathLst>
                <a:path w="1955" h="498" extrusionOk="0">
                  <a:moveTo>
                    <a:pt x="1210" y="1"/>
                  </a:moveTo>
                  <a:cubicBezTo>
                    <a:pt x="869" y="1"/>
                    <a:pt x="0" y="497"/>
                    <a:pt x="745" y="497"/>
                  </a:cubicBezTo>
                  <a:cubicBezTo>
                    <a:pt x="1086" y="497"/>
                    <a:pt x="1955" y="1"/>
                    <a:pt x="1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270;p60"/>
            <p:cNvSpPr/>
            <p:nvPr/>
          </p:nvSpPr>
          <p:spPr>
            <a:xfrm>
              <a:off x="1446388" y="3852800"/>
              <a:ext cx="48875" cy="12425"/>
            </a:xfrm>
            <a:custGeom>
              <a:avLst/>
              <a:gdLst/>
              <a:ahLst/>
              <a:cxnLst/>
              <a:rect l="l" t="t" r="r" b="b"/>
              <a:pathLst>
                <a:path w="1955" h="497" extrusionOk="0">
                  <a:moveTo>
                    <a:pt x="1210" y="0"/>
                  </a:moveTo>
                  <a:cubicBezTo>
                    <a:pt x="869" y="0"/>
                    <a:pt x="1" y="497"/>
                    <a:pt x="745" y="497"/>
                  </a:cubicBezTo>
                  <a:cubicBezTo>
                    <a:pt x="1086" y="497"/>
                    <a:pt x="1955" y="0"/>
                    <a:pt x="1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271;p60"/>
            <p:cNvSpPr/>
            <p:nvPr/>
          </p:nvSpPr>
          <p:spPr>
            <a:xfrm>
              <a:off x="1585988" y="3818675"/>
              <a:ext cx="45000" cy="11650"/>
            </a:xfrm>
            <a:custGeom>
              <a:avLst/>
              <a:gdLst/>
              <a:ahLst/>
              <a:cxnLst/>
              <a:rect l="l" t="t" r="r" b="b"/>
              <a:pathLst>
                <a:path w="1800" h="466" extrusionOk="0">
                  <a:moveTo>
                    <a:pt x="1241" y="0"/>
                  </a:moveTo>
                  <a:cubicBezTo>
                    <a:pt x="1024" y="0"/>
                    <a:pt x="0" y="466"/>
                    <a:pt x="527" y="466"/>
                  </a:cubicBezTo>
                  <a:cubicBezTo>
                    <a:pt x="776" y="466"/>
                    <a:pt x="1799" y="0"/>
                    <a:pt x="12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272;p60"/>
            <p:cNvSpPr/>
            <p:nvPr/>
          </p:nvSpPr>
          <p:spPr>
            <a:xfrm>
              <a:off x="1713163" y="3735700"/>
              <a:ext cx="39575" cy="22500"/>
            </a:xfrm>
            <a:custGeom>
              <a:avLst/>
              <a:gdLst/>
              <a:ahLst/>
              <a:cxnLst/>
              <a:rect l="l" t="t" r="r" b="b"/>
              <a:pathLst>
                <a:path w="1583" h="900" extrusionOk="0">
                  <a:moveTo>
                    <a:pt x="838" y="0"/>
                  </a:moveTo>
                  <a:cubicBezTo>
                    <a:pt x="186" y="0"/>
                    <a:pt x="0" y="900"/>
                    <a:pt x="745" y="900"/>
                  </a:cubicBezTo>
                  <a:cubicBezTo>
                    <a:pt x="1427" y="900"/>
                    <a:pt x="1582" y="0"/>
                    <a:pt x="8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273;p60"/>
            <p:cNvSpPr/>
            <p:nvPr/>
          </p:nvSpPr>
          <p:spPr>
            <a:xfrm>
              <a:off x="1658863" y="3698475"/>
              <a:ext cx="40350" cy="20975"/>
            </a:xfrm>
            <a:custGeom>
              <a:avLst/>
              <a:gdLst/>
              <a:ahLst/>
              <a:cxnLst/>
              <a:rect l="l" t="t" r="r" b="b"/>
              <a:pathLst>
                <a:path w="1614" h="839" extrusionOk="0">
                  <a:moveTo>
                    <a:pt x="838" y="1"/>
                  </a:moveTo>
                  <a:cubicBezTo>
                    <a:pt x="187" y="1"/>
                    <a:pt x="1" y="838"/>
                    <a:pt x="745" y="838"/>
                  </a:cubicBezTo>
                  <a:cubicBezTo>
                    <a:pt x="1397" y="838"/>
                    <a:pt x="1614" y="1"/>
                    <a:pt x="8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274;p60"/>
            <p:cNvSpPr/>
            <p:nvPr/>
          </p:nvSpPr>
          <p:spPr>
            <a:xfrm>
              <a:off x="1634063" y="3769825"/>
              <a:ext cx="49650" cy="14750"/>
            </a:xfrm>
            <a:custGeom>
              <a:avLst/>
              <a:gdLst/>
              <a:ahLst/>
              <a:cxnLst/>
              <a:rect l="l" t="t" r="r" b="b"/>
              <a:pathLst>
                <a:path w="1986" h="590" extrusionOk="0">
                  <a:moveTo>
                    <a:pt x="1210" y="0"/>
                  </a:moveTo>
                  <a:cubicBezTo>
                    <a:pt x="838" y="0"/>
                    <a:pt x="0" y="590"/>
                    <a:pt x="776" y="590"/>
                  </a:cubicBezTo>
                  <a:cubicBezTo>
                    <a:pt x="1148" y="590"/>
                    <a:pt x="1986" y="0"/>
                    <a:pt x="1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275;p60"/>
            <p:cNvSpPr/>
            <p:nvPr/>
          </p:nvSpPr>
          <p:spPr>
            <a:xfrm>
              <a:off x="1507663" y="3831075"/>
              <a:ext cx="45775" cy="11675"/>
            </a:xfrm>
            <a:custGeom>
              <a:avLst/>
              <a:gdLst/>
              <a:ahLst/>
              <a:cxnLst/>
              <a:rect l="l" t="t" r="r" b="b"/>
              <a:pathLst>
                <a:path w="1831" h="467" extrusionOk="0">
                  <a:moveTo>
                    <a:pt x="1272" y="1"/>
                  </a:moveTo>
                  <a:cubicBezTo>
                    <a:pt x="1024" y="1"/>
                    <a:pt x="0" y="466"/>
                    <a:pt x="559" y="466"/>
                  </a:cubicBezTo>
                  <a:cubicBezTo>
                    <a:pt x="807" y="466"/>
                    <a:pt x="1830" y="1"/>
                    <a:pt x="12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276;p60"/>
            <p:cNvSpPr/>
            <p:nvPr/>
          </p:nvSpPr>
          <p:spPr>
            <a:xfrm>
              <a:off x="1572013" y="3754300"/>
              <a:ext cx="48100" cy="18650"/>
            </a:xfrm>
            <a:custGeom>
              <a:avLst/>
              <a:gdLst/>
              <a:ahLst/>
              <a:cxnLst/>
              <a:rect l="l" t="t" r="r" b="b"/>
              <a:pathLst>
                <a:path w="1924" h="746" extrusionOk="0">
                  <a:moveTo>
                    <a:pt x="1149" y="1"/>
                  </a:moveTo>
                  <a:cubicBezTo>
                    <a:pt x="683" y="1"/>
                    <a:pt x="1" y="745"/>
                    <a:pt x="745" y="745"/>
                  </a:cubicBezTo>
                  <a:cubicBezTo>
                    <a:pt x="1242" y="745"/>
                    <a:pt x="1924" y="1"/>
                    <a:pt x="11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277;p60"/>
            <p:cNvSpPr/>
            <p:nvPr/>
          </p:nvSpPr>
          <p:spPr>
            <a:xfrm>
              <a:off x="1565038" y="3681625"/>
              <a:ext cx="34925" cy="14350"/>
            </a:xfrm>
            <a:custGeom>
              <a:avLst/>
              <a:gdLst/>
              <a:ahLst/>
              <a:cxnLst/>
              <a:rect l="l" t="t" r="r" b="b"/>
              <a:pathLst>
                <a:path w="1397" h="574" extrusionOk="0">
                  <a:moveTo>
                    <a:pt x="991" y="0"/>
                  </a:moveTo>
                  <a:cubicBezTo>
                    <a:pt x="861" y="0"/>
                    <a:pt x="713" y="48"/>
                    <a:pt x="621" y="85"/>
                  </a:cubicBezTo>
                  <a:cubicBezTo>
                    <a:pt x="559" y="85"/>
                    <a:pt x="1" y="271"/>
                    <a:pt x="94" y="395"/>
                  </a:cubicBezTo>
                  <a:cubicBezTo>
                    <a:pt x="125" y="426"/>
                    <a:pt x="156" y="457"/>
                    <a:pt x="156" y="488"/>
                  </a:cubicBezTo>
                  <a:cubicBezTo>
                    <a:pt x="206" y="551"/>
                    <a:pt x="292" y="573"/>
                    <a:pt x="386" y="573"/>
                  </a:cubicBezTo>
                  <a:cubicBezTo>
                    <a:pt x="525" y="573"/>
                    <a:pt x="684" y="525"/>
                    <a:pt x="776" y="488"/>
                  </a:cubicBezTo>
                  <a:cubicBezTo>
                    <a:pt x="838" y="488"/>
                    <a:pt x="1397" y="271"/>
                    <a:pt x="1303" y="178"/>
                  </a:cubicBezTo>
                  <a:lnTo>
                    <a:pt x="1210" y="85"/>
                  </a:lnTo>
                  <a:cubicBezTo>
                    <a:pt x="1160" y="22"/>
                    <a:pt x="1080" y="0"/>
                    <a:pt x="9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278;p60"/>
            <p:cNvSpPr/>
            <p:nvPr/>
          </p:nvSpPr>
          <p:spPr>
            <a:xfrm>
              <a:off x="1713163" y="3700025"/>
              <a:ext cx="48875" cy="16300"/>
            </a:xfrm>
            <a:custGeom>
              <a:avLst/>
              <a:gdLst/>
              <a:ahLst/>
              <a:cxnLst/>
              <a:rect l="l" t="t" r="r" b="b"/>
              <a:pathLst>
                <a:path w="1955" h="652" extrusionOk="0">
                  <a:moveTo>
                    <a:pt x="1210" y="1"/>
                  </a:moveTo>
                  <a:cubicBezTo>
                    <a:pt x="776" y="1"/>
                    <a:pt x="0" y="652"/>
                    <a:pt x="776" y="652"/>
                  </a:cubicBezTo>
                  <a:cubicBezTo>
                    <a:pt x="1179" y="652"/>
                    <a:pt x="1955" y="1"/>
                    <a:pt x="1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279;p60"/>
            <p:cNvSpPr/>
            <p:nvPr/>
          </p:nvSpPr>
          <p:spPr>
            <a:xfrm>
              <a:off x="1671288" y="3803175"/>
              <a:ext cx="40350" cy="22500"/>
            </a:xfrm>
            <a:custGeom>
              <a:avLst/>
              <a:gdLst/>
              <a:ahLst/>
              <a:cxnLst/>
              <a:rect l="l" t="t" r="r" b="b"/>
              <a:pathLst>
                <a:path w="1614" h="900" extrusionOk="0">
                  <a:moveTo>
                    <a:pt x="869" y="0"/>
                  </a:moveTo>
                  <a:cubicBezTo>
                    <a:pt x="186" y="0"/>
                    <a:pt x="0" y="900"/>
                    <a:pt x="776" y="900"/>
                  </a:cubicBezTo>
                  <a:cubicBezTo>
                    <a:pt x="1427" y="900"/>
                    <a:pt x="1613" y="0"/>
                    <a:pt x="8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280;p60"/>
            <p:cNvSpPr/>
            <p:nvPr/>
          </p:nvSpPr>
          <p:spPr>
            <a:xfrm>
              <a:off x="1593038" y="3209725"/>
              <a:ext cx="199450" cy="194050"/>
            </a:xfrm>
            <a:custGeom>
              <a:avLst/>
              <a:gdLst/>
              <a:ahLst/>
              <a:cxnLst/>
              <a:rect l="l" t="t" r="r" b="b"/>
              <a:pathLst>
                <a:path w="7978" h="7762" extrusionOk="0">
                  <a:moveTo>
                    <a:pt x="3421" y="525"/>
                  </a:moveTo>
                  <a:cubicBezTo>
                    <a:pt x="3489" y="525"/>
                    <a:pt x="3619" y="549"/>
                    <a:pt x="3813" y="598"/>
                  </a:cubicBezTo>
                  <a:cubicBezTo>
                    <a:pt x="4898" y="815"/>
                    <a:pt x="4836" y="1218"/>
                    <a:pt x="4557" y="2149"/>
                  </a:cubicBezTo>
                  <a:cubicBezTo>
                    <a:pt x="4531" y="2226"/>
                    <a:pt x="4505" y="2303"/>
                    <a:pt x="4479" y="2379"/>
                  </a:cubicBezTo>
                  <a:lnTo>
                    <a:pt x="4479" y="2379"/>
                  </a:lnTo>
                  <a:cubicBezTo>
                    <a:pt x="4425" y="2131"/>
                    <a:pt x="4357" y="1889"/>
                    <a:pt x="4278" y="1652"/>
                  </a:cubicBezTo>
                  <a:cubicBezTo>
                    <a:pt x="4154" y="1373"/>
                    <a:pt x="4030" y="1125"/>
                    <a:pt x="3875" y="877"/>
                  </a:cubicBezTo>
                  <a:cubicBezTo>
                    <a:pt x="3427" y="642"/>
                    <a:pt x="3272" y="525"/>
                    <a:pt x="3421" y="525"/>
                  </a:cubicBezTo>
                  <a:close/>
                  <a:moveTo>
                    <a:pt x="1202" y="3688"/>
                  </a:moveTo>
                  <a:cubicBezTo>
                    <a:pt x="1923" y="3774"/>
                    <a:pt x="2726" y="3887"/>
                    <a:pt x="2944" y="4165"/>
                  </a:cubicBezTo>
                  <a:cubicBezTo>
                    <a:pt x="2990" y="4220"/>
                    <a:pt x="3028" y="4291"/>
                    <a:pt x="3059" y="4373"/>
                  </a:cubicBezTo>
                  <a:lnTo>
                    <a:pt x="3059" y="4373"/>
                  </a:lnTo>
                  <a:cubicBezTo>
                    <a:pt x="2691" y="4368"/>
                    <a:pt x="2325" y="4286"/>
                    <a:pt x="1983" y="4134"/>
                  </a:cubicBezTo>
                  <a:cubicBezTo>
                    <a:pt x="1424" y="3922"/>
                    <a:pt x="1248" y="3878"/>
                    <a:pt x="1202" y="3688"/>
                  </a:cubicBezTo>
                  <a:close/>
                  <a:moveTo>
                    <a:pt x="5692" y="4052"/>
                  </a:moveTo>
                  <a:cubicBezTo>
                    <a:pt x="6120" y="4052"/>
                    <a:pt x="6499" y="4140"/>
                    <a:pt x="6658" y="4445"/>
                  </a:cubicBezTo>
                  <a:lnTo>
                    <a:pt x="6658" y="4445"/>
                  </a:lnTo>
                  <a:cubicBezTo>
                    <a:pt x="6275" y="4344"/>
                    <a:pt x="5902" y="4213"/>
                    <a:pt x="5542" y="4055"/>
                  </a:cubicBezTo>
                  <a:lnTo>
                    <a:pt x="5542" y="4055"/>
                  </a:lnTo>
                  <a:cubicBezTo>
                    <a:pt x="5592" y="4053"/>
                    <a:pt x="5642" y="4052"/>
                    <a:pt x="5692" y="4052"/>
                  </a:cubicBezTo>
                  <a:close/>
                  <a:moveTo>
                    <a:pt x="4050" y="0"/>
                  </a:moveTo>
                  <a:cubicBezTo>
                    <a:pt x="3931" y="0"/>
                    <a:pt x="3829" y="4"/>
                    <a:pt x="3751" y="8"/>
                  </a:cubicBezTo>
                  <a:cubicBezTo>
                    <a:pt x="3409" y="8"/>
                    <a:pt x="2820" y="132"/>
                    <a:pt x="2665" y="474"/>
                  </a:cubicBezTo>
                  <a:cubicBezTo>
                    <a:pt x="2479" y="784"/>
                    <a:pt x="2820" y="1249"/>
                    <a:pt x="2975" y="1559"/>
                  </a:cubicBezTo>
                  <a:cubicBezTo>
                    <a:pt x="3275" y="2158"/>
                    <a:pt x="3454" y="2781"/>
                    <a:pt x="3515" y="3427"/>
                  </a:cubicBezTo>
                  <a:lnTo>
                    <a:pt x="3515" y="3427"/>
                  </a:lnTo>
                  <a:cubicBezTo>
                    <a:pt x="2696" y="3374"/>
                    <a:pt x="1884" y="3254"/>
                    <a:pt x="1114" y="3048"/>
                  </a:cubicBezTo>
                  <a:cubicBezTo>
                    <a:pt x="1061" y="3037"/>
                    <a:pt x="993" y="3030"/>
                    <a:pt x="916" y="3030"/>
                  </a:cubicBezTo>
                  <a:cubicBezTo>
                    <a:pt x="589" y="3030"/>
                    <a:pt x="116" y="3144"/>
                    <a:pt x="90" y="3421"/>
                  </a:cubicBezTo>
                  <a:cubicBezTo>
                    <a:pt x="1" y="4715"/>
                    <a:pt x="681" y="5030"/>
                    <a:pt x="1559" y="5030"/>
                  </a:cubicBezTo>
                  <a:cubicBezTo>
                    <a:pt x="2063" y="5030"/>
                    <a:pt x="2631" y="4926"/>
                    <a:pt x="3157" y="4844"/>
                  </a:cubicBezTo>
                  <a:lnTo>
                    <a:pt x="3157" y="4844"/>
                  </a:lnTo>
                  <a:cubicBezTo>
                    <a:pt x="3241" y="5698"/>
                    <a:pt x="3029" y="6984"/>
                    <a:pt x="3006" y="7515"/>
                  </a:cubicBezTo>
                  <a:lnTo>
                    <a:pt x="3037" y="7546"/>
                  </a:lnTo>
                  <a:cubicBezTo>
                    <a:pt x="3274" y="7692"/>
                    <a:pt x="3535" y="7761"/>
                    <a:pt x="3793" y="7761"/>
                  </a:cubicBezTo>
                  <a:cubicBezTo>
                    <a:pt x="4247" y="7761"/>
                    <a:pt x="4695" y="7549"/>
                    <a:pt x="4991" y="7174"/>
                  </a:cubicBezTo>
                  <a:cubicBezTo>
                    <a:pt x="5395" y="6553"/>
                    <a:pt x="5053" y="5530"/>
                    <a:pt x="5116" y="4847"/>
                  </a:cubicBezTo>
                  <a:cubicBezTo>
                    <a:pt x="5120" y="4803"/>
                    <a:pt x="5125" y="4759"/>
                    <a:pt x="5130" y="4717"/>
                  </a:cubicBezTo>
                  <a:lnTo>
                    <a:pt x="5130" y="4717"/>
                  </a:lnTo>
                  <a:cubicBezTo>
                    <a:pt x="5709" y="4925"/>
                    <a:pt x="6307" y="5073"/>
                    <a:pt x="6915" y="5158"/>
                  </a:cubicBezTo>
                  <a:cubicBezTo>
                    <a:pt x="7101" y="5158"/>
                    <a:pt x="7783" y="5065"/>
                    <a:pt x="7845" y="4785"/>
                  </a:cubicBezTo>
                  <a:cubicBezTo>
                    <a:pt x="7978" y="3693"/>
                    <a:pt x="7395" y="3413"/>
                    <a:pt x="6625" y="3413"/>
                  </a:cubicBezTo>
                  <a:cubicBezTo>
                    <a:pt x="6143" y="3413"/>
                    <a:pt x="5589" y="3522"/>
                    <a:pt x="5090" y="3611"/>
                  </a:cubicBezTo>
                  <a:lnTo>
                    <a:pt x="5090" y="3611"/>
                  </a:lnTo>
                  <a:cubicBezTo>
                    <a:pt x="5440" y="2799"/>
                    <a:pt x="6263" y="1208"/>
                    <a:pt x="5984" y="567"/>
                  </a:cubicBezTo>
                  <a:cubicBezTo>
                    <a:pt x="5775" y="96"/>
                    <a:pt x="4685" y="0"/>
                    <a:pt x="40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4282;p60"/>
          <p:cNvGrpSpPr/>
          <p:nvPr/>
        </p:nvGrpSpPr>
        <p:grpSpPr>
          <a:xfrm>
            <a:off x="7638934" y="2450708"/>
            <a:ext cx="891075" cy="367850"/>
            <a:chOff x="6173650" y="539475"/>
            <a:chExt cx="891075" cy="367850"/>
          </a:xfrm>
        </p:grpSpPr>
        <p:sp>
          <p:nvSpPr>
            <p:cNvPr id="69" name="Google Shape;4283;p60"/>
            <p:cNvSpPr/>
            <p:nvPr/>
          </p:nvSpPr>
          <p:spPr>
            <a:xfrm>
              <a:off x="6173650" y="606025"/>
              <a:ext cx="891075" cy="301300"/>
            </a:xfrm>
            <a:custGeom>
              <a:avLst/>
              <a:gdLst/>
              <a:ahLst/>
              <a:cxnLst/>
              <a:rect l="l" t="t" r="r" b="b"/>
              <a:pathLst>
                <a:path w="35643" h="12052" extrusionOk="0">
                  <a:moveTo>
                    <a:pt x="16512" y="1"/>
                  </a:moveTo>
                  <a:cubicBezTo>
                    <a:pt x="4945" y="1"/>
                    <a:pt x="1" y="5656"/>
                    <a:pt x="1" y="5656"/>
                  </a:cubicBezTo>
                  <a:cubicBezTo>
                    <a:pt x="1" y="5656"/>
                    <a:pt x="4530" y="11767"/>
                    <a:pt x="17062" y="12046"/>
                  </a:cubicBezTo>
                  <a:cubicBezTo>
                    <a:pt x="17261" y="12050"/>
                    <a:pt x="17460" y="12051"/>
                    <a:pt x="17657" y="12051"/>
                  </a:cubicBezTo>
                  <a:cubicBezTo>
                    <a:pt x="28696" y="12051"/>
                    <a:pt x="35642" y="6183"/>
                    <a:pt x="35642" y="6183"/>
                  </a:cubicBezTo>
                  <a:cubicBezTo>
                    <a:pt x="35642" y="6183"/>
                    <a:pt x="30183" y="320"/>
                    <a:pt x="17341" y="10"/>
                  </a:cubicBezTo>
                  <a:cubicBezTo>
                    <a:pt x="17061" y="4"/>
                    <a:pt x="16785" y="1"/>
                    <a:pt x="165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284;p60"/>
            <p:cNvSpPr/>
            <p:nvPr/>
          </p:nvSpPr>
          <p:spPr>
            <a:xfrm>
              <a:off x="6173650" y="539475"/>
              <a:ext cx="891075" cy="221150"/>
            </a:xfrm>
            <a:custGeom>
              <a:avLst/>
              <a:gdLst/>
              <a:ahLst/>
              <a:cxnLst/>
              <a:rect l="l" t="t" r="r" b="b"/>
              <a:pathLst>
                <a:path w="35643" h="8846" extrusionOk="0">
                  <a:moveTo>
                    <a:pt x="17258" y="1"/>
                  </a:moveTo>
                  <a:cubicBezTo>
                    <a:pt x="16256" y="1"/>
                    <a:pt x="1955" y="1587"/>
                    <a:pt x="1955" y="1587"/>
                  </a:cubicBezTo>
                  <a:lnTo>
                    <a:pt x="1" y="8318"/>
                  </a:lnTo>
                  <a:lnTo>
                    <a:pt x="35642" y="8845"/>
                  </a:lnTo>
                  <a:lnTo>
                    <a:pt x="29810" y="1307"/>
                  </a:lnTo>
                  <a:cubicBezTo>
                    <a:pt x="29810" y="1307"/>
                    <a:pt x="17589" y="98"/>
                    <a:pt x="17310" y="5"/>
                  </a:cubicBezTo>
                  <a:cubicBezTo>
                    <a:pt x="17303" y="2"/>
                    <a:pt x="17285" y="1"/>
                    <a:pt x="172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285;p60"/>
            <p:cNvSpPr/>
            <p:nvPr/>
          </p:nvSpPr>
          <p:spPr>
            <a:xfrm>
              <a:off x="6797025" y="622225"/>
              <a:ext cx="184500" cy="151825"/>
            </a:xfrm>
            <a:custGeom>
              <a:avLst/>
              <a:gdLst/>
              <a:ahLst/>
              <a:cxnLst/>
              <a:rect l="l" t="t" r="r" b="b"/>
              <a:pathLst>
                <a:path w="7380" h="6073" extrusionOk="0">
                  <a:moveTo>
                    <a:pt x="7095" y="1"/>
                  </a:moveTo>
                  <a:cubicBezTo>
                    <a:pt x="6821" y="1"/>
                    <a:pt x="6385" y="99"/>
                    <a:pt x="6271" y="231"/>
                  </a:cubicBezTo>
                  <a:cubicBezTo>
                    <a:pt x="4348" y="2309"/>
                    <a:pt x="2301" y="4232"/>
                    <a:pt x="99" y="5969"/>
                  </a:cubicBezTo>
                  <a:cubicBezTo>
                    <a:pt x="1" y="6043"/>
                    <a:pt x="100" y="6073"/>
                    <a:pt x="272" y="6073"/>
                  </a:cubicBezTo>
                  <a:cubicBezTo>
                    <a:pt x="536" y="6073"/>
                    <a:pt x="972" y="6001"/>
                    <a:pt x="1122" y="5907"/>
                  </a:cubicBezTo>
                  <a:cubicBezTo>
                    <a:pt x="3293" y="4139"/>
                    <a:pt x="5372" y="2216"/>
                    <a:pt x="7295" y="138"/>
                  </a:cubicBezTo>
                  <a:cubicBezTo>
                    <a:pt x="7380" y="41"/>
                    <a:pt x="7271" y="1"/>
                    <a:pt x="70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286;p60"/>
            <p:cNvSpPr/>
            <p:nvPr/>
          </p:nvSpPr>
          <p:spPr>
            <a:xfrm>
              <a:off x="6635625" y="580075"/>
              <a:ext cx="211775" cy="189525"/>
            </a:xfrm>
            <a:custGeom>
              <a:avLst/>
              <a:gdLst/>
              <a:ahLst/>
              <a:cxnLst/>
              <a:rect l="l" t="t" r="r" b="b"/>
              <a:pathLst>
                <a:path w="8471" h="7581" extrusionOk="0">
                  <a:moveTo>
                    <a:pt x="7933" y="0"/>
                  </a:moveTo>
                  <a:cubicBezTo>
                    <a:pt x="7671" y="0"/>
                    <a:pt x="7370" y="116"/>
                    <a:pt x="7268" y="335"/>
                  </a:cubicBezTo>
                  <a:cubicBezTo>
                    <a:pt x="6523" y="1824"/>
                    <a:pt x="5252" y="2878"/>
                    <a:pt x="4042" y="3964"/>
                  </a:cubicBezTo>
                  <a:cubicBezTo>
                    <a:pt x="2894" y="5019"/>
                    <a:pt x="1809" y="6166"/>
                    <a:pt x="506" y="6973"/>
                  </a:cubicBezTo>
                  <a:cubicBezTo>
                    <a:pt x="0" y="7286"/>
                    <a:pt x="448" y="7580"/>
                    <a:pt x="891" y="7580"/>
                  </a:cubicBezTo>
                  <a:cubicBezTo>
                    <a:pt x="1019" y="7580"/>
                    <a:pt x="1146" y="7556"/>
                    <a:pt x="1250" y="7500"/>
                  </a:cubicBezTo>
                  <a:cubicBezTo>
                    <a:pt x="2863" y="6508"/>
                    <a:pt x="4197" y="5019"/>
                    <a:pt x="5593" y="3747"/>
                  </a:cubicBezTo>
                  <a:cubicBezTo>
                    <a:pt x="6679" y="2754"/>
                    <a:pt x="7671" y="1762"/>
                    <a:pt x="8323" y="459"/>
                  </a:cubicBezTo>
                  <a:cubicBezTo>
                    <a:pt x="8470" y="147"/>
                    <a:pt x="8227" y="0"/>
                    <a:pt x="79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287;p60"/>
            <p:cNvSpPr/>
            <p:nvPr/>
          </p:nvSpPr>
          <p:spPr>
            <a:xfrm>
              <a:off x="6465325" y="589475"/>
              <a:ext cx="247050" cy="189375"/>
            </a:xfrm>
            <a:custGeom>
              <a:avLst/>
              <a:gdLst/>
              <a:ahLst/>
              <a:cxnLst/>
              <a:rect l="l" t="t" r="r" b="b"/>
              <a:pathLst>
                <a:path w="9882" h="7575" extrusionOk="0">
                  <a:moveTo>
                    <a:pt x="9396" y="0"/>
                  </a:moveTo>
                  <a:cubicBezTo>
                    <a:pt x="9156" y="0"/>
                    <a:pt x="8859" y="59"/>
                    <a:pt x="8745" y="145"/>
                  </a:cubicBezTo>
                  <a:lnTo>
                    <a:pt x="245" y="7279"/>
                  </a:lnTo>
                  <a:cubicBezTo>
                    <a:pt x="1" y="7491"/>
                    <a:pt x="193" y="7575"/>
                    <a:pt x="466" y="7575"/>
                  </a:cubicBezTo>
                  <a:cubicBezTo>
                    <a:pt x="714" y="7575"/>
                    <a:pt x="1027" y="7507"/>
                    <a:pt x="1145" y="7403"/>
                  </a:cubicBezTo>
                  <a:lnTo>
                    <a:pt x="9613" y="300"/>
                  </a:lnTo>
                  <a:cubicBezTo>
                    <a:pt x="9881" y="82"/>
                    <a:pt x="9679" y="0"/>
                    <a:pt x="93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288;p60"/>
            <p:cNvSpPr/>
            <p:nvPr/>
          </p:nvSpPr>
          <p:spPr>
            <a:xfrm>
              <a:off x="6318775" y="553475"/>
              <a:ext cx="262250" cy="216850"/>
            </a:xfrm>
            <a:custGeom>
              <a:avLst/>
              <a:gdLst/>
              <a:ahLst/>
              <a:cxnLst/>
              <a:rect l="l" t="t" r="r" b="b"/>
              <a:pathLst>
                <a:path w="10490" h="8674" extrusionOk="0">
                  <a:moveTo>
                    <a:pt x="9971" y="1"/>
                  </a:moveTo>
                  <a:cubicBezTo>
                    <a:pt x="9731" y="1"/>
                    <a:pt x="9445" y="61"/>
                    <a:pt x="9333" y="158"/>
                  </a:cubicBezTo>
                  <a:lnTo>
                    <a:pt x="245" y="8378"/>
                  </a:lnTo>
                  <a:cubicBezTo>
                    <a:pt x="0" y="8590"/>
                    <a:pt x="192" y="8673"/>
                    <a:pt x="466" y="8673"/>
                  </a:cubicBezTo>
                  <a:cubicBezTo>
                    <a:pt x="713" y="8673"/>
                    <a:pt x="1026" y="8605"/>
                    <a:pt x="1144" y="8502"/>
                  </a:cubicBezTo>
                  <a:lnTo>
                    <a:pt x="10233" y="313"/>
                  </a:lnTo>
                  <a:cubicBezTo>
                    <a:pt x="10489" y="91"/>
                    <a:pt x="10265" y="1"/>
                    <a:pt x="99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289;p60"/>
            <p:cNvSpPr/>
            <p:nvPr/>
          </p:nvSpPr>
          <p:spPr>
            <a:xfrm>
              <a:off x="6222100" y="596650"/>
              <a:ext cx="171475" cy="168150"/>
            </a:xfrm>
            <a:custGeom>
              <a:avLst/>
              <a:gdLst/>
              <a:ahLst/>
              <a:cxnLst/>
              <a:rect l="l" t="t" r="r" b="b"/>
              <a:pathLst>
                <a:path w="6859" h="6726" extrusionOk="0">
                  <a:moveTo>
                    <a:pt x="6315" y="0"/>
                  </a:moveTo>
                  <a:cubicBezTo>
                    <a:pt x="6083" y="0"/>
                    <a:pt x="5814" y="61"/>
                    <a:pt x="5694" y="168"/>
                  </a:cubicBezTo>
                  <a:cubicBezTo>
                    <a:pt x="4794" y="944"/>
                    <a:pt x="4205" y="2029"/>
                    <a:pt x="3460" y="2960"/>
                  </a:cubicBezTo>
                  <a:cubicBezTo>
                    <a:pt x="2499" y="4170"/>
                    <a:pt x="1413" y="5317"/>
                    <a:pt x="265" y="6372"/>
                  </a:cubicBezTo>
                  <a:cubicBezTo>
                    <a:pt x="0" y="6619"/>
                    <a:pt x="248" y="6726"/>
                    <a:pt x="557" y="6726"/>
                  </a:cubicBezTo>
                  <a:cubicBezTo>
                    <a:pt x="790" y="6726"/>
                    <a:pt x="1058" y="6665"/>
                    <a:pt x="1165" y="6558"/>
                  </a:cubicBezTo>
                  <a:cubicBezTo>
                    <a:pt x="2157" y="5659"/>
                    <a:pt x="3088" y="4666"/>
                    <a:pt x="3957" y="3642"/>
                  </a:cubicBezTo>
                  <a:cubicBezTo>
                    <a:pt x="4856" y="2588"/>
                    <a:pt x="5539" y="1254"/>
                    <a:pt x="6593" y="354"/>
                  </a:cubicBezTo>
                  <a:cubicBezTo>
                    <a:pt x="6858" y="107"/>
                    <a:pt x="6620" y="0"/>
                    <a:pt x="63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290;p60"/>
            <p:cNvSpPr/>
            <p:nvPr/>
          </p:nvSpPr>
          <p:spPr>
            <a:xfrm>
              <a:off x="6938050" y="683450"/>
              <a:ext cx="115975" cy="99800"/>
            </a:xfrm>
            <a:custGeom>
              <a:avLst/>
              <a:gdLst/>
              <a:ahLst/>
              <a:cxnLst/>
              <a:rect l="l" t="t" r="r" b="b"/>
              <a:pathLst>
                <a:path w="4639" h="3992" extrusionOk="0">
                  <a:moveTo>
                    <a:pt x="4348" y="0"/>
                  </a:moveTo>
                  <a:cubicBezTo>
                    <a:pt x="4077" y="0"/>
                    <a:pt x="3645" y="90"/>
                    <a:pt x="3515" y="201"/>
                  </a:cubicBezTo>
                  <a:lnTo>
                    <a:pt x="103" y="3831"/>
                  </a:lnTo>
                  <a:cubicBezTo>
                    <a:pt x="1" y="3945"/>
                    <a:pt x="119" y="3992"/>
                    <a:pt x="309" y="3992"/>
                  </a:cubicBezTo>
                  <a:cubicBezTo>
                    <a:pt x="581" y="3992"/>
                    <a:pt x="999" y="3896"/>
                    <a:pt x="1127" y="3769"/>
                  </a:cubicBezTo>
                  <a:lnTo>
                    <a:pt x="4539" y="139"/>
                  </a:lnTo>
                  <a:cubicBezTo>
                    <a:pt x="4638" y="40"/>
                    <a:pt x="4529" y="0"/>
                    <a:pt x="4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Rectangle 76"/>
          <p:cNvSpPr/>
          <p:nvPr/>
        </p:nvSpPr>
        <p:spPr>
          <a:xfrm>
            <a:off x="8561438" y="4616953"/>
            <a:ext cx="582562" cy="3760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smtClean="0">
                <a:solidFill>
                  <a:schemeClr val="tx1"/>
                </a:solidFill>
              </a:rPr>
              <a:t>15</a:t>
            </a:r>
            <a:endParaRPr lang="en-US" sz="1800" b="1">
              <a:solidFill>
                <a:schemeClr val="tx1"/>
              </a:solidFill>
            </a:endParaRPr>
          </a:p>
        </p:txBody>
      </p:sp>
    </p:spTree>
    <p:extLst>
      <p:ext uri="{BB962C8B-B14F-4D97-AF65-F5344CB8AC3E}">
        <p14:creationId xmlns:p14="http://schemas.microsoft.com/office/powerpoint/2010/main" val="1563867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down)">
                                      <p:cBhvr>
                                        <p:cTn id="7" dur="285">
                                          <p:stCondLst>
                                            <p:cond delay="0"/>
                                          </p:stCondLst>
                                        </p:cTn>
                                        <p:tgtEl>
                                          <p:spTgt spid="32"/>
                                        </p:tgtEl>
                                      </p:cBhvr>
                                    </p:animEffect>
                                    <p:anim calcmode="lin" valueType="num">
                                      <p:cBhvr>
                                        <p:cTn id="8" dur="896" tmFilter="0,0; 0.14,0.36; 0.43,0.73; 0.71,0.91; 1.0,1.0">
                                          <p:stCondLst>
                                            <p:cond delay="0"/>
                                          </p:stCondLst>
                                        </p:cTn>
                                        <p:tgtEl>
                                          <p:spTgt spid="32"/>
                                        </p:tgtEl>
                                        <p:attrNameLst>
                                          <p:attrName>ppt_x</p:attrName>
                                        </p:attrNameLst>
                                      </p:cBhvr>
                                      <p:tavLst>
                                        <p:tav tm="0">
                                          <p:val>
                                            <p:strVal val="#ppt_x-0.25"/>
                                          </p:val>
                                        </p:tav>
                                        <p:tav tm="100000">
                                          <p:val>
                                            <p:strVal val="#ppt_x"/>
                                          </p:val>
                                        </p:tav>
                                      </p:tavLst>
                                    </p:anim>
                                    <p:anim calcmode="lin" valueType="num">
                                      <p:cBhvr>
                                        <p:cTn id="9" dur="326" tmFilter="0.0,0.0; 0.25,0.07; 0.50,0.2; 0.75,0.467; 1.0,1.0">
                                          <p:stCondLst>
                                            <p:cond delay="0"/>
                                          </p:stCondLst>
                                        </p:cTn>
                                        <p:tgtEl>
                                          <p:spTgt spid="32"/>
                                        </p:tgtEl>
                                        <p:attrNameLst>
                                          <p:attrName>ppt_y</p:attrName>
                                        </p:attrNameLst>
                                      </p:cBhvr>
                                      <p:tavLst>
                                        <p:tav tm="0" fmla="#ppt_y-sin(pi*$)/3">
                                          <p:val>
                                            <p:fltVal val="0.5"/>
                                          </p:val>
                                        </p:tav>
                                        <p:tav tm="100000">
                                          <p:val>
                                            <p:fltVal val="1"/>
                                          </p:val>
                                        </p:tav>
                                      </p:tavLst>
                                    </p:anim>
                                    <p:anim calcmode="lin" valueType="num">
                                      <p:cBhvr>
                                        <p:cTn id="10" dur="326" tmFilter="0, 0; 0.125,0.2665; 0.25,0.4; 0.375,0.465; 0.5,0.5;  0.625,0.535; 0.75,0.6; 0.875,0.7335; 1,1">
                                          <p:stCondLst>
                                            <p:cond delay="326"/>
                                          </p:stCondLst>
                                        </p:cTn>
                                        <p:tgtEl>
                                          <p:spTgt spid="32"/>
                                        </p:tgtEl>
                                        <p:attrNameLst>
                                          <p:attrName>ppt_y</p:attrName>
                                        </p:attrNameLst>
                                      </p:cBhvr>
                                      <p:tavLst>
                                        <p:tav tm="0" fmla="#ppt_y-sin(pi*$)/9">
                                          <p:val>
                                            <p:fltVal val="0"/>
                                          </p:val>
                                        </p:tav>
                                        <p:tav tm="100000">
                                          <p:val>
                                            <p:fltVal val="1"/>
                                          </p:val>
                                        </p:tav>
                                      </p:tavLst>
                                    </p:anim>
                                    <p:anim calcmode="lin" valueType="num">
                                      <p:cBhvr>
                                        <p:cTn id="11" dur="2" tmFilter="0, 0; 0.125,0.2665; 0.25,0.4; 0.375,0.465; 0.5,0.5;  0.625,0.535; 0.75,0.6; 0.875,0.7335; 1,1">
                                          <p:stCondLst>
                                            <p:cond delay="651"/>
                                          </p:stCondLst>
                                        </p:cTn>
                                        <p:tgtEl>
                                          <p:spTgt spid="32"/>
                                        </p:tgtEl>
                                        <p:attrNameLst>
                                          <p:attrName>ppt_y</p:attrName>
                                        </p:attrNameLst>
                                      </p:cBhvr>
                                      <p:tavLst>
                                        <p:tav tm="0" fmla="#ppt_y-sin(pi*$)/27">
                                          <p:val>
                                            <p:fltVal val="0"/>
                                          </p:val>
                                        </p:tav>
                                        <p:tav tm="100000">
                                          <p:val>
                                            <p:fltVal val="1"/>
                                          </p:val>
                                        </p:tav>
                                      </p:tavLst>
                                    </p:anim>
                                    <p:anim calcmode="lin" valueType="num">
                                      <p:cBhvr>
                                        <p:cTn id="12" dur="1" tmFilter="0, 0; 0.125,0.2665; 0.25,0.4; 0.375,0.465; 0.5,0.5;  0.625,0.535; 0.75,0.6; 0.875,0.7335; 1,1">
                                          <p:stCondLst>
                                            <p:cond delay="999"/>
                                          </p:stCondLst>
                                        </p:cTn>
                                        <p:tgtEl>
                                          <p:spTgt spid="32"/>
                                        </p:tgtEl>
                                        <p:attrNameLst>
                                          <p:attrName>ppt_y</p:attrName>
                                        </p:attrNameLst>
                                      </p:cBhvr>
                                      <p:tavLst>
                                        <p:tav tm="0" fmla="#ppt_y-sin(pi*$)/81">
                                          <p:val>
                                            <p:fltVal val="0"/>
                                          </p:val>
                                        </p:tav>
                                        <p:tav tm="100000">
                                          <p:val>
                                            <p:fltVal val="1"/>
                                          </p:val>
                                        </p:tav>
                                      </p:tavLst>
                                    </p:anim>
                                    <p:animScale>
                                      <p:cBhvr>
                                        <p:cTn id="13" dur="1">
                                          <p:stCondLst>
                                            <p:cond delay="320"/>
                                          </p:stCondLst>
                                        </p:cTn>
                                        <p:tgtEl>
                                          <p:spTgt spid="32"/>
                                        </p:tgtEl>
                                      </p:cBhvr>
                                      <p:to x="100000" y="60000"/>
                                    </p:animScale>
                                    <p:animScale>
                                      <p:cBhvr>
                                        <p:cTn id="14" dur="1" decel="50000">
                                          <p:stCondLst>
                                            <p:cond delay="332"/>
                                          </p:stCondLst>
                                        </p:cTn>
                                        <p:tgtEl>
                                          <p:spTgt spid="32"/>
                                        </p:tgtEl>
                                      </p:cBhvr>
                                      <p:to x="100000" y="100000"/>
                                    </p:animScale>
                                    <p:animScale>
                                      <p:cBhvr>
                                        <p:cTn id="15" dur="1">
                                          <p:stCondLst>
                                            <p:cond delay="645"/>
                                          </p:stCondLst>
                                        </p:cTn>
                                        <p:tgtEl>
                                          <p:spTgt spid="32"/>
                                        </p:tgtEl>
                                      </p:cBhvr>
                                      <p:to x="100000" y="80000"/>
                                    </p:animScale>
                                    <p:animScale>
                                      <p:cBhvr>
                                        <p:cTn id="16" dur="1" decel="50000">
                                          <p:stCondLst>
                                            <p:cond delay="658"/>
                                          </p:stCondLst>
                                        </p:cTn>
                                        <p:tgtEl>
                                          <p:spTgt spid="32"/>
                                        </p:tgtEl>
                                      </p:cBhvr>
                                      <p:to x="100000" y="100000"/>
                                    </p:animScale>
                                    <p:animScale>
                                      <p:cBhvr>
                                        <p:cTn id="17" dur="1">
                                          <p:stCondLst>
                                            <p:cond delay="999"/>
                                          </p:stCondLst>
                                        </p:cTn>
                                        <p:tgtEl>
                                          <p:spTgt spid="32"/>
                                        </p:tgtEl>
                                      </p:cBhvr>
                                      <p:to x="100000" y="90000"/>
                                    </p:animScale>
                                    <p:animScale>
                                      <p:cBhvr>
                                        <p:cTn id="18" dur="1" decel="50000">
                                          <p:stCondLst>
                                            <p:cond delay="999"/>
                                          </p:stCondLst>
                                        </p:cTn>
                                        <p:tgtEl>
                                          <p:spTgt spid="32"/>
                                        </p:tgtEl>
                                      </p:cBhvr>
                                      <p:to x="100000" y="100000"/>
                                    </p:animScale>
                                    <p:animScale>
                                      <p:cBhvr>
                                        <p:cTn id="19" dur="1">
                                          <p:stCondLst>
                                            <p:cond delay="999"/>
                                          </p:stCondLst>
                                        </p:cTn>
                                        <p:tgtEl>
                                          <p:spTgt spid="32"/>
                                        </p:tgtEl>
                                      </p:cBhvr>
                                      <p:to x="100000" y="95000"/>
                                    </p:animScale>
                                    <p:animScale>
                                      <p:cBhvr>
                                        <p:cTn id="20" dur="1" decel="50000">
                                          <p:stCondLst>
                                            <p:cond delay="999"/>
                                          </p:stCondLst>
                                        </p:cTn>
                                        <p:tgtEl>
                                          <p:spTgt spid="32"/>
                                        </p:tgtEl>
                                      </p:cBhvr>
                                      <p:to x="100000" y="100000"/>
                                    </p:animScale>
                                  </p:childTnLst>
                                </p:cTn>
                              </p:par>
                              <p:par>
                                <p:cTn id="21" presetID="53" presetClass="entr" presetSubtype="16" fill="hold" grpId="0" nodeType="withEffect">
                                  <p:stCondLst>
                                    <p:cond delay="0"/>
                                  </p:stCondLst>
                                  <p:childTnLst>
                                    <p:set>
                                      <p:cBhvr>
                                        <p:cTn id="22" dur="1" fill="hold">
                                          <p:stCondLst>
                                            <p:cond delay="0"/>
                                          </p:stCondLst>
                                        </p:cTn>
                                        <p:tgtEl>
                                          <p:spTgt spid="3457"/>
                                        </p:tgtEl>
                                        <p:attrNameLst>
                                          <p:attrName>style.visibility</p:attrName>
                                        </p:attrNameLst>
                                      </p:cBhvr>
                                      <p:to>
                                        <p:strVal val="visible"/>
                                      </p:to>
                                    </p:set>
                                    <p:anim calcmode="lin" valueType="num">
                                      <p:cBhvr>
                                        <p:cTn id="23" dur="1000" fill="hold"/>
                                        <p:tgtEl>
                                          <p:spTgt spid="3457"/>
                                        </p:tgtEl>
                                        <p:attrNameLst>
                                          <p:attrName>ppt_w</p:attrName>
                                        </p:attrNameLst>
                                      </p:cBhvr>
                                      <p:tavLst>
                                        <p:tav tm="0">
                                          <p:val>
                                            <p:fltVal val="0"/>
                                          </p:val>
                                        </p:tav>
                                        <p:tav tm="100000">
                                          <p:val>
                                            <p:strVal val="#ppt_w"/>
                                          </p:val>
                                        </p:tav>
                                      </p:tavLst>
                                    </p:anim>
                                    <p:anim calcmode="lin" valueType="num">
                                      <p:cBhvr>
                                        <p:cTn id="24" dur="1000" fill="hold"/>
                                        <p:tgtEl>
                                          <p:spTgt spid="3457"/>
                                        </p:tgtEl>
                                        <p:attrNameLst>
                                          <p:attrName>ppt_h</p:attrName>
                                        </p:attrNameLst>
                                      </p:cBhvr>
                                      <p:tavLst>
                                        <p:tav tm="0">
                                          <p:val>
                                            <p:fltVal val="0"/>
                                          </p:val>
                                        </p:tav>
                                        <p:tav tm="100000">
                                          <p:val>
                                            <p:strVal val="#ppt_h"/>
                                          </p:val>
                                        </p:tav>
                                      </p:tavLst>
                                    </p:anim>
                                    <p:animEffect transition="in" filter="fade">
                                      <p:cBhvr>
                                        <p:cTn id="25" dur="1000"/>
                                        <p:tgtEl>
                                          <p:spTgt spid="3457"/>
                                        </p:tgtEl>
                                      </p:cBhvr>
                                    </p:animEffect>
                                  </p:childTnLst>
                                </p:cTn>
                              </p:par>
                              <p:par>
                                <p:cTn id="26" presetID="31" presetClass="entr" presetSubtype="0" fill="hold" grpId="0" nodeType="withEffect">
                                  <p:stCondLst>
                                    <p:cond delay="0"/>
                                  </p:stCondLst>
                                  <p:childTnLst>
                                    <p:set>
                                      <p:cBhvr>
                                        <p:cTn id="27" dur="1" fill="hold">
                                          <p:stCondLst>
                                            <p:cond delay="0"/>
                                          </p:stCondLst>
                                        </p:cTn>
                                        <p:tgtEl>
                                          <p:spTgt spid="3458">
                                            <p:bg/>
                                          </p:spTgt>
                                        </p:tgtEl>
                                        <p:attrNameLst>
                                          <p:attrName>style.visibility</p:attrName>
                                        </p:attrNameLst>
                                      </p:cBhvr>
                                      <p:to>
                                        <p:strVal val="visible"/>
                                      </p:to>
                                    </p:set>
                                    <p:anim calcmode="lin" valueType="num">
                                      <p:cBhvr>
                                        <p:cTn id="28" dur="1000" fill="hold"/>
                                        <p:tgtEl>
                                          <p:spTgt spid="3458">
                                            <p:bg/>
                                          </p:spTgt>
                                        </p:tgtEl>
                                        <p:attrNameLst>
                                          <p:attrName>ppt_w</p:attrName>
                                        </p:attrNameLst>
                                      </p:cBhvr>
                                      <p:tavLst>
                                        <p:tav tm="0">
                                          <p:val>
                                            <p:fltVal val="0"/>
                                          </p:val>
                                        </p:tav>
                                        <p:tav tm="100000">
                                          <p:val>
                                            <p:strVal val="#ppt_w"/>
                                          </p:val>
                                        </p:tav>
                                      </p:tavLst>
                                    </p:anim>
                                    <p:anim calcmode="lin" valueType="num">
                                      <p:cBhvr>
                                        <p:cTn id="29" dur="1000" fill="hold"/>
                                        <p:tgtEl>
                                          <p:spTgt spid="3458">
                                            <p:bg/>
                                          </p:spTgt>
                                        </p:tgtEl>
                                        <p:attrNameLst>
                                          <p:attrName>ppt_h</p:attrName>
                                        </p:attrNameLst>
                                      </p:cBhvr>
                                      <p:tavLst>
                                        <p:tav tm="0">
                                          <p:val>
                                            <p:fltVal val="0"/>
                                          </p:val>
                                        </p:tav>
                                        <p:tav tm="100000">
                                          <p:val>
                                            <p:strVal val="#ppt_h"/>
                                          </p:val>
                                        </p:tav>
                                      </p:tavLst>
                                    </p:anim>
                                    <p:anim calcmode="lin" valueType="num">
                                      <p:cBhvr>
                                        <p:cTn id="30" dur="1000" fill="hold"/>
                                        <p:tgtEl>
                                          <p:spTgt spid="3458">
                                            <p:bg/>
                                          </p:spTgt>
                                        </p:tgtEl>
                                        <p:attrNameLst>
                                          <p:attrName>style.rotation</p:attrName>
                                        </p:attrNameLst>
                                      </p:cBhvr>
                                      <p:tavLst>
                                        <p:tav tm="0">
                                          <p:val>
                                            <p:fltVal val="90"/>
                                          </p:val>
                                        </p:tav>
                                        <p:tav tm="100000">
                                          <p:val>
                                            <p:fltVal val="0"/>
                                          </p:val>
                                        </p:tav>
                                      </p:tavLst>
                                    </p:anim>
                                    <p:animEffect transition="in" filter="fade">
                                      <p:cBhvr>
                                        <p:cTn id="31" dur="1000"/>
                                        <p:tgtEl>
                                          <p:spTgt spid="3458">
                                            <p:bg/>
                                          </p:spTgt>
                                        </p:tgtEl>
                                      </p:cBhvr>
                                    </p:animEffect>
                                  </p:childTnLst>
                                </p:cTn>
                              </p:par>
                              <p:par>
                                <p:cTn id="32" presetID="31" presetClass="entr" presetSubtype="0" fill="hold" grpId="0" nodeType="withEffect">
                                  <p:stCondLst>
                                    <p:cond delay="0"/>
                                  </p:stCondLst>
                                  <p:childTnLst>
                                    <p:set>
                                      <p:cBhvr>
                                        <p:cTn id="33" dur="1" fill="hold">
                                          <p:stCondLst>
                                            <p:cond delay="0"/>
                                          </p:stCondLst>
                                        </p:cTn>
                                        <p:tgtEl>
                                          <p:spTgt spid="3458">
                                            <p:txEl>
                                              <p:pRg st="0" end="0"/>
                                            </p:txEl>
                                          </p:spTgt>
                                        </p:tgtEl>
                                        <p:attrNameLst>
                                          <p:attrName>style.visibility</p:attrName>
                                        </p:attrNameLst>
                                      </p:cBhvr>
                                      <p:to>
                                        <p:strVal val="visible"/>
                                      </p:to>
                                    </p:set>
                                    <p:anim calcmode="lin" valueType="num">
                                      <p:cBhvr>
                                        <p:cTn id="34" dur="1000" fill="hold"/>
                                        <p:tgtEl>
                                          <p:spTgt spid="3458">
                                            <p:txEl>
                                              <p:pRg st="0" end="0"/>
                                            </p:txEl>
                                          </p:spTgt>
                                        </p:tgtEl>
                                        <p:attrNameLst>
                                          <p:attrName>ppt_w</p:attrName>
                                        </p:attrNameLst>
                                      </p:cBhvr>
                                      <p:tavLst>
                                        <p:tav tm="0">
                                          <p:val>
                                            <p:fltVal val="0"/>
                                          </p:val>
                                        </p:tav>
                                        <p:tav tm="100000">
                                          <p:val>
                                            <p:strVal val="#ppt_w"/>
                                          </p:val>
                                        </p:tav>
                                      </p:tavLst>
                                    </p:anim>
                                    <p:anim calcmode="lin" valueType="num">
                                      <p:cBhvr>
                                        <p:cTn id="35" dur="1000" fill="hold"/>
                                        <p:tgtEl>
                                          <p:spTgt spid="3458">
                                            <p:txEl>
                                              <p:pRg st="0" end="0"/>
                                            </p:txEl>
                                          </p:spTgt>
                                        </p:tgtEl>
                                        <p:attrNameLst>
                                          <p:attrName>ppt_h</p:attrName>
                                        </p:attrNameLst>
                                      </p:cBhvr>
                                      <p:tavLst>
                                        <p:tav tm="0">
                                          <p:val>
                                            <p:fltVal val="0"/>
                                          </p:val>
                                        </p:tav>
                                        <p:tav tm="100000">
                                          <p:val>
                                            <p:strVal val="#ppt_h"/>
                                          </p:val>
                                        </p:tav>
                                      </p:tavLst>
                                    </p:anim>
                                    <p:anim calcmode="lin" valueType="num">
                                      <p:cBhvr>
                                        <p:cTn id="36" dur="1000" fill="hold"/>
                                        <p:tgtEl>
                                          <p:spTgt spid="3458">
                                            <p:txEl>
                                              <p:pRg st="0" end="0"/>
                                            </p:txEl>
                                          </p:spTgt>
                                        </p:tgtEl>
                                        <p:attrNameLst>
                                          <p:attrName>style.rotation</p:attrName>
                                        </p:attrNameLst>
                                      </p:cBhvr>
                                      <p:tavLst>
                                        <p:tav tm="0">
                                          <p:val>
                                            <p:fltVal val="90"/>
                                          </p:val>
                                        </p:tav>
                                        <p:tav tm="100000">
                                          <p:val>
                                            <p:fltVal val="0"/>
                                          </p:val>
                                        </p:tav>
                                      </p:tavLst>
                                    </p:anim>
                                    <p:animEffect transition="in" filter="fade">
                                      <p:cBhvr>
                                        <p:cTn id="37" dur="1000"/>
                                        <p:tgtEl>
                                          <p:spTgt spid="3458">
                                            <p:txEl>
                                              <p:pRg st="0" end="0"/>
                                            </p:txEl>
                                          </p:spTgt>
                                        </p:tgtEl>
                                      </p:cBhvr>
                                    </p:animEffect>
                                  </p:childTnLst>
                                </p:cTn>
                              </p:par>
                              <p:par>
                                <p:cTn id="38" presetID="31" presetClass="entr" presetSubtype="0" fill="hold" grpId="0" nodeType="withEffect">
                                  <p:stCondLst>
                                    <p:cond delay="0"/>
                                  </p:stCondLst>
                                  <p:childTnLst>
                                    <p:set>
                                      <p:cBhvr>
                                        <p:cTn id="39" dur="1" fill="hold">
                                          <p:stCondLst>
                                            <p:cond delay="0"/>
                                          </p:stCondLst>
                                        </p:cTn>
                                        <p:tgtEl>
                                          <p:spTgt spid="3458">
                                            <p:txEl>
                                              <p:pRg st="1" end="1"/>
                                            </p:txEl>
                                          </p:spTgt>
                                        </p:tgtEl>
                                        <p:attrNameLst>
                                          <p:attrName>style.visibility</p:attrName>
                                        </p:attrNameLst>
                                      </p:cBhvr>
                                      <p:to>
                                        <p:strVal val="visible"/>
                                      </p:to>
                                    </p:set>
                                    <p:anim calcmode="lin" valueType="num">
                                      <p:cBhvr>
                                        <p:cTn id="40" dur="1000" fill="hold"/>
                                        <p:tgtEl>
                                          <p:spTgt spid="3458">
                                            <p:txEl>
                                              <p:pRg st="1" end="1"/>
                                            </p:txEl>
                                          </p:spTgt>
                                        </p:tgtEl>
                                        <p:attrNameLst>
                                          <p:attrName>ppt_w</p:attrName>
                                        </p:attrNameLst>
                                      </p:cBhvr>
                                      <p:tavLst>
                                        <p:tav tm="0">
                                          <p:val>
                                            <p:fltVal val="0"/>
                                          </p:val>
                                        </p:tav>
                                        <p:tav tm="100000">
                                          <p:val>
                                            <p:strVal val="#ppt_w"/>
                                          </p:val>
                                        </p:tav>
                                      </p:tavLst>
                                    </p:anim>
                                    <p:anim calcmode="lin" valueType="num">
                                      <p:cBhvr>
                                        <p:cTn id="41" dur="1000" fill="hold"/>
                                        <p:tgtEl>
                                          <p:spTgt spid="3458">
                                            <p:txEl>
                                              <p:pRg st="1" end="1"/>
                                            </p:txEl>
                                          </p:spTgt>
                                        </p:tgtEl>
                                        <p:attrNameLst>
                                          <p:attrName>ppt_h</p:attrName>
                                        </p:attrNameLst>
                                      </p:cBhvr>
                                      <p:tavLst>
                                        <p:tav tm="0">
                                          <p:val>
                                            <p:fltVal val="0"/>
                                          </p:val>
                                        </p:tav>
                                        <p:tav tm="100000">
                                          <p:val>
                                            <p:strVal val="#ppt_h"/>
                                          </p:val>
                                        </p:tav>
                                      </p:tavLst>
                                    </p:anim>
                                    <p:anim calcmode="lin" valueType="num">
                                      <p:cBhvr>
                                        <p:cTn id="42" dur="1000" fill="hold"/>
                                        <p:tgtEl>
                                          <p:spTgt spid="3458">
                                            <p:txEl>
                                              <p:pRg st="1" end="1"/>
                                            </p:txEl>
                                          </p:spTgt>
                                        </p:tgtEl>
                                        <p:attrNameLst>
                                          <p:attrName>style.rotation</p:attrName>
                                        </p:attrNameLst>
                                      </p:cBhvr>
                                      <p:tavLst>
                                        <p:tav tm="0">
                                          <p:val>
                                            <p:fltVal val="90"/>
                                          </p:val>
                                        </p:tav>
                                        <p:tav tm="100000">
                                          <p:val>
                                            <p:fltVal val="0"/>
                                          </p:val>
                                        </p:tav>
                                      </p:tavLst>
                                    </p:anim>
                                    <p:animEffect transition="in" filter="fade">
                                      <p:cBhvr>
                                        <p:cTn id="43" dur="1000"/>
                                        <p:tgtEl>
                                          <p:spTgt spid="3458">
                                            <p:txEl>
                                              <p:pRg st="1" end="1"/>
                                            </p:txEl>
                                          </p:spTgt>
                                        </p:tgtEl>
                                      </p:cBhvr>
                                    </p:animEffect>
                                  </p:childTnLst>
                                </p:cTn>
                              </p:par>
                              <p:par>
                                <p:cTn id="44" presetID="31" presetClass="entr" presetSubtype="0" fill="hold" grpId="0" nodeType="withEffect">
                                  <p:stCondLst>
                                    <p:cond delay="0"/>
                                  </p:stCondLst>
                                  <p:childTnLst>
                                    <p:set>
                                      <p:cBhvr>
                                        <p:cTn id="45" dur="1" fill="hold">
                                          <p:stCondLst>
                                            <p:cond delay="0"/>
                                          </p:stCondLst>
                                        </p:cTn>
                                        <p:tgtEl>
                                          <p:spTgt spid="3458">
                                            <p:txEl>
                                              <p:pRg st="2" end="2"/>
                                            </p:txEl>
                                          </p:spTgt>
                                        </p:tgtEl>
                                        <p:attrNameLst>
                                          <p:attrName>style.visibility</p:attrName>
                                        </p:attrNameLst>
                                      </p:cBhvr>
                                      <p:to>
                                        <p:strVal val="visible"/>
                                      </p:to>
                                    </p:set>
                                    <p:anim calcmode="lin" valueType="num">
                                      <p:cBhvr>
                                        <p:cTn id="46" dur="1000" fill="hold"/>
                                        <p:tgtEl>
                                          <p:spTgt spid="3458">
                                            <p:txEl>
                                              <p:pRg st="2" end="2"/>
                                            </p:txEl>
                                          </p:spTgt>
                                        </p:tgtEl>
                                        <p:attrNameLst>
                                          <p:attrName>ppt_w</p:attrName>
                                        </p:attrNameLst>
                                      </p:cBhvr>
                                      <p:tavLst>
                                        <p:tav tm="0">
                                          <p:val>
                                            <p:fltVal val="0"/>
                                          </p:val>
                                        </p:tav>
                                        <p:tav tm="100000">
                                          <p:val>
                                            <p:strVal val="#ppt_w"/>
                                          </p:val>
                                        </p:tav>
                                      </p:tavLst>
                                    </p:anim>
                                    <p:anim calcmode="lin" valueType="num">
                                      <p:cBhvr>
                                        <p:cTn id="47" dur="1000" fill="hold"/>
                                        <p:tgtEl>
                                          <p:spTgt spid="3458">
                                            <p:txEl>
                                              <p:pRg st="2" end="2"/>
                                            </p:txEl>
                                          </p:spTgt>
                                        </p:tgtEl>
                                        <p:attrNameLst>
                                          <p:attrName>ppt_h</p:attrName>
                                        </p:attrNameLst>
                                      </p:cBhvr>
                                      <p:tavLst>
                                        <p:tav tm="0">
                                          <p:val>
                                            <p:fltVal val="0"/>
                                          </p:val>
                                        </p:tav>
                                        <p:tav tm="100000">
                                          <p:val>
                                            <p:strVal val="#ppt_h"/>
                                          </p:val>
                                        </p:tav>
                                      </p:tavLst>
                                    </p:anim>
                                    <p:anim calcmode="lin" valueType="num">
                                      <p:cBhvr>
                                        <p:cTn id="48" dur="1000" fill="hold"/>
                                        <p:tgtEl>
                                          <p:spTgt spid="3458">
                                            <p:txEl>
                                              <p:pRg st="2" end="2"/>
                                            </p:txEl>
                                          </p:spTgt>
                                        </p:tgtEl>
                                        <p:attrNameLst>
                                          <p:attrName>style.rotation</p:attrName>
                                        </p:attrNameLst>
                                      </p:cBhvr>
                                      <p:tavLst>
                                        <p:tav tm="0">
                                          <p:val>
                                            <p:fltVal val="90"/>
                                          </p:val>
                                        </p:tav>
                                        <p:tav tm="100000">
                                          <p:val>
                                            <p:fltVal val="0"/>
                                          </p:val>
                                        </p:tav>
                                      </p:tavLst>
                                    </p:anim>
                                    <p:animEffect transition="in" filter="fade">
                                      <p:cBhvr>
                                        <p:cTn id="49" dur="1000"/>
                                        <p:tgtEl>
                                          <p:spTgt spid="3458">
                                            <p:txEl>
                                              <p:pRg st="2" end="2"/>
                                            </p:txEl>
                                          </p:spTgt>
                                        </p:tgtEl>
                                      </p:cBhvr>
                                    </p:animEffect>
                                  </p:childTnLst>
                                </p:cTn>
                              </p:par>
                              <p:par>
                                <p:cTn id="50" presetID="31" presetClass="entr" presetSubtype="0" fill="hold" grpId="0" nodeType="withEffect">
                                  <p:stCondLst>
                                    <p:cond delay="0"/>
                                  </p:stCondLst>
                                  <p:childTnLst>
                                    <p:set>
                                      <p:cBhvr>
                                        <p:cTn id="51" dur="1" fill="hold">
                                          <p:stCondLst>
                                            <p:cond delay="0"/>
                                          </p:stCondLst>
                                        </p:cTn>
                                        <p:tgtEl>
                                          <p:spTgt spid="3458">
                                            <p:txEl>
                                              <p:pRg st="3" end="3"/>
                                            </p:txEl>
                                          </p:spTgt>
                                        </p:tgtEl>
                                        <p:attrNameLst>
                                          <p:attrName>style.visibility</p:attrName>
                                        </p:attrNameLst>
                                      </p:cBhvr>
                                      <p:to>
                                        <p:strVal val="visible"/>
                                      </p:to>
                                    </p:set>
                                    <p:anim calcmode="lin" valueType="num">
                                      <p:cBhvr>
                                        <p:cTn id="52" dur="1000" fill="hold"/>
                                        <p:tgtEl>
                                          <p:spTgt spid="3458">
                                            <p:txEl>
                                              <p:pRg st="3" end="3"/>
                                            </p:txEl>
                                          </p:spTgt>
                                        </p:tgtEl>
                                        <p:attrNameLst>
                                          <p:attrName>ppt_w</p:attrName>
                                        </p:attrNameLst>
                                      </p:cBhvr>
                                      <p:tavLst>
                                        <p:tav tm="0">
                                          <p:val>
                                            <p:fltVal val="0"/>
                                          </p:val>
                                        </p:tav>
                                        <p:tav tm="100000">
                                          <p:val>
                                            <p:strVal val="#ppt_w"/>
                                          </p:val>
                                        </p:tav>
                                      </p:tavLst>
                                    </p:anim>
                                    <p:anim calcmode="lin" valueType="num">
                                      <p:cBhvr>
                                        <p:cTn id="53" dur="1000" fill="hold"/>
                                        <p:tgtEl>
                                          <p:spTgt spid="3458">
                                            <p:txEl>
                                              <p:pRg st="3" end="3"/>
                                            </p:txEl>
                                          </p:spTgt>
                                        </p:tgtEl>
                                        <p:attrNameLst>
                                          <p:attrName>ppt_h</p:attrName>
                                        </p:attrNameLst>
                                      </p:cBhvr>
                                      <p:tavLst>
                                        <p:tav tm="0">
                                          <p:val>
                                            <p:fltVal val="0"/>
                                          </p:val>
                                        </p:tav>
                                        <p:tav tm="100000">
                                          <p:val>
                                            <p:strVal val="#ppt_h"/>
                                          </p:val>
                                        </p:tav>
                                      </p:tavLst>
                                    </p:anim>
                                    <p:anim calcmode="lin" valueType="num">
                                      <p:cBhvr>
                                        <p:cTn id="54" dur="1000" fill="hold"/>
                                        <p:tgtEl>
                                          <p:spTgt spid="3458">
                                            <p:txEl>
                                              <p:pRg st="3" end="3"/>
                                            </p:txEl>
                                          </p:spTgt>
                                        </p:tgtEl>
                                        <p:attrNameLst>
                                          <p:attrName>style.rotation</p:attrName>
                                        </p:attrNameLst>
                                      </p:cBhvr>
                                      <p:tavLst>
                                        <p:tav tm="0">
                                          <p:val>
                                            <p:fltVal val="90"/>
                                          </p:val>
                                        </p:tav>
                                        <p:tav tm="100000">
                                          <p:val>
                                            <p:fltVal val="0"/>
                                          </p:val>
                                        </p:tav>
                                      </p:tavLst>
                                    </p:anim>
                                    <p:animEffect transition="in" filter="fade">
                                      <p:cBhvr>
                                        <p:cTn id="55" dur="1000"/>
                                        <p:tgtEl>
                                          <p:spTgt spid="3458">
                                            <p:txEl>
                                              <p:pRg st="3" end="3"/>
                                            </p:txEl>
                                          </p:spTgt>
                                        </p:tgtEl>
                                      </p:cBhvr>
                                    </p:animEffect>
                                  </p:childTnLst>
                                </p:cTn>
                              </p:par>
                              <p:par>
                                <p:cTn id="56" presetID="31" presetClass="entr" presetSubtype="0" fill="hold" grpId="0" nodeType="withEffect">
                                  <p:stCondLst>
                                    <p:cond delay="0"/>
                                  </p:stCondLst>
                                  <p:childTnLst>
                                    <p:set>
                                      <p:cBhvr>
                                        <p:cTn id="57" dur="1" fill="hold">
                                          <p:stCondLst>
                                            <p:cond delay="0"/>
                                          </p:stCondLst>
                                        </p:cTn>
                                        <p:tgtEl>
                                          <p:spTgt spid="3458">
                                            <p:txEl>
                                              <p:pRg st="4" end="4"/>
                                            </p:txEl>
                                          </p:spTgt>
                                        </p:tgtEl>
                                        <p:attrNameLst>
                                          <p:attrName>style.visibility</p:attrName>
                                        </p:attrNameLst>
                                      </p:cBhvr>
                                      <p:to>
                                        <p:strVal val="visible"/>
                                      </p:to>
                                    </p:set>
                                    <p:anim calcmode="lin" valueType="num">
                                      <p:cBhvr>
                                        <p:cTn id="58" dur="1000" fill="hold"/>
                                        <p:tgtEl>
                                          <p:spTgt spid="3458">
                                            <p:txEl>
                                              <p:pRg st="4" end="4"/>
                                            </p:txEl>
                                          </p:spTgt>
                                        </p:tgtEl>
                                        <p:attrNameLst>
                                          <p:attrName>ppt_w</p:attrName>
                                        </p:attrNameLst>
                                      </p:cBhvr>
                                      <p:tavLst>
                                        <p:tav tm="0">
                                          <p:val>
                                            <p:fltVal val="0"/>
                                          </p:val>
                                        </p:tav>
                                        <p:tav tm="100000">
                                          <p:val>
                                            <p:strVal val="#ppt_w"/>
                                          </p:val>
                                        </p:tav>
                                      </p:tavLst>
                                    </p:anim>
                                    <p:anim calcmode="lin" valueType="num">
                                      <p:cBhvr>
                                        <p:cTn id="59" dur="1000" fill="hold"/>
                                        <p:tgtEl>
                                          <p:spTgt spid="3458">
                                            <p:txEl>
                                              <p:pRg st="4" end="4"/>
                                            </p:txEl>
                                          </p:spTgt>
                                        </p:tgtEl>
                                        <p:attrNameLst>
                                          <p:attrName>ppt_h</p:attrName>
                                        </p:attrNameLst>
                                      </p:cBhvr>
                                      <p:tavLst>
                                        <p:tav tm="0">
                                          <p:val>
                                            <p:fltVal val="0"/>
                                          </p:val>
                                        </p:tav>
                                        <p:tav tm="100000">
                                          <p:val>
                                            <p:strVal val="#ppt_h"/>
                                          </p:val>
                                        </p:tav>
                                      </p:tavLst>
                                    </p:anim>
                                    <p:anim calcmode="lin" valueType="num">
                                      <p:cBhvr>
                                        <p:cTn id="60" dur="1000" fill="hold"/>
                                        <p:tgtEl>
                                          <p:spTgt spid="3458">
                                            <p:txEl>
                                              <p:pRg st="4" end="4"/>
                                            </p:txEl>
                                          </p:spTgt>
                                        </p:tgtEl>
                                        <p:attrNameLst>
                                          <p:attrName>style.rotation</p:attrName>
                                        </p:attrNameLst>
                                      </p:cBhvr>
                                      <p:tavLst>
                                        <p:tav tm="0">
                                          <p:val>
                                            <p:fltVal val="90"/>
                                          </p:val>
                                        </p:tav>
                                        <p:tav tm="100000">
                                          <p:val>
                                            <p:fltVal val="0"/>
                                          </p:val>
                                        </p:tav>
                                      </p:tavLst>
                                    </p:anim>
                                    <p:animEffect transition="in" filter="fade">
                                      <p:cBhvr>
                                        <p:cTn id="61" dur="1000"/>
                                        <p:tgtEl>
                                          <p:spTgt spid="3458">
                                            <p:txEl>
                                              <p:pRg st="4" end="4"/>
                                            </p:txEl>
                                          </p:spTgt>
                                        </p:tgtEl>
                                      </p:cBhvr>
                                    </p:animEffect>
                                  </p:childTnLst>
                                </p:cTn>
                              </p:par>
                              <p:par>
                                <p:cTn id="62" presetID="31" presetClass="entr" presetSubtype="0" fill="hold" grpId="0" nodeType="withEffect">
                                  <p:stCondLst>
                                    <p:cond delay="0"/>
                                  </p:stCondLst>
                                  <p:childTnLst>
                                    <p:set>
                                      <p:cBhvr>
                                        <p:cTn id="63" dur="1" fill="hold">
                                          <p:stCondLst>
                                            <p:cond delay="0"/>
                                          </p:stCondLst>
                                        </p:cTn>
                                        <p:tgtEl>
                                          <p:spTgt spid="3458">
                                            <p:txEl>
                                              <p:pRg st="5" end="5"/>
                                            </p:txEl>
                                          </p:spTgt>
                                        </p:tgtEl>
                                        <p:attrNameLst>
                                          <p:attrName>style.visibility</p:attrName>
                                        </p:attrNameLst>
                                      </p:cBhvr>
                                      <p:to>
                                        <p:strVal val="visible"/>
                                      </p:to>
                                    </p:set>
                                    <p:anim calcmode="lin" valueType="num">
                                      <p:cBhvr>
                                        <p:cTn id="64" dur="1000" fill="hold"/>
                                        <p:tgtEl>
                                          <p:spTgt spid="3458">
                                            <p:txEl>
                                              <p:pRg st="5" end="5"/>
                                            </p:txEl>
                                          </p:spTgt>
                                        </p:tgtEl>
                                        <p:attrNameLst>
                                          <p:attrName>ppt_w</p:attrName>
                                        </p:attrNameLst>
                                      </p:cBhvr>
                                      <p:tavLst>
                                        <p:tav tm="0">
                                          <p:val>
                                            <p:fltVal val="0"/>
                                          </p:val>
                                        </p:tav>
                                        <p:tav tm="100000">
                                          <p:val>
                                            <p:strVal val="#ppt_w"/>
                                          </p:val>
                                        </p:tav>
                                      </p:tavLst>
                                    </p:anim>
                                    <p:anim calcmode="lin" valueType="num">
                                      <p:cBhvr>
                                        <p:cTn id="65" dur="1000" fill="hold"/>
                                        <p:tgtEl>
                                          <p:spTgt spid="3458">
                                            <p:txEl>
                                              <p:pRg st="5" end="5"/>
                                            </p:txEl>
                                          </p:spTgt>
                                        </p:tgtEl>
                                        <p:attrNameLst>
                                          <p:attrName>ppt_h</p:attrName>
                                        </p:attrNameLst>
                                      </p:cBhvr>
                                      <p:tavLst>
                                        <p:tav tm="0">
                                          <p:val>
                                            <p:fltVal val="0"/>
                                          </p:val>
                                        </p:tav>
                                        <p:tav tm="100000">
                                          <p:val>
                                            <p:strVal val="#ppt_h"/>
                                          </p:val>
                                        </p:tav>
                                      </p:tavLst>
                                    </p:anim>
                                    <p:anim calcmode="lin" valueType="num">
                                      <p:cBhvr>
                                        <p:cTn id="66" dur="1000" fill="hold"/>
                                        <p:tgtEl>
                                          <p:spTgt spid="3458">
                                            <p:txEl>
                                              <p:pRg st="5" end="5"/>
                                            </p:txEl>
                                          </p:spTgt>
                                        </p:tgtEl>
                                        <p:attrNameLst>
                                          <p:attrName>style.rotation</p:attrName>
                                        </p:attrNameLst>
                                      </p:cBhvr>
                                      <p:tavLst>
                                        <p:tav tm="0">
                                          <p:val>
                                            <p:fltVal val="90"/>
                                          </p:val>
                                        </p:tav>
                                        <p:tav tm="100000">
                                          <p:val>
                                            <p:fltVal val="0"/>
                                          </p:val>
                                        </p:tav>
                                      </p:tavLst>
                                    </p:anim>
                                    <p:animEffect transition="in" filter="fade">
                                      <p:cBhvr>
                                        <p:cTn id="67" dur="1000"/>
                                        <p:tgtEl>
                                          <p:spTgt spid="3458">
                                            <p:txEl>
                                              <p:pRg st="5" end="5"/>
                                            </p:txEl>
                                          </p:spTgt>
                                        </p:tgtEl>
                                      </p:cBhvr>
                                    </p:animEffect>
                                  </p:childTnLst>
                                </p:cTn>
                              </p:par>
                              <p:par>
                                <p:cTn id="68" presetID="31" presetClass="entr" presetSubtype="0" fill="hold" grpId="0" nodeType="withEffect">
                                  <p:stCondLst>
                                    <p:cond delay="0"/>
                                  </p:stCondLst>
                                  <p:childTnLst>
                                    <p:set>
                                      <p:cBhvr>
                                        <p:cTn id="69" dur="1" fill="hold">
                                          <p:stCondLst>
                                            <p:cond delay="0"/>
                                          </p:stCondLst>
                                        </p:cTn>
                                        <p:tgtEl>
                                          <p:spTgt spid="3458">
                                            <p:txEl>
                                              <p:pRg st="6" end="6"/>
                                            </p:txEl>
                                          </p:spTgt>
                                        </p:tgtEl>
                                        <p:attrNameLst>
                                          <p:attrName>style.visibility</p:attrName>
                                        </p:attrNameLst>
                                      </p:cBhvr>
                                      <p:to>
                                        <p:strVal val="visible"/>
                                      </p:to>
                                    </p:set>
                                    <p:anim calcmode="lin" valueType="num">
                                      <p:cBhvr>
                                        <p:cTn id="70" dur="1000" fill="hold"/>
                                        <p:tgtEl>
                                          <p:spTgt spid="3458">
                                            <p:txEl>
                                              <p:pRg st="6" end="6"/>
                                            </p:txEl>
                                          </p:spTgt>
                                        </p:tgtEl>
                                        <p:attrNameLst>
                                          <p:attrName>ppt_w</p:attrName>
                                        </p:attrNameLst>
                                      </p:cBhvr>
                                      <p:tavLst>
                                        <p:tav tm="0">
                                          <p:val>
                                            <p:fltVal val="0"/>
                                          </p:val>
                                        </p:tav>
                                        <p:tav tm="100000">
                                          <p:val>
                                            <p:strVal val="#ppt_w"/>
                                          </p:val>
                                        </p:tav>
                                      </p:tavLst>
                                    </p:anim>
                                    <p:anim calcmode="lin" valueType="num">
                                      <p:cBhvr>
                                        <p:cTn id="71" dur="1000" fill="hold"/>
                                        <p:tgtEl>
                                          <p:spTgt spid="3458">
                                            <p:txEl>
                                              <p:pRg st="6" end="6"/>
                                            </p:txEl>
                                          </p:spTgt>
                                        </p:tgtEl>
                                        <p:attrNameLst>
                                          <p:attrName>ppt_h</p:attrName>
                                        </p:attrNameLst>
                                      </p:cBhvr>
                                      <p:tavLst>
                                        <p:tav tm="0">
                                          <p:val>
                                            <p:fltVal val="0"/>
                                          </p:val>
                                        </p:tav>
                                        <p:tav tm="100000">
                                          <p:val>
                                            <p:strVal val="#ppt_h"/>
                                          </p:val>
                                        </p:tav>
                                      </p:tavLst>
                                    </p:anim>
                                    <p:anim calcmode="lin" valueType="num">
                                      <p:cBhvr>
                                        <p:cTn id="72" dur="1000" fill="hold"/>
                                        <p:tgtEl>
                                          <p:spTgt spid="3458">
                                            <p:txEl>
                                              <p:pRg st="6" end="6"/>
                                            </p:txEl>
                                          </p:spTgt>
                                        </p:tgtEl>
                                        <p:attrNameLst>
                                          <p:attrName>style.rotation</p:attrName>
                                        </p:attrNameLst>
                                      </p:cBhvr>
                                      <p:tavLst>
                                        <p:tav tm="0">
                                          <p:val>
                                            <p:fltVal val="90"/>
                                          </p:val>
                                        </p:tav>
                                        <p:tav tm="100000">
                                          <p:val>
                                            <p:fltVal val="0"/>
                                          </p:val>
                                        </p:tav>
                                      </p:tavLst>
                                    </p:anim>
                                    <p:animEffect transition="in" filter="fade">
                                      <p:cBhvr>
                                        <p:cTn id="73" dur="1000"/>
                                        <p:tgtEl>
                                          <p:spTgt spid="3458">
                                            <p:txEl>
                                              <p:pRg st="6" end="6"/>
                                            </p:txEl>
                                          </p:spTgt>
                                        </p:tgtEl>
                                      </p:cBhvr>
                                    </p:animEffect>
                                  </p:childTnLst>
                                </p:cTn>
                              </p:par>
                              <p:par>
                                <p:cTn id="74" presetID="31" presetClass="entr" presetSubtype="0" fill="hold" grpId="0" nodeType="withEffect">
                                  <p:stCondLst>
                                    <p:cond delay="0"/>
                                  </p:stCondLst>
                                  <p:childTnLst>
                                    <p:set>
                                      <p:cBhvr>
                                        <p:cTn id="75" dur="1" fill="hold">
                                          <p:stCondLst>
                                            <p:cond delay="0"/>
                                          </p:stCondLst>
                                        </p:cTn>
                                        <p:tgtEl>
                                          <p:spTgt spid="3458">
                                            <p:txEl>
                                              <p:pRg st="7" end="7"/>
                                            </p:txEl>
                                          </p:spTgt>
                                        </p:tgtEl>
                                        <p:attrNameLst>
                                          <p:attrName>style.visibility</p:attrName>
                                        </p:attrNameLst>
                                      </p:cBhvr>
                                      <p:to>
                                        <p:strVal val="visible"/>
                                      </p:to>
                                    </p:set>
                                    <p:anim calcmode="lin" valueType="num">
                                      <p:cBhvr>
                                        <p:cTn id="76" dur="1000" fill="hold"/>
                                        <p:tgtEl>
                                          <p:spTgt spid="3458">
                                            <p:txEl>
                                              <p:pRg st="7" end="7"/>
                                            </p:txEl>
                                          </p:spTgt>
                                        </p:tgtEl>
                                        <p:attrNameLst>
                                          <p:attrName>ppt_w</p:attrName>
                                        </p:attrNameLst>
                                      </p:cBhvr>
                                      <p:tavLst>
                                        <p:tav tm="0">
                                          <p:val>
                                            <p:fltVal val="0"/>
                                          </p:val>
                                        </p:tav>
                                        <p:tav tm="100000">
                                          <p:val>
                                            <p:strVal val="#ppt_w"/>
                                          </p:val>
                                        </p:tav>
                                      </p:tavLst>
                                    </p:anim>
                                    <p:anim calcmode="lin" valueType="num">
                                      <p:cBhvr>
                                        <p:cTn id="77" dur="1000" fill="hold"/>
                                        <p:tgtEl>
                                          <p:spTgt spid="3458">
                                            <p:txEl>
                                              <p:pRg st="7" end="7"/>
                                            </p:txEl>
                                          </p:spTgt>
                                        </p:tgtEl>
                                        <p:attrNameLst>
                                          <p:attrName>ppt_h</p:attrName>
                                        </p:attrNameLst>
                                      </p:cBhvr>
                                      <p:tavLst>
                                        <p:tav tm="0">
                                          <p:val>
                                            <p:fltVal val="0"/>
                                          </p:val>
                                        </p:tav>
                                        <p:tav tm="100000">
                                          <p:val>
                                            <p:strVal val="#ppt_h"/>
                                          </p:val>
                                        </p:tav>
                                      </p:tavLst>
                                    </p:anim>
                                    <p:anim calcmode="lin" valueType="num">
                                      <p:cBhvr>
                                        <p:cTn id="78" dur="1000" fill="hold"/>
                                        <p:tgtEl>
                                          <p:spTgt spid="3458">
                                            <p:txEl>
                                              <p:pRg st="7" end="7"/>
                                            </p:txEl>
                                          </p:spTgt>
                                        </p:tgtEl>
                                        <p:attrNameLst>
                                          <p:attrName>style.rotation</p:attrName>
                                        </p:attrNameLst>
                                      </p:cBhvr>
                                      <p:tavLst>
                                        <p:tav tm="0">
                                          <p:val>
                                            <p:fltVal val="90"/>
                                          </p:val>
                                        </p:tav>
                                        <p:tav tm="100000">
                                          <p:val>
                                            <p:fltVal val="0"/>
                                          </p:val>
                                        </p:tav>
                                      </p:tavLst>
                                    </p:anim>
                                    <p:animEffect transition="in" filter="fade">
                                      <p:cBhvr>
                                        <p:cTn id="79" dur="1000"/>
                                        <p:tgtEl>
                                          <p:spTgt spid="3458">
                                            <p:txEl>
                                              <p:pRg st="7" end="7"/>
                                            </p:txEl>
                                          </p:spTgt>
                                        </p:tgtEl>
                                      </p:cBhvr>
                                    </p:animEffect>
                                  </p:childTnLst>
                                </p:cTn>
                              </p:par>
                              <p:par>
                                <p:cTn id="80" presetID="31" presetClass="entr" presetSubtype="0" fill="hold" grpId="0" nodeType="withEffect">
                                  <p:stCondLst>
                                    <p:cond delay="0"/>
                                  </p:stCondLst>
                                  <p:childTnLst>
                                    <p:set>
                                      <p:cBhvr>
                                        <p:cTn id="81" dur="1" fill="hold">
                                          <p:stCondLst>
                                            <p:cond delay="0"/>
                                          </p:stCondLst>
                                        </p:cTn>
                                        <p:tgtEl>
                                          <p:spTgt spid="3458">
                                            <p:txEl>
                                              <p:pRg st="8" end="8"/>
                                            </p:txEl>
                                          </p:spTgt>
                                        </p:tgtEl>
                                        <p:attrNameLst>
                                          <p:attrName>style.visibility</p:attrName>
                                        </p:attrNameLst>
                                      </p:cBhvr>
                                      <p:to>
                                        <p:strVal val="visible"/>
                                      </p:to>
                                    </p:set>
                                    <p:anim calcmode="lin" valueType="num">
                                      <p:cBhvr>
                                        <p:cTn id="82" dur="1000" fill="hold"/>
                                        <p:tgtEl>
                                          <p:spTgt spid="3458">
                                            <p:txEl>
                                              <p:pRg st="8" end="8"/>
                                            </p:txEl>
                                          </p:spTgt>
                                        </p:tgtEl>
                                        <p:attrNameLst>
                                          <p:attrName>ppt_w</p:attrName>
                                        </p:attrNameLst>
                                      </p:cBhvr>
                                      <p:tavLst>
                                        <p:tav tm="0">
                                          <p:val>
                                            <p:fltVal val="0"/>
                                          </p:val>
                                        </p:tav>
                                        <p:tav tm="100000">
                                          <p:val>
                                            <p:strVal val="#ppt_w"/>
                                          </p:val>
                                        </p:tav>
                                      </p:tavLst>
                                    </p:anim>
                                    <p:anim calcmode="lin" valueType="num">
                                      <p:cBhvr>
                                        <p:cTn id="83" dur="1000" fill="hold"/>
                                        <p:tgtEl>
                                          <p:spTgt spid="3458">
                                            <p:txEl>
                                              <p:pRg st="8" end="8"/>
                                            </p:txEl>
                                          </p:spTgt>
                                        </p:tgtEl>
                                        <p:attrNameLst>
                                          <p:attrName>ppt_h</p:attrName>
                                        </p:attrNameLst>
                                      </p:cBhvr>
                                      <p:tavLst>
                                        <p:tav tm="0">
                                          <p:val>
                                            <p:fltVal val="0"/>
                                          </p:val>
                                        </p:tav>
                                        <p:tav tm="100000">
                                          <p:val>
                                            <p:strVal val="#ppt_h"/>
                                          </p:val>
                                        </p:tav>
                                      </p:tavLst>
                                    </p:anim>
                                    <p:anim calcmode="lin" valueType="num">
                                      <p:cBhvr>
                                        <p:cTn id="84" dur="1000" fill="hold"/>
                                        <p:tgtEl>
                                          <p:spTgt spid="3458">
                                            <p:txEl>
                                              <p:pRg st="8" end="8"/>
                                            </p:txEl>
                                          </p:spTgt>
                                        </p:tgtEl>
                                        <p:attrNameLst>
                                          <p:attrName>style.rotation</p:attrName>
                                        </p:attrNameLst>
                                      </p:cBhvr>
                                      <p:tavLst>
                                        <p:tav tm="0">
                                          <p:val>
                                            <p:fltVal val="90"/>
                                          </p:val>
                                        </p:tav>
                                        <p:tav tm="100000">
                                          <p:val>
                                            <p:fltVal val="0"/>
                                          </p:val>
                                        </p:tav>
                                      </p:tavLst>
                                    </p:anim>
                                    <p:animEffect transition="in" filter="fade">
                                      <p:cBhvr>
                                        <p:cTn id="85" dur="1000"/>
                                        <p:tgtEl>
                                          <p:spTgt spid="3458">
                                            <p:txEl>
                                              <p:pRg st="8" end="8"/>
                                            </p:txEl>
                                          </p:spTgt>
                                        </p:tgtEl>
                                      </p:cBhvr>
                                    </p:animEffect>
                                  </p:childTnLst>
                                </p:cTn>
                              </p:par>
                              <p:par>
                                <p:cTn id="86" presetID="31" presetClass="entr" presetSubtype="0" fill="hold" grpId="0" nodeType="withEffect">
                                  <p:stCondLst>
                                    <p:cond delay="0"/>
                                  </p:stCondLst>
                                  <p:childTnLst>
                                    <p:set>
                                      <p:cBhvr>
                                        <p:cTn id="87" dur="1" fill="hold">
                                          <p:stCondLst>
                                            <p:cond delay="0"/>
                                          </p:stCondLst>
                                        </p:cTn>
                                        <p:tgtEl>
                                          <p:spTgt spid="3458">
                                            <p:txEl>
                                              <p:pRg st="9" end="9"/>
                                            </p:txEl>
                                          </p:spTgt>
                                        </p:tgtEl>
                                        <p:attrNameLst>
                                          <p:attrName>style.visibility</p:attrName>
                                        </p:attrNameLst>
                                      </p:cBhvr>
                                      <p:to>
                                        <p:strVal val="visible"/>
                                      </p:to>
                                    </p:set>
                                    <p:anim calcmode="lin" valueType="num">
                                      <p:cBhvr>
                                        <p:cTn id="88" dur="1000" fill="hold"/>
                                        <p:tgtEl>
                                          <p:spTgt spid="3458">
                                            <p:txEl>
                                              <p:pRg st="9" end="9"/>
                                            </p:txEl>
                                          </p:spTgt>
                                        </p:tgtEl>
                                        <p:attrNameLst>
                                          <p:attrName>ppt_w</p:attrName>
                                        </p:attrNameLst>
                                      </p:cBhvr>
                                      <p:tavLst>
                                        <p:tav tm="0">
                                          <p:val>
                                            <p:fltVal val="0"/>
                                          </p:val>
                                        </p:tav>
                                        <p:tav tm="100000">
                                          <p:val>
                                            <p:strVal val="#ppt_w"/>
                                          </p:val>
                                        </p:tav>
                                      </p:tavLst>
                                    </p:anim>
                                    <p:anim calcmode="lin" valueType="num">
                                      <p:cBhvr>
                                        <p:cTn id="89" dur="1000" fill="hold"/>
                                        <p:tgtEl>
                                          <p:spTgt spid="3458">
                                            <p:txEl>
                                              <p:pRg st="9" end="9"/>
                                            </p:txEl>
                                          </p:spTgt>
                                        </p:tgtEl>
                                        <p:attrNameLst>
                                          <p:attrName>ppt_h</p:attrName>
                                        </p:attrNameLst>
                                      </p:cBhvr>
                                      <p:tavLst>
                                        <p:tav tm="0">
                                          <p:val>
                                            <p:fltVal val="0"/>
                                          </p:val>
                                        </p:tav>
                                        <p:tav tm="100000">
                                          <p:val>
                                            <p:strVal val="#ppt_h"/>
                                          </p:val>
                                        </p:tav>
                                      </p:tavLst>
                                    </p:anim>
                                    <p:anim calcmode="lin" valueType="num">
                                      <p:cBhvr>
                                        <p:cTn id="90" dur="1000" fill="hold"/>
                                        <p:tgtEl>
                                          <p:spTgt spid="3458">
                                            <p:txEl>
                                              <p:pRg st="9" end="9"/>
                                            </p:txEl>
                                          </p:spTgt>
                                        </p:tgtEl>
                                        <p:attrNameLst>
                                          <p:attrName>style.rotation</p:attrName>
                                        </p:attrNameLst>
                                      </p:cBhvr>
                                      <p:tavLst>
                                        <p:tav tm="0">
                                          <p:val>
                                            <p:fltVal val="90"/>
                                          </p:val>
                                        </p:tav>
                                        <p:tav tm="100000">
                                          <p:val>
                                            <p:fltVal val="0"/>
                                          </p:val>
                                        </p:tav>
                                      </p:tavLst>
                                    </p:anim>
                                    <p:animEffect transition="in" filter="fade">
                                      <p:cBhvr>
                                        <p:cTn id="91" dur="1000"/>
                                        <p:tgtEl>
                                          <p:spTgt spid="3458">
                                            <p:txEl>
                                              <p:pRg st="9" end="9"/>
                                            </p:txEl>
                                          </p:spTgt>
                                        </p:tgtEl>
                                      </p:cBhvr>
                                    </p:animEffect>
                                  </p:childTnLst>
                                </p:cTn>
                              </p:par>
                              <p:par>
                                <p:cTn id="92" presetID="42" presetClass="entr" presetSubtype="0" fill="hold" nodeType="withEffect">
                                  <p:stCondLst>
                                    <p:cond delay="0"/>
                                  </p:stCondLst>
                                  <p:childTnLst>
                                    <p:set>
                                      <p:cBhvr>
                                        <p:cTn id="93" dur="1" fill="hold">
                                          <p:stCondLst>
                                            <p:cond delay="0"/>
                                          </p:stCondLst>
                                        </p:cTn>
                                        <p:tgtEl>
                                          <p:spTgt spid="4"/>
                                        </p:tgtEl>
                                        <p:attrNameLst>
                                          <p:attrName>style.visibility</p:attrName>
                                        </p:attrNameLst>
                                      </p:cBhvr>
                                      <p:to>
                                        <p:strVal val="visible"/>
                                      </p:to>
                                    </p:set>
                                    <p:animEffect transition="in" filter="fade">
                                      <p:cBhvr>
                                        <p:cTn id="94" dur="1000"/>
                                        <p:tgtEl>
                                          <p:spTgt spid="4"/>
                                        </p:tgtEl>
                                      </p:cBhvr>
                                    </p:animEffect>
                                    <p:anim calcmode="lin" valueType="num">
                                      <p:cBhvr>
                                        <p:cTn id="95" dur="1000" fill="hold"/>
                                        <p:tgtEl>
                                          <p:spTgt spid="4"/>
                                        </p:tgtEl>
                                        <p:attrNameLst>
                                          <p:attrName>ppt_x</p:attrName>
                                        </p:attrNameLst>
                                      </p:cBhvr>
                                      <p:tavLst>
                                        <p:tav tm="0">
                                          <p:val>
                                            <p:strVal val="#ppt_x"/>
                                          </p:val>
                                        </p:tav>
                                        <p:tav tm="100000">
                                          <p:val>
                                            <p:strVal val="#ppt_x"/>
                                          </p:val>
                                        </p:tav>
                                      </p:tavLst>
                                    </p:anim>
                                    <p:anim calcmode="lin" valueType="num">
                                      <p:cBhvr>
                                        <p:cTn id="96" dur="1000" fill="hold"/>
                                        <p:tgtEl>
                                          <p:spTgt spid="4"/>
                                        </p:tgtEl>
                                        <p:attrNameLst>
                                          <p:attrName>ppt_y</p:attrName>
                                        </p:attrNameLst>
                                      </p:cBhvr>
                                      <p:tavLst>
                                        <p:tav tm="0">
                                          <p:val>
                                            <p:strVal val="#ppt_y+.1"/>
                                          </p:val>
                                        </p:tav>
                                        <p:tav tm="100000">
                                          <p:val>
                                            <p:strVal val="#ppt_y"/>
                                          </p:val>
                                        </p:tav>
                                      </p:tavLst>
                                    </p:anim>
                                  </p:childTnLst>
                                </p:cTn>
                              </p:par>
                              <p:par>
                                <p:cTn id="97" presetID="26" presetClass="entr" presetSubtype="0" fill="hold" nodeType="withEffect">
                                  <p:stCondLst>
                                    <p:cond delay="0"/>
                                  </p:stCondLst>
                                  <p:childTnLst>
                                    <p:set>
                                      <p:cBhvr>
                                        <p:cTn id="98" dur="1" fill="hold">
                                          <p:stCondLst>
                                            <p:cond delay="0"/>
                                          </p:stCondLst>
                                        </p:cTn>
                                        <p:tgtEl>
                                          <p:spTgt spid="68"/>
                                        </p:tgtEl>
                                        <p:attrNameLst>
                                          <p:attrName>style.visibility</p:attrName>
                                        </p:attrNameLst>
                                      </p:cBhvr>
                                      <p:to>
                                        <p:strVal val="visible"/>
                                      </p:to>
                                    </p:set>
                                    <p:animEffect transition="in" filter="wipe(down)">
                                      <p:cBhvr>
                                        <p:cTn id="99" dur="285">
                                          <p:stCondLst>
                                            <p:cond delay="0"/>
                                          </p:stCondLst>
                                        </p:cTn>
                                        <p:tgtEl>
                                          <p:spTgt spid="68"/>
                                        </p:tgtEl>
                                      </p:cBhvr>
                                    </p:animEffect>
                                    <p:anim calcmode="lin" valueType="num">
                                      <p:cBhvr>
                                        <p:cTn id="100" dur="896" tmFilter="0,0; 0.14,0.36; 0.43,0.73; 0.71,0.91; 1.0,1.0">
                                          <p:stCondLst>
                                            <p:cond delay="0"/>
                                          </p:stCondLst>
                                        </p:cTn>
                                        <p:tgtEl>
                                          <p:spTgt spid="68"/>
                                        </p:tgtEl>
                                        <p:attrNameLst>
                                          <p:attrName>ppt_x</p:attrName>
                                        </p:attrNameLst>
                                      </p:cBhvr>
                                      <p:tavLst>
                                        <p:tav tm="0">
                                          <p:val>
                                            <p:strVal val="#ppt_x-0.25"/>
                                          </p:val>
                                        </p:tav>
                                        <p:tav tm="100000">
                                          <p:val>
                                            <p:strVal val="#ppt_x"/>
                                          </p:val>
                                        </p:tav>
                                      </p:tavLst>
                                    </p:anim>
                                    <p:anim calcmode="lin" valueType="num">
                                      <p:cBhvr>
                                        <p:cTn id="101" dur="326" tmFilter="0.0,0.0; 0.25,0.07; 0.50,0.2; 0.75,0.467; 1.0,1.0">
                                          <p:stCondLst>
                                            <p:cond delay="0"/>
                                          </p:stCondLst>
                                        </p:cTn>
                                        <p:tgtEl>
                                          <p:spTgt spid="68"/>
                                        </p:tgtEl>
                                        <p:attrNameLst>
                                          <p:attrName>ppt_y</p:attrName>
                                        </p:attrNameLst>
                                      </p:cBhvr>
                                      <p:tavLst>
                                        <p:tav tm="0" fmla="#ppt_y-sin(pi*$)/3">
                                          <p:val>
                                            <p:fltVal val="0.5"/>
                                          </p:val>
                                        </p:tav>
                                        <p:tav tm="100000">
                                          <p:val>
                                            <p:fltVal val="1"/>
                                          </p:val>
                                        </p:tav>
                                      </p:tavLst>
                                    </p:anim>
                                    <p:anim calcmode="lin" valueType="num">
                                      <p:cBhvr>
                                        <p:cTn id="102" dur="326" tmFilter="0, 0; 0.125,0.2665; 0.25,0.4; 0.375,0.465; 0.5,0.5;  0.625,0.535; 0.75,0.6; 0.875,0.7335; 1,1">
                                          <p:stCondLst>
                                            <p:cond delay="326"/>
                                          </p:stCondLst>
                                        </p:cTn>
                                        <p:tgtEl>
                                          <p:spTgt spid="68"/>
                                        </p:tgtEl>
                                        <p:attrNameLst>
                                          <p:attrName>ppt_y</p:attrName>
                                        </p:attrNameLst>
                                      </p:cBhvr>
                                      <p:tavLst>
                                        <p:tav tm="0" fmla="#ppt_y-sin(pi*$)/9">
                                          <p:val>
                                            <p:fltVal val="0"/>
                                          </p:val>
                                        </p:tav>
                                        <p:tav tm="100000">
                                          <p:val>
                                            <p:fltVal val="1"/>
                                          </p:val>
                                        </p:tav>
                                      </p:tavLst>
                                    </p:anim>
                                    <p:anim calcmode="lin" valueType="num">
                                      <p:cBhvr>
                                        <p:cTn id="103" dur="2" tmFilter="0, 0; 0.125,0.2665; 0.25,0.4; 0.375,0.465; 0.5,0.5;  0.625,0.535; 0.75,0.6; 0.875,0.7335; 1,1">
                                          <p:stCondLst>
                                            <p:cond delay="651"/>
                                          </p:stCondLst>
                                        </p:cTn>
                                        <p:tgtEl>
                                          <p:spTgt spid="68"/>
                                        </p:tgtEl>
                                        <p:attrNameLst>
                                          <p:attrName>ppt_y</p:attrName>
                                        </p:attrNameLst>
                                      </p:cBhvr>
                                      <p:tavLst>
                                        <p:tav tm="0" fmla="#ppt_y-sin(pi*$)/27">
                                          <p:val>
                                            <p:fltVal val="0"/>
                                          </p:val>
                                        </p:tav>
                                        <p:tav tm="100000">
                                          <p:val>
                                            <p:fltVal val="1"/>
                                          </p:val>
                                        </p:tav>
                                      </p:tavLst>
                                    </p:anim>
                                    <p:anim calcmode="lin" valueType="num">
                                      <p:cBhvr>
                                        <p:cTn id="104" dur="1" tmFilter="0, 0; 0.125,0.2665; 0.25,0.4; 0.375,0.465; 0.5,0.5;  0.625,0.535; 0.75,0.6; 0.875,0.7335; 1,1">
                                          <p:stCondLst>
                                            <p:cond delay="999"/>
                                          </p:stCondLst>
                                        </p:cTn>
                                        <p:tgtEl>
                                          <p:spTgt spid="68"/>
                                        </p:tgtEl>
                                        <p:attrNameLst>
                                          <p:attrName>ppt_y</p:attrName>
                                        </p:attrNameLst>
                                      </p:cBhvr>
                                      <p:tavLst>
                                        <p:tav tm="0" fmla="#ppt_y-sin(pi*$)/81">
                                          <p:val>
                                            <p:fltVal val="0"/>
                                          </p:val>
                                        </p:tav>
                                        <p:tav tm="100000">
                                          <p:val>
                                            <p:fltVal val="1"/>
                                          </p:val>
                                        </p:tav>
                                      </p:tavLst>
                                    </p:anim>
                                    <p:animScale>
                                      <p:cBhvr>
                                        <p:cTn id="105" dur="1">
                                          <p:stCondLst>
                                            <p:cond delay="320"/>
                                          </p:stCondLst>
                                        </p:cTn>
                                        <p:tgtEl>
                                          <p:spTgt spid="68"/>
                                        </p:tgtEl>
                                      </p:cBhvr>
                                      <p:to x="100000" y="60000"/>
                                    </p:animScale>
                                    <p:animScale>
                                      <p:cBhvr>
                                        <p:cTn id="106" dur="1" decel="50000">
                                          <p:stCondLst>
                                            <p:cond delay="332"/>
                                          </p:stCondLst>
                                        </p:cTn>
                                        <p:tgtEl>
                                          <p:spTgt spid="68"/>
                                        </p:tgtEl>
                                      </p:cBhvr>
                                      <p:to x="100000" y="100000"/>
                                    </p:animScale>
                                    <p:animScale>
                                      <p:cBhvr>
                                        <p:cTn id="107" dur="1">
                                          <p:stCondLst>
                                            <p:cond delay="645"/>
                                          </p:stCondLst>
                                        </p:cTn>
                                        <p:tgtEl>
                                          <p:spTgt spid="68"/>
                                        </p:tgtEl>
                                      </p:cBhvr>
                                      <p:to x="100000" y="80000"/>
                                    </p:animScale>
                                    <p:animScale>
                                      <p:cBhvr>
                                        <p:cTn id="108" dur="1" decel="50000">
                                          <p:stCondLst>
                                            <p:cond delay="658"/>
                                          </p:stCondLst>
                                        </p:cTn>
                                        <p:tgtEl>
                                          <p:spTgt spid="68"/>
                                        </p:tgtEl>
                                      </p:cBhvr>
                                      <p:to x="100000" y="100000"/>
                                    </p:animScale>
                                    <p:animScale>
                                      <p:cBhvr>
                                        <p:cTn id="109" dur="1">
                                          <p:stCondLst>
                                            <p:cond delay="999"/>
                                          </p:stCondLst>
                                        </p:cTn>
                                        <p:tgtEl>
                                          <p:spTgt spid="68"/>
                                        </p:tgtEl>
                                      </p:cBhvr>
                                      <p:to x="100000" y="90000"/>
                                    </p:animScale>
                                    <p:animScale>
                                      <p:cBhvr>
                                        <p:cTn id="110" dur="1" decel="50000">
                                          <p:stCondLst>
                                            <p:cond delay="999"/>
                                          </p:stCondLst>
                                        </p:cTn>
                                        <p:tgtEl>
                                          <p:spTgt spid="68"/>
                                        </p:tgtEl>
                                      </p:cBhvr>
                                      <p:to x="100000" y="100000"/>
                                    </p:animScale>
                                    <p:animScale>
                                      <p:cBhvr>
                                        <p:cTn id="111" dur="1">
                                          <p:stCondLst>
                                            <p:cond delay="999"/>
                                          </p:stCondLst>
                                        </p:cTn>
                                        <p:tgtEl>
                                          <p:spTgt spid="68"/>
                                        </p:tgtEl>
                                      </p:cBhvr>
                                      <p:to x="100000" y="95000"/>
                                    </p:animScale>
                                    <p:animScale>
                                      <p:cBhvr>
                                        <p:cTn id="112" dur="1" decel="50000">
                                          <p:stCondLst>
                                            <p:cond delay="999"/>
                                          </p:stCondLst>
                                        </p:cTn>
                                        <p:tgtEl>
                                          <p:spTgt spid="6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7" grpId="0" animBg="1"/>
      <p:bldP spid="3458" grpId="0" uiExpand="1"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30"/>
        <p:cNvGrpSpPr/>
        <p:nvPr/>
      </p:nvGrpSpPr>
      <p:grpSpPr>
        <a:xfrm>
          <a:off x="0" y="0"/>
          <a:ext cx="0" cy="0"/>
          <a:chOff x="0" y="0"/>
          <a:chExt cx="0" cy="0"/>
        </a:xfrm>
      </p:grpSpPr>
      <p:sp>
        <p:nvSpPr>
          <p:cNvPr id="3531" name="Google Shape;3531;p41"/>
          <p:cNvSpPr txBox="1">
            <a:spLocks noGrp="1"/>
          </p:cNvSpPr>
          <p:nvPr>
            <p:ph type="title"/>
          </p:nvPr>
        </p:nvSpPr>
        <p:spPr>
          <a:xfrm>
            <a:off x="307871" y="1524381"/>
            <a:ext cx="7734068" cy="143267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mtClean="0"/>
              <a:t>THANKS FOR YOUR ATTENTION!</a:t>
            </a:r>
            <a:endParaRPr/>
          </a:p>
        </p:txBody>
      </p:sp>
      <p:sp>
        <p:nvSpPr>
          <p:cNvPr id="3" name="Rectangle 2"/>
          <p:cNvSpPr/>
          <p:nvPr/>
        </p:nvSpPr>
        <p:spPr>
          <a:xfrm>
            <a:off x="8561438" y="4616953"/>
            <a:ext cx="582562" cy="3760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smtClean="0">
                <a:solidFill>
                  <a:schemeClr val="tx1"/>
                </a:solidFill>
              </a:rPr>
              <a:t>16</a:t>
            </a:r>
            <a:endParaRPr lang="en-US" sz="1800" b="1">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531"/>
                                        </p:tgtEl>
                                        <p:attrNameLst>
                                          <p:attrName>style.visibility</p:attrName>
                                        </p:attrNameLst>
                                      </p:cBhvr>
                                      <p:to>
                                        <p:strVal val="visible"/>
                                      </p:to>
                                    </p:set>
                                    <p:animEffect transition="in" filter="randombar(horizontal)">
                                      <p:cBhvr>
                                        <p:cTn id="7" dur="1250"/>
                                        <p:tgtEl>
                                          <p:spTgt spid="3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40"/>
        <p:cNvGrpSpPr/>
        <p:nvPr/>
      </p:nvGrpSpPr>
      <p:grpSpPr>
        <a:xfrm>
          <a:off x="0" y="0"/>
          <a:ext cx="0" cy="0"/>
          <a:chOff x="0" y="0"/>
          <a:chExt cx="0" cy="0"/>
        </a:xfrm>
      </p:grpSpPr>
      <p:sp>
        <p:nvSpPr>
          <p:cNvPr id="3441" name="Google Shape;3441;p37"/>
          <p:cNvSpPr txBox="1">
            <a:spLocks noGrp="1"/>
          </p:cNvSpPr>
          <p:nvPr>
            <p:ph type="title" idx="2"/>
          </p:nvPr>
        </p:nvSpPr>
        <p:spPr>
          <a:xfrm>
            <a:off x="1002487" y="1290982"/>
            <a:ext cx="2610000" cy="67734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3442" name="Google Shape;3442;p37"/>
          <p:cNvSpPr txBox="1">
            <a:spLocks noGrp="1"/>
          </p:cNvSpPr>
          <p:nvPr>
            <p:ph type="title"/>
          </p:nvPr>
        </p:nvSpPr>
        <p:spPr>
          <a:xfrm>
            <a:off x="870787" y="1859906"/>
            <a:ext cx="2986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mtClean="0">
                <a:latin typeface="+mn-lt"/>
              </a:rPr>
              <a:t>TỔNG QUAN VỀ ĐỀ TÀI</a:t>
            </a:r>
            <a:endParaRPr>
              <a:latin typeface="+mn-lt"/>
            </a:endParaRPr>
          </a:p>
        </p:txBody>
      </p:sp>
      <p:sp>
        <p:nvSpPr>
          <p:cNvPr id="3444" name="Google Shape;3444;p37"/>
          <p:cNvSpPr txBox="1">
            <a:spLocks noGrp="1"/>
          </p:cNvSpPr>
          <p:nvPr>
            <p:ph type="title" idx="3"/>
          </p:nvPr>
        </p:nvSpPr>
        <p:spPr>
          <a:xfrm>
            <a:off x="4545512" y="1789029"/>
            <a:ext cx="3653374"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mtClean="0">
                <a:latin typeface="+mn-lt"/>
              </a:rPr>
              <a:t>CƠ SỞ LÝ THUYẾT</a:t>
            </a:r>
            <a:endParaRPr>
              <a:latin typeface="+mn-lt"/>
            </a:endParaRPr>
          </a:p>
        </p:txBody>
      </p:sp>
      <p:sp>
        <p:nvSpPr>
          <p:cNvPr id="3445" name="Google Shape;3445;p37"/>
          <p:cNvSpPr txBox="1">
            <a:spLocks noGrp="1"/>
          </p:cNvSpPr>
          <p:nvPr>
            <p:ph type="title" idx="4"/>
          </p:nvPr>
        </p:nvSpPr>
        <p:spPr>
          <a:xfrm>
            <a:off x="4998315" y="911675"/>
            <a:ext cx="2610000" cy="983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02</a:t>
            </a:r>
            <a:endParaRPr/>
          </a:p>
        </p:txBody>
      </p:sp>
      <p:sp>
        <p:nvSpPr>
          <p:cNvPr id="3447" name="Google Shape;3447;p37"/>
          <p:cNvSpPr txBox="1">
            <a:spLocks noGrp="1"/>
          </p:cNvSpPr>
          <p:nvPr>
            <p:ph type="title" idx="6"/>
          </p:nvPr>
        </p:nvSpPr>
        <p:spPr>
          <a:xfrm>
            <a:off x="666907" y="3173641"/>
            <a:ext cx="3587998" cy="453886"/>
          </a:xfrm>
          <a:prstGeom prst="rect">
            <a:avLst/>
          </a:prstGeom>
        </p:spPr>
        <p:txBody>
          <a:bodyPr spcFirstLastPara="1" wrap="square" lIns="91425" tIns="91425" rIns="91425" bIns="91425" anchor="t" anchorCtr="0">
            <a:noAutofit/>
          </a:bodyPr>
          <a:lstStyle/>
          <a:p>
            <a:pPr lvl="0"/>
            <a:r>
              <a:rPr lang="en-US" smtClean="0">
                <a:latin typeface="+mj-lt"/>
              </a:rPr>
              <a:t>PHÂN TÍCH VÀ </a:t>
            </a:r>
            <a:br>
              <a:rPr lang="en-US" smtClean="0">
                <a:latin typeface="+mj-lt"/>
              </a:rPr>
            </a:br>
            <a:r>
              <a:rPr lang="en-US" smtClean="0">
                <a:latin typeface="+mj-lt"/>
              </a:rPr>
              <a:t>THIẾT KẾ HỆ THỐNG</a:t>
            </a:r>
            <a:endParaRPr lang="en-US">
              <a:latin typeface="+mj-lt"/>
            </a:endParaRPr>
          </a:p>
        </p:txBody>
      </p:sp>
      <p:sp>
        <p:nvSpPr>
          <p:cNvPr id="3448" name="Google Shape;3448;p37"/>
          <p:cNvSpPr txBox="1">
            <a:spLocks noGrp="1"/>
          </p:cNvSpPr>
          <p:nvPr>
            <p:ph type="title" idx="7"/>
          </p:nvPr>
        </p:nvSpPr>
        <p:spPr>
          <a:xfrm>
            <a:off x="1055971" y="2369416"/>
            <a:ext cx="2610000" cy="983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sp>
        <p:nvSpPr>
          <p:cNvPr id="3450" name="Google Shape;3450;p37"/>
          <p:cNvSpPr txBox="1">
            <a:spLocks noGrp="1"/>
          </p:cNvSpPr>
          <p:nvPr>
            <p:ph type="title" idx="9"/>
          </p:nvPr>
        </p:nvSpPr>
        <p:spPr>
          <a:xfrm>
            <a:off x="4234667" y="3220771"/>
            <a:ext cx="4365856" cy="572700"/>
          </a:xfrm>
          <a:prstGeom prst="rect">
            <a:avLst/>
          </a:prstGeom>
        </p:spPr>
        <p:txBody>
          <a:bodyPr spcFirstLastPara="1" wrap="square" lIns="91425" tIns="91425" rIns="91425" bIns="91425" anchor="t" anchorCtr="0">
            <a:noAutofit/>
          </a:bodyPr>
          <a:lstStyle/>
          <a:p>
            <a:pPr lvl="0"/>
            <a:r>
              <a:rPr lang="en-US" smtClean="0">
                <a:latin typeface="+mn-lt"/>
              </a:rPr>
              <a:t>TRIỂN KHAI WEBSITE</a:t>
            </a:r>
            <a:endParaRPr lang="en-US">
              <a:latin typeface="+mn-lt"/>
            </a:endParaRPr>
          </a:p>
        </p:txBody>
      </p:sp>
      <p:sp>
        <p:nvSpPr>
          <p:cNvPr id="3451" name="Google Shape;3451;p37"/>
          <p:cNvSpPr txBox="1">
            <a:spLocks noGrp="1"/>
          </p:cNvSpPr>
          <p:nvPr>
            <p:ph type="title" idx="13"/>
          </p:nvPr>
        </p:nvSpPr>
        <p:spPr>
          <a:xfrm>
            <a:off x="4923571" y="2369416"/>
            <a:ext cx="2610000" cy="983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04</a:t>
            </a:r>
            <a:endParaRPr/>
          </a:p>
        </p:txBody>
      </p:sp>
      <p:sp>
        <p:nvSpPr>
          <p:cNvPr id="15" name="Google Shape;3441;p37"/>
          <p:cNvSpPr txBox="1">
            <a:spLocks/>
          </p:cNvSpPr>
          <p:nvPr/>
        </p:nvSpPr>
        <p:spPr>
          <a:xfrm>
            <a:off x="5009310" y="4061700"/>
            <a:ext cx="2610000" cy="67734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11000"/>
              <a:buFont typeface="Poppins"/>
              <a:buNone/>
              <a:defRPr sz="110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11000"/>
              <a:buFont typeface="Poppins"/>
              <a:buNone/>
              <a:defRPr sz="110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11000"/>
              <a:buFont typeface="Poppins"/>
              <a:buNone/>
              <a:defRPr sz="110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11000"/>
              <a:buFont typeface="Poppins"/>
              <a:buNone/>
              <a:defRPr sz="110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11000"/>
              <a:buFont typeface="Poppins"/>
              <a:buNone/>
              <a:defRPr sz="110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11000"/>
              <a:buFont typeface="Poppins"/>
              <a:buNone/>
              <a:defRPr sz="110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11000"/>
              <a:buFont typeface="Poppins"/>
              <a:buNone/>
              <a:defRPr sz="110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11000"/>
              <a:buFont typeface="Poppins"/>
              <a:buNone/>
              <a:defRPr sz="11000" b="1" i="0" u="none" strike="noStrike" cap="none">
                <a:solidFill>
                  <a:schemeClr val="dk1"/>
                </a:solidFill>
                <a:latin typeface="Poppins"/>
                <a:ea typeface="Poppins"/>
                <a:cs typeface="Poppins"/>
                <a:sym typeface="Poppins"/>
              </a:defRPr>
            </a:lvl9pPr>
          </a:lstStyle>
          <a:p>
            <a:r>
              <a:rPr lang="vi-VN" smtClean="0"/>
              <a:t>0</a:t>
            </a:r>
            <a:r>
              <a:rPr lang="en-US" smtClean="0"/>
              <a:t>6</a:t>
            </a:r>
            <a:endParaRPr lang="en"/>
          </a:p>
        </p:txBody>
      </p:sp>
      <p:sp>
        <p:nvSpPr>
          <p:cNvPr id="16" name="Google Shape;3442;p37"/>
          <p:cNvSpPr txBox="1">
            <a:spLocks/>
          </p:cNvSpPr>
          <p:nvPr/>
        </p:nvSpPr>
        <p:spPr>
          <a:xfrm>
            <a:off x="4917276" y="4642992"/>
            <a:ext cx="29865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700"/>
              <a:buFont typeface="Poppins"/>
              <a:buNone/>
              <a:defRPr sz="17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r>
              <a:rPr lang="vi-VN" smtClean="0">
                <a:latin typeface="+mn-lt"/>
              </a:rPr>
              <a:t>KẾT LUẬN</a:t>
            </a:r>
            <a:endParaRPr lang="vi-VN">
              <a:latin typeface="+mn-lt"/>
            </a:endParaRPr>
          </a:p>
        </p:txBody>
      </p:sp>
      <p:grpSp>
        <p:nvGrpSpPr>
          <p:cNvPr id="20" name="Google Shape;4107;p60"/>
          <p:cNvGrpSpPr/>
          <p:nvPr/>
        </p:nvGrpSpPr>
        <p:grpSpPr>
          <a:xfrm>
            <a:off x="1639162" y="1073857"/>
            <a:ext cx="1468575" cy="678325"/>
            <a:chOff x="2491100" y="4441600"/>
            <a:chExt cx="1468575" cy="678325"/>
          </a:xfrm>
        </p:grpSpPr>
        <p:sp>
          <p:nvSpPr>
            <p:cNvPr id="21" name="Google Shape;4108;p60"/>
            <p:cNvSpPr/>
            <p:nvPr/>
          </p:nvSpPr>
          <p:spPr>
            <a:xfrm>
              <a:off x="2552925" y="4441600"/>
              <a:ext cx="1406750" cy="638925"/>
            </a:xfrm>
            <a:custGeom>
              <a:avLst/>
              <a:gdLst/>
              <a:ahLst/>
              <a:cxnLst/>
              <a:rect l="l" t="t" r="r" b="b"/>
              <a:pathLst>
                <a:path w="56270" h="25557" extrusionOk="0">
                  <a:moveTo>
                    <a:pt x="27524" y="759"/>
                  </a:moveTo>
                  <a:cubicBezTo>
                    <a:pt x="27705" y="759"/>
                    <a:pt x="27889" y="777"/>
                    <a:pt x="28073" y="815"/>
                  </a:cubicBezTo>
                  <a:cubicBezTo>
                    <a:pt x="28632" y="939"/>
                    <a:pt x="29469" y="1714"/>
                    <a:pt x="29903" y="2149"/>
                  </a:cubicBezTo>
                  <a:cubicBezTo>
                    <a:pt x="33284" y="5530"/>
                    <a:pt x="34525" y="11330"/>
                    <a:pt x="34525" y="15952"/>
                  </a:cubicBezTo>
                  <a:cubicBezTo>
                    <a:pt x="34525" y="16058"/>
                    <a:pt x="34622" y="16099"/>
                    <a:pt x="34757" y="16099"/>
                  </a:cubicBezTo>
                  <a:cubicBezTo>
                    <a:pt x="35057" y="16099"/>
                    <a:pt x="35547" y="15904"/>
                    <a:pt x="35611" y="15797"/>
                  </a:cubicBezTo>
                  <a:lnTo>
                    <a:pt x="38961" y="10524"/>
                  </a:lnTo>
                  <a:cubicBezTo>
                    <a:pt x="39488" y="9686"/>
                    <a:pt x="39985" y="8787"/>
                    <a:pt x="40574" y="8011"/>
                  </a:cubicBezTo>
                  <a:cubicBezTo>
                    <a:pt x="40884" y="7608"/>
                    <a:pt x="41287" y="6988"/>
                    <a:pt x="41691" y="6770"/>
                  </a:cubicBezTo>
                  <a:lnTo>
                    <a:pt x="44575" y="6460"/>
                  </a:lnTo>
                  <a:cubicBezTo>
                    <a:pt x="44824" y="6646"/>
                    <a:pt x="45041" y="6894"/>
                    <a:pt x="45196" y="7205"/>
                  </a:cubicBezTo>
                  <a:cubicBezTo>
                    <a:pt x="47367" y="10555"/>
                    <a:pt x="43490" y="16417"/>
                    <a:pt x="41505" y="19054"/>
                  </a:cubicBezTo>
                  <a:cubicBezTo>
                    <a:pt x="41411" y="19209"/>
                    <a:pt x="41536" y="19271"/>
                    <a:pt x="41691" y="19302"/>
                  </a:cubicBezTo>
                  <a:cubicBezTo>
                    <a:pt x="42056" y="19393"/>
                    <a:pt x="42405" y="19434"/>
                    <a:pt x="42745" y="19434"/>
                  </a:cubicBezTo>
                  <a:cubicBezTo>
                    <a:pt x="44021" y="19434"/>
                    <a:pt x="45149" y="18860"/>
                    <a:pt x="46375" y="18247"/>
                  </a:cubicBezTo>
                  <a:cubicBezTo>
                    <a:pt x="47624" y="17623"/>
                    <a:pt x="49080" y="17068"/>
                    <a:pt x="50505" y="17068"/>
                  </a:cubicBezTo>
                  <a:cubicBezTo>
                    <a:pt x="51416" y="17068"/>
                    <a:pt x="52314" y="17295"/>
                    <a:pt x="53137" y="17875"/>
                  </a:cubicBezTo>
                  <a:cubicBezTo>
                    <a:pt x="54129" y="18558"/>
                    <a:pt x="54812" y="19643"/>
                    <a:pt x="54998" y="20853"/>
                  </a:cubicBezTo>
                  <a:cubicBezTo>
                    <a:pt x="55339" y="24451"/>
                    <a:pt x="50996" y="24824"/>
                    <a:pt x="48453" y="24855"/>
                  </a:cubicBezTo>
                  <a:cubicBezTo>
                    <a:pt x="45351" y="24886"/>
                    <a:pt x="42280" y="24886"/>
                    <a:pt x="39178" y="24886"/>
                  </a:cubicBezTo>
                  <a:cubicBezTo>
                    <a:pt x="27276" y="24886"/>
                    <a:pt x="15375" y="24650"/>
                    <a:pt x="3473" y="24151"/>
                  </a:cubicBezTo>
                  <a:lnTo>
                    <a:pt x="3473" y="24151"/>
                  </a:lnTo>
                  <a:cubicBezTo>
                    <a:pt x="3673" y="23984"/>
                    <a:pt x="3726" y="23783"/>
                    <a:pt x="3391" y="23783"/>
                  </a:cubicBezTo>
                  <a:cubicBezTo>
                    <a:pt x="3337" y="23783"/>
                    <a:pt x="3272" y="23788"/>
                    <a:pt x="3196" y="23800"/>
                  </a:cubicBezTo>
                  <a:cubicBezTo>
                    <a:pt x="3110" y="23813"/>
                    <a:pt x="3028" y="23820"/>
                    <a:pt x="2950" y="23820"/>
                  </a:cubicBezTo>
                  <a:cubicBezTo>
                    <a:pt x="1579" y="23820"/>
                    <a:pt x="1296" y="21854"/>
                    <a:pt x="1707" y="20915"/>
                  </a:cubicBezTo>
                  <a:cubicBezTo>
                    <a:pt x="2265" y="19674"/>
                    <a:pt x="3599" y="19054"/>
                    <a:pt x="4809" y="18589"/>
                  </a:cubicBezTo>
                  <a:cubicBezTo>
                    <a:pt x="6853" y="17804"/>
                    <a:pt x="9006" y="17384"/>
                    <a:pt x="11171" y="17384"/>
                  </a:cubicBezTo>
                  <a:cubicBezTo>
                    <a:pt x="11832" y="17384"/>
                    <a:pt x="12493" y="17423"/>
                    <a:pt x="13153" y="17503"/>
                  </a:cubicBezTo>
                  <a:cubicBezTo>
                    <a:pt x="13308" y="17503"/>
                    <a:pt x="14301" y="17317"/>
                    <a:pt x="14021" y="17007"/>
                  </a:cubicBezTo>
                  <a:cubicBezTo>
                    <a:pt x="12719" y="15611"/>
                    <a:pt x="11230" y="14091"/>
                    <a:pt x="10826" y="12137"/>
                  </a:cubicBezTo>
                  <a:cubicBezTo>
                    <a:pt x="10671" y="11361"/>
                    <a:pt x="10702" y="10555"/>
                    <a:pt x="10919" y="9810"/>
                  </a:cubicBezTo>
                  <a:cubicBezTo>
                    <a:pt x="11365" y="8369"/>
                    <a:pt x="12674" y="7835"/>
                    <a:pt x="14098" y="7835"/>
                  </a:cubicBezTo>
                  <a:cubicBezTo>
                    <a:pt x="14360" y="7835"/>
                    <a:pt x="14625" y="7853"/>
                    <a:pt x="14890" y="7887"/>
                  </a:cubicBezTo>
                  <a:cubicBezTo>
                    <a:pt x="18519" y="8321"/>
                    <a:pt x="21745" y="11206"/>
                    <a:pt x="23420" y="14308"/>
                  </a:cubicBezTo>
                  <a:cubicBezTo>
                    <a:pt x="23469" y="14406"/>
                    <a:pt x="23603" y="14449"/>
                    <a:pt x="23761" y="14449"/>
                  </a:cubicBezTo>
                  <a:cubicBezTo>
                    <a:pt x="24102" y="14449"/>
                    <a:pt x="24558" y="14252"/>
                    <a:pt x="24537" y="13998"/>
                  </a:cubicBezTo>
                  <a:cubicBezTo>
                    <a:pt x="24382" y="11113"/>
                    <a:pt x="24413" y="8228"/>
                    <a:pt x="24630" y="5344"/>
                  </a:cubicBezTo>
                  <a:cubicBezTo>
                    <a:pt x="24661" y="4320"/>
                    <a:pt x="24847" y="3265"/>
                    <a:pt x="25157" y="2304"/>
                  </a:cubicBezTo>
                  <a:cubicBezTo>
                    <a:pt x="25578" y="1330"/>
                    <a:pt x="26512" y="759"/>
                    <a:pt x="27524" y="759"/>
                  </a:cubicBezTo>
                  <a:close/>
                  <a:moveTo>
                    <a:pt x="27458" y="1"/>
                  </a:moveTo>
                  <a:cubicBezTo>
                    <a:pt x="25570" y="1"/>
                    <a:pt x="24239" y="1388"/>
                    <a:pt x="23793" y="3203"/>
                  </a:cubicBezTo>
                  <a:cubicBezTo>
                    <a:pt x="23122" y="6010"/>
                    <a:pt x="23167" y="9174"/>
                    <a:pt x="23307" y="12139"/>
                  </a:cubicBezTo>
                  <a:lnTo>
                    <a:pt x="23307" y="12139"/>
                  </a:lnTo>
                  <a:cubicBezTo>
                    <a:pt x="21159" y="9407"/>
                    <a:pt x="17743" y="7095"/>
                    <a:pt x="14290" y="7095"/>
                  </a:cubicBezTo>
                  <a:cubicBezTo>
                    <a:pt x="13807" y="7095"/>
                    <a:pt x="13324" y="7140"/>
                    <a:pt x="12843" y="7236"/>
                  </a:cubicBezTo>
                  <a:cubicBezTo>
                    <a:pt x="11137" y="7546"/>
                    <a:pt x="9834" y="8942"/>
                    <a:pt x="9648" y="10679"/>
                  </a:cubicBezTo>
                  <a:cubicBezTo>
                    <a:pt x="9285" y="13103"/>
                    <a:pt x="10851" y="15127"/>
                    <a:pt x="12432" y="16840"/>
                  </a:cubicBezTo>
                  <a:lnTo>
                    <a:pt x="12432" y="16840"/>
                  </a:lnTo>
                  <a:cubicBezTo>
                    <a:pt x="12095" y="16826"/>
                    <a:pt x="11753" y="16818"/>
                    <a:pt x="11410" y="16818"/>
                  </a:cubicBezTo>
                  <a:cubicBezTo>
                    <a:pt x="8166" y="16818"/>
                    <a:pt x="4711" y="17505"/>
                    <a:pt x="2141" y="19333"/>
                  </a:cubicBezTo>
                  <a:cubicBezTo>
                    <a:pt x="1055" y="20109"/>
                    <a:pt x="1" y="21287"/>
                    <a:pt x="404" y="22714"/>
                  </a:cubicBezTo>
                  <a:cubicBezTo>
                    <a:pt x="659" y="23586"/>
                    <a:pt x="1221" y="24123"/>
                    <a:pt x="1949" y="24314"/>
                  </a:cubicBezTo>
                  <a:lnTo>
                    <a:pt x="1949" y="24314"/>
                  </a:lnTo>
                  <a:cubicBezTo>
                    <a:pt x="1716" y="24466"/>
                    <a:pt x="1617" y="24650"/>
                    <a:pt x="2048" y="24668"/>
                  </a:cubicBezTo>
                  <a:lnTo>
                    <a:pt x="2079" y="24699"/>
                  </a:lnTo>
                  <a:cubicBezTo>
                    <a:pt x="10826" y="25072"/>
                    <a:pt x="19574" y="25289"/>
                    <a:pt x="28321" y="25413"/>
                  </a:cubicBezTo>
                  <a:cubicBezTo>
                    <a:pt x="32695" y="25444"/>
                    <a:pt x="37069" y="25475"/>
                    <a:pt x="41443" y="25475"/>
                  </a:cubicBezTo>
                  <a:cubicBezTo>
                    <a:pt x="43080" y="25475"/>
                    <a:pt x="44785" y="25557"/>
                    <a:pt x="46484" y="25557"/>
                  </a:cubicBezTo>
                  <a:cubicBezTo>
                    <a:pt x="48260" y="25557"/>
                    <a:pt x="50029" y="25467"/>
                    <a:pt x="51710" y="25103"/>
                  </a:cubicBezTo>
                  <a:cubicBezTo>
                    <a:pt x="53726" y="24668"/>
                    <a:pt x="56022" y="23490"/>
                    <a:pt x="56146" y="21163"/>
                  </a:cubicBezTo>
                  <a:cubicBezTo>
                    <a:pt x="56270" y="18434"/>
                    <a:pt x="53695" y="16634"/>
                    <a:pt x="51245" y="16510"/>
                  </a:cubicBezTo>
                  <a:cubicBezTo>
                    <a:pt x="51092" y="16501"/>
                    <a:pt x="50940" y="16497"/>
                    <a:pt x="50788" y="16497"/>
                  </a:cubicBezTo>
                  <a:cubicBezTo>
                    <a:pt x="49887" y="16497"/>
                    <a:pt x="48992" y="16653"/>
                    <a:pt x="48143" y="16945"/>
                  </a:cubicBezTo>
                  <a:cubicBezTo>
                    <a:pt x="47491" y="17131"/>
                    <a:pt x="46840" y="17410"/>
                    <a:pt x="46250" y="17720"/>
                  </a:cubicBezTo>
                  <a:cubicBezTo>
                    <a:pt x="45878" y="17937"/>
                    <a:pt x="45506" y="18123"/>
                    <a:pt x="45134" y="18279"/>
                  </a:cubicBezTo>
                  <a:lnTo>
                    <a:pt x="42962" y="18496"/>
                  </a:lnTo>
                  <a:cubicBezTo>
                    <a:pt x="43149" y="18216"/>
                    <a:pt x="43366" y="17937"/>
                    <a:pt x="43521" y="17658"/>
                  </a:cubicBezTo>
                  <a:cubicBezTo>
                    <a:pt x="45196" y="15146"/>
                    <a:pt x="47553" y="11175"/>
                    <a:pt x="46809" y="8042"/>
                  </a:cubicBezTo>
                  <a:cubicBezTo>
                    <a:pt x="46411" y="6347"/>
                    <a:pt x="45124" y="5471"/>
                    <a:pt x="43690" y="5471"/>
                  </a:cubicBezTo>
                  <a:cubicBezTo>
                    <a:pt x="42999" y="5471"/>
                    <a:pt x="42274" y="5674"/>
                    <a:pt x="41598" y="6088"/>
                  </a:cubicBezTo>
                  <a:cubicBezTo>
                    <a:pt x="40233" y="6894"/>
                    <a:pt x="39364" y="8290"/>
                    <a:pt x="38496" y="9593"/>
                  </a:cubicBezTo>
                  <a:cubicBezTo>
                    <a:pt x="37537" y="11123"/>
                    <a:pt x="36578" y="12652"/>
                    <a:pt x="35607" y="14169"/>
                  </a:cubicBezTo>
                  <a:lnTo>
                    <a:pt x="35607" y="14169"/>
                  </a:lnTo>
                  <a:cubicBezTo>
                    <a:pt x="35431" y="11051"/>
                    <a:pt x="34617" y="8004"/>
                    <a:pt x="33222" y="5188"/>
                  </a:cubicBezTo>
                  <a:cubicBezTo>
                    <a:pt x="32137" y="3017"/>
                    <a:pt x="30431" y="194"/>
                    <a:pt x="27701" y="8"/>
                  </a:cubicBezTo>
                  <a:cubicBezTo>
                    <a:pt x="27619" y="3"/>
                    <a:pt x="27538" y="1"/>
                    <a:pt x="274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109;p60"/>
            <p:cNvSpPr/>
            <p:nvPr/>
          </p:nvSpPr>
          <p:spPr>
            <a:xfrm>
              <a:off x="2491100" y="4497525"/>
              <a:ext cx="1387925" cy="622400"/>
            </a:xfrm>
            <a:custGeom>
              <a:avLst/>
              <a:gdLst/>
              <a:ahLst/>
              <a:cxnLst/>
              <a:rect l="l" t="t" r="r" b="b"/>
              <a:pathLst>
                <a:path w="55517" h="24896" extrusionOk="0">
                  <a:moveTo>
                    <a:pt x="26613" y="1"/>
                  </a:moveTo>
                  <a:cubicBezTo>
                    <a:pt x="26179" y="1"/>
                    <a:pt x="25749" y="106"/>
                    <a:pt x="25335" y="346"/>
                  </a:cubicBezTo>
                  <a:cubicBezTo>
                    <a:pt x="24001" y="1121"/>
                    <a:pt x="23660" y="2858"/>
                    <a:pt x="23536" y="4409"/>
                  </a:cubicBezTo>
                  <a:cubicBezTo>
                    <a:pt x="23257" y="7573"/>
                    <a:pt x="23195" y="10706"/>
                    <a:pt x="23381" y="13870"/>
                  </a:cubicBezTo>
                  <a:cubicBezTo>
                    <a:pt x="21489" y="10303"/>
                    <a:pt x="18045" y="7821"/>
                    <a:pt x="14075" y="7232"/>
                  </a:cubicBezTo>
                  <a:cubicBezTo>
                    <a:pt x="13753" y="7161"/>
                    <a:pt x="13436" y="7126"/>
                    <a:pt x="13121" y="7126"/>
                  </a:cubicBezTo>
                  <a:cubicBezTo>
                    <a:pt x="12618" y="7126"/>
                    <a:pt x="12121" y="7215"/>
                    <a:pt x="11624" y="7387"/>
                  </a:cubicBezTo>
                  <a:cubicBezTo>
                    <a:pt x="9856" y="8070"/>
                    <a:pt x="9205" y="10396"/>
                    <a:pt x="9701" y="12226"/>
                  </a:cubicBezTo>
                  <a:cubicBezTo>
                    <a:pt x="10197" y="14056"/>
                    <a:pt x="11562" y="15514"/>
                    <a:pt x="12865" y="16910"/>
                  </a:cubicBezTo>
                  <a:cubicBezTo>
                    <a:pt x="12165" y="16830"/>
                    <a:pt x="11462" y="16790"/>
                    <a:pt x="10762" y="16790"/>
                  </a:cubicBezTo>
                  <a:cubicBezTo>
                    <a:pt x="8208" y="16790"/>
                    <a:pt x="5680" y="17321"/>
                    <a:pt x="3342" y="18368"/>
                  </a:cubicBezTo>
                  <a:cubicBezTo>
                    <a:pt x="2039" y="18926"/>
                    <a:pt x="737" y="19764"/>
                    <a:pt x="333" y="21129"/>
                  </a:cubicBezTo>
                  <a:cubicBezTo>
                    <a:pt x="0" y="22322"/>
                    <a:pt x="934" y="23863"/>
                    <a:pt x="2089" y="23863"/>
                  </a:cubicBezTo>
                  <a:cubicBezTo>
                    <a:pt x="2225" y="23863"/>
                    <a:pt x="2364" y="23842"/>
                    <a:pt x="2505" y="23796"/>
                  </a:cubicBezTo>
                  <a:lnTo>
                    <a:pt x="2505" y="23796"/>
                  </a:lnTo>
                  <a:lnTo>
                    <a:pt x="1667" y="24106"/>
                  </a:lnTo>
                  <a:cubicBezTo>
                    <a:pt x="14119" y="24633"/>
                    <a:pt x="26591" y="24896"/>
                    <a:pt x="39067" y="24896"/>
                  </a:cubicBezTo>
                  <a:cubicBezTo>
                    <a:pt x="42038" y="24896"/>
                    <a:pt x="45008" y="24881"/>
                    <a:pt x="47979" y="24851"/>
                  </a:cubicBezTo>
                  <a:cubicBezTo>
                    <a:pt x="50585" y="24820"/>
                    <a:pt x="53811" y="24386"/>
                    <a:pt x="54741" y="21966"/>
                  </a:cubicBezTo>
                  <a:cubicBezTo>
                    <a:pt x="55517" y="19981"/>
                    <a:pt x="54090" y="17623"/>
                    <a:pt x="52105" y="16848"/>
                  </a:cubicBezTo>
                  <a:cubicBezTo>
                    <a:pt x="51439" y="16599"/>
                    <a:pt x="50739" y="16488"/>
                    <a:pt x="50032" y="16488"/>
                  </a:cubicBezTo>
                  <a:cubicBezTo>
                    <a:pt x="48630" y="16488"/>
                    <a:pt x="47200" y="16922"/>
                    <a:pt x="45963" y="17561"/>
                  </a:cubicBezTo>
                  <a:cubicBezTo>
                    <a:pt x="44796" y="18157"/>
                    <a:pt x="43551" y="18931"/>
                    <a:pt x="42321" y="18931"/>
                  </a:cubicBezTo>
                  <a:cubicBezTo>
                    <a:pt x="42013" y="18931"/>
                    <a:pt x="41707" y="18883"/>
                    <a:pt x="41403" y="18771"/>
                  </a:cubicBezTo>
                  <a:cubicBezTo>
                    <a:pt x="43047" y="16600"/>
                    <a:pt x="44319" y="14211"/>
                    <a:pt x="45187" y="11637"/>
                  </a:cubicBezTo>
                  <a:cubicBezTo>
                    <a:pt x="45560" y="10520"/>
                    <a:pt x="45870" y="9310"/>
                    <a:pt x="45684" y="8163"/>
                  </a:cubicBezTo>
                  <a:cubicBezTo>
                    <a:pt x="45497" y="6984"/>
                    <a:pt x="44722" y="5836"/>
                    <a:pt x="43574" y="5526"/>
                  </a:cubicBezTo>
                  <a:cubicBezTo>
                    <a:pt x="43341" y="5461"/>
                    <a:pt x="43112" y="5430"/>
                    <a:pt x="42888" y="5430"/>
                  </a:cubicBezTo>
                  <a:cubicBezTo>
                    <a:pt x="41197" y="5430"/>
                    <a:pt x="39756" y="7157"/>
                    <a:pt x="38797" y="8690"/>
                  </a:cubicBezTo>
                  <a:lnTo>
                    <a:pt x="34486" y="15514"/>
                  </a:lnTo>
                  <a:cubicBezTo>
                    <a:pt x="34517" y="11109"/>
                    <a:pt x="33307" y="6767"/>
                    <a:pt x="30918" y="3044"/>
                  </a:cubicBezTo>
                  <a:cubicBezTo>
                    <a:pt x="29936" y="1523"/>
                    <a:pt x="28255" y="1"/>
                    <a:pt x="266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110;p60"/>
            <p:cNvSpPr/>
            <p:nvPr/>
          </p:nvSpPr>
          <p:spPr>
            <a:xfrm>
              <a:off x="2622725" y="4993925"/>
              <a:ext cx="33375" cy="10900"/>
            </a:xfrm>
            <a:custGeom>
              <a:avLst/>
              <a:gdLst/>
              <a:ahLst/>
              <a:cxnLst/>
              <a:rect l="l" t="t" r="r" b="b"/>
              <a:pathLst>
                <a:path w="1335" h="436" extrusionOk="0">
                  <a:moveTo>
                    <a:pt x="931" y="1"/>
                  </a:moveTo>
                  <a:cubicBezTo>
                    <a:pt x="652" y="32"/>
                    <a:pt x="404" y="94"/>
                    <a:pt x="156" y="218"/>
                  </a:cubicBezTo>
                  <a:cubicBezTo>
                    <a:pt x="124" y="249"/>
                    <a:pt x="0" y="311"/>
                    <a:pt x="31" y="373"/>
                  </a:cubicBezTo>
                  <a:cubicBezTo>
                    <a:pt x="31" y="435"/>
                    <a:pt x="187" y="435"/>
                    <a:pt x="218" y="435"/>
                  </a:cubicBezTo>
                  <a:lnTo>
                    <a:pt x="404" y="435"/>
                  </a:lnTo>
                  <a:cubicBezTo>
                    <a:pt x="652" y="435"/>
                    <a:pt x="931" y="342"/>
                    <a:pt x="1179" y="218"/>
                  </a:cubicBezTo>
                  <a:cubicBezTo>
                    <a:pt x="1241" y="187"/>
                    <a:pt x="1334" y="125"/>
                    <a:pt x="1334" y="63"/>
                  </a:cubicBezTo>
                  <a:cubicBezTo>
                    <a:pt x="1303" y="1"/>
                    <a:pt x="1179" y="1"/>
                    <a:pt x="11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111;p60"/>
            <p:cNvSpPr/>
            <p:nvPr/>
          </p:nvSpPr>
          <p:spPr>
            <a:xfrm>
              <a:off x="2685850" y="4978700"/>
              <a:ext cx="43975" cy="13950"/>
            </a:xfrm>
            <a:custGeom>
              <a:avLst/>
              <a:gdLst/>
              <a:ahLst/>
              <a:cxnLst/>
              <a:rect l="l" t="t" r="r" b="b"/>
              <a:pathLst>
                <a:path w="1759" h="558" extrusionOk="0">
                  <a:moveTo>
                    <a:pt x="1529" y="1"/>
                  </a:moveTo>
                  <a:cubicBezTo>
                    <a:pt x="1427" y="1"/>
                    <a:pt x="1319" y="21"/>
                    <a:pt x="1291" y="21"/>
                  </a:cubicBezTo>
                  <a:lnTo>
                    <a:pt x="701" y="114"/>
                  </a:lnTo>
                  <a:cubicBezTo>
                    <a:pt x="546" y="145"/>
                    <a:pt x="391" y="207"/>
                    <a:pt x="267" y="269"/>
                  </a:cubicBezTo>
                  <a:cubicBezTo>
                    <a:pt x="205" y="269"/>
                    <a:pt x="50" y="362"/>
                    <a:pt x="19" y="424"/>
                  </a:cubicBezTo>
                  <a:cubicBezTo>
                    <a:pt x="0" y="535"/>
                    <a:pt x="138" y="558"/>
                    <a:pt x="271" y="558"/>
                  </a:cubicBezTo>
                  <a:cubicBezTo>
                    <a:pt x="360" y="558"/>
                    <a:pt x="447" y="548"/>
                    <a:pt x="484" y="548"/>
                  </a:cubicBezTo>
                  <a:lnTo>
                    <a:pt x="1074" y="424"/>
                  </a:lnTo>
                  <a:cubicBezTo>
                    <a:pt x="1229" y="424"/>
                    <a:pt x="1353" y="362"/>
                    <a:pt x="1508" y="300"/>
                  </a:cubicBezTo>
                  <a:cubicBezTo>
                    <a:pt x="1539" y="269"/>
                    <a:pt x="1694" y="207"/>
                    <a:pt x="1725" y="145"/>
                  </a:cubicBezTo>
                  <a:cubicBezTo>
                    <a:pt x="1758" y="28"/>
                    <a:pt x="1648" y="1"/>
                    <a:pt x="15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112;p60"/>
            <p:cNvSpPr/>
            <p:nvPr/>
          </p:nvSpPr>
          <p:spPr>
            <a:xfrm>
              <a:off x="2698725" y="5031150"/>
              <a:ext cx="38025" cy="14875"/>
            </a:xfrm>
            <a:custGeom>
              <a:avLst/>
              <a:gdLst/>
              <a:ahLst/>
              <a:cxnLst/>
              <a:rect l="l" t="t" r="r" b="b"/>
              <a:pathLst>
                <a:path w="1521" h="595" extrusionOk="0">
                  <a:moveTo>
                    <a:pt x="900" y="1"/>
                  </a:moveTo>
                  <a:cubicBezTo>
                    <a:pt x="590" y="1"/>
                    <a:pt x="342" y="94"/>
                    <a:pt x="155" y="311"/>
                  </a:cubicBezTo>
                  <a:cubicBezTo>
                    <a:pt x="0" y="528"/>
                    <a:pt x="279" y="590"/>
                    <a:pt x="435" y="590"/>
                  </a:cubicBezTo>
                  <a:lnTo>
                    <a:pt x="621" y="590"/>
                  </a:lnTo>
                  <a:cubicBezTo>
                    <a:pt x="650" y="593"/>
                    <a:pt x="678" y="595"/>
                    <a:pt x="707" y="595"/>
                  </a:cubicBezTo>
                  <a:cubicBezTo>
                    <a:pt x="957" y="595"/>
                    <a:pt x="1198" y="478"/>
                    <a:pt x="1365" y="311"/>
                  </a:cubicBezTo>
                  <a:cubicBezTo>
                    <a:pt x="1520" y="94"/>
                    <a:pt x="1241" y="1"/>
                    <a:pt x="10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113;p60"/>
            <p:cNvSpPr/>
            <p:nvPr/>
          </p:nvSpPr>
          <p:spPr>
            <a:xfrm>
              <a:off x="2725075" y="5061400"/>
              <a:ext cx="48125" cy="18625"/>
            </a:xfrm>
            <a:custGeom>
              <a:avLst/>
              <a:gdLst/>
              <a:ahLst/>
              <a:cxnLst/>
              <a:rect l="l" t="t" r="r" b="b"/>
              <a:pathLst>
                <a:path w="1925" h="745" extrusionOk="0">
                  <a:moveTo>
                    <a:pt x="1180" y="1"/>
                  </a:moveTo>
                  <a:cubicBezTo>
                    <a:pt x="683" y="1"/>
                    <a:pt x="1" y="745"/>
                    <a:pt x="776" y="745"/>
                  </a:cubicBezTo>
                  <a:cubicBezTo>
                    <a:pt x="1242" y="745"/>
                    <a:pt x="1924" y="1"/>
                    <a:pt x="11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114;p60"/>
            <p:cNvSpPr/>
            <p:nvPr/>
          </p:nvSpPr>
          <p:spPr>
            <a:xfrm>
              <a:off x="2801075" y="5039675"/>
              <a:ext cx="48900" cy="12450"/>
            </a:xfrm>
            <a:custGeom>
              <a:avLst/>
              <a:gdLst/>
              <a:ahLst/>
              <a:cxnLst/>
              <a:rect l="l" t="t" r="r" b="b"/>
              <a:pathLst>
                <a:path w="1956" h="498" extrusionOk="0">
                  <a:moveTo>
                    <a:pt x="1211" y="1"/>
                  </a:moveTo>
                  <a:cubicBezTo>
                    <a:pt x="869" y="1"/>
                    <a:pt x="1" y="497"/>
                    <a:pt x="745" y="497"/>
                  </a:cubicBezTo>
                  <a:cubicBezTo>
                    <a:pt x="1087" y="497"/>
                    <a:pt x="1955" y="1"/>
                    <a:pt x="12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115;p60"/>
            <p:cNvSpPr/>
            <p:nvPr/>
          </p:nvSpPr>
          <p:spPr>
            <a:xfrm>
              <a:off x="2787900" y="4997800"/>
              <a:ext cx="40350" cy="20350"/>
            </a:xfrm>
            <a:custGeom>
              <a:avLst/>
              <a:gdLst/>
              <a:ahLst/>
              <a:cxnLst/>
              <a:rect l="l" t="t" r="r" b="b"/>
              <a:pathLst>
                <a:path w="1614" h="814" extrusionOk="0">
                  <a:moveTo>
                    <a:pt x="1365" y="1"/>
                  </a:moveTo>
                  <a:cubicBezTo>
                    <a:pt x="1086" y="1"/>
                    <a:pt x="807" y="63"/>
                    <a:pt x="559" y="218"/>
                  </a:cubicBezTo>
                  <a:lnTo>
                    <a:pt x="187" y="528"/>
                  </a:lnTo>
                  <a:cubicBezTo>
                    <a:pt x="1" y="652"/>
                    <a:pt x="32" y="776"/>
                    <a:pt x="249" y="807"/>
                  </a:cubicBezTo>
                  <a:cubicBezTo>
                    <a:pt x="285" y="811"/>
                    <a:pt x="321" y="813"/>
                    <a:pt x="357" y="813"/>
                  </a:cubicBezTo>
                  <a:cubicBezTo>
                    <a:pt x="599" y="813"/>
                    <a:pt x="839" y="725"/>
                    <a:pt x="1055" y="590"/>
                  </a:cubicBezTo>
                  <a:lnTo>
                    <a:pt x="1427" y="311"/>
                  </a:lnTo>
                  <a:cubicBezTo>
                    <a:pt x="1614" y="187"/>
                    <a:pt x="1583" y="32"/>
                    <a:pt x="13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116;p60"/>
            <p:cNvSpPr/>
            <p:nvPr/>
          </p:nvSpPr>
          <p:spPr>
            <a:xfrm>
              <a:off x="2827450" y="4949525"/>
              <a:ext cx="49650" cy="18275"/>
            </a:xfrm>
            <a:custGeom>
              <a:avLst/>
              <a:gdLst/>
              <a:ahLst/>
              <a:cxnLst/>
              <a:rect l="l" t="t" r="r" b="b"/>
              <a:pathLst>
                <a:path w="1986" h="731" extrusionOk="0">
                  <a:moveTo>
                    <a:pt x="1607" y="1"/>
                  </a:moveTo>
                  <a:cubicBezTo>
                    <a:pt x="1395" y="1"/>
                    <a:pt x="1168" y="61"/>
                    <a:pt x="962" y="164"/>
                  </a:cubicBezTo>
                  <a:lnTo>
                    <a:pt x="373" y="443"/>
                  </a:lnTo>
                  <a:cubicBezTo>
                    <a:pt x="280" y="505"/>
                    <a:pt x="1" y="660"/>
                    <a:pt x="249" y="722"/>
                  </a:cubicBezTo>
                  <a:cubicBezTo>
                    <a:pt x="291" y="728"/>
                    <a:pt x="335" y="730"/>
                    <a:pt x="379" y="730"/>
                  </a:cubicBezTo>
                  <a:cubicBezTo>
                    <a:pt x="592" y="730"/>
                    <a:pt x="819" y="670"/>
                    <a:pt x="1024" y="567"/>
                  </a:cubicBezTo>
                  <a:lnTo>
                    <a:pt x="1614" y="288"/>
                  </a:lnTo>
                  <a:cubicBezTo>
                    <a:pt x="1707" y="226"/>
                    <a:pt x="1986" y="71"/>
                    <a:pt x="1738" y="9"/>
                  </a:cubicBezTo>
                  <a:cubicBezTo>
                    <a:pt x="1695" y="3"/>
                    <a:pt x="1652" y="1"/>
                    <a:pt x="16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117;p60"/>
            <p:cNvSpPr/>
            <p:nvPr/>
          </p:nvSpPr>
          <p:spPr>
            <a:xfrm>
              <a:off x="2856000" y="4872350"/>
              <a:ext cx="37950" cy="31975"/>
            </a:xfrm>
            <a:custGeom>
              <a:avLst/>
              <a:gdLst/>
              <a:ahLst/>
              <a:cxnLst/>
              <a:rect l="l" t="t" r="r" b="b"/>
              <a:pathLst>
                <a:path w="1518" h="1279" extrusionOk="0">
                  <a:moveTo>
                    <a:pt x="961" y="0"/>
                  </a:moveTo>
                  <a:cubicBezTo>
                    <a:pt x="698" y="0"/>
                    <a:pt x="404" y="116"/>
                    <a:pt x="316" y="335"/>
                  </a:cubicBezTo>
                  <a:lnTo>
                    <a:pt x="130" y="831"/>
                  </a:lnTo>
                  <a:cubicBezTo>
                    <a:pt x="1" y="1140"/>
                    <a:pt x="244" y="1278"/>
                    <a:pt x="532" y="1278"/>
                  </a:cubicBezTo>
                  <a:cubicBezTo>
                    <a:pt x="795" y="1278"/>
                    <a:pt x="1096" y="1163"/>
                    <a:pt x="1185" y="955"/>
                  </a:cubicBezTo>
                  <a:lnTo>
                    <a:pt x="1402" y="459"/>
                  </a:lnTo>
                  <a:cubicBezTo>
                    <a:pt x="1517" y="147"/>
                    <a:pt x="1258" y="0"/>
                    <a:pt x="9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118;p60"/>
            <p:cNvSpPr/>
            <p:nvPr/>
          </p:nvSpPr>
          <p:spPr>
            <a:xfrm>
              <a:off x="2818925" y="4813250"/>
              <a:ext cx="36475" cy="25150"/>
            </a:xfrm>
            <a:custGeom>
              <a:avLst/>
              <a:gdLst/>
              <a:ahLst/>
              <a:cxnLst/>
              <a:rect l="l" t="t" r="r" b="b"/>
              <a:pathLst>
                <a:path w="1459" h="1006" extrusionOk="0">
                  <a:moveTo>
                    <a:pt x="931" y="0"/>
                  </a:moveTo>
                  <a:cubicBezTo>
                    <a:pt x="652" y="31"/>
                    <a:pt x="404" y="155"/>
                    <a:pt x="279" y="373"/>
                  </a:cubicBezTo>
                  <a:cubicBezTo>
                    <a:pt x="217" y="528"/>
                    <a:pt x="155" y="652"/>
                    <a:pt x="93" y="776"/>
                  </a:cubicBezTo>
                  <a:cubicBezTo>
                    <a:pt x="0" y="900"/>
                    <a:pt x="124" y="931"/>
                    <a:pt x="186" y="962"/>
                  </a:cubicBezTo>
                  <a:cubicBezTo>
                    <a:pt x="274" y="984"/>
                    <a:pt x="362" y="1006"/>
                    <a:pt x="450" y="1006"/>
                  </a:cubicBezTo>
                  <a:cubicBezTo>
                    <a:pt x="486" y="1006"/>
                    <a:pt x="522" y="1002"/>
                    <a:pt x="559" y="993"/>
                  </a:cubicBezTo>
                  <a:cubicBezTo>
                    <a:pt x="807" y="962"/>
                    <a:pt x="1055" y="838"/>
                    <a:pt x="1210" y="621"/>
                  </a:cubicBezTo>
                  <a:lnTo>
                    <a:pt x="1396" y="218"/>
                  </a:lnTo>
                  <a:cubicBezTo>
                    <a:pt x="1458" y="93"/>
                    <a:pt x="1334" y="62"/>
                    <a:pt x="1272" y="31"/>
                  </a:cubicBezTo>
                  <a:cubicBezTo>
                    <a:pt x="1179" y="0"/>
                    <a:pt x="1024" y="0"/>
                    <a:pt x="9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119;p60"/>
            <p:cNvSpPr/>
            <p:nvPr/>
          </p:nvSpPr>
          <p:spPr>
            <a:xfrm>
              <a:off x="2785575" y="4758875"/>
              <a:ext cx="37250" cy="21050"/>
            </a:xfrm>
            <a:custGeom>
              <a:avLst/>
              <a:gdLst/>
              <a:ahLst/>
              <a:cxnLst/>
              <a:rect l="l" t="t" r="r" b="b"/>
              <a:pathLst>
                <a:path w="1490" h="842" extrusionOk="0">
                  <a:moveTo>
                    <a:pt x="591" y="1"/>
                  </a:moveTo>
                  <a:cubicBezTo>
                    <a:pt x="337" y="1"/>
                    <a:pt x="118" y="180"/>
                    <a:pt x="31" y="438"/>
                  </a:cubicBezTo>
                  <a:cubicBezTo>
                    <a:pt x="0" y="749"/>
                    <a:pt x="342" y="842"/>
                    <a:pt x="559" y="842"/>
                  </a:cubicBezTo>
                  <a:lnTo>
                    <a:pt x="869" y="842"/>
                  </a:lnTo>
                  <a:cubicBezTo>
                    <a:pt x="1148" y="842"/>
                    <a:pt x="1396" y="655"/>
                    <a:pt x="1489" y="376"/>
                  </a:cubicBezTo>
                  <a:cubicBezTo>
                    <a:pt x="1489" y="97"/>
                    <a:pt x="1179" y="4"/>
                    <a:pt x="962" y="4"/>
                  </a:cubicBezTo>
                  <a:lnTo>
                    <a:pt x="652" y="4"/>
                  </a:lnTo>
                  <a:cubicBezTo>
                    <a:pt x="632" y="2"/>
                    <a:pt x="611" y="1"/>
                    <a:pt x="5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120;p60"/>
            <p:cNvSpPr/>
            <p:nvPr/>
          </p:nvSpPr>
          <p:spPr>
            <a:xfrm>
              <a:off x="2884225" y="4765475"/>
              <a:ext cx="50275" cy="21425"/>
            </a:xfrm>
            <a:custGeom>
              <a:avLst/>
              <a:gdLst/>
              <a:ahLst/>
              <a:cxnLst/>
              <a:rect l="l" t="t" r="r" b="b"/>
              <a:pathLst>
                <a:path w="2011" h="857" extrusionOk="0">
                  <a:moveTo>
                    <a:pt x="918" y="1"/>
                  </a:moveTo>
                  <a:cubicBezTo>
                    <a:pt x="838" y="1"/>
                    <a:pt x="757" y="7"/>
                    <a:pt x="676" y="19"/>
                  </a:cubicBezTo>
                  <a:cubicBezTo>
                    <a:pt x="459" y="81"/>
                    <a:pt x="87" y="174"/>
                    <a:pt x="25" y="422"/>
                  </a:cubicBezTo>
                  <a:cubicBezTo>
                    <a:pt x="0" y="621"/>
                    <a:pt x="233" y="681"/>
                    <a:pt x="407" y="681"/>
                  </a:cubicBezTo>
                  <a:cubicBezTo>
                    <a:pt x="451" y="681"/>
                    <a:pt x="490" y="677"/>
                    <a:pt x="521" y="671"/>
                  </a:cubicBezTo>
                  <a:lnTo>
                    <a:pt x="614" y="671"/>
                  </a:lnTo>
                  <a:cubicBezTo>
                    <a:pt x="645" y="702"/>
                    <a:pt x="707" y="733"/>
                    <a:pt x="769" y="764"/>
                  </a:cubicBezTo>
                  <a:cubicBezTo>
                    <a:pt x="878" y="826"/>
                    <a:pt x="1002" y="857"/>
                    <a:pt x="1130" y="857"/>
                  </a:cubicBezTo>
                  <a:cubicBezTo>
                    <a:pt x="1258" y="857"/>
                    <a:pt x="1390" y="826"/>
                    <a:pt x="1514" y="764"/>
                  </a:cubicBezTo>
                  <a:cubicBezTo>
                    <a:pt x="1638" y="702"/>
                    <a:pt x="2010" y="485"/>
                    <a:pt x="1824" y="298"/>
                  </a:cubicBezTo>
                  <a:cubicBezTo>
                    <a:pt x="1551" y="100"/>
                    <a:pt x="1238" y="1"/>
                    <a:pt x="9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121;p60"/>
            <p:cNvSpPr/>
            <p:nvPr/>
          </p:nvSpPr>
          <p:spPr>
            <a:xfrm>
              <a:off x="2943000" y="4810175"/>
              <a:ext cx="46550" cy="20125"/>
            </a:xfrm>
            <a:custGeom>
              <a:avLst/>
              <a:gdLst/>
              <a:ahLst/>
              <a:cxnLst/>
              <a:rect l="l" t="t" r="r" b="b"/>
              <a:pathLst>
                <a:path w="1862" h="805" extrusionOk="0">
                  <a:moveTo>
                    <a:pt x="874" y="0"/>
                  </a:moveTo>
                  <a:cubicBezTo>
                    <a:pt x="695" y="0"/>
                    <a:pt x="511" y="48"/>
                    <a:pt x="342" y="154"/>
                  </a:cubicBezTo>
                  <a:cubicBezTo>
                    <a:pt x="218" y="216"/>
                    <a:pt x="0" y="465"/>
                    <a:pt x="249" y="558"/>
                  </a:cubicBezTo>
                  <a:lnTo>
                    <a:pt x="714" y="775"/>
                  </a:lnTo>
                  <a:cubicBezTo>
                    <a:pt x="802" y="794"/>
                    <a:pt x="891" y="805"/>
                    <a:pt x="977" y="805"/>
                  </a:cubicBezTo>
                  <a:cubicBezTo>
                    <a:pt x="1164" y="805"/>
                    <a:pt x="1341" y="757"/>
                    <a:pt x="1489" y="651"/>
                  </a:cubicBezTo>
                  <a:cubicBezTo>
                    <a:pt x="1644" y="558"/>
                    <a:pt x="1862" y="341"/>
                    <a:pt x="1613" y="247"/>
                  </a:cubicBezTo>
                  <a:lnTo>
                    <a:pt x="1117" y="30"/>
                  </a:lnTo>
                  <a:cubicBezTo>
                    <a:pt x="1039" y="11"/>
                    <a:pt x="957" y="0"/>
                    <a:pt x="8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122;p60"/>
            <p:cNvSpPr/>
            <p:nvPr/>
          </p:nvSpPr>
          <p:spPr>
            <a:xfrm>
              <a:off x="2937575" y="4874500"/>
              <a:ext cx="34925" cy="19425"/>
            </a:xfrm>
            <a:custGeom>
              <a:avLst/>
              <a:gdLst/>
              <a:ahLst/>
              <a:cxnLst/>
              <a:rect l="l" t="t" r="r" b="b"/>
              <a:pathLst>
                <a:path w="1397" h="777" extrusionOk="0">
                  <a:moveTo>
                    <a:pt x="652" y="1"/>
                  </a:moveTo>
                  <a:cubicBezTo>
                    <a:pt x="435" y="1"/>
                    <a:pt x="62" y="187"/>
                    <a:pt x="31" y="435"/>
                  </a:cubicBezTo>
                  <a:cubicBezTo>
                    <a:pt x="0" y="714"/>
                    <a:pt x="341" y="776"/>
                    <a:pt x="559" y="776"/>
                  </a:cubicBezTo>
                  <a:lnTo>
                    <a:pt x="745" y="776"/>
                  </a:lnTo>
                  <a:cubicBezTo>
                    <a:pt x="993" y="776"/>
                    <a:pt x="1334" y="621"/>
                    <a:pt x="1365" y="342"/>
                  </a:cubicBezTo>
                  <a:cubicBezTo>
                    <a:pt x="1396" y="94"/>
                    <a:pt x="1055" y="1"/>
                    <a:pt x="8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123;p60"/>
            <p:cNvSpPr/>
            <p:nvPr/>
          </p:nvSpPr>
          <p:spPr>
            <a:xfrm>
              <a:off x="2932925" y="4962150"/>
              <a:ext cx="48875" cy="15525"/>
            </a:xfrm>
            <a:custGeom>
              <a:avLst/>
              <a:gdLst/>
              <a:ahLst/>
              <a:cxnLst/>
              <a:rect l="l" t="t" r="r" b="b"/>
              <a:pathLst>
                <a:path w="1955" h="621" extrusionOk="0">
                  <a:moveTo>
                    <a:pt x="1210" y="0"/>
                  </a:moveTo>
                  <a:cubicBezTo>
                    <a:pt x="776" y="0"/>
                    <a:pt x="0" y="620"/>
                    <a:pt x="776" y="620"/>
                  </a:cubicBezTo>
                  <a:cubicBezTo>
                    <a:pt x="1179" y="620"/>
                    <a:pt x="1954" y="0"/>
                    <a:pt x="1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124;p60"/>
            <p:cNvSpPr/>
            <p:nvPr/>
          </p:nvSpPr>
          <p:spPr>
            <a:xfrm>
              <a:off x="2895700" y="5017975"/>
              <a:ext cx="40350" cy="21725"/>
            </a:xfrm>
            <a:custGeom>
              <a:avLst/>
              <a:gdLst/>
              <a:ahLst/>
              <a:cxnLst/>
              <a:rect l="l" t="t" r="r" b="b"/>
              <a:pathLst>
                <a:path w="1614" h="869" extrusionOk="0">
                  <a:moveTo>
                    <a:pt x="869" y="0"/>
                  </a:moveTo>
                  <a:cubicBezTo>
                    <a:pt x="217" y="0"/>
                    <a:pt x="0" y="869"/>
                    <a:pt x="776" y="869"/>
                  </a:cubicBezTo>
                  <a:cubicBezTo>
                    <a:pt x="1427" y="869"/>
                    <a:pt x="1613" y="0"/>
                    <a:pt x="8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125;p60"/>
            <p:cNvSpPr/>
            <p:nvPr/>
          </p:nvSpPr>
          <p:spPr>
            <a:xfrm>
              <a:off x="2938000" y="5058700"/>
              <a:ext cx="44350" cy="17050"/>
            </a:xfrm>
            <a:custGeom>
              <a:avLst/>
              <a:gdLst/>
              <a:ahLst/>
              <a:cxnLst/>
              <a:rect l="l" t="t" r="r" b="b"/>
              <a:pathLst>
                <a:path w="1774" h="682" extrusionOk="0">
                  <a:moveTo>
                    <a:pt x="1405" y="1"/>
                  </a:moveTo>
                  <a:cubicBezTo>
                    <a:pt x="1344" y="1"/>
                    <a:pt x="1289" y="7"/>
                    <a:pt x="1255" y="15"/>
                  </a:cubicBezTo>
                  <a:lnTo>
                    <a:pt x="666" y="109"/>
                  </a:lnTo>
                  <a:cubicBezTo>
                    <a:pt x="480" y="140"/>
                    <a:pt x="76" y="233"/>
                    <a:pt x="45" y="481"/>
                  </a:cubicBezTo>
                  <a:cubicBezTo>
                    <a:pt x="0" y="638"/>
                    <a:pt x="200" y="682"/>
                    <a:pt x="361" y="682"/>
                  </a:cubicBezTo>
                  <a:cubicBezTo>
                    <a:pt x="422" y="682"/>
                    <a:pt x="477" y="675"/>
                    <a:pt x="511" y="667"/>
                  </a:cubicBezTo>
                  <a:lnTo>
                    <a:pt x="1100" y="574"/>
                  </a:lnTo>
                  <a:cubicBezTo>
                    <a:pt x="1286" y="543"/>
                    <a:pt x="1689" y="450"/>
                    <a:pt x="1751" y="202"/>
                  </a:cubicBezTo>
                  <a:cubicBezTo>
                    <a:pt x="1774" y="44"/>
                    <a:pt x="1568" y="1"/>
                    <a:pt x="14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126;p60"/>
            <p:cNvSpPr/>
            <p:nvPr/>
          </p:nvSpPr>
          <p:spPr>
            <a:xfrm>
              <a:off x="3052350" y="5035200"/>
              <a:ext cx="38800" cy="26825"/>
            </a:xfrm>
            <a:custGeom>
              <a:avLst/>
              <a:gdLst/>
              <a:ahLst/>
              <a:cxnLst/>
              <a:rect l="l" t="t" r="r" b="b"/>
              <a:pathLst>
                <a:path w="1552" h="1073" extrusionOk="0">
                  <a:moveTo>
                    <a:pt x="973" y="0"/>
                  </a:moveTo>
                  <a:cubicBezTo>
                    <a:pt x="819" y="0"/>
                    <a:pt x="664" y="47"/>
                    <a:pt x="527" y="149"/>
                  </a:cubicBezTo>
                  <a:lnTo>
                    <a:pt x="248" y="366"/>
                  </a:lnTo>
                  <a:cubicBezTo>
                    <a:pt x="31" y="490"/>
                    <a:pt x="0" y="800"/>
                    <a:pt x="186" y="986"/>
                  </a:cubicBezTo>
                  <a:cubicBezTo>
                    <a:pt x="298" y="1042"/>
                    <a:pt x="428" y="1073"/>
                    <a:pt x="558" y="1073"/>
                  </a:cubicBezTo>
                  <a:cubicBezTo>
                    <a:pt x="716" y="1073"/>
                    <a:pt x="873" y="1027"/>
                    <a:pt x="993" y="924"/>
                  </a:cubicBezTo>
                  <a:cubicBezTo>
                    <a:pt x="1086" y="862"/>
                    <a:pt x="1179" y="769"/>
                    <a:pt x="1303" y="707"/>
                  </a:cubicBezTo>
                  <a:cubicBezTo>
                    <a:pt x="1520" y="583"/>
                    <a:pt x="1551" y="273"/>
                    <a:pt x="1334" y="87"/>
                  </a:cubicBezTo>
                  <a:cubicBezTo>
                    <a:pt x="1222" y="31"/>
                    <a:pt x="1098" y="0"/>
                    <a:pt x="9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127;p60"/>
            <p:cNvSpPr/>
            <p:nvPr/>
          </p:nvSpPr>
          <p:spPr>
            <a:xfrm>
              <a:off x="3031400" y="4987975"/>
              <a:ext cx="55850" cy="24350"/>
            </a:xfrm>
            <a:custGeom>
              <a:avLst/>
              <a:gdLst/>
              <a:ahLst/>
              <a:cxnLst/>
              <a:rect l="l" t="t" r="r" b="b"/>
              <a:pathLst>
                <a:path w="2234" h="974" extrusionOk="0">
                  <a:moveTo>
                    <a:pt x="1805" y="1"/>
                  </a:moveTo>
                  <a:cubicBezTo>
                    <a:pt x="1629" y="1"/>
                    <a:pt x="1429" y="58"/>
                    <a:pt x="1334" y="115"/>
                  </a:cubicBezTo>
                  <a:lnTo>
                    <a:pt x="466" y="487"/>
                  </a:lnTo>
                  <a:cubicBezTo>
                    <a:pt x="342" y="549"/>
                    <a:pt x="1" y="735"/>
                    <a:pt x="156" y="890"/>
                  </a:cubicBezTo>
                  <a:cubicBezTo>
                    <a:pt x="216" y="950"/>
                    <a:pt x="318" y="973"/>
                    <a:pt x="429" y="973"/>
                  </a:cubicBezTo>
                  <a:cubicBezTo>
                    <a:pt x="606" y="973"/>
                    <a:pt x="805" y="916"/>
                    <a:pt x="900" y="859"/>
                  </a:cubicBezTo>
                  <a:lnTo>
                    <a:pt x="1769" y="487"/>
                  </a:lnTo>
                  <a:cubicBezTo>
                    <a:pt x="1893" y="425"/>
                    <a:pt x="2234" y="239"/>
                    <a:pt x="2079" y="84"/>
                  </a:cubicBezTo>
                  <a:cubicBezTo>
                    <a:pt x="2019" y="24"/>
                    <a:pt x="1917" y="1"/>
                    <a:pt x="18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28;p60"/>
            <p:cNvSpPr/>
            <p:nvPr/>
          </p:nvSpPr>
          <p:spPr>
            <a:xfrm>
              <a:off x="3026750" y="4933300"/>
              <a:ext cx="41900" cy="29350"/>
            </a:xfrm>
            <a:custGeom>
              <a:avLst/>
              <a:gdLst/>
              <a:ahLst/>
              <a:cxnLst/>
              <a:rect l="l" t="t" r="r" b="b"/>
              <a:pathLst>
                <a:path w="1676" h="1174" extrusionOk="0">
                  <a:moveTo>
                    <a:pt x="1137" y="1"/>
                  </a:moveTo>
                  <a:cubicBezTo>
                    <a:pt x="927" y="1"/>
                    <a:pt x="718" y="87"/>
                    <a:pt x="559" y="224"/>
                  </a:cubicBezTo>
                  <a:lnTo>
                    <a:pt x="187" y="627"/>
                  </a:lnTo>
                  <a:cubicBezTo>
                    <a:pt x="0" y="782"/>
                    <a:pt x="94" y="1092"/>
                    <a:pt x="311" y="1154"/>
                  </a:cubicBezTo>
                  <a:cubicBezTo>
                    <a:pt x="375" y="1167"/>
                    <a:pt x="439" y="1173"/>
                    <a:pt x="501" y="1173"/>
                  </a:cubicBezTo>
                  <a:cubicBezTo>
                    <a:pt x="735" y="1173"/>
                    <a:pt x="945" y="1084"/>
                    <a:pt x="1117" y="937"/>
                  </a:cubicBezTo>
                  <a:lnTo>
                    <a:pt x="1520" y="534"/>
                  </a:lnTo>
                  <a:cubicBezTo>
                    <a:pt x="1676" y="379"/>
                    <a:pt x="1613" y="68"/>
                    <a:pt x="1365" y="37"/>
                  </a:cubicBezTo>
                  <a:cubicBezTo>
                    <a:pt x="1291" y="12"/>
                    <a:pt x="1214" y="1"/>
                    <a:pt x="11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129;p60"/>
            <p:cNvSpPr/>
            <p:nvPr/>
          </p:nvSpPr>
          <p:spPr>
            <a:xfrm>
              <a:off x="3002700" y="4882200"/>
              <a:ext cx="39575" cy="22500"/>
            </a:xfrm>
            <a:custGeom>
              <a:avLst/>
              <a:gdLst/>
              <a:ahLst/>
              <a:cxnLst/>
              <a:rect l="l" t="t" r="r" b="b"/>
              <a:pathLst>
                <a:path w="1583" h="900" extrusionOk="0">
                  <a:moveTo>
                    <a:pt x="1081" y="1"/>
                  </a:moveTo>
                  <a:cubicBezTo>
                    <a:pt x="993" y="1"/>
                    <a:pt x="908" y="14"/>
                    <a:pt x="838" y="34"/>
                  </a:cubicBezTo>
                  <a:lnTo>
                    <a:pt x="559" y="127"/>
                  </a:lnTo>
                  <a:cubicBezTo>
                    <a:pt x="342" y="189"/>
                    <a:pt x="1" y="375"/>
                    <a:pt x="94" y="655"/>
                  </a:cubicBezTo>
                  <a:cubicBezTo>
                    <a:pt x="139" y="833"/>
                    <a:pt x="360" y="899"/>
                    <a:pt x="550" y="899"/>
                  </a:cubicBezTo>
                  <a:cubicBezTo>
                    <a:pt x="624" y="899"/>
                    <a:pt x="693" y="889"/>
                    <a:pt x="745" y="872"/>
                  </a:cubicBezTo>
                  <a:lnTo>
                    <a:pt x="1056" y="779"/>
                  </a:lnTo>
                  <a:cubicBezTo>
                    <a:pt x="1242" y="717"/>
                    <a:pt x="1583" y="530"/>
                    <a:pt x="1521" y="251"/>
                  </a:cubicBezTo>
                  <a:cubicBezTo>
                    <a:pt x="1458" y="62"/>
                    <a:pt x="1265" y="1"/>
                    <a:pt x="10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130;p60"/>
            <p:cNvSpPr/>
            <p:nvPr/>
          </p:nvSpPr>
          <p:spPr>
            <a:xfrm>
              <a:off x="3142300" y="4835950"/>
              <a:ext cx="41900" cy="20450"/>
            </a:xfrm>
            <a:custGeom>
              <a:avLst/>
              <a:gdLst/>
              <a:ahLst/>
              <a:cxnLst/>
              <a:rect l="l" t="t" r="r" b="b"/>
              <a:pathLst>
                <a:path w="1676" h="818" extrusionOk="0">
                  <a:moveTo>
                    <a:pt x="773" y="0"/>
                  </a:moveTo>
                  <a:cubicBezTo>
                    <a:pt x="551" y="0"/>
                    <a:pt x="351" y="76"/>
                    <a:pt x="186" y="240"/>
                  </a:cubicBezTo>
                  <a:cubicBezTo>
                    <a:pt x="0" y="364"/>
                    <a:pt x="93" y="674"/>
                    <a:pt x="311" y="705"/>
                  </a:cubicBezTo>
                  <a:lnTo>
                    <a:pt x="683" y="798"/>
                  </a:lnTo>
                  <a:cubicBezTo>
                    <a:pt x="748" y="811"/>
                    <a:pt x="811" y="818"/>
                    <a:pt x="873" y="818"/>
                  </a:cubicBezTo>
                  <a:cubicBezTo>
                    <a:pt x="1107" y="818"/>
                    <a:pt x="1317" y="729"/>
                    <a:pt x="1489" y="581"/>
                  </a:cubicBezTo>
                  <a:cubicBezTo>
                    <a:pt x="1675" y="426"/>
                    <a:pt x="1613" y="147"/>
                    <a:pt x="1365" y="116"/>
                  </a:cubicBezTo>
                  <a:lnTo>
                    <a:pt x="993" y="23"/>
                  </a:lnTo>
                  <a:cubicBezTo>
                    <a:pt x="918" y="8"/>
                    <a:pt x="844" y="0"/>
                    <a:pt x="7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131;p60"/>
            <p:cNvSpPr/>
            <p:nvPr/>
          </p:nvSpPr>
          <p:spPr>
            <a:xfrm>
              <a:off x="3119025" y="4900875"/>
              <a:ext cx="41900" cy="21750"/>
            </a:xfrm>
            <a:custGeom>
              <a:avLst/>
              <a:gdLst/>
              <a:ahLst/>
              <a:cxnLst/>
              <a:rect l="l" t="t" r="r" b="b"/>
              <a:pathLst>
                <a:path w="1676" h="870" extrusionOk="0">
                  <a:moveTo>
                    <a:pt x="621" y="1"/>
                  </a:moveTo>
                  <a:cubicBezTo>
                    <a:pt x="342" y="1"/>
                    <a:pt x="94" y="187"/>
                    <a:pt x="32" y="466"/>
                  </a:cubicBezTo>
                  <a:cubicBezTo>
                    <a:pt x="1" y="776"/>
                    <a:pt x="311" y="869"/>
                    <a:pt x="559" y="869"/>
                  </a:cubicBezTo>
                  <a:lnTo>
                    <a:pt x="1055" y="869"/>
                  </a:lnTo>
                  <a:cubicBezTo>
                    <a:pt x="1335" y="869"/>
                    <a:pt x="1583" y="652"/>
                    <a:pt x="1645" y="373"/>
                  </a:cubicBezTo>
                  <a:cubicBezTo>
                    <a:pt x="1676" y="94"/>
                    <a:pt x="1366" y="1"/>
                    <a:pt x="11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132;p60"/>
            <p:cNvSpPr/>
            <p:nvPr/>
          </p:nvSpPr>
          <p:spPr>
            <a:xfrm>
              <a:off x="3131450" y="4972875"/>
              <a:ext cx="43450" cy="14225"/>
            </a:xfrm>
            <a:custGeom>
              <a:avLst/>
              <a:gdLst/>
              <a:ahLst/>
              <a:cxnLst/>
              <a:rect l="l" t="t" r="r" b="b"/>
              <a:pathLst>
                <a:path w="1738" h="569" extrusionOk="0">
                  <a:moveTo>
                    <a:pt x="814" y="1"/>
                  </a:moveTo>
                  <a:cubicBezTo>
                    <a:pt x="570" y="1"/>
                    <a:pt x="350" y="118"/>
                    <a:pt x="155" y="285"/>
                  </a:cubicBezTo>
                  <a:cubicBezTo>
                    <a:pt x="0" y="502"/>
                    <a:pt x="310" y="564"/>
                    <a:pt x="465" y="564"/>
                  </a:cubicBezTo>
                  <a:lnTo>
                    <a:pt x="838" y="564"/>
                  </a:lnTo>
                  <a:cubicBezTo>
                    <a:pt x="866" y="567"/>
                    <a:pt x="895" y="568"/>
                    <a:pt x="924" y="568"/>
                  </a:cubicBezTo>
                  <a:cubicBezTo>
                    <a:pt x="1173" y="568"/>
                    <a:pt x="1415" y="451"/>
                    <a:pt x="1582" y="285"/>
                  </a:cubicBezTo>
                  <a:cubicBezTo>
                    <a:pt x="1737" y="67"/>
                    <a:pt x="1458" y="5"/>
                    <a:pt x="1303" y="5"/>
                  </a:cubicBezTo>
                  <a:lnTo>
                    <a:pt x="900" y="5"/>
                  </a:lnTo>
                  <a:cubicBezTo>
                    <a:pt x="871" y="2"/>
                    <a:pt x="842" y="1"/>
                    <a:pt x="8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133;p60"/>
            <p:cNvSpPr/>
            <p:nvPr/>
          </p:nvSpPr>
          <p:spPr>
            <a:xfrm>
              <a:off x="3146175" y="5025725"/>
              <a:ext cx="31825" cy="21750"/>
            </a:xfrm>
            <a:custGeom>
              <a:avLst/>
              <a:gdLst/>
              <a:ahLst/>
              <a:cxnLst/>
              <a:rect l="l" t="t" r="r" b="b"/>
              <a:pathLst>
                <a:path w="1273" h="870" extrusionOk="0">
                  <a:moveTo>
                    <a:pt x="652" y="1"/>
                  </a:moveTo>
                  <a:cubicBezTo>
                    <a:pt x="404" y="1"/>
                    <a:pt x="31" y="187"/>
                    <a:pt x="0" y="466"/>
                  </a:cubicBezTo>
                  <a:cubicBezTo>
                    <a:pt x="0" y="745"/>
                    <a:pt x="311" y="869"/>
                    <a:pt x="528" y="869"/>
                  </a:cubicBezTo>
                  <a:lnTo>
                    <a:pt x="652" y="869"/>
                  </a:lnTo>
                  <a:cubicBezTo>
                    <a:pt x="869" y="869"/>
                    <a:pt x="1210" y="652"/>
                    <a:pt x="1241" y="404"/>
                  </a:cubicBezTo>
                  <a:cubicBezTo>
                    <a:pt x="1272" y="125"/>
                    <a:pt x="962" y="1"/>
                    <a:pt x="7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134;p60"/>
            <p:cNvSpPr/>
            <p:nvPr/>
          </p:nvSpPr>
          <p:spPr>
            <a:xfrm>
              <a:off x="3212875" y="5028700"/>
              <a:ext cx="38025" cy="15000"/>
            </a:xfrm>
            <a:custGeom>
              <a:avLst/>
              <a:gdLst/>
              <a:ahLst/>
              <a:cxnLst/>
              <a:rect l="l" t="t" r="r" b="b"/>
              <a:pathLst>
                <a:path w="1521" h="600" extrusionOk="0">
                  <a:moveTo>
                    <a:pt x="806" y="1"/>
                  </a:moveTo>
                  <a:cubicBezTo>
                    <a:pt x="539" y="1"/>
                    <a:pt x="322" y="118"/>
                    <a:pt x="155" y="285"/>
                  </a:cubicBezTo>
                  <a:cubicBezTo>
                    <a:pt x="0" y="502"/>
                    <a:pt x="279" y="595"/>
                    <a:pt x="434" y="595"/>
                  </a:cubicBezTo>
                  <a:lnTo>
                    <a:pt x="652" y="595"/>
                  </a:lnTo>
                  <a:cubicBezTo>
                    <a:pt x="680" y="598"/>
                    <a:pt x="709" y="600"/>
                    <a:pt x="737" y="600"/>
                  </a:cubicBezTo>
                  <a:cubicBezTo>
                    <a:pt x="981" y="600"/>
                    <a:pt x="1198" y="483"/>
                    <a:pt x="1365" y="316"/>
                  </a:cubicBezTo>
                  <a:cubicBezTo>
                    <a:pt x="1520" y="99"/>
                    <a:pt x="1241" y="6"/>
                    <a:pt x="1086" y="6"/>
                  </a:cubicBezTo>
                  <a:lnTo>
                    <a:pt x="900" y="6"/>
                  </a:lnTo>
                  <a:cubicBezTo>
                    <a:pt x="868" y="3"/>
                    <a:pt x="836" y="1"/>
                    <a:pt x="8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135;p60"/>
            <p:cNvSpPr/>
            <p:nvPr/>
          </p:nvSpPr>
          <p:spPr>
            <a:xfrm>
              <a:off x="3222175" y="4976100"/>
              <a:ext cx="48875" cy="17075"/>
            </a:xfrm>
            <a:custGeom>
              <a:avLst/>
              <a:gdLst/>
              <a:ahLst/>
              <a:cxnLst/>
              <a:rect l="l" t="t" r="r" b="b"/>
              <a:pathLst>
                <a:path w="1955" h="683" extrusionOk="0">
                  <a:moveTo>
                    <a:pt x="1179" y="0"/>
                  </a:moveTo>
                  <a:cubicBezTo>
                    <a:pt x="745" y="0"/>
                    <a:pt x="0" y="683"/>
                    <a:pt x="776" y="683"/>
                  </a:cubicBezTo>
                  <a:cubicBezTo>
                    <a:pt x="1210" y="683"/>
                    <a:pt x="1955" y="0"/>
                    <a:pt x="1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136;p60"/>
            <p:cNvSpPr/>
            <p:nvPr/>
          </p:nvSpPr>
          <p:spPr>
            <a:xfrm>
              <a:off x="3192700" y="4936550"/>
              <a:ext cx="48875" cy="13975"/>
            </a:xfrm>
            <a:custGeom>
              <a:avLst/>
              <a:gdLst/>
              <a:ahLst/>
              <a:cxnLst/>
              <a:rect l="l" t="t" r="r" b="b"/>
              <a:pathLst>
                <a:path w="1955" h="559" extrusionOk="0">
                  <a:moveTo>
                    <a:pt x="1210" y="0"/>
                  </a:moveTo>
                  <a:cubicBezTo>
                    <a:pt x="838" y="0"/>
                    <a:pt x="1" y="559"/>
                    <a:pt x="745" y="559"/>
                  </a:cubicBezTo>
                  <a:cubicBezTo>
                    <a:pt x="1148" y="559"/>
                    <a:pt x="1955" y="0"/>
                    <a:pt x="1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137;p60"/>
            <p:cNvSpPr/>
            <p:nvPr/>
          </p:nvSpPr>
          <p:spPr>
            <a:xfrm>
              <a:off x="3189600" y="4876050"/>
              <a:ext cx="45775" cy="11675"/>
            </a:xfrm>
            <a:custGeom>
              <a:avLst/>
              <a:gdLst/>
              <a:ahLst/>
              <a:cxnLst/>
              <a:rect l="l" t="t" r="r" b="b"/>
              <a:pathLst>
                <a:path w="1831" h="467" extrusionOk="0">
                  <a:moveTo>
                    <a:pt x="1272" y="1"/>
                  </a:moveTo>
                  <a:cubicBezTo>
                    <a:pt x="1024" y="1"/>
                    <a:pt x="1" y="466"/>
                    <a:pt x="559" y="466"/>
                  </a:cubicBezTo>
                  <a:cubicBezTo>
                    <a:pt x="807" y="466"/>
                    <a:pt x="1831" y="1"/>
                    <a:pt x="12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138;p60"/>
            <p:cNvSpPr/>
            <p:nvPr/>
          </p:nvSpPr>
          <p:spPr>
            <a:xfrm>
              <a:off x="3135325" y="4773150"/>
              <a:ext cx="38800" cy="24500"/>
            </a:xfrm>
            <a:custGeom>
              <a:avLst/>
              <a:gdLst/>
              <a:ahLst/>
              <a:cxnLst/>
              <a:rect l="l" t="t" r="r" b="b"/>
              <a:pathLst>
                <a:path w="1552" h="980" extrusionOk="0">
                  <a:moveTo>
                    <a:pt x="989" y="0"/>
                  </a:moveTo>
                  <a:cubicBezTo>
                    <a:pt x="926" y="0"/>
                    <a:pt x="864" y="8"/>
                    <a:pt x="807" y="22"/>
                  </a:cubicBezTo>
                  <a:lnTo>
                    <a:pt x="528" y="146"/>
                  </a:lnTo>
                  <a:cubicBezTo>
                    <a:pt x="310" y="209"/>
                    <a:pt x="0" y="395"/>
                    <a:pt x="62" y="705"/>
                  </a:cubicBezTo>
                  <a:cubicBezTo>
                    <a:pt x="130" y="908"/>
                    <a:pt x="346" y="980"/>
                    <a:pt x="542" y="980"/>
                  </a:cubicBezTo>
                  <a:cubicBezTo>
                    <a:pt x="615" y="980"/>
                    <a:pt x="686" y="970"/>
                    <a:pt x="745" y="953"/>
                  </a:cubicBezTo>
                  <a:lnTo>
                    <a:pt x="1024" y="860"/>
                  </a:lnTo>
                  <a:cubicBezTo>
                    <a:pt x="1272" y="767"/>
                    <a:pt x="1551" y="581"/>
                    <a:pt x="1489" y="302"/>
                  </a:cubicBezTo>
                  <a:cubicBezTo>
                    <a:pt x="1417" y="87"/>
                    <a:pt x="1199" y="0"/>
                    <a:pt x="9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139;p60"/>
            <p:cNvSpPr/>
            <p:nvPr/>
          </p:nvSpPr>
          <p:spPr>
            <a:xfrm>
              <a:off x="3120575" y="4712600"/>
              <a:ext cx="46550" cy="31025"/>
            </a:xfrm>
            <a:custGeom>
              <a:avLst/>
              <a:gdLst/>
              <a:ahLst/>
              <a:cxnLst/>
              <a:rect l="l" t="t" r="r" b="b"/>
              <a:pathLst>
                <a:path w="1862" h="1241" extrusionOk="0">
                  <a:moveTo>
                    <a:pt x="1284" y="0"/>
                  </a:moveTo>
                  <a:cubicBezTo>
                    <a:pt x="1130" y="0"/>
                    <a:pt x="975" y="47"/>
                    <a:pt x="838" y="149"/>
                  </a:cubicBezTo>
                  <a:lnTo>
                    <a:pt x="280" y="583"/>
                  </a:lnTo>
                  <a:cubicBezTo>
                    <a:pt x="94" y="707"/>
                    <a:pt x="1" y="987"/>
                    <a:pt x="218" y="1142"/>
                  </a:cubicBezTo>
                  <a:cubicBezTo>
                    <a:pt x="325" y="1209"/>
                    <a:pt x="444" y="1241"/>
                    <a:pt x="564" y="1241"/>
                  </a:cubicBezTo>
                  <a:cubicBezTo>
                    <a:pt x="723" y="1241"/>
                    <a:pt x="884" y="1185"/>
                    <a:pt x="1024" y="1080"/>
                  </a:cubicBezTo>
                  <a:lnTo>
                    <a:pt x="1583" y="645"/>
                  </a:lnTo>
                  <a:cubicBezTo>
                    <a:pt x="1769" y="521"/>
                    <a:pt x="1862" y="242"/>
                    <a:pt x="1645" y="87"/>
                  </a:cubicBezTo>
                  <a:cubicBezTo>
                    <a:pt x="1533" y="31"/>
                    <a:pt x="1409" y="0"/>
                    <a:pt x="12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140;p60"/>
            <p:cNvSpPr/>
            <p:nvPr/>
          </p:nvSpPr>
          <p:spPr>
            <a:xfrm>
              <a:off x="3114375" y="4658150"/>
              <a:ext cx="37250" cy="14750"/>
            </a:xfrm>
            <a:custGeom>
              <a:avLst/>
              <a:gdLst/>
              <a:ahLst/>
              <a:cxnLst/>
              <a:rect l="l" t="t" r="r" b="b"/>
              <a:pathLst>
                <a:path w="1490" h="590" extrusionOk="0">
                  <a:moveTo>
                    <a:pt x="1024" y="1"/>
                  </a:moveTo>
                  <a:cubicBezTo>
                    <a:pt x="745" y="1"/>
                    <a:pt x="466" y="94"/>
                    <a:pt x="280" y="280"/>
                  </a:cubicBezTo>
                  <a:lnTo>
                    <a:pt x="187" y="373"/>
                  </a:lnTo>
                  <a:cubicBezTo>
                    <a:pt x="1" y="528"/>
                    <a:pt x="342" y="590"/>
                    <a:pt x="435" y="590"/>
                  </a:cubicBezTo>
                  <a:cubicBezTo>
                    <a:pt x="714" y="559"/>
                    <a:pt x="993" y="466"/>
                    <a:pt x="1210" y="311"/>
                  </a:cubicBezTo>
                  <a:lnTo>
                    <a:pt x="1303" y="218"/>
                  </a:lnTo>
                  <a:cubicBezTo>
                    <a:pt x="1490" y="32"/>
                    <a:pt x="1148" y="1"/>
                    <a:pt x="10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141;p60"/>
            <p:cNvSpPr/>
            <p:nvPr/>
          </p:nvSpPr>
          <p:spPr>
            <a:xfrm>
              <a:off x="3141525" y="4588350"/>
              <a:ext cx="38800" cy="14000"/>
            </a:xfrm>
            <a:custGeom>
              <a:avLst/>
              <a:gdLst/>
              <a:ahLst/>
              <a:cxnLst/>
              <a:rect l="l" t="t" r="r" b="b"/>
              <a:pathLst>
                <a:path w="1552" h="560" extrusionOk="0">
                  <a:moveTo>
                    <a:pt x="900" y="1"/>
                  </a:moveTo>
                  <a:cubicBezTo>
                    <a:pt x="621" y="1"/>
                    <a:pt x="373" y="94"/>
                    <a:pt x="155" y="311"/>
                  </a:cubicBezTo>
                  <a:cubicBezTo>
                    <a:pt x="0" y="497"/>
                    <a:pt x="311" y="559"/>
                    <a:pt x="435" y="559"/>
                  </a:cubicBezTo>
                  <a:lnTo>
                    <a:pt x="652" y="559"/>
                  </a:lnTo>
                  <a:cubicBezTo>
                    <a:pt x="931" y="559"/>
                    <a:pt x="1179" y="466"/>
                    <a:pt x="1396" y="280"/>
                  </a:cubicBezTo>
                  <a:cubicBezTo>
                    <a:pt x="1551" y="63"/>
                    <a:pt x="1241" y="1"/>
                    <a:pt x="10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142;p60"/>
            <p:cNvSpPr/>
            <p:nvPr/>
          </p:nvSpPr>
          <p:spPr>
            <a:xfrm>
              <a:off x="3195025" y="4595375"/>
              <a:ext cx="42675" cy="17375"/>
            </a:xfrm>
            <a:custGeom>
              <a:avLst/>
              <a:gdLst/>
              <a:ahLst/>
              <a:cxnLst/>
              <a:rect l="l" t="t" r="r" b="b"/>
              <a:pathLst>
                <a:path w="1707" h="695" extrusionOk="0">
                  <a:moveTo>
                    <a:pt x="885" y="0"/>
                  </a:moveTo>
                  <a:cubicBezTo>
                    <a:pt x="699" y="0"/>
                    <a:pt x="521" y="48"/>
                    <a:pt x="373" y="154"/>
                  </a:cubicBezTo>
                  <a:cubicBezTo>
                    <a:pt x="249" y="216"/>
                    <a:pt x="1" y="464"/>
                    <a:pt x="249" y="557"/>
                  </a:cubicBezTo>
                  <a:lnTo>
                    <a:pt x="528" y="650"/>
                  </a:lnTo>
                  <a:cubicBezTo>
                    <a:pt x="617" y="680"/>
                    <a:pt x="707" y="694"/>
                    <a:pt x="795" y="694"/>
                  </a:cubicBezTo>
                  <a:cubicBezTo>
                    <a:pt x="983" y="694"/>
                    <a:pt x="1166" y="632"/>
                    <a:pt x="1335" y="526"/>
                  </a:cubicBezTo>
                  <a:cubicBezTo>
                    <a:pt x="1459" y="464"/>
                    <a:pt x="1707" y="216"/>
                    <a:pt x="1428" y="123"/>
                  </a:cubicBezTo>
                  <a:lnTo>
                    <a:pt x="1148" y="30"/>
                  </a:lnTo>
                  <a:cubicBezTo>
                    <a:pt x="1060" y="10"/>
                    <a:pt x="972" y="0"/>
                    <a:pt x="8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143;p60"/>
            <p:cNvSpPr/>
            <p:nvPr/>
          </p:nvSpPr>
          <p:spPr>
            <a:xfrm>
              <a:off x="3129900" y="4554225"/>
              <a:ext cx="47325" cy="17875"/>
            </a:xfrm>
            <a:custGeom>
              <a:avLst/>
              <a:gdLst/>
              <a:ahLst/>
              <a:cxnLst/>
              <a:rect l="l" t="t" r="r" b="b"/>
              <a:pathLst>
                <a:path w="1893" h="715" extrusionOk="0">
                  <a:moveTo>
                    <a:pt x="1148" y="1"/>
                  </a:moveTo>
                  <a:cubicBezTo>
                    <a:pt x="682" y="1"/>
                    <a:pt x="0" y="714"/>
                    <a:pt x="745" y="714"/>
                  </a:cubicBezTo>
                  <a:cubicBezTo>
                    <a:pt x="1210" y="714"/>
                    <a:pt x="1892" y="1"/>
                    <a:pt x="11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144;p60"/>
            <p:cNvSpPr/>
            <p:nvPr/>
          </p:nvSpPr>
          <p:spPr>
            <a:xfrm>
              <a:off x="3204325" y="4687925"/>
              <a:ext cx="43450" cy="18475"/>
            </a:xfrm>
            <a:custGeom>
              <a:avLst/>
              <a:gdLst/>
              <a:ahLst/>
              <a:cxnLst/>
              <a:rect l="l" t="t" r="r" b="b"/>
              <a:pathLst>
                <a:path w="1738" h="739" extrusionOk="0">
                  <a:moveTo>
                    <a:pt x="785" y="0"/>
                  </a:moveTo>
                  <a:cubicBezTo>
                    <a:pt x="558" y="0"/>
                    <a:pt x="328" y="89"/>
                    <a:pt x="156" y="236"/>
                  </a:cubicBezTo>
                  <a:cubicBezTo>
                    <a:pt x="1" y="392"/>
                    <a:pt x="32" y="547"/>
                    <a:pt x="280" y="609"/>
                  </a:cubicBezTo>
                  <a:lnTo>
                    <a:pt x="745" y="733"/>
                  </a:lnTo>
                  <a:cubicBezTo>
                    <a:pt x="781" y="737"/>
                    <a:pt x="818" y="739"/>
                    <a:pt x="855" y="739"/>
                  </a:cubicBezTo>
                  <a:cubicBezTo>
                    <a:pt x="1103" y="739"/>
                    <a:pt x="1363" y="651"/>
                    <a:pt x="1552" y="516"/>
                  </a:cubicBezTo>
                  <a:cubicBezTo>
                    <a:pt x="1738" y="361"/>
                    <a:pt x="1676" y="174"/>
                    <a:pt x="1459" y="112"/>
                  </a:cubicBezTo>
                  <a:lnTo>
                    <a:pt x="963" y="19"/>
                  </a:lnTo>
                  <a:cubicBezTo>
                    <a:pt x="904" y="6"/>
                    <a:pt x="845" y="0"/>
                    <a:pt x="7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145;p60"/>
            <p:cNvSpPr/>
            <p:nvPr/>
          </p:nvSpPr>
          <p:spPr>
            <a:xfrm>
              <a:off x="3229150" y="4765950"/>
              <a:ext cx="45000" cy="11650"/>
            </a:xfrm>
            <a:custGeom>
              <a:avLst/>
              <a:gdLst/>
              <a:ahLst/>
              <a:cxnLst/>
              <a:rect l="l" t="t" r="r" b="b"/>
              <a:pathLst>
                <a:path w="1800" h="466" extrusionOk="0">
                  <a:moveTo>
                    <a:pt x="1241" y="0"/>
                  </a:moveTo>
                  <a:cubicBezTo>
                    <a:pt x="1024" y="0"/>
                    <a:pt x="1" y="466"/>
                    <a:pt x="528" y="466"/>
                  </a:cubicBezTo>
                  <a:cubicBezTo>
                    <a:pt x="776" y="466"/>
                    <a:pt x="1800" y="0"/>
                    <a:pt x="12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146;p60"/>
            <p:cNvSpPr/>
            <p:nvPr/>
          </p:nvSpPr>
          <p:spPr>
            <a:xfrm>
              <a:off x="3289650" y="4886050"/>
              <a:ext cx="38775" cy="23700"/>
            </a:xfrm>
            <a:custGeom>
              <a:avLst/>
              <a:gdLst/>
              <a:ahLst/>
              <a:cxnLst/>
              <a:rect l="l" t="t" r="r" b="b"/>
              <a:pathLst>
                <a:path w="1551" h="948" extrusionOk="0">
                  <a:moveTo>
                    <a:pt x="797" y="0"/>
                  </a:moveTo>
                  <a:cubicBezTo>
                    <a:pt x="683" y="0"/>
                    <a:pt x="569" y="33"/>
                    <a:pt x="465" y="97"/>
                  </a:cubicBezTo>
                  <a:cubicBezTo>
                    <a:pt x="310" y="159"/>
                    <a:pt x="0" y="469"/>
                    <a:pt x="217" y="687"/>
                  </a:cubicBezTo>
                  <a:lnTo>
                    <a:pt x="310" y="780"/>
                  </a:lnTo>
                  <a:cubicBezTo>
                    <a:pt x="441" y="891"/>
                    <a:pt x="604" y="947"/>
                    <a:pt x="768" y="947"/>
                  </a:cubicBezTo>
                  <a:cubicBezTo>
                    <a:pt x="877" y="947"/>
                    <a:pt x="986" y="922"/>
                    <a:pt x="1086" y="873"/>
                  </a:cubicBezTo>
                  <a:cubicBezTo>
                    <a:pt x="1241" y="780"/>
                    <a:pt x="1551" y="469"/>
                    <a:pt x="1334" y="283"/>
                  </a:cubicBezTo>
                  <a:lnTo>
                    <a:pt x="1241" y="190"/>
                  </a:lnTo>
                  <a:cubicBezTo>
                    <a:pt x="1114" y="64"/>
                    <a:pt x="956" y="0"/>
                    <a:pt x="7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147;p60"/>
            <p:cNvSpPr/>
            <p:nvPr/>
          </p:nvSpPr>
          <p:spPr>
            <a:xfrm>
              <a:off x="3316775" y="4957650"/>
              <a:ext cx="38800" cy="22500"/>
            </a:xfrm>
            <a:custGeom>
              <a:avLst/>
              <a:gdLst/>
              <a:ahLst/>
              <a:cxnLst/>
              <a:rect l="l" t="t" r="r" b="b"/>
              <a:pathLst>
                <a:path w="1552" h="900" extrusionOk="0">
                  <a:moveTo>
                    <a:pt x="824" y="1"/>
                  </a:moveTo>
                  <a:cubicBezTo>
                    <a:pt x="702" y="1"/>
                    <a:pt x="578" y="31"/>
                    <a:pt x="466" y="87"/>
                  </a:cubicBezTo>
                  <a:cubicBezTo>
                    <a:pt x="311" y="180"/>
                    <a:pt x="1" y="428"/>
                    <a:pt x="218" y="645"/>
                  </a:cubicBezTo>
                  <a:lnTo>
                    <a:pt x="311" y="738"/>
                  </a:lnTo>
                  <a:cubicBezTo>
                    <a:pt x="434" y="844"/>
                    <a:pt x="587" y="900"/>
                    <a:pt x="742" y="900"/>
                  </a:cubicBezTo>
                  <a:cubicBezTo>
                    <a:pt x="860" y="900"/>
                    <a:pt x="979" y="868"/>
                    <a:pt x="1086" y="800"/>
                  </a:cubicBezTo>
                  <a:cubicBezTo>
                    <a:pt x="1241" y="738"/>
                    <a:pt x="1552" y="459"/>
                    <a:pt x="1335" y="273"/>
                  </a:cubicBezTo>
                  <a:lnTo>
                    <a:pt x="1241" y="149"/>
                  </a:lnTo>
                  <a:cubicBezTo>
                    <a:pt x="1122" y="47"/>
                    <a:pt x="974" y="1"/>
                    <a:pt x="8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148;p60"/>
            <p:cNvSpPr/>
            <p:nvPr/>
          </p:nvSpPr>
          <p:spPr>
            <a:xfrm>
              <a:off x="3312900" y="5027275"/>
              <a:ext cx="48875" cy="13225"/>
            </a:xfrm>
            <a:custGeom>
              <a:avLst/>
              <a:gdLst/>
              <a:ahLst/>
              <a:cxnLst/>
              <a:rect l="l" t="t" r="r" b="b"/>
              <a:pathLst>
                <a:path w="1955" h="529" extrusionOk="0">
                  <a:moveTo>
                    <a:pt x="1210" y="1"/>
                  </a:moveTo>
                  <a:cubicBezTo>
                    <a:pt x="838" y="1"/>
                    <a:pt x="1" y="528"/>
                    <a:pt x="745" y="528"/>
                  </a:cubicBezTo>
                  <a:cubicBezTo>
                    <a:pt x="1086" y="528"/>
                    <a:pt x="1955" y="1"/>
                    <a:pt x="1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149;p60"/>
            <p:cNvSpPr/>
            <p:nvPr/>
          </p:nvSpPr>
          <p:spPr>
            <a:xfrm>
              <a:off x="3305150" y="5076900"/>
              <a:ext cx="40350" cy="21750"/>
            </a:xfrm>
            <a:custGeom>
              <a:avLst/>
              <a:gdLst/>
              <a:ahLst/>
              <a:cxnLst/>
              <a:rect l="l" t="t" r="r" b="b"/>
              <a:pathLst>
                <a:path w="1614" h="870" extrusionOk="0">
                  <a:moveTo>
                    <a:pt x="838" y="1"/>
                  </a:moveTo>
                  <a:cubicBezTo>
                    <a:pt x="187" y="1"/>
                    <a:pt x="0" y="869"/>
                    <a:pt x="745" y="869"/>
                  </a:cubicBezTo>
                  <a:cubicBezTo>
                    <a:pt x="1396" y="869"/>
                    <a:pt x="1613" y="1"/>
                    <a:pt x="8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150;p60"/>
            <p:cNvSpPr/>
            <p:nvPr/>
          </p:nvSpPr>
          <p:spPr>
            <a:xfrm>
              <a:off x="3179900" y="5084350"/>
              <a:ext cx="37325" cy="15075"/>
            </a:xfrm>
            <a:custGeom>
              <a:avLst/>
              <a:gdLst/>
              <a:ahLst/>
              <a:cxnLst/>
              <a:rect l="l" t="t" r="r" b="b"/>
              <a:pathLst>
                <a:path w="1493" h="603" extrusionOk="0">
                  <a:moveTo>
                    <a:pt x="994" y="0"/>
                  </a:moveTo>
                  <a:cubicBezTo>
                    <a:pt x="618" y="0"/>
                    <a:pt x="0" y="301"/>
                    <a:pt x="171" y="447"/>
                  </a:cubicBezTo>
                  <a:lnTo>
                    <a:pt x="264" y="540"/>
                  </a:lnTo>
                  <a:cubicBezTo>
                    <a:pt x="315" y="584"/>
                    <a:pt x="397" y="603"/>
                    <a:pt x="494" y="603"/>
                  </a:cubicBezTo>
                  <a:cubicBezTo>
                    <a:pt x="877" y="603"/>
                    <a:pt x="1492" y="317"/>
                    <a:pt x="1319" y="168"/>
                  </a:cubicBezTo>
                  <a:lnTo>
                    <a:pt x="1226" y="75"/>
                  </a:lnTo>
                  <a:cubicBezTo>
                    <a:pt x="1180" y="22"/>
                    <a:pt x="1096" y="0"/>
                    <a:pt x="9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151;p60"/>
            <p:cNvSpPr/>
            <p:nvPr/>
          </p:nvSpPr>
          <p:spPr>
            <a:xfrm>
              <a:off x="3439300" y="4934675"/>
              <a:ext cx="38800" cy="20600"/>
            </a:xfrm>
            <a:custGeom>
              <a:avLst/>
              <a:gdLst/>
              <a:ahLst/>
              <a:cxnLst/>
              <a:rect l="l" t="t" r="r" b="b"/>
              <a:pathLst>
                <a:path w="1552" h="824" extrusionOk="0">
                  <a:moveTo>
                    <a:pt x="1109" y="1"/>
                  </a:moveTo>
                  <a:cubicBezTo>
                    <a:pt x="1002" y="1"/>
                    <a:pt x="899" y="20"/>
                    <a:pt x="838" y="44"/>
                  </a:cubicBezTo>
                  <a:lnTo>
                    <a:pt x="528" y="137"/>
                  </a:lnTo>
                  <a:cubicBezTo>
                    <a:pt x="342" y="200"/>
                    <a:pt x="1" y="355"/>
                    <a:pt x="63" y="603"/>
                  </a:cubicBezTo>
                  <a:cubicBezTo>
                    <a:pt x="104" y="768"/>
                    <a:pt x="297" y="823"/>
                    <a:pt x="476" y="823"/>
                  </a:cubicBezTo>
                  <a:cubicBezTo>
                    <a:pt x="566" y="823"/>
                    <a:pt x="652" y="810"/>
                    <a:pt x="714" y="789"/>
                  </a:cubicBezTo>
                  <a:lnTo>
                    <a:pt x="993" y="696"/>
                  </a:lnTo>
                  <a:cubicBezTo>
                    <a:pt x="1180" y="634"/>
                    <a:pt x="1552" y="479"/>
                    <a:pt x="1490" y="200"/>
                  </a:cubicBezTo>
                  <a:cubicBezTo>
                    <a:pt x="1452" y="48"/>
                    <a:pt x="1276" y="1"/>
                    <a:pt x="11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152;p60"/>
            <p:cNvSpPr/>
            <p:nvPr/>
          </p:nvSpPr>
          <p:spPr>
            <a:xfrm>
              <a:off x="3424375" y="4891525"/>
              <a:ext cx="33950" cy="12875"/>
            </a:xfrm>
            <a:custGeom>
              <a:avLst/>
              <a:gdLst/>
              <a:ahLst/>
              <a:cxnLst/>
              <a:rect l="l" t="t" r="r" b="b"/>
              <a:pathLst>
                <a:path w="1358" h="515" extrusionOk="0">
                  <a:moveTo>
                    <a:pt x="1074" y="0"/>
                  </a:moveTo>
                  <a:cubicBezTo>
                    <a:pt x="1032" y="0"/>
                    <a:pt x="993" y="2"/>
                    <a:pt x="970" y="2"/>
                  </a:cubicBezTo>
                  <a:cubicBezTo>
                    <a:pt x="691" y="2"/>
                    <a:pt x="443" y="95"/>
                    <a:pt x="226" y="250"/>
                  </a:cubicBezTo>
                  <a:lnTo>
                    <a:pt x="132" y="344"/>
                  </a:lnTo>
                  <a:cubicBezTo>
                    <a:pt x="0" y="476"/>
                    <a:pt x="118" y="514"/>
                    <a:pt x="242" y="514"/>
                  </a:cubicBezTo>
                  <a:cubicBezTo>
                    <a:pt x="293" y="514"/>
                    <a:pt x="345" y="508"/>
                    <a:pt x="381" y="499"/>
                  </a:cubicBezTo>
                  <a:cubicBezTo>
                    <a:pt x="660" y="499"/>
                    <a:pt x="908" y="406"/>
                    <a:pt x="1125" y="250"/>
                  </a:cubicBezTo>
                  <a:lnTo>
                    <a:pt x="1218" y="157"/>
                  </a:lnTo>
                  <a:cubicBezTo>
                    <a:pt x="1358" y="18"/>
                    <a:pt x="1201" y="0"/>
                    <a:pt x="10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153;p60"/>
            <p:cNvSpPr/>
            <p:nvPr/>
          </p:nvSpPr>
          <p:spPr>
            <a:xfrm>
              <a:off x="3366400" y="4932075"/>
              <a:ext cx="39575" cy="14850"/>
            </a:xfrm>
            <a:custGeom>
              <a:avLst/>
              <a:gdLst/>
              <a:ahLst/>
              <a:cxnLst/>
              <a:rect l="l" t="t" r="r" b="b"/>
              <a:pathLst>
                <a:path w="1583" h="594" extrusionOk="0">
                  <a:moveTo>
                    <a:pt x="1130" y="0"/>
                  </a:moveTo>
                  <a:cubicBezTo>
                    <a:pt x="939" y="0"/>
                    <a:pt x="741" y="58"/>
                    <a:pt x="559" y="148"/>
                  </a:cubicBezTo>
                  <a:lnTo>
                    <a:pt x="373" y="241"/>
                  </a:lnTo>
                  <a:cubicBezTo>
                    <a:pt x="249" y="304"/>
                    <a:pt x="1" y="490"/>
                    <a:pt x="249" y="583"/>
                  </a:cubicBezTo>
                  <a:cubicBezTo>
                    <a:pt x="305" y="590"/>
                    <a:pt x="362" y="594"/>
                    <a:pt x="420" y="594"/>
                  </a:cubicBezTo>
                  <a:cubicBezTo>
                    <a:pt x="621" y="594"/>
                    <a:pt x="832" y="548"/>
                    <a:pt x="1025" y="428"/>
                  </a:cubicBezTo>
                  <a:lnTo>
                    <a:pt x="1211" y="335"/>
                  </a:lnTo>
                  <a:cubicBezTo>
                    <a:pt x="1335" y="273"/>
                    <a:pt x="1583" y="117"/>
                    <a:pt x="1335" y="24"/>
                  </a:cubicBezTo>
                  <a:cubicBezTo>
                    <a:pt x="1268" y="8"/>
                    <a:pt x="1200" y="0"/>
                    <a:pt x="11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154;p60"/>
            <p:cNvSpPr/>
            <p:nvPr/>
          </p:nvSpPr>
          <p:spPr>
            <a:xfrm>
              <a:off x="3448625" y="4838300"/>
              <a:ext cx="52750" cy="25100"/>
            </a:xfrm>
            <a:custGeom>
              <a:avLst/>
              <a:gdLst/>
              <a:ahLst/>
              <a:cxnLst/>
              <a:rect l="l" t="t" r="r" b="b"/>
              <a:pathLst>
                <a:path w="2110" h="1004" extrusionOk="0">
                  <a:moveTo>
                    <a:pt x="911" y="1"/>
                  </a:moveTo>
                  <a:cubicBezTo>
                    <a:pt x="783" y="1"/>
                    <a:pt x="655" y="18"/>
                    <a:pt x="527" y="53"/>
                  </a:cubicBezTo>
                  <a:cubicBezTo>
                    <a:pt x="279" y="84"/>
                    <a:pt x="0" y="363"/>
                    <a:pt x="62" y="611"/>
                  </a:cubicBezTo>
                  <a:cubicBezTo>
                    <a:pt x="112" y="836"/>
                    <a:pt x="364" y="900"/>
                    <a:pt x="589" y="900"/>
                  </a:cubicBezTo>
                  <a:cubicBezTo>
                    <a:pt x="644" y="900"/>
                    <a:pt x="696" y="897"/>
                    <a:pt x="744" y="891"/>
                  </a:cubicBezTo>
                  <a:lnTo>
                    <a:pt x="775" y="891"/>
                  </a:lnTo>
                  <a:cubicBezTo>
                    <a:pt x="807" y="891"/>
                    <a:pt x="869" y="922"/>
                    <a:pt x="900" y="953"/>
                  </a:cubicBezTo>
                  <a:cubicBezTo>
                    <a:pt x="971" y="988"/>
                    <a:pt x="1048" y="1004"/>
                    <a:pt x="1127" y="1004"/>
                  </a:cubicBezTo>
                  <a:cubicBezTo>
                    <a:pt x="1597" y="1004"/>
                    <a:pt x="2109" y="438"/>
                    <a:pt x="1551" y="146"/>
                  </a:cubicBezTo>
                  <a:cubicBezTo>
                    <a:pt x="1338" y="49"/>
                    <a:pt x="1124" y="1"/>
                    <a:pt x="9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155;p60"/>
            <p:cNvSpPr/>
            <p:nvPr/>
          </p:nvSpPr>
          <p:spPr>
            <a:xfrm>
              <a:off x="3503675" y="4781450"/>
              <a:ext cx="48875" cy="14750"/>
            </a:xfrm>
            <a:custGeom>
              <a:avLst/>
              <a:gdLst/>
              <a:ahLst/>
              <a:cxnLst/>
              <a:rect l="l" t="t" r="r" b="b"/>
              <a:pathLst>
                <a:path w="1955" h="590" extrusionOk="0">
                  <a:moveTo>
                    <a:pt x="1210" y="1"/>
                  </a:moveTo>
                  <a:cubicBezTo>
                    <a:pt x="807" y="1"/>
                    <a:pt x="0" y="590"/>
                    <a:pt x="745" y="590"/>
                  </a:cubicBezTo>
                  <a:cubicBezTo>
                    <a:pt x="1148" y="590"/>
                    <a:pt x="1955" y="1"/>
                    <a:pt x="1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156;p60"/>
            <p:cNvSpPr/>
            <p:nvPr/>
          </p:nvSpPr>
          <p:spPr>
            <a:xfrm>
              <a:off x="3499025" y="4711075"/>
              <a:ext cx="38800" cy="21000"/>
            </a:xfrm>
            <a:custGeom>
              <a:avLst/>
              <a:gdLst/>
              <a:ahLst/>
              <a:cxnLst/>
              <a:rect l="l" t="t" r="r" b="b"/>
              <a:pathLst>
                <a:path w="1552" h="840" extrusionOk="0">
                  <a:moveTo>
                    <a:pt x="1024" y="1"/>
                  </a:moveTo>
                  <a:cubicBezTo>
                    <a:pt x="884" y="1"/>
                    <a:pt x="745" y="39"/>
                    <a:pt x="652" y="86"/>
                  </a:cubicBezTo>
                  <a:lnTo>
                    <a:pt x="435" y="210"/>
                  </a:lnTo>
                  <a:cubicBezTo>
                    <a:pt x="279" y="272"/>
                    <a:pt x="0" y="489"/>
                    <a:pt x="155" y="706"/>
                  </a:cubicBezTo>
                  <a:cubicBezTo>
                    <a:pt x="240" y="805"/>
                    <a:pt x="362" y="839"/>
                    <a:pt x="488" y="839"/>
                  </a:cubicBezTo>
                  <a:cubicBezTo>
                    <a:pt x="640" y="839"/>
                    <a:pt x="798" y="788"/>
                    <a:pt x="900" y="737"/>
                  </a:cubicBezTo>
                  <a:lnTo>
                    <a:pt x="1117" y="644"/>
                  </a:lnTo>
                  <a:cubicBezTo>
                    <a:pt x="1272" y="551"/>
                    <a:pt x="1551" y="365"/>
                    <a:pt x="1396" y="148"/>
                  </a:cubicBezTo>
                  <a:cubicBezTo>
                    <a:pt x="1303" y="39"/>
                    <a:pt x="1163" y="1"/>
                    <a:pt x="10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157;p60"/>
            <p:cNvSpPr/>
            <p:nvPr/>
          </p:nvSpPr>
          <p:spPr>
            <a:xfrm>
              <a:off x="3564150" y="4695375"/>
              <a:ext cx="38025" cy="20175"/>
            </a:xfrm>
            <a:custGeom>
              <a:avLst/>
              <a:gdLst/>
              <a:ahLst/>
              <a:cxnLst/>
              <a:rect l="l" t="t" r="r" b="b"/>
              <a:pathLst>
                <a:path w="1521" h="807" extrusionOk="0">
                  <a:moveTo>
                    <a:pt x="683" y="0"/>
                  </a:moveTo>
                  <a:cubicBezTo>
                    <a:pt x="435" y="0"/>
                    <a:pt x="94" y="187"/>
                    <a:pt x="63" y="466"/>
                  </a:cubicBezTo>
                  <a:cubicBezTo>
                    <a:pt x="1" y="714"/>
                    <a:pt x="342" y="807"/>
                    <a:pt x="559" y="807"/>
                  </a:cubicBezTo>
                  <a:lnTo>
                    <a:pt x="869" y="807"/>
                  </a:lnTo>
                  <a:cubicBezTo>
                    <a:pt x="1087" y="807"/>
                    <a:pt x="1459" y="621"/>
                    <a:pt x="1490" y="373"/>
                  </a:cubicBezTo>
                  <a:cubicBezTo>
                    <a:pt x="1521" y="94"/>
                    <a:pt x="1180" y="0"/>
                    <a:pt x="9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158;p60"/>
            <p:cNvSpPr/>
            <p:nvPr/>
          </p:nvSpPr>
          <p:spPr>
            <a:xfrm>
              <a:off x="3450175" y="4785325"/>
              <a:ext cx="38000" cy="17100"/>
            </a:xfrm>
            <a:custGeom>
              <a:avLst/>
              <a:gdLst/>
              <a:ahLst/>
              <a:cxnLst/>
              <a:rect l="l" t="t" r="r" b="b"/>
              <a:pathLst>
                <a:path w="1520" h="684" extrusionOk="0">
                  <a:moveTo>
                    <a:pt x="900" y="1"/>
                  </a:moveTo>
                  <a:cubicBezTo>
                    <a:pt x="589" y="1"/>
                    <a:pt x="341" y="94"/>
                    <a:pt x="155" y="311"/>
                  </a:cubicBezTo>
                  <a:cubicBezTo>
                    <a:pt x="0" y="559"/>
                    <a:pt x="279" y="683"/>
                    <a:pt x="465" y="683"/>
                  </a:cubicBezTo>
                  <a:lnTo>
                    <a:pt x="651" y="683"/>
                  </a:lnTo>
                  <a:cubicBezTo>
                    <a:pt x="931" y="683"/>
                    <a:pt x="1210" y="559"/>
                    <a:pt x="1396" y="373"/>
                  </a:cubicBezTo>
                  <a:cubicBezTo>
                    <a:pt x="1520" y="125"/>
                    <a:pt x="1272" y="1"/>
                    <a:pt x="10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159;p60"/>
            <p:cNvSpPr/>
            <p:nvPr/>
          </p:nvSpPr>
          <p:spPr>
            <a:xfrm>
              <a:off x="3416825" y="5014100"/>
              <a:ext cx="43450" cy="17925"/>
            </a:xfrm>
            <a:custGeom>
              <a:avLst/>
              <a:gdLst/>
              <a:ahLst/>
              <a:cxnLst/>
              <a:rect l="l" t="t" r="r" b="b"/>
              <a:pathLst>
                <a:path w="1738" h="717" extrusionOk="0">
                  <a:moveTo>
                    <a:pt x="880" y="0"/>
                  </a:moveTo>
                  <a:cubicBezTo>
                    <a:pt x="752" y="0"/>
                    <a:pt x="621" y="31"/>
                    <a:pt x="497" y="93"/>
                  </a:cubicBezTo>
                  <a:cubicBezTo>
                    <a:pt x="403" y="124"/>
                    <a:pt x="0" y="373"/>
                    <a:pt x="217" y="528"/>
                  </a:cubicBezTo>
                  <a:cubicBezTo>
                    <a:pt x="398" y="648"/>
                    <a:pt x="617" y="716"/>
                    <a:pt x="841" y="716"/>
                  </a:cubicBezTo>
                  <a:cubicBezTo>
                    <a:pt x="964" y="716"/>
                    <a:pt x="1089" y="696"/>
                    <a:pt x="1210" y="652"/>
                  </a:cubicBezTo>
                  <a:cubicBezTo>
                    <a:pt x="1365" y="621"/>
                    <a:pt x="1737" y="466"/>
                    <a:pt x="1675" y="249"/>
                  </a:cubicBezTo>
                  <a:cubicBezTo>
                    <a:pt x="1640" y="125"/>
                    <a:pt x="1495" y="92"/>
                    <a:pt x="1347" y="92"/>
                  </a:cubicBezTo>
                  <a:cubicBezTo>
                    <a:pt x="1313" y="92"/>
                    <a:pt x="1278" y="94"/>
                    <a:pt x="1245" y="97"/>
                  </a:cubicBezTo>
                  <a:lnTo>
                    <a:pt x="1245" y="97"/>
                  </a:lnTo>
                  <a:cubicBezTo>
                    <a:pt x="1244" y="96"/>
                    <a:pt x="1243" y="94"/>
                    <a:pt x="1241" y="93"/>
                  </a:cubicBezTo>
                  <a:cubicBezTo>
                    <a:pt x="1132" y="31"/>
                    <a:pt x="1008" y="0"/>
                    <a:pt x="8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160;p60"/>
            <p:cNvSpPr/>
            <p:nvPr/>
          </p:nvSpPr>
          <p:spPr>
            <a:xfrm>
              <a:off x="3400525" y="5073800"/>
              <a:ext cx="49675" cy="12450"/>
            </a:xfrm>
            <a:custGeom>
              <a:avLst/>
              <a:gdLst/>
              <a:ahLst/>
              <a:cxnLst/>
              <a:rect l="l" t="t" r="r" b="b"/>
              <a:pathLst>
                <a:path w="1987" h="498" extrusionOk="0">
                  <a:moveTo>
                    <a:pt x="1242" y="1"/>
                  </a:moveTo>
                  <a:cubicBezTo>
                    <a:pt x="900" y="1"/>
                    <a:pt x="1" y="497"/>
                    <a:pt x="745" y="497"/>
                  </a:cubicBezTo>
                  <a:cubicBezTo>
                    <a:pt x="1086" y="497"/>
                    <a:pt x="1986" y="1"/>
                    <a:pt x="12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161;p60"/>
            <p:cNvSpPr/>
            <p:nvPr/>
          </p:nvSpPr>
          <p:spPr>
            <a:xfrm>
              <a:off x="3501350" y="5051975"/>
              <a:ext cx="43450" cy="12550"/>
            </a:xfrm>
            <a:custGeom>
              <a:avLst/>
              <a:gdLst/>
              <a:ahLst/>
              <a:cxnLst/>
              <a:rect l="l" t="t" r="r" b="b"/>
              <a:pathLst>
                <a:path w="1738" h="502" extrusionOk="0">
                  <a:moveTo>
                    <a:pt x="822" y="1"/>
                  </a:moveTo>
                  <a:cubicBezTo>
                    <a:pt x="595" y="1"/>
                    <a:pt x="350" y="118"/>
                    <a:pt x="155" y="284"/>
                  </a:cubicBezTo>
                  <a:cubicBezTo>
                    <a:pt x="0" y="471"/>
                    <a:pt x="311" y="502"/>
                    <a:pt x="435" y="502"/>
                  </a:cubicBezTo>
                  <a:lnTo>
                    <a:pt x="838" y="502"/>
                  </a:lnTo>
                  <a:cubicBezTo>
                    <a:pt x="1117" y="502"/>
                    <a:pt x="1365" y="409"/>
                    <a:pt x="1582" y="222"/>
                  </a:cubicBezTo>
                  <a:cubicBezTo>
                    <a:pt x="1737" y="36"/>
                    <a:pt x="1427" y="5"/>
                    <a:pt x="1303" y="5"/>
                  </a:cubicBezTo>
                  <a:lnTo>
                    <a:pt x="900" y="5"/>
                  </a:lnTo>
                  <a:cubicBezTo>
                    <a:pt x="874" y="2"/>
                    <a:pt x="848" y="1"/>
                    <a:pt x="8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162;p60"/>
            <p:cNvSpPr/>
            <p:nvPr/>
          </p:nvSpPr>
          <p:spPr>
            <a:xfrm>
              <a:off x="3496700" y="5002475"/>
              <a:ext cx="41900" cy="13200"/>
            </a:xfrm>
            <a:custGeom>
              <a:avLst/>
              <a:gdLst/>
              <a:ahLst/>
              <a:cxnLst/>
              <a:rect l="l" t="t" r="r" b="b"/>
              <a:pathLst>
                <a:path w="1676" h="528" extrusionOk="0">
                  <a:moveTo>
                    <a:pt x="931" y="0"/>
                  </a:moveTo>
                  <a:cubicBezTo>
                    <a:pt x="652" y="0"/>
                    <a:pt x="372" y="93"/>
                    <a:pt x="186" y="279"/>
                  </a:cubicBezTo>
                  <a:cubicBezTo>
                    <a:pt x="0" y="496"/>
                    <a:pt x="310" y="527"/>
                    <a:pt x="465" y="527"/>
                  </a:cubicBezTo>
                  <a:lnTo>
                    <a:pt x="745" y="527"/>
                  </a:lnTo>
                  <a:cubicBezTo>
                    <a:pt x="1024" y="527"/>
                    <a:pt x="1303" y="434"/>
                    <a:pt x="1489" y="248"/>
                  </a:cubicBezTo>
                  <a:cubicBezTo>
                    <a:pt x="1675" y="62"/>
                    <a:pt x="1334" y="0"/>
                    <a:pt x="1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163;p60"/>
            <p:cNvSpPr/>
            <p:nvPr/>
          </p:nvSpPr>
          <p:spPr>
            <a:xfrm>
              <a:off x="3578900" y="5077400"/>
              <a:ext cx="60500" cy="16100"/>
            </a:xfrm>
            <a:custGeom>
              <a:avLst/>
              <a:gdLst/>
              <a:ahLst/>
              <a:cxnLst/>
              <a:rect l="l" t="t" r="r" b="b"/>
              <a:pathLst>
                <a:path w="2420" h="644" extrusionOk="0">
                  <a:moveTo>
                    <a:pt x="986" y="1"/>
                  </a:moveTo>
                  <a:cubicBezTo>
                    <a:pt x="783" y="1"/>
                    <a:pt x="593" y="41"/>
                    <a:pt x="404" y="136"/>
                  </a:cubicBezTo>
                  <a:cubicBezTo>
                    <a:pt x="310" y="198"/>
                    <a:pt x="0" y="415"/>
                    <a:pt x="279" y="477"/>
                  </a:cubicBezTo>
                  <a:lnTo>
                    <a:pt x="1241" y="632"/>
                  </a:lnTo>
                  <a:cubicBezTo>
                    <a:pt x="1307" y="640"/>
                    <a:pt x="1373" y="644"/>
                    <a:pt x="1438" y="644"/>
                  </a:cubicBezTo>
                  <a:cubicBezTo>
                    <a:pt x="1649" y="644"/>
                    <a:pt x="1851" y="603"/>
                    <a:pt x="2017" y="508"/>
                  </a:cubicBezTo>
                  <a:cubicBezTo>
                    <a:pt x="2110" y="477"/>
                    <a:pt x="2420" y="229"/>
                    <a:pt x="2172" y="167"/>
                  </a:cubicBezTo>
                  <a:lnTo>
                    <a:pt x="1179" y="12"/>
                  </a:lnTo>
                  <a:cubicBezTo>
                    <a:pt x="1113" y="5"/>
                    <a:pt x="1049" y="1"/>
                    <a:pt x="9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164;p60"/>
            <p:cNvSpPr/>
            <p:nvPr/>
          </p:nvSpPr>
          <p:spPr>
            <a:xfrm>
              <a:off x="3682025" y="5072250"/>
              <a:ext cx="40350" cy="20975"/>
            </a:xfrm>
            <a:custGeom>
              <a:avLst/>
              <a:gdLst/>
              <a:ahLst/>
              <a:cxnLst/>
              <a:rect l="l" t="t" r="r" b="b"/>
              <a:pathLst>
                <a:path w="1614" h="839" extrusionOk="0">
                  <a:moveTo>
                    <a:pt x="838" y="1"/>
                  </a:moveTo>
                  <a:cubicBezTo>
                    <a:pt x="187" y="1"/>
                    <a:pt x="1" y="838"/>
                    <a:pt x="745" y="838"/>
                  </a:cubicBezTo>
                  <a:cubicBezTo>
                    <a:pt x="1397" y="838"/>
                    <a:pt x="1614" y="1"/>
                    <a:pt x="8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165;p60"/>
            <p:cNvSpPr/>
            <p:nvPr/>
          </p:nvSpPr>
          <p:spPr>
            <a:xfrm>
              <a:off x="3598275" y="5025400"/>
              <a:ext cx="50425" cy="21650"/>
            </a:xfrm>
            <a:custGeom>
              <a:avLst/>
              <a:gdLst/>
              <a:ahLst/>
              <a:cxnLst/>
              <a:rect l="l" t="t" r="r" b="b"/>
              <a:pathLst>
                <a:path w="2017" h="866" extrusionOk="0">
                  <a:moveTo>
                    <a:pt x="1595" y="1"/>
                  </a:moveTo>
                  <a:cubicBezTo>
                    <a:pt x="1493" y="1"/>
                    <a:pt x="1395" y="20"/>
                    <a:pt x="1335" y="45"/>
                  </a:cubicBezTo>
                  <a:lnTo>
                    <a:pt x="559" y="231"/>
                  </a:lnTo>
                  <a:cubicBezTo>
                    <a:pt x="373" y="293"/>
                    <a:pt x="1" y="448"/>
                    <a:pt x="63" y="696"/>
                  </a:cubicBezTo>
                  <a:cubicBezTo>
                    <a:pt x="99" y="824"/>
                    <a:pt x="255" y="866"/>
                    <a:pt x="414" y="866"/>
                  </a:cubicBezTo>
                  <a:cubicBezTo>
                    <a:pt x="525" y="866"/>
                    <a:pt x="638" y="846"/>
                    <a:pt x="714" y="820"/>
                  </a:cubicBezTo>
                  <a:lnTo>
                    <a:pt x="1490" y="634"/>
                  </a:lnTo>
                  <a:cubicBezTo>
                    <a:pt x="1645" y="603"/>
                    <a:pt x="2017" y="417"/>
                    <a:pt x="1955" y="200"/>
                  </a:cubicBezTo>
                  <a:cubicBezTo>
                    <a:pt x="1917" y="48"/>
                    <a:pt x="1753" y="1"/>
                    <a:pt x="15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166;p60"/>
            <p:cNvSpPr/>
            <p:nvPr/>
          </p:nvSpPr>
          <p:spPr>
            <a:xfrm>
              <a:off x="3658775" y="4968975"/>
              <a:ext cx="40350" cy="15800"/>
            </a:xfrm>
            <a:custGeom>
              <a:avLst/>
              <a:gdLst/>
              <a:ahLst/>
              <a:cxnLst/>
              <a:rect l="l" t="t" r="r" b="b"/>
              <a:pathLst>
                <a:path w="1614" h="632" extrusionOk="0">
                  <a:moveTo>
                    <a:pt x="1270" y="0"/>
                  </a:moveTo>
                  <a:cubicBezTo>
                    <a:pt x="1083" y="0"/>
                    <a:pt x="850" y="78"/>
                    <a:pt x="745" y="99"/>
                  </a:cubicBezTo>
                  <a:lnTo>
                    <a:pt x="466" y="192"/>
                  </a:lnTo>
                  <a:cubicBezTo>
                    <a:pt x="341" y="254"/>
                    <a:pt x="0" y="410"/>
                    <a:pt x="124" y="565"/>
                  </a:cubicBezTo>
                  <a:cubicBezTo>
                    <a:pt x="173" y="613"/>
                    <a:pt x="249" y="631"/>
                    <a:pt x="336" y="631"/>
                  </a:cubicBezTo>
                  <a:cubicBezTo>
                    <a:pt x="525" y="631"/>
                    <a:pt x="762" y="545"/>
                    <a:pt x="869" y="503"/>
                  </a:cubicBezTo>
                  <a:lnTo>
                    <a:pt x="1148" y="410"/>
                  </a:lnTo>
                  <a:cubicBezTo>
                    <a:pt x="1241" y="378"/>
                    <a:pt x="1613" y="223"/>
                    <a:pt x="1489" y="68"/>
                  </a:cubicBezTo>
                  <a:cubicBezTo>
                    <a:pt x="1439" y="18"/>
                    <a:pt x="1360" y="0"/>
                    <a:pt x="12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167;p60"/>
            <p:cNvSpPr/>
            <p:nvPr/>
          </p:nvSpPr>
          <p:spPr>
            <a:xfrm>
              <a:off x="3692900" y="5006225"/>
              <a:ext cx="38025" cy="16425"/>
            </a:xfrm>
            <a:custGeom>
              <a:avLst/>
              <a:gdLst/>
              <a:ahLst/>
              <a:cxnLst/>
              <a:rect l="l" t="t" r="r" b="b"/>
              <a:pathLst>
                <a:path w="1521" h="657" extrusionOk="0">
                  <a:moveTo>
                    <a:pt x="783" y="0"/>
                  </a:moveTo>
                  <a:cubicBezTo>
                    <a:pt x="533" y="0"/>
                    <a:pt x="291" y="120"/>
                    <a:pt x="124" y="315"/>
                  </a:cubicBezTo>
                  <a:cubicBezTo>
                    <a:pt x="0" y="532"/>
                    <a:pt x="248" y="657"/>
                    <a:pt x="434" y="657"/>
                  </a:cubicBezTo>
                  <a:lnTo>
                    <a:pt x="651" y="657"/>
                  </a:lnTo>
                  <a:cubicBezTo>
                    <a:pt x="931" y="657"/>
                    <a:pt x="1210" y="564"/>
                    <a:pt x="1396" y="346"/>
                  </a:cubicBezTo>
                  <a:cubicBezTo>
                    <a:pt x="1520" y="129"/>
                    <a:pt x="1272" y="5"/>
                    <a:pt x="1086" y="5"/>
                  </a:cubicBezTo>
                  <a:lnTo>
                    <a:pt x="869" y="5"/>
                  </a:lnTo>
                  <a:cubicBezTo>
                    <a:pt x="840" y="2"/>
                    <a:pt x="812" y="0"/>
                    <a:pt x="7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168;p60"/>
            <p:cNvSpPr/>
            <p:nvPr/>
          </p:nvSpPr>
          <p:spPr>
            <a:xfrm>
              <a:off x="3744075" y="4959300"/>
              <a:ext cx="48100" cy="24325"/>
            </a:xfrm>
            <a:custGeom>
              <a:avLst/>
              <a:gdLst/>
              <a:ahLst/>
              <a:cxnLst/>
              <a:rect l="l" t="t" r="r" b="b"/>
              <a:pathLst>
                <a:path w="1924" h="973" extrusionOk="0">
                  <a:moveTo>
                    <a:pt x="953" y="1"/>
                  </a:moveTo>
                  <a:cubicBezTo>
                    <a:pt x="489" y="1"/>
                    <a:pt x="1" y="562"/>
                    <a:pt x="559" y="828"/>
                  </a:cubicBezTo>
                  <a:lnTo>
                    <a:pt x="745" y="921"/>
                  </a:lnTo>
                  <a:cubicBezTo>
                    <a:pt x="816" y="956"/>
                    <a:pt x="893" y="972"/>
                    <a:pt x="971" y="972"/>
                  </a:cubicBezTo>
                  <a:cubicBezTo>
                    <a:pt x="1435" y="972"/>
                    <a:pt x="1923" y="411"/>
                    <a:pt x="1365" y="145"/>
                  </a:cubicBezTo>
                  <a:lnTo>
                    <a:pt x="1179" y="52"/>
                  </a:lnTo>
                  <a:cubicBezTo>
                    <a:pt x="1108" y="16"/>
                    <a:pt x="1031" y="1"/>
                    <a:pt x="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169;p60"/>
            <p:cNvSpPr/>
            <p:nvPr/>
          </p:nvSpPr>
          <p:spPr>
            <a:xfrm>
              <a:off x="3751050" y="5014100"/>
              <a:ext cx="48875" cy="15525"/>
            </a:xfrm>
            <a:custGeom>
              <a:avLst/>
              <a:gdLst/>
              <a:ahLst/>
              <a:cxnLst/>
              <a:rect l="l" t="t" r="r" b="b"/>
              <a:pathLst>
                <a:path w="1955" h="621" extrusionOk="0">
                  <a:moveTo>
                    <a:pt x="1179" y="0"/>
                  </a:moveTo>
                  <a:cubicBezTo>
                    <a:pt x="776" y="0"/>
                    <a:pt x="1" y="621"/>
                    <a:pt x="745" y="621"/>
                  </a:cubicBezTo>
                  <a:cubicBezTo>
                    <a:pt x="1148" y="621"/>
                    <a:pt x="1955" y="0"/>
                    <a:pt x="1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170;p60"/>
            <p:cNvSpPr/>
            <p:nvPr/>
          </p:nvSpPr>
          <p:spPr>
            <a:xfrm>
              <a:off x="3754925" y="5063125"/>
              <a:ext cx="43450" cy="15975"/>
            </a:xfrm>
            <a:custGeom>
              <a:avLst/>
              <a:gdLst/>
              <a:ahLst/>
              <a:cxnLst/>
              <a:rect l="l" t="t" r="r" b="b"/>
              <a:pathLst>
                <a:path w="1738" h="639" extrusionOk="0">
                  <a:moveTo>
                    <a:pt x="956" y="0"/>
                  </a:moveTo>
                  <a:cubicBezTo>
                    <a:pt x="755" y="0"/>
                    <a:pt x="563" y="58"/>
                    <a:pt x="404" y="149"/>
                  </a:cubicBezTo>
                  <a:cubicBezTo>
                    <a:pt x="280" y="211"/>
                    <a:pt x="1" y="428"/>
                    <a:pt x="280" y="521"/>
                  </a:cubicBezTo>
                  <a:lnTo>
                    <a:pt x="559" y="614"/>
                  </a:lnTo>
                  <a:cubicBezTo>
                    <a:pt x="634" y="631"/>
                    <a:pt x="709" y="638"/>
                    <a:pt x="782" y="638"/>
                  </a:cubicBezTo>
                  <a:cubicBezTo>
                    <a:pt x="983" y="638"/>
                    <a:pt x="1176" y="581"/>
                    <a:pt x="1334" y="490"/>
                  </a:cubicBezTo>
                  <a:cubicBezTo>
                    <a:pt x="1459" y="428"/>
                    <a:pt x="1738" y="211"/>
                    <a:pt x="1459" y="118"/>
                  </a:cubicBezTo>
                  <a:lnTo>
                    <a:pt x="1179" y="25"/>
                  </a:lnTo>
                  <a:cubicBezTo>
                    <a:pt x="1105" y="8"/>
                    <a:pt x="1030" y="0"/>
                    <a:pt x="9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 name="Google Shape;4107;p60"/>
          <p:cNvGrpSpPr/>
          <p:nvPr/>
        </p:nvGrpSpPr>
        <p:grpSpPr>
          <a:xfrm>
            <a:off x="5569027" y="998680"/>
            <a:ext cx="1468575" cy="678325"/>
            <a:chOff x="2491100" y="4441600"/>
            <a:chExt cx="1468575" cy="678325"/>
          </a:xfrm>
        </p:grpSpPr>
        <p:sp>
          <p:nvSpPr>
            <p:cNvPr id="85" name="Google Shape;4108;p60"/>
            <p:cNvSpPr/>
            <p:nvPr/>
          </p:nvSpPr>
          <p:spPr>
            <a:xfrm>
              <a:off x="2552925" y="4441600"/>
              <a:ext cx="1406750" cy="638925"/>
            </a:xfrm>
            <a:custGeom>
              <a:avLst/>
              <a:gdLst/>
              <a:ahLst/>
              <a:cxnLst/>
              <a:rect l="l" t="t" r="r" b="b"/>
              <a:pathLst>
                <a:path w="56270" h="25557" extrusionOk="0">
                  <a:moveTo>
                    <a:pt x="27524" y="759"/>
                  </a:moveTo>
                  <a:cubicBezTo>
                    <a:pt x="27705" y="759"/>
                    <a:pt x="27889" y="777"/>
                    <a:pt x="28073" y="815"/>
                  </a:cubicBezTo>
                  <a:cubicBezTo>
                    <a:pt x="28632" y="939"/>
                    <a:pt x="29469" y="1714"/>
                    <a:pt x="29903" y="2149"/>
                  </a:cubicBezTo>
                  <a:cubicBezTo>
                    <a:pt x="33284" y="5530"/>
                    <a:pt x="34525" y="11330"/>
                    <a:pt x="34525" y="15952"/>
                  </a:cubicBezTo>
                  <a:cubicBezTo>
                    <a:pt x="34525" y="16058"/>
                    <a:pt x="34622" y="16099"/>
                    <a:pt x="34757" y="16099"/>
                  </a:cubicBezTo>
                  <a:cubicBezTo>
                    <a:pt x="35057" y="16099"/>
                    <a:pt x="35547" y="15904"/>
                    <a:pt x="35611" y="15797"/>
                  </a:cubicBezTo>
                  <a:lnTo>
                    <a:pt x="38961" y="10524"/>
                  </a:lnTo>
                  <a:cubicBezTo>
                    <a:pt x="39488" y="9686"/>
                    <a:pt x="39985" y="8787"/>
                    <a:pt x="40574" y="8011"/>
                  </a:cubicBezTo>
                  <a:cubicBezTo>
                    <a:pt x="40884" y="7608"/>
                    <a:pt x="41287" y="6988"/>
                    <a:pt x="41691" y="6770"/>
                  </a:cubicBezTo>
                  <a:lnTo>
                    <a:pt x="44575" y="6460"/>
                  </a:lnTo>
                  <a:cubicBezTo>
                    <a:pt x="44824" y="6646"/>
                    <a:pt x="45041" y="6894"/>
                    <a:pt x="45196" y="7205"/>
                  </a:cubicBezTo>
                  <a:cubicBezTo>
                    <a:pt x="47367" y="10555"/>
                    <a:pt x="43490" y="16417"/>
                    <a:pt x="41505" y="19054"/>
                  </a:cubicBezTo>
                  <a:cubicBezTo>
                    <a:pt x="41411" y="19209"/>
                    <a:pt x="41536" y="19271"/>
                    <a:pt x="41691" y="19302"/>
                  </a:cubicBezTo>
                  <a:cubicBezTo>
                    <a:pt x="42056" y="19393"/>
                    <a:pt x="42405" y="19434"/>
                    <a:pt x="42745" y="19434"/>
                  </a:cubicBezTo>
                  <a:cubicBezTo>
                    <a:pt x="44021" y="19434"/>
                    <a:pt x="45149" y="18860"/>
                    <a:pt x="46375" y="18247"/>
                  </a:cubicBezTo>
                  <a:cubicBezTo>
                    <a:pt x="47624" y="17623"/>
                    <a:pt x="49080" y="17068"/>
                    <a:pt x="50505" y="17068"/>
                  </a:cubicBezTo>
                  <a:cubicBezTo>
                    <a:pt x="51416" y="17068"/>
                    <a:pt x="52314" y="17295"/>
                    <a:pt x="53137" y="17875"/>
                  </a:cubicBezTo>
                  <a:cubicBezTo>
                    <a:pt x="54129" y="18558"/>
                    <a:pt x="54812" y="19643"/>
                    <a:pt x="54998" y="20853"/>
                  </a:cubicBezTo>
                  <a:cubicBezTo>
                    <a:pt x="55339" y="24451"/>
                    <a:pt x="50996" y="24824"/>
                    <a:pt x="48453" y="24855"/>
                  </a:cubicBezTo>
                  <a:cubicBezTo>
                    <a:pt x="45351" y="24886"/>
                    <a:pt x="42280" y="24886"/>
                    <a:pt x="39178" y="24886"/>
                  </a:cubicBezTo>
                  <a:cubicBezTo>
                    <a:pt x="27276" y="24886"/>
                    <a:pt x="15375" y="24650"/>
                    <a:pt x="3473" y="24151"/>
                  </a:cubicBezTo>
                  <a:lnTo>
                    <a:pt x="3473" y="24151"/>
                  </a:lnTo>
                  <a:cubicBezTo>
                    <a:pt x="3673" y="23984"/>
                    <a:pt x="3726" y="23783"/>
                    <a:pt x="3391" y="23783"/>
                  </a:cubicBezTo>
                  <a:cubicBezTo>
                    <a:pt x="3337" y="23783"/>
                    <a:pt x="3272" y="23788"/>
                    <a:pt x="3196" y="23800"/>
                  </a:cubicBezTo>
                  <a:cubicBezTo>
                    <a:pt x="3110" y="23813"/>
                    <a:pt x="3028" y="23820"/>
                    <a:pt x="2950" y="23820"/>
                  </a:cubicBezTo>
                  <a:cubicBezTo>
                    <a:pt x="1579" y="23820"/>
                    <a:pt x="1296" y="21854"/>
                    <a:pt x="1707" y="20915"/>
                  </a:cubicBezTo>
                  <a:cubicBezTo>
                    <a:pt x="2265" y="19674"/>
                    <a:pt x="3599" y="19054"/>
                    <a:pt x="4809" y="18589"/>
                  </a:cubicBezTo>
                  <a:cubicBezTo>
                    <a:pt x="6853" y="17804"/>
                    <a:pt x="9006" y="17384"/>
                    <a:pt x="11171" y="17384"/>
                  </a:cubicBezTo>
                  <a:cubicBezTo>
                    <a:pt x="11832" y="17384"/>
                    <a:pt x="12493" y="17423"/>
                    <a:pt x="13153" y="17503"/>
                  </a:cubicBezTo>
                  <a:cubicBezTo>
                    <a:pt x="13308" y="17503"/>
                    <a:pt x="14301" y="17317"/>
                    <a:pt x="14021" y="17007"/>
                  </a:cubicBezTo>
                  <a:cubicBezTo>
                    <a:pt x="12719" y="15611"/>
                    <a:pt x="11230" y="14091"/>
                    <a:pt x="10826" y="12137"/>
                  </a:cubicBezTo>
                  <a:cubicBezTo>
                    <a:pt x="10671" y="11361"/>
                    <a:pt x="10702" y="10555"/>
                    <a:pt x="10919" y="9810"/>
                  </a:cubicBezTo>
                  <a:cubicBezTo>
                    <a:pt x="11365" y="8369"/>
                    <a:pt x="12674" y="7835"/>
                    <a:pt x="14098" y="7835"/>
                  </a:cubicBezTo>
                  <a:cubicBezTo>
                    <a:pt x="14360" y="7835"/>
                    <a:pt x="14625" y="7853"/>
                    <a:pt x="14890" y="7887"/>
                  </a:cubicBezTo>
                  <a:cubicBezTo>
                    <a:pt x="18519" y="8321"/>
                    <a:pt x="21745" y="11206"/>
                    <a:pt x="23420" y="14308"/>
                  </a:cubicBezTo>
                  <a:cubicBezTo>
                    <a:pt x="23469" y="14406"/>
                    <a:pt x="23603" y="14449"/>
                    <a:pt x="23761" y="14449"/>
                  </a:cubicBezTo>
                  <a:cubicBezTo>
                    <a:pt x="24102" y="14449"/>
                    <a:pt x="24558" y="14252"/>
                    <a:pt x="24537" y="13998"/>
                  </a:cubicBezTo>
                  <a:cubicBezTo>
                    <a:pt x="24382" y="11113"/>
                    <a:pt x="24413" y="8228"/>
                    <a:pt x="24630" y="5344"/>
                  </a:cubicBezTo>
                  <a:cubicBezTo>
                    <a:pt x="24661" y="4320"/>
                    <a:pt x="24847" y="3265"/>
                    <a:pt x="25157" y="2304"/>
                  </a:cubicBezTo>
                  <a:cubicBezTo>
                    <a:pt x="25578" y="1330"/>
                    <a:pt x="26512" y="759"/>
                    <a:pt x="27524" y="759"/>
                  </a:cubicBezTo>
                  <a:close/>
                  <a:moveTo>
                    <a:pt x="27458" y="1"/>
                  </a:moveTo>
                  <a:cubicBezTo>
                    <a:pt x="25570" y="1"/>
                    <a:pt x="24239" y="1388"/>
                    <a:pt x="23793" y="3203"/>
                  </a:cubicBezTo>
                  <a:cubicBezTo>
                    <a:pt x="23122" y="6010"/>
                    <a:pt x="23167" y="9174"/>
                    <a:pt x="23307" y="12139"/>
                  </a:cubicBezTo>
                  <a:lnTo>
                    <a:pt x="23307" y="12139"/>
                  </a:lnTo>
                  <a:cubicBezTo>
                    <a:pt x="21159" y="9407"/>
                    <a:pt x="17743" y="7095"/>
                    <a:pt x="14290" y="7095"/>
                  </a:cubicBezTo>
                  <a:cubicBezTo>
                    <a:pt x="13807" y="7095"/>
                    <a:pt x="13324" y="7140"/>
                    <a:pt x="12843" y="7236"/>
                  </a:cubicBezTo>
                  <a:cubicBezTo>
                    <a:pt x="11137" y="7546"/>
                    <a:pt x="9834" y="8942"/>
                    <a:pt x="9648" y="10679"/>
                  </a:cubicBezTo>
                  <a:cubicBezTo>
                    <a:pt x="9285" y="13103"/>
                    <a:pt x="10851" y="15127"/>
                    <a:pt x="12432" y="16840"/>
                  </a:cubicBezTo>
                  <a:lnTo>
                    <a:pt x="12432" y="16840"/>
                  </a:lnTo>
                  <a:cubicBezTo>
                    <a:pt x="12095" y="16826"/>
                    <a:pt x="11753" y="16818"/>
                    <a:pt x="11410" y="16818"/>
                  </a:cubicBezTo>
                  <a:cubicBezTo>
                    <a:pt x="8166" y="16818"/>
                    <a:pt x="4711" y="17505"/>
                    <a:pt x="2141" y="19333"/>
                  </a:cubicBezTo>
                  <a:cubicBezTo>
                    <a:pt x="1055" y="20109"/>
                    <a:pt x="1" y="21287"/>
                    <a:pt x="404" y="22714"/>
                  </a:cubicBezTo>
                  <a:cubicBezTo>
                    <a:pt x="659" y="23586"/>
                    <a:pt x="1221" y="24123"/>
                    <a:pt x="1949" y="24314"/>
                  </a:cubicBezTo>
                  <a:lnTo>
                    <a:pt x="1949" y="24314"/>
                  </a:lnTo>
                  <a:cubicBezTo>
                    <a:pt x="1716" y="24466"/>
                    <a:pt x="1617" y="24650"/>
                    <a:pt x="2048" y="24668"/>
                  </a:cubicBezTo>
                  <a:lnTo>
                    <a:pt x="2079" y="24699"/>
                  </a:lnTo>
                  <a:cubicBezTo>
                    <a:pt x="10826" y="25072"/>
                    <a:pt x="19574" y="25289"/>
                    <a:pt x="28321" y="25413"/>
                  </a:cubicBezTo>
                  <a:cubicBezTo>
                    <a:pt x="32695" y="25444"/>
                    <a:pt x="37069" y="25475"/>
                    <a:pt x="41443" y="25475"/>
                  </a:cubicBezTo>
                  <a:cubicBezTo>
                    <a:pt x="43080" y="25475"/>
                    <a:pt x="44785" y="25557"/>
                    <a:pt x="46484" y="25557"/>
                  </a:cubicBezTo>
                  <a:cubicBezTo>
                    <a:pt x="48260" y="25557"/>
                    <a:pt x="50029" y="25467"/>
                    <a:pt x="51710" y="25103"/>
                  </a:cubicBezTo>
                  <a:cubicBezTo>
                    <a:pt x="53726" y="24668"/>
                    <a:pt x="56022" y="23490"/>
                    <a:pt x="56146" y="21163"/>
                  </a:cubicBezTo>
                  <a:cubicBezTo>
                    <a:pt x="56270" y="18434"/>
                    <a:pt x="53695" y="16634"/>
                    <a:pt x="51245" y="16510"/>
                  </a:cubicBezTo>
                  <a:cubicBezTo>
                    <a:pt x="51092" y="16501"/>
                    <a:pt x="50940" y="16497"/>
                    <a:pt x="50788" y="16497"/>
                  </a:cubicBezTo>
                  <a:cubicBezTo>
                    <a:pt x="49887" y="16497"/>
                    <a:pt x="48992" y="16653"/>
                    <a:pt x="48143" y="16945"/>
                  </a:cubicBezTo>
                  <a:cubicBezTo>
                    <a:pt x="47491" y="17131"/>
                    <a:pt x="46840" y="17410"/>
                    <a:pt x="46250" y="17720"/>
                  </a:cubicBezTo>
                  <a:cubicBezTo>
                    <a:pt x="45878" y="17937"/>
                    <a:pt x="45506" y="18123"/>
                    <a:pt x="45134" y="18279"/>
                  </a:cubicBezTo>
                  <a:lnTo>
                    <a:pt x="42962" y="18496"/>
                  </a:lnTo>
                  <a:cubicBezTo>
                    <a:pt x="43149" y="18216"/>
                    <a:pt x="43366" y="17937"/>
                    <a:pt x="43521" y="17658"/>
                  </a:cubicBezTo>
                  <a:cubicBezTo>
                    <a:pt x="45196" y="15146"/>
                    <a:pt x="47553" y="11175"/>
                    <a:pt x="46809" y="8042"/>
                  </a:cubicBezTo>
                  <a:cubicBezTo>
                    <a:pt x="46411" y="6347"/>
                    <a:pt x="45124" y="5471"/>
                    <a:pt x="43690" y="5471"/>
                  </a:cubicBezTo>
                  <a:cubicBezTo>
                    <a:pt x="42999" y="5471"/>
                    <a:pt x="42274" y="5674"/>
                    <a:pt x="41598" y="6088"/>
                  </a:cubicBezTo>
                  <a:cubicBezTo>
                    <a:pt x="40233" y="6894"/>
                    <a:pt x="39364" y="8290"/>
                    <a:pt x="38496" y="9593"/>
                  </a:cubicBezTo>
                  <a:cubicBezTo>
                    <a:pt x="37537" y="11123"/>
                    <a:pt x="36578" y="12652"/>
                    <a:pt x="35607" y="14169"/>
                  </a:cubicBezTo>
                  <a:lnTo>
                    <a:pt x="35607" y="14169"/>
                  </a:lnTo>
                  <a:cubicBezTo>
                    <a:pt x="35431" y="11051"/>
                    <a:pt x="34617" y="8004"/>
                    <a:pt x="33222" y="5188"/>
                  </a:cubicBezTo>
                  <a:cubicBezTo>
                    <a:pt x="32137" y="3017"/>
                    <a:pt x="30431" y="194"/>
                    <a:pt x="27701" y="8"/>
                  </a:cubicBezTo>
                  <a:cubicBezTo>
                    <a:pt x="27619" y="3"/>
                    <a:pt x="27538" y="1"/>
                    <a:pt x="274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109;p60"/>
            <p:cNvSpPr/>
            <p:nvPr/>
          </p:nvSpPr>
          <p:spPr>
            <a:xfrm>
              <a:off x="2491100" y="4497525"/>
              <a:ext cx="1387925" cy="622400"/>
            </a:xfrm>
            <a:custGeom>
              <a:avLst/>
              <a:gdLst/>
              <a:ahLst/>
              <a:cxnLst/>
              <a:rect l="l" t="t" r="r" b="b"/>
              <a:pathLst>
                <a:path w="55517" h="24896" extrusionOk="0">
                  <a:moveTo>
                    <a:pt x="26613" y="1"/>
                  </a:moveTo>
                  <a:cubicBezTo>
                    <a:pt x="26179" y="1"/>
                    <a:pt x="25749" y="106"/>
                    <a:pt x="25335" y="346"/>
                  </a:cubicBezTo>
                  <a:cubicBezTo>
                    <a:pt x="24001" y="1121"/>
                    <a:pt x="23660" y="2858"/>
                    <a:pt x="23536" y="4409"/>
                  </a:cubicBezTo>
                  <a:cubicBezTo>
                    <a:pt x="23257" y="7573"/>
                    <a:pt x="23195" y="10706"/>
                    <a:pt x="23381" y="13870"/>
                  </a:cubicBezTo>
                  <a:cubicBezTo>
                    <a:pt x="21489" y="10303"/>
                    <a:pt x="18045" y="7821"/>
                    <a:pt x="14075" y="7232"/>
                  </a:cubicBezTo>
                  <a:cubicBezTo>
                    <a:pt x="13753" y="7161"/>
                    <a:pt x="13436" y="7126"/>
                    <a:pt x="13121" y="7126"/>
                  </a:cubicBezTo>
                  <a:cubicBezTo>
                    <a:pt x="12618" y="7126"/>
                    <a:pt x="12121" y="7215"/>
                    <a:pt x="11624" y="7387"/>
                  </a:cubicBezTo>
                  <a:cubicBezTo>
                    <a:pt x="9856" y="8070"/>
                    <a:pt x="9205" y="10396"/>
                    <a:pt x="9701" y="12226"/>
                  </a:cubicBezTo>
                  <a:cubicBezTo>
                    <a:pt x="10197" y="14056"/>
                    <a:pt x="11562" y="15514"/>
                    <a:pt x="12865" y="16910"/>
                  </a:cubicBezTo>
                  <a:cubicBezTo>
                    <a:pt x="12165" y="16830"/>
                    <a:pt x="11462" y="16790"/>
                    <a:pt x="10762" y="16790"/>
                  </a:cubicBezTo>
                  <a:cubicBezTo>
                    <a:pt x="8208" y="16790"/>
                    <a:pt x="5680" y="17321"/>
                    <a:pt x="3342" y="18368"/>
                  </a:cubicBezTo>
                  <a:cubicBezTo>
                    <a:pt x="2039" y="18926"/>
                    <a:pt x="737" y="19764"/>
                    <a:pt x="333" y="21129"/>
                  </a:cubicBezTo>
                  <a:cubicBezTo>
                    <a:pt x="0" y="22322"/>
                    <a:pt x="934" y="23863"/>
                    <a:pt x="2089" y="23863"/>
                  </a:cubicBezTo>
                  <a:cubicBezTo>
                    <a:pt x="2225" y="23863"/>
                    <a:pt x="2364" y="23842"/>
                    <a:pt x="2505" y="23796"/>
                  </a:cubicBezTo>
                  <a:lnTo>
                    <a:pt x="2505" y="23796"/>
                  </a:lnTo>
                  <a:lnTo>
                    <a:pt x="1667" y="24106"/>
                  </a:lnTo>
                  <a:cubicBezTo>
                    <a:pt x="14119" y="24633"/>
                    <a:pt x="26591" y="24896"/>
                    <a:pt x="39067" y="24896"/>
                  </a:cubicBezTo>
                  <a:cubicBezTo>
                    <a:pt x="42038" y="24896"/>
                    <a:pt x="45008" y="24881"/>
                    <a:pt x="47979" y="24851"/>
                  </a:cubicBezTo>
                  <a:cubicBezTo>
                    <a:pt x="50585" y="24820"/>
                    <a:pt x="53811" y="24386"/>
                    <a:pt x="54741" y="21966"/>
                  </a:cubicBezTo>
                  <a:cubicBezTo>
                    <a:pt x="55517" y="19981"/>
                    <a:pt x="54090" y="17623"/>
                    <a:pt x="52105" y="16848"/>
                  </a:cubicBezTo>
                  <a:cubicBezTo>
                    <a:pt x="51439" y="16599"/>
                    <a:pt x="50739" y="16488"/>
                    <a:pt x="50032" y="16488"/>
                  </a:cubicBezTo>
                  <a:cubicBezTo>
                    <a:pt x="48630" y="16488"/>
                    <a:pt x="47200" y="16922"/>
                    <a:pt x="45963" y="17561"/>
                  </a:cubicBezTo>
                  <a:cubicBezTo>
                    <a:pt x="44796" y="18157"/>
                    <a:pt x="43551" y="18931"/>
                    <a:pt x="42321" y="18931"/>
                  </a:cubicBezTo>
                  <a:cubicBezTo>
                    <a:pt x="42013" y="18931"/>
                    <a:pt x="41707" y="18883"/>
                    <a:pt x="41403" y="18771"/>
                  </a:cubicBezTo>
                  <a:cubicBezTo>
                    <a:pt x="43047" y="16600"/>
                    <a:pt x="44319" y="14211"/>
                    <a:pt x="45187" y="11637"/>
                  </a:cubicBezTo>
                  <a:cubicBezTo>
                    <a:pt x="45560" y="10520"/>
                    <a:pt x="45870" y="9310"/>
                    <a:pt x="45684" y="8163"/>
                  </a:cubicBezTo>
                  <a:cubicBezTo>
                    <a:pt x="45497" y="6984"/>
                    <a:pt x="44722" y="5836"/>
                    <a:pt x="43574" y="5526"/>
                  </a:cubicBezTo>
                  <a:cubicBezTo>
                    <a:pt x="43341" y="5461"/>
                    <a:pt x="43112" y="5430"/>
                    <a:pt x="42888" y="5430"/>
                  </a:cubicBezTo>
                  <a:cubicBezTo>
                    <a:pt x="41197" y="5430"/>
                    <a:pt x="39756" y="7157"/>
                    <a:pt x="38797" y="8690"/>
                  </a:cubicBezTo>
                  <a:lnTo>
                    <a:pt x="34486" y="15514"/>
                  </a:lnTo>
                  <a:cubicBezTo>
                    <a:pt x="34517" y="11109"/>
                    <a:pt x="33307" y="6767"/>
                    <a:pt x="30918" y="3044"/>
                  </a:cubicBezTo>
                  <a:cubicBezTo>
                    <a:pt x="29936" y="1523"/>
                    <a:pt x="28255" y="1"/>
                    <a:pt x="266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110;p60"/>
            <p:cNvSpPr/>
            <p:nvPr/>
          </p:nvSpPr>
          <p:spPr>
            <a:xfrm>
              <a:off x="2622725" y="4993925"/>
              <a:ext cx="33375" cy="10900"/>
            </a:xfrm>
            <a:custGeom>
              <a:avLst/>
              <a:gdLst/>
              <a:ahLst/>
              <a:cxnLst/>
              <a:rect l="l" t="t" r="r" b="b"/>
              <a:pathLst>
                <a:path w="1335" h="436" extrusionOk="0">
                  <a:moveTo>
                    <a:pt x="931" y="1"/>
                  </a:moveTo>
                  <a:cubicBezTo>
                    <a:pt x="652" y="32"/>
                    <a:pt x="404" y="94"/>
                    <a:pt x="156" y="218"/>
                  </a:cubicBezTo>
                  <a:cubicBezTo>
                    <a:pt x="124" y="249"/>
                    <a:pt x="0" y="311"/>
                    <a:pt x="31" y="373"/>
                  </a:cubicBezTo>
                  <a:cubicBezTo>
                    <a:pt x="31" y="435"/>
                    <a:pt x="187" y="435"/>
                    <a:pt x="218" y="435"/>
                  </a:cubicBezTo>
                  <a:lnTo>
                    <a:pt x="404" y="435"/>
                  </a:lnTo>
                  <a:cubicBezTo>
                    <a:pt x="652" y="435"/>
                    <a:pt x="931" y="342"/>
                    <a:pt x="1179" y="218"/>
                  </a:cubicBezTo>
                  <a:cubicBezTo>
                    <a:pt x="1241" y="187"/>
                    <a:pt x="1334" y="125"/>
                    <a:pt x="1334" y="63"/>
                  </a:cubicBezTo>
                  <a:cubicBezTo>
                    <a:pt x="1303" y="1"/>
                    <a:pt x="1179" y="1"/>
                    <a:pt x="11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111;p60"/>
            <p:cNvSpPr/>
            <p:nvPr/>
          </p:nvSpPr>
          <p:spPr>
            <a:xfrm>
              <a:off x="2685850" y="4978700"/>
              <a:ext cx="43975" cy="13950"/>
            </a:xfrm>
            <a:custGeom>
              <a:avLst/>
              <a:gdLst/>
              <a:ahLst/>
              <a:cxnLst/>
              <a:rect l="l" t="t" r="r" b="b"/>
              <a:pathLst>
                <a:path w="1759" h="558" extrusionOk="0">
                  <a:moveTo>
                    <a:pt x="1529" y="1"/>
                  </a:moveTo>
                  <a:cubicBezTo>
                    <a:pt x="1427" y="1"/>
                    <a:pt x="1319" y="21"/>
                    <a:pt x="1291" y="21"/>
                  </a:cubicBezTo>
                  <a:lnTo>
                    <a:pt x="701" y="114"/>
                  </a:lnTo>
                  <a:cubicBezTo>
                    <a:pt x="546" y="145"/>
                    <a:pt x="391" y="207"/>
                    <a:pt x="267" y="269"/>
                  </a:cubicBezTo>
                  <a:cubicBezTo>
                    <a:pt x="205" y="269"/>
                    <a:pt x="50" y="362"/>
                    <a:pt x="19" y="424"/>
                  </a:cubicBezTo>
                  <a:cubicBezTo>
                    <a:pt x="0" y="535"/>
                    <a:pt x="138" y="558"/>
                    <a:pt x="271" y="558"/>
                  </a:cubicBezTo>
                  <a:cubicBezTo>
                    <a:pt x="360" y="558"/>
                    <a:pt x="447" y="548"/>
                    <a:pt x="484" y="548"/>
                  </a:cubicBezTo>
                  <a:lnTo>
                    <a:pt x="1074" y="424"/>
                  </a:lnTo>
                  <a:cubicBezTo>
                    <a:pt x="1229" y="424"/>
                    <a:pt x="1353" y="362"/>
                    <a:pt x="1508" y="300"/>
                  </a:cubicBezTo>
                  <a:cubicBezTo>
                    <a:pt x="1539" y="269"/>
                    <a:pt x="1694" y="207"/>
                    <a:pt x="1725" y="145"/>
                  </a:cubicBezTo>
                  <a:cubicBezTo>
                    <a:pt x="1758" y="28"/>
                    <a:pt x="1648" y="1"/>
                    <a:pt x="15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112;p60"/>
            <p:cNvSpPr/>
            <p:nvPr/>
          </p:nvSpPr>
          <p:spPr>
            <a:xfrm>
              <a:off x="2698725" y="5031150"/>
              <a:ext cx="38025" cy="14875"/>
            </a:xfrm>
            <a:custGeom>
              <a:avLst/>
              <a:gdLst/>
              <a:ahLst/>
              <a:cxnLst/>
              <a:rect l="l" t="t" r="r" b="b"/>
              <a:pathLst>
                <a:path w="1521" h="595" extrusionOk="0">
                  <a:moveTo>
                    <a:pt x="900" y="1"/>
                  </a:moveTo>
                  <a:cubicBezTo>
                    <a:pt x="590" y="1"/>
                    <a:pt x="342" y="94"/>
                    <a:pt x="155" y="311"/>
                  </a:cubicBezTo>
                  <a:cubicBezTo>
                    <a:pt x="0" y="528"/>
                    <a:pt x="279" y="590"/>
                    <a:pt x="435" y="590"/>
                  </a:cubicBezTo>
                  <a:lnTo>
                    <a:pt x="621" y="590"/>
                  </a:lnTo>
                  <a:cubicBezTo>
                    <a:pt x="650" y="593"/>
                    <a:pt x="678" y="595"/>
                    <a:pt x="707" y="595"/>
                  </a:cubicBezTo>
                  <a:cubicBezTo>
                    <a:pt x="957" y="595"/>
                    <a:pt x="1198" y="478"/>
                    <a:pt x="1365" y="311"/>
                  </a:cubicBezTo>
                  <a:cubicBezTo>
                    <a:pt x="1520" y="94"/>
                    <a:pt x="1241" y="1"/>
                    <a:pt x="10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113;p60"/>
            <p:cNvSpPr/>
            <p:nvPr/>
          </p:nvSpPr>
          <p:spPr>
            <a:xfrm>
              <a:off x="2725075" y="5061400"/>
              <a:ext cx="48125" cy="18625"/>
            </a:xfrm>
            <a:custGeom>
              <a:avLst/>
              <a:gdLst/>
              <a:ahLst/>
              <a:cxnLst/>
              <a:rect l="l" t="t" r="r" b="b"/>
              <a:pathLst>
                <a:path w="1925" h="745" extrusionOk="0">
                  <a:moveTo>
                    <a:pt x="1180" y="1"/>
                  </a:moveTo>
                  <a:cubicBezTo>
                    <a:pt x="683" y="1"/>
                    <a:pt x="1" y="745"/>
                    <a:pt x="776" y="745"/>
                  </a:cubicBezTo>
                  <a:cubicBezTo>
                    <a:pt x="1242" y="745"/>
                    <a:pt x="1924" y="1"/>
                    <a:pt x="11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114;p60"/>
            <p:cNvSpPr/>
            <p:nvPr/>
          </p:nvSpPr>
          <p:spPr>
            <a:xfrm>
              <a:off x="2801075" y="5039675"/>
              <a:ext cx="48900" cy="12450"/>
            </a:xfrm>
            <a:custGeom>
              <a:avLst/>
              <a:gdLst/>
              <a:ahLst/>
              <a:cxnLst/>
              <a:rect l="l" t="t" r="r" b="b"/>
              <a:pathLst>
                <a:path w="1956" h="498" extrusionOk="0">
                  <a:moveTo>
                    <a:pt x="1211" y="1"/>
                  </a:moveTo>
                  <a:cubicBezTo>
                    <a:pt x="869" y="1"/>
                    <a:pt x="1" y="497"/>
                    <a:pt x="745" y="497"/>
                  </a:cubicBezTo>
                  <a:cubicBezTo>
                    <a:pt x="1087" y="497"/>
                    <a:pt x="1955" y="1"/>
                    <a:pt x="12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115;p60"/>
            <p:cNvSpPr/>
            <p:nvPr/>
          </p:nvSpPr>
          <p:spPr>
            <a:xfrm>
              <a:off x="2787900" y="4997800"/>
              <a:ext cx="40350" cy="20350"/>
            </a:xfrm>
            <a:custGeom>
              <a:avLst/>
              <a:gdLst/>
              <a:ahLst/>
              <a:cxnLst/>
              <a:rect l="l" t="t" r="r" b="b"/>
              <a:pathLst>
                <a:path w="1614" h="814" extrusionOk="0">
                  <a:moveTo>
                    <a:pt x="1365" y="1"/>
                  </a:moveTo>
                  <a:cubicBezTo>
                    <a:pt x="1086" y="1"/>
                    <a:pt x="807" y="63"/>
                    <a:pt x="559" y="218"/>
                  </a:cubicBezTo>
                  <a:lnTo>
                    <a:pt x="187" y="528"/>
                  </a:lnTo>
                  <a:cubicBezTo>
                    <a:pt x="1" y="652"/>
                    <a:pt x="32" y="776"/>
                    <a:pt x="249" y="807"/>
                  </a:cubicBezTo>
                  <a:cubicBezTo>
                    <a:pt x="285" y="811"/>
                    <a:pt x="321" y="813"/>
                    <a:pt x="357" y="813"/>
                  </a:cubicBezTo>
                  <a:cubicBezTo>
                    <a:pt x="599" y="813"/>
                    <a:pt x="839" y="725"/>
                    <a:pt x="1055" y="590"/>
                  </a:cubicBezTo>
                  <a:lnTo>
                    <a:pt x="1427" y="311"/>
                  </a:lnTo>
                  <a:cubicBezTo>
                    <a:pt x="1614" y="187"/>
                    <a:pt x="1583" y="32"/>
                    <a:pt x="13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116;p60"/>
            <p:cNvSpPr/>
            <p:nvPr/>
          </p:nvSpPr>
          <p:spPr>
            <a:xfrm>
              <a:off x="2827450" y="4949525"/>
              <a:ext cx="49650" cy="18275"/>
            </a:xfrm>
            <a:custGeom>
              <a:avLst/>
              <a:gdLst/>
              <a:ahLst/>
              <a:cxnLst/>
              <a:rect l="l" t="t" r="r" b="b"/>
              <a:pathLst>
                <a:path w="1986" h="731" extrusionOk="0">
                  <a:moveTo>
                    <a:pt x="1607" y="1"/>
                  </a:moveTo>
                  <a:cubicBezTo>
                    <a:pt x="1395" y="1"/>
                    <a:pt x="1168" y="61"/>
                    <a:pt x="962" y="164"/>
                  </a:cubicBezTo>
                  <a:lnTo>
                    <a:pt x="373" y="443"/>
                  </a:lnTo>
                  <a:cubicBezTo>
                    <a:pt x="280" y="505"/>
                    <a:pt x="1" y="660"/>
                    <a:pt x="249" y="722"/>
                  </a:cubicBezTo>
                  <a:cubicBezTo>
                    <a:pt x="291" y="728"/>
                    <a:pt x="335" y="730"/>
                    <a:pt x="379" y="730"/>
                  </a:cubicBezTo>
                  <a:cubicBezTo>
                    <a:pt x="592" y="730"/>
                    <a:pt x="819" y="670"/>
                    <a:pt x="1024" y="567"/>
                  </a:cubicBezTo>
                  <a:lnTo>
                    <a:pt x="1614" y="288"/>
                  </a:lnTo>
                  <a:cubicBezTo>
                    <a:pt x="1707" y="226"/>
                    <a:pt x="1986" y="71"/>
                    <a:pt x="1738" y="9"/>
                  </a:cubicBezTo>
                  <a:cubicBezTo>
                    <a:pt x="1695" y="3"/>
                    <a:pt x="1652" y="1"/>
                    <a:pt x="16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117;p60"/>
            <p:cNvSpPr/>
            <p:nvPr/>
          </p:nvSpPr>
          <p:spPr>
            <a:xfrm>
              <a:off x="2856000" y="4872350"/>
              <a:ext cx="37950" cy="31975"/>
            </a:xfrm>
            <a:custGeom>
              <a:avLst/>
              <a:gdLst/>
              <a:ahLst/>
              <a:cxnLst/>
              <a:rect l="l" t="t" r="r" b="b"/>
              <a:pathLst>
                <a:path w="1518" h="1279" extrusionOk="0">
                  <a:moveTo>
                    <a:pt x="961" y="0"/>
                  </a:moveTo>
                  <a:cubicBezTo>
                    <a:pt x="698" y="0"/>
                    <a:pt x="404" y="116"/>
                    <a:pt x="316" y="335"/>
                  </a:cubicBezTo>
                  <a:lnTo>
                    <a:pt x="130" y="831"/>
                  </a:lnTo>
                  <a:cubicBezTo>
                    <a:pt x="1" y="1140"/>
                    <a:pt x="244" y="1278"/>
                    <a:pt x="532" y="1278"/>
                  </a:cubicBezTo>
                  <a:cubicBezTo>
                    <a:pt x="795" y="1278"/>
                    <a:pt x="1096" y="1163"/>
                    <a:pt x="1185" y="955"/>
                  </a:cubicBezTo>
                  <a:lnTo>
                    <a:pt x="1402" y="459"/>
                  </a:lnTo>
                  <a:cubicBezTo>
                    <a:pt x="1517" y="147"/>
                    <a:pt x="1258" y="0"/>
                    <a:pt x="9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118;p60"/>
            <p:cNvSpPr/>
            <p:nvPr/>
          </p:nvSpPr>
          <p:spPr>
            <a:xfrm>
              <a:off x="2818925" y="4813250"/>
              <a:ext cx="36475" cy="25150"/>
            </a:xfrm>
            <a:custGeom>
              <a:avLst/>
              <a:gdLst/>
              <a:ahLst/>
              <a:cxnLst/>
              <a:rect l="l" t="t" r="r" b="b"/>
              <a:pathLst>
                <a:path w="1459" h="1006" extrusionOk="0">
                  <a:moveTo>
                    <a:pt x="931" y="0"/>
                  </a:moveTo>
                  <a:cubicBezTo>
                    <a:pt x="652" y="31"/>
                    <a:pt x="404" y="155"/>
                    <a:pt x="279" y="373"/>
                  </a:cubicBezTo>
                  <a:cubicBezTo>
                    <a:pt x="217" y="528"/>
                    <a:pt x="155" y="652"/>
                    <a:pt x="93" y="776"/>
                  </a:cubicBezTo>
                  <a:cubicBezTo>
                    <a:pt x="0" y="900"/>
                    <a:pt x="124" y="931"/>
                    <a:pt x="186" y="962"/>
                  </a:cubicBezTo>
                  <a:cubicBezTo>
                    <a:pt x="274" y="984"/>
                    <a:pt x="362" y="1006"/>
                    <a:pt x="450" y="1006"/>
                  </a:cubicBezTo>
                  <a:cubicBezTo>
                    <a:pt x="486" y="1006"/>
                    <a:pt x="522" y="1002"/>
                    <a:pt x="559" y="993"/>
                  </a:cubicBezTo>
                  <a:cubicBezTo>
                    <a:pt x="807" y="962"/>
                    <a:pt x="1055" y="838"/>
                    <a:pt x="1210" y="621"/>
                  </a:cubicBezTo>
                  <a:lnTo>
                    <a:pt x="1396" y="218"/>
                  </a:lnTo>
                  <a:cubicBezTo>
                    <a:pt x="1458" y="93"/>
                    <a:pt x="1334" y="62"/>
                    <a:pt x="1272" y="31"/>
                  </a:cubicBezTo>
                  <a:cubicBezTo>
                    <a:pt x="1179" y="0"/>
                    <a:pt x="1024" y="0"/>
                    <a:pt x="9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119;p60"/>
            <p:cNvSpPr/>
            <p:nvPr/>
          </p:nvSpPr>
          <p:spPr>
            <a:xfrm>
              <a:off x="2785575" y="4758875"/>
              <a:ext cx="37250" cy="21050"/>
            </a:xfrm>
            <a:custGeom>
              <a:avLst/>
              <a:gdLst/>
              <a:ahLst/>
              <a:cxnLst/>
              <a:rect l="l" t="t" r="r" b="b"/>
              <a:pathLst>
                <a:path w="1490" h="842" extrusionOk="0">
                  <a:moveTo>
                    <a:pt x="591" y="1"/>
                  </a:moveTo>
                  <a:cubicBezTo>
                    <a:pt x="337" y="1"/>
                    <a:pt x="118" y="180"/>
                    <a:pt x="31" y="438"/>
                  </a:cubicBezTo>
                  <a:cubicBezTo>
                    <a:pt x="0" y="749"/>
                    <a:pt x="342" y="842"/>
                    <a:pt x="559" y="842"/>
                  </a:cubicBezTo>
                  <a:lnTo>
                    <a:pt x="869" y="842"/>
                  </a:lnTo>
                  <a:cubicBezTo>
                    <a:pt x="1148" y="842"/>
                    <a:pt x="1396" y="655"/>
                    <a:pt x="1489" y="376"/>
                  </a:cubicBezTo>
                  <a:cubicBezTo>
                    <a:pt x="1489" y="97"/>
                    <a:pt x="1179" y="4"/>
                    <a:pt x="962" y="4"/>
                  </a:cubicBezTo>
                  <a:lnTo>
                    <a:pt x="652" y="4"/>
                  </a:lnTo>
                  <a:cubicBezTo>
                    <a:pt x="632" y="2"/>
                    <a:pt x="611" y="1"/>
                    <a:pt x="5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120;p60"/>
            <p:cNvSpPr/>
            <p:nvPr/>
          </p:nvSpPr>
          <p:spPr>
            <a:xfrm>
              <a:off x="2884225" y="4765475"/>
              <a:ext cx="50275" cy="21425"/>
            </a:xfrm>
            <a:custGeom>
              <a:avLst/>
              <a:gdLst/>
              <a:ahLst/>
              <a:cxnLst/>
              <a:rect l="l" t="t" r="r" b="b"/>
              <a:pathLst>
                <a:path w="2011" h="857" extrusionOk="0">
                  <a:moveTo>
                    <a:pt x="918" y="1"/>
                  </a:moveTo>
                  <a:cubicBezTo>
                    <a:pt x="838" y="1"/>
                    <a:pt x="757" y="7"/>
                    <a:pt x="676" y="19"/>
                  </a:cubicBezTo>
                  <a:cubicBezTo>
                    <a:pt x="459" y="81"/>
                    <a:pt x="87" y="174"/>
                    <a:pt x="25" y="422"/>
                  </a:cubicBezTo>
                  <a:cubicBezTo>
                    <a:pt x="0" y="621"/>
                    <a:pt x="233" y="681"/>
                    <a:pt x="407" y="681"/>
                  </a:cubicBezTo>
                  <a:cubicBezTo>
                    <a:pt x="451" y="681"/>
                    <a:pt x="490" y="677"/>
                    <a:pt x="521" y="671"/>
                  </a:cubicBezTo>
                  <a:lnTo>
                    <a:pt x="614" y="671"/>
                  </a:lnTo>
                  <a:cubicBezTo>
                    <a:pt x="645" y="702"/>
                    <a:pt x="707" y="733"/>
                    <a:pt x="769" y="764"/>
                  </a:cubicBezTo>
                  <a:cubicBezTo>
                    <a:pt x="878" y="826"/>
                    <a:pt x="1002" y="857"/>
                    <a:pt x="1130" y="857"/>
                  </a:cubicBezTo>
                  <a:cubicBezTo>
                    <a:pt x="1258" y="857"/>
                    <a:pt x="1390" y="826"/>
                    <a:pt x="1514" y="764"/>
                  </a:cubicBezTo>
                  <a:cubicBezTo>
                    <a:pt x="1638" y="702"/>
                    <a:pt x="2010" y="485"/>
                    <a:pt x="1824" y="298"/>
                  </a:cubicBezTo>
                  <a:cubicBezTo>
                    <a:pt x="1551" y="100"/>
                    <a:pt x="1238" y="1"/>
                    <a:pt x="9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121;p60"/>
            <p:cNvSpPr/>
            <p:nvPr/>
          </p:nvSpPr>
          <p:spPr>
            <a:xfrm>
              <a:off x="2943000" y="4810175"/>
              <a:ext cx="46550" cy="20125"/>
            </a:xfrm>
            <a:custGeom>
              <a:avLst/>
              <a:gdLst/>
              <a:ahLst/>
              <a:cxnLst/>
              <a:rect l="l" t="t" r="r" b="b"/>
              <a:pathLst>
                <a:path w="1862" h="805" extrusionOk="0">
                  <a:moveTo>
                    <a:pt x="874" y="0"/>
                  </a:moveTo>
                  <a:cubicBezTo>
                    <a:pt x="695" y="0"/>
                    <a:pt x="511" y="48"/>
                    <a:pt x="342" y="154"/>
                  </a:cubicBezTo>
                  <a:cubicBezTo>
                    <a:pt x="218" y="216"/>
                    <a:pt x="0" y="465"/>
                    <a:pt x="249" y="558"/>
                  </a:cubicBezTo>
                  <a:lnTo>
                    <a:pt x="714" y="775"/>
                  </a:lnTo>
                  <a:cubicBezTo>
                    <a:pt x="802" y="794"/>
                    <a:pt x="891" y="805"/>
                    <a:pt x="977" y="805"/>
                  </a:cubicBezTo>
                  <a:cubicBezTo>
                    <a:pt x="1164" y="805"/>
                    <a:pt x="1341" y="757"/>
                    <a:pt x="1489" y="651"/>
                  </a:cubicBezTo>
                  <a:cubicBezTo>
                    <a:pt x="1644" y="558"/>
                    <a:pt x="1862" y="341"/>
                    <a:pt x="1613" y="247"/>
                  </a:cubicBezTo>
                  <a:lnTo>
                    <a:pt x="1117" y="30"/>
                  </a:lnTo>
                  <a:cubicBezTo>
                    <a:pt x="1039" y="11"/>
                    <a:pt x="957" y="0"/>
                    <a:pt x="8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122;p60"/>
            <p:cNvSpPr/>
            <p:nvPr/>
          </p:nvSpPr>
          <p:spPr>
            <a:xfrm>
              <a:off x="2937575" y="4874500"/>
              <a:ext cx="34925" cy="19425"/>
            </a:xfrm>
            <a:custGeom>
              <a:avLst/>
              <a:gdLst/>
              <a:ahLst/>
              <a:cxnLst/>
              <a:rect l="l" t="t" r="r" b="b"/>
              <a:pathLst>
                <a:path w="1397" h="777" extrusionOk="0">
                  <a:moveTo>
                    <a:pt x="652" y="1"/>
                  </a:moveTo>
                  <a:cubicBezTo>
                    <a:pt x="435" y="1"/>
                    <a:pt x="62" y="187"/>
                    <a:pt x="31" y="435"/>
                  </a:cubicBezTo>
                  <a:cubicBezTo>
                    <a:pt x="0" y="714"/>
                    <a:pt x="341" y="776"/>
                    <a:pt x="559" y="776"/>
                  </a:cubicBezTo>
                  <a:lnTo>
                    <a:pt x="745" y="776"/>
                  </a:lnTo>
                  <a:cubicBezTo>
                    <a:pt x="993" y="776"/>
                    <a:pt x="1334" y="621"/>
                    <a:pt x="1365" y="342"/>
                  </a:cubicBezTo>
                  <a:cubicBezTo>
                    <a:pt x="1396" y="94"/>
                    <a:pt x="1055" y="1"/>
                    <a:pt x="8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123;p60"/>
            <p:cNvSpPr/>
            <p:nvPr/>
          </p:nvSpPr>
          <p:spPr>
            <a:xfrm>
              <a:off x="2932925" y="4962150"/>
              <a:ext cx="48875" cy="15525"/>
            </a:xfrm>
            <a:custGeom>
              <a:avLst/>
              <a:gdLst/>
              <a:ahLst/>
              <a:cxnLst/>
              <a:rect l="l" t="t" r="r" b="b"/>
              <a:pathLst>
                <a:path w="1955" h="621" extrusionOk="0">
                  <a:moveTo>
                    <a:pt x="1210" y="0"/>
                  </a:moveTo>
                  <a:cubicBezTo>
                    <a:pt x="776" y="0"/>
                    <a:pt x="0" y="620"/>
                    <a:pt x="776" y="620"/>
                  </a:cubicBezTo>
                  <a:cubicBezTo>
                    <a:pt x="1179" y="620"/>
                    <a:pt x="1954" y="0"/>
                    <a:pt x="1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124;p60"/>
            <p:cNvSpPr/>
            <p:nvPr/>
          </p:nvSpPr>
          <p:spPr>
            <a:xfrm>
              <a:off x="2895700" y="5017975"/>
              <a:ext cx="40350" cy="21725"/>
            </a:xfrm>
            <a:custGeom>
              <a:avLst/>
              <a:gdLst/>
              <a:ahLst/>
              <a:cxnLst/>
              <a:rect l="l" t="t" r="r" b="b"/>
              <a:pathLst>
                <a:path w="1614" h="869" extrusionOk="0">
                  <a:moveTo>
                    <a:pt x="869" y="0"/>
                  </a:moveTo>
                  <a:cubicBezTo>
                    <a:pt x="217" y="0"/>
                    <a:pt x="0" y="869"/>
                    <a:pt x="776" y="869"/>
                  </a:cubicBezTo>
                  <a:cubicBezTo>
                    <a:pt x="1427" y="869"/>
                    <a:pt x="1613" y="0"/>
                    <a:pt x="8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125;p60"/>
            <p:cNvSpPr/>
            <p:nvPr/>
          </p:nvSpPr>
          <p:spPr>
            <a:xfrm>
              <a:off x="2938000" y="5058700"/>
              <a:ext cx="44350" cy="17050"/>
            </a:xfrm>
            <a:custGeom>
              <a:avLst/>
              <a:gdLst/>
              <a:ahLst/>
              <a:cxnLst/>
              <a:rect l="l" t="t" r="r" b="b"/>
              <a:pathLst>
                <a:path w="1774" h="682" extrusionOk="0">
                  <a:moveTo>
                    <a:pt x="1405" y="1"/>
                  </a:moveTo>
                  <a:cubicBezTo>
                    <a:pt x="1344" y="1"/>
                    <a:pt x="1289" y="7"/>
                    <a:pt x="1255" y="15"/>
                  </a:cubicBezTo>
                  <a:lnTo>
                    <a:pt x="666" y="109"/>
                  </a:lnTo>
                  <a:cubicBezTo>
                    <a:pt x="480" y="140"/>
                    <a:pt x="76" y="233"/>
                    <a:pt x="45" y="481"/>
                  </a:cubicBezTo>
                  <a:cubicBezTo>
                    <a:pt x="0" y="638"/>
                    <a:pt x="200" y="682"/>
                    <a:pt x="361" y="682"/>
                  </a:cubicBezTo>
                  <a:cubicBezTo>
                    <a:pt x="422" y="682"/>
                    <a:pt x="477" y="675"/>
                    <a:pt x="511" y="667"/>
                  </a:cubicBezTo>
                  <a:lnTo>
                    <a:pt x="1100" y="574"/>
                  </a:lnTo>
                  <a:cubicBezTo>
                    <a:pt x="1286" y="543"/>
                    <a:pt x="1689" y="450"/>
                    <a:pt x="1751" y="202"/>
                  </a:cubicBezTo>
                  <a:cubicBezTo>
                    <a:pt x="1774" y="44"/>
                    <a:pt x="1568" y="1"/>
                    <a:pt x="14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126;p60"/>
            <p:cNvSpPr/>
            <p:nvPr/>
          </p:nvSpPr>
          <p:spPr>
            <a:xfrm>
              <a:off x="3052350" y="5035200"/>
              <a:ext cx="38800" cy="26825"/>
            </a:xfrm>
            <a:custGeom>
              <a:avLst/>
              <a:gdLst/>
              <a:ahLst/>
              <a:cxnLst/>
              <a:rect l="l" t="t" r="r" b="b"/>
              <a:pathLst>
                <a:path w="1552" h="1073" extrusionOk="0">
                  <a:moveTo>
                    <a:pt x="973" y="0"/>
                  </a:moveTo>
                  <a:cubicBezTo>
                    <a:pt x="819" y="0"/>
                    <a:pt x="664" y="47"/>
                    <a:pt x="527" y="149"/>
                  </a:cubicBezTo>
                  <a:lnTo>
                    <a:pt x="248" y="366"/>
                  </a:lnTo>
                  <a:cubicBezTo>
                    <a:pt x="31" y="490"/>
                    <a:pt x="0" y="800"/>
                    <a:pt x="186" y="986"/>
                  </a:cubicBezTo>
                  <a:cubicBezTo>
                    <a:pt x="298" y="1042"/>
                    <a:pt x="428" y="1073"/>
                    <a:pt x="558" y="1073"/>
                  </a:cubicBezTo>
                  <a:cubicBezTo>
                    <a:pt x="716" y="1073"/>
                    <a:pt x="873" y="1027"/>
                    <a:pt x="993" y="924"/>
                  </a:cubicBezTo>
                  <a:cubicBezTo>
                    <a:pt x="1086" y="862"/>
                    <a:pt x="1179" y="769"/>
                    <a:pt x="1303" y="707"/>
                  </a:cubicBezTo>
                  <a:cubicBezTo>
                    <a:pt x="1520" y="583"/>
                    <a:pt x="1551" y="273"/>
                    <a:pt x="1334" y="87"/>
                  </a:cubicBezTo>
                  <a:cubicBezTo>
                    <a:pt x="1222" y="31"/>
                    <a:pt x="1098" y="0"/>
                    <a:pt x="9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127;p60"/>
            <p:cNvSpPr/>
            <p:nvPr/>
          </p:nvSpPr>
          <p:spPr>
            <a:xfrm>
              <a:off x="3031400" y="4987975"/>
              <a:ext cx="55850" cy="24350"/>
            </a:xfrm>
            <a:custGeom>
              <a:avLst/>
              <a:gdLst/>
              <a:ahLst/>
              <a:cxnLst/>
              <a:rect l="l" t="t" r="r" b="b"/>
              <a:pathLst>
                <a:path w="2234" h="974" extrusionOk="0">
                  <a:moveTo>
                    <a:pt x="1805" y="1"/>
                  </a:moveTo>
                  <a:cubicBezTo>
                    <a:pt x="1629" y="1"/>
                    <a:pt x="1429" y="58"/>
                    <a:pt x="1334" y="115"/>
                  </a:cubicBezTo>
                  <a:lnTo>
                    <a:pt x="466" y="487"/>
                  </a:lnTo>
                  <a:cubicBezTo>
                    <a:pt x="342" y="549"/>
                    <a:pt x="1" y="735"/>
                    <a:pt x="156" y="890"/>
                  </a:cubicBezTo>
                  <a:cubicBezTo>
                    <a:pt x="216" y="950"/>
                    <a:pt x="318" y="973"/>
                    <a:pt x="429" y="973"/>
                  </a:cubicBezTo>
                  <a:cubicBezTo>
                    <a:pt x="606" y="973"/>
                    <a:pt x="805" y="916"/>
                    <a:pt x="900" y="859"/>
                  </a:cubicBezTo>
                  <a:lnTo>
                    <a:pt x="1769" y="487"/>
                  </a:lnTo>
                  <a:cubicBezTo>
                    <a:pt x="1893" y="425"/>
                    <a:pt x="2234" y="239"/>
                    <a:pt x="2079" y="84"/>
                  </a:cubicBezTo>
                  <a:cubicBezTo>
                    <a:pt x="2019" y="24"/>
                    <a:pt x="1917" y="1"/>
                    <a:pt x="18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4128;p60"/>
            <p:cNvSpPr/>
            <p:nvPr/>
          </p:nvSpPr>
          <p:spPr>
            <a:xfrm>
              <a:off x="3026750" y="4933300"/>
              <a:ext cx="41900" cy="29350"/>
            </a:xfrm>
            <a:custGeom>
              <a:avLst/>
              <a:gdLst/>
              <a:ahLst/>
              <a:cxnLst/>
              <a:rect l="l" t="t" r="r" b="b"/>
              <a:pathLst>
                <a:path w="1676" h="1174" extrusionOk="0">
                  <a:moveTo>
                    <a:pt x="1137" y="1"/>
                  </a:moveTo>
                  <a:cubicBezTo>
                    <a:pt x="927" y="1"/>
                    <a:pt x="718" y="87"/>
                    <a:pt x="559" y="224"/>
                  </a:cubicBezTo>
                  <a:lnTo>
                    <a:pt x="187" y="627"/>
                  </a:lnTo>
                  <a:cubicBezTo>
                    <a:pt x="0" y="782"/>
                    <a:pt x="94" y="1092"/>
                    <a:pt x="311" y="1154"/>
                  </a:cubicBezTo>
                  <a:cubicBezTo>
                    <a:pt x="375" y="1167"/>
                    <a:pt x="439" y="1173"/>
                    <a:pt x="501" y="1173"/>
                  </a:cubicBezTo>
                  <a:cubicBezTo>
                    <a:pt x="735" y="1173"/>
                    <a:pt x="945" y="1084"/>
                    <a:pt x="1117" y="937"/>
                  </a:cubicBezTo>
                  <a:lnTo>
                    <a:pt x="1520" y="534"/>
                  </a:lnTo>
                  <a:cubicBezTo>
                    <a:pt x="1676" y="379"/>
                    <a:pt x="1613" y="68"/>
                    <a:pt x="1365" y="37"/>
                  </a:cubicBezTo>
                  <a:cubicBezTo>
                    <a:pt x="1291" y="12"/>
                    <a:pt x="1214" y="1"/>
                    <a:pt x="11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4129;p60"/>
            <p:cNvSpPr/>
            <p:nvPr/>
          </p:nvSpPr>
          <p:spPr>
            <a:xfrm>
              <a:off x="3002700" y="4882200"/>
              <a:ext cx="39575" cy="22500"/>
            </a:xfrm>
            <a:custGeom>
              <a:avLst/>
              <a:gdLst/>
              <a:ahLst/>
              <a:cxnLst/>
              <a:rect l="l" t="t" r="r" b="b"/>
              <a:pathLst>
                <a:path w="1583" h="900" extrusionOk="0">
                  <a:moveTo>
                    <a:pt x="1081" y="1"/>
                  </a:moveTo>
                  <a:cubicBezTo>
                    <a:pt x="993" y="1"/>
                    <a:pt x="908" y="14"/>
                    <a:pt x="838" y="34"/>
                  </a:cubicBezTo>
                  <a:lnTo>
                    <a:pt x="559" y="127"/>
                  </a:lnTo>
                  <a:cubicBezTo>
                    <a:pt x="342" y="189"/>
                    <a:pt x="1" y="375"/>
                    <a:pt x="94" y="655"/>
                  </a:cubicBezTo>
                  <a:cubicBezTo>
                    <a:pt x="139" y="833"/>
                    <a:pt x="360" y="899"/>
                    <a:pt x="550" y="899"/>
                  </a:cubicBezTo>
                  <a:cubicBezTo>
                    <a:pt x="624" y="899"/>
                    <a:pt x="693" y="889"/>
                    <a:pt x="745" y="872"/>
                  </a:cubicBezTo>
                  <a:lnTo>
                    <a:pt x="1056" y="779"/>
                  </a:lnTo>
                  <a:cubicBezTo>
                    <a:pt x="1242" y="717"/>
                    <a:pt x="1583" y="530"/>
                    <a:pt x="1521" y="251"/>
                  </a:cubicBezTo>
                  <a:cubicBezTo>
                    <a:pt x="1458" y="62"/>
                    <a:pt x="1265" y="1"/>
                    <a:pt x="10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4130;p60"/>
            <p:cNvSpPr/>
            <p:nvPr/>
          </p:nvSpPr>
          <p:spPr>
            <a:xfrm>
              <a:off x="3142300" y="4835950"/>
              <a:ext cx="41900" cy="20450"/>
            </a:xfrm>
            <a:custGeom>
              <a:avLst/>
              <a:gdLst/>
              <a:ahLst/>
              <a:cxnLst/>
              <a:rect l="l" t="t" r="r" b="b"/>
              <a:pathLst>
                <a:path w="1676" h="818" extrusionOk="0">
                  <a:moveTo>
                    <a:pt x="773" y="0"/>
                  </a:moveTo>
                  <a:cubicBezTo>
                    <a:pt x="551" y="0"/>
                    <a:pt x="351" y="76"/>
                    <a:pt x="186" y="240"/>
                  </a:cubicBezTo>
                  <a:cubicBezTo>
                    <a:pt x="0" y="364"/>
                    <a:pt x="93" y="674"/>
                    <a:pt x="311" y="705"/>
                  </a:cubicBezTo>
                  <a:lnTo>
                    <a:pt x="683" y="798"/>
                  </a:lnTo>
                  <a:cubicBezTo>
                    <a:pt x="748" y="811"/>
                    <a:pt x="811" y="818"/>
                    <a:pt x="873" y="818"/>
                  </a:cubicBezTo>
                  <a:cubicBezTo>
                    <a:pt x="1107" y="818"/>
                    <a:pt x="1317" y="729"/>
                    <a:pt x="1489" y="581"/>
                  </a:cubicBezTo>
                  <a:cubicBezTo>
                    <a:pt x="1675" y="426"/>
                    <a:pt x="1613" y="147"/>
                    <a:pt x="1365" y="116"/>
                  </a:cubicBezTo>
                  <a:lnTo>
                    <a:pt x="993" y="23"/>
                  </a:lnTo>
                  <a:cubicBezTo>
                    <a:pt x="918" y="8"/>
                    <a:pt x="844" y="0"/>
                    <a:pt x="7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4131;p60"/>
            <p:cNvSpPr/>
            <p:nvPr/>
          </p:nvSpPr>
          <p:spPr>
            <a:xfrm>
              <a:off x="3119025" y="4900875"/>
              <a:ext cx="41900" cy="21750"/>
            </a:xfrm>
            <a:custGeom>
              <a:avLst/>
              <a:gdLst/>
              <a:ahLst/>
              <a:cxnLst/>
              <a:rect l="l" t="t" r="r" b="b"/>
              <a:pathLst>
                <a:path w="1676" h="870" extrusionOk="0">
                  <a:moveTo>
                    <a:pt x="621" y="1"/>
                  </a:moveTo>
                  <a:cubicBezTo>
                    <a:pt x="342" y="1"/>
                    <a:pt x="94" y="187"/>
                    <a:pt x="32" y="466"/>
                  </a:cubicBezTo>
                  <a:cubicBezTo>
                    <a:pt x="1" y="776"/>
                    <a:pt x="311" y="869"/>
                    <a:pt x="559" y="869"/>
                  </a:cubicBezTo>
                  <a:lnTo>
                    <a:pt x="1055" y="869"/>
                  </a:lnTo>
                  <a:cubicBezTo>
                    <a:pt x="1335" y="869"/>
                    <a:pt x="1583" y="652"/>
                    <a:pt x="1645" y="373"/>
                  </a:cubicBezTo>
                  <a:cubicBezTo>
                    <a:pt x="1676" y="94"/>
                    <a:pt x="1366" y="1"/>
                    <a:pt x="11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4132;p60"/>
            <p:cNvSpPr/>
            <p:nvPr/>
          </p:nvSpPr>
          <p:spPr>
            <a:xfrm>
              <a:off x="3131450" y="4972875"/>
              <a:ext cx="43450" cy="14225"/>
            </a:xfrm>
            <a:custGeom>
              <a:avLst/>
              <a:gdLst/>
              <a:ahLst/>
              <a:cxnLst/>
              <a:rect l="l" t="t" r="r" b="b"/>
              <a:pathLst>
                <a:path w="1738" h="569" extrusionOk="0">
                  <a:moveTo>
                    <a:pt x="814" y="1"/>
                  </a:moveTo>
                  <a:cubicBezTo>
                    <a:pt x="570" y="1"/>
                    <a:pt x="350" y="118"/>
                    <a:pt x="155" y="285"/>
                  </a:cubicBezTo>
                  <a:cubicBezTo>
                    <a:pt x="0" y="502"/>
                    <a:pt x="310" y="564"/>
                    <a:pt x="465" y="564"/>
                  </a:cubicBezTo>
                  <a:lnTo>
                    <a:pt x="838" y="564"/>
                  </a:lnTo>
                  <a:cubicBezTo>
                    <a:pt x="866" y="567"/>
                    <a:pt x="895" y="568"/>
                    <a:pt x="924" y="568"/>
                  </a:cubicBezTo>
                  <a:cubicBezTo>
                    <a:pt x="1173" y="568"/>
                    <a:pt x="1415" y="451"/>
                    <a:pt x="1582" y="285"/>
                  </a:cubicBezTo>
                  <a:cubicBezTo>
                    <a:pt x="1737" y="67"/>
                    <a:pt x="1458" y="5"/>
                    <a:pt x="1303" y="5"/>
                  </a:cubicBezTo>
                  <a:lnTo>
                    <a:pt x="900" y="5"/>
                  </a:lnTo>
                  <a:cubicBezTo>
                    <a:pt x="871" y="2"/>
                    <a:pt x="842" y="1"/>
                    <a:pt x="8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4133;p60"/>
            <p:cNvSpPr/>
            <p:nvPr/>
          </p:nvSpPr>
          <p:spPr>
            <a:xfrm>
              <a:off x="3146175" y="5025725"/>
              <a:ext cx="31825" cy="21750"/>
            </a:xfrm>
            <a:custGeom>
              <a:avLst/>
              <a:gdLst/>
              <a:ahLst/>
              <a:cxnLst/>
              <a:rect l="l" t="t" r="r" b="b"/>
              <a:pathLst>
                <a:path w="1273" h="870" extrusionOk="0">
                  <a:moveTo>
                    <a:pt x="652" y="1"/>
                  </a:moveTo>
                  <a:cubicBezTo>
                    <a:pt x="404" y="1"/>
                    <a:pt x="31" y="187"/>
                    <a:pt x="0" y="466"/>
                  </a:cubicBezTo>
                  <a:cubicBezTo>
                    <a:pt x="0" y="745"/>
                    <a:pt x="311" y="869"/>
                    <a:pt x="528" y="869"/>
                  </a:cubicBezTo>
                  <a:lnTo>
                    <a:pt x="652" y="869"/>
                  </a:lnTo>
                  <a:cubicBezTo>
                    <a:pt x="869" y="869"/>
                    <a:pt x="1210" y="652"/>
                    <a:pt x="1241" y="404"/>
                  </a:cubicBezTo>
                  <a:cubicBezTo>
                    <a:pt x="1272" y="125"/>
                    <a:pt x="962" y="1"/>
                    <a:pt x="7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4134;p60"/>
            <p:cNvSpPr/>
            <p:nvPr/>
          </p:nvSpPr>
          <p:spPr>
            <a:xfrm>
              <a:off x="3212875" y="5028700"/>
              <a:ext cx="38025" cy="15000"/>
            </a:xfrm>
            <a:custGeom>
              <a:avLst/>
              <a:gdLst/>
              <a:ahLst/>
              <a:cxnLst/>
              <a:rect l="l" t="t" r="r" b="b"/>
              <a:pathLst>
                <a:path w="1521" h="600" extrusionOk="0">
                  <a:moveTo>
                    <a:pt x="806" y="1"/>
                  </a:moveTo>
                  <a:cubicBezTo>
                    <a:pt x="539" y="1"/>
                    <a:pt x="322" y="118"/>
                    <a:pt x="155" y="285"/>
                  </a:cubicBezTo>
                  <a:cubicBezTo>
                    <a:pt x="0" y="502"/>
                    <a:pt x="279" y="595"/>
                    <a:pt x="434" y="595"/>
                  </a:cubicBezTo>
                  <a:lnTo>
                    <a:pt x="652" y="595"/>
                  </a:lnTo>
                  <a:cubicBezTo>
                    <a:pt x="680" y="598"/>
                    <a:pt x="709" y="600"/>
                    <a:pt x="737" y="600"/>
                  </a:cubicBezTo>
                  <a:cubicBezTo>
                    <a:pt x="981" y="600"/>
                    <a:pt x="1198" y="483"/>
                    <a:pt x="1365" y="316"/>
                  </a:cubicBezTo>
                  <a:cubicBezTo>
                    <a:pt x="1520" y="99"/>
                    <a:pt x="1241" y="6"/>
                    <a:pt x="1086" y="6"/>
                  </a:cubicBezTo>
                  <a:lnTo>
                    <a:pt x="900" y="6"/>
                  </a:lnTo>
                  <a:cubicBezTo>
                    <a:pt x="868" y="3"/>
                    <a:pt x="836" y="1"/>
                    <a:pt x="8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4135;p60"/>
            <p:cNvSpPr/>
            <p:nvPr/>
          </p:nvSpPr>
          <p:spPr>
            <a:xfrm>
              <a:off x="3222175" y="4976100"/>
              <a:ext cx="48875" cy="17075"/>
            </a:xfrm>
            <a:custGeom>
              <a:avLst/>
              <a:gdLst/>
              <a:ahLst/>
              <a:cxnLst/>
              <a:rect l="l" t="t" r="r" b="b"/>
              <a:pathLst>
                <a:path w="1955" h="683" extrusionOk="0">
                  <a:moveTo>
                    <a:pt x="1179" y="0"/>
                  </a:moveTo>
                  <a:cubicBezTo>
                    <a:pt x="745" y="0"/>
                    <a:pt x="0" y="683"/>
                    <a:pt x="776" y="683"/>
                  </a:cubicBezTo>
                  <a:cubicBezTo>
                    <a:pt x="1210" y="683"/>
                    <a:pt x="1955" y="0"/>
                    <a:pt x="1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4136;p60"/>
            <p:cNvSpPr/>
            <p:nvPr/>
          </p:nvSpPr>
          <p:spPr>
            <a:xfrm>
              <a:off x="3192700" y="4936550"/>
              <a:ext cx="48875" cy="13975"/>
            </a:xfrm>
            <a:custGeom>
              <a:avLst/>
              <a:gdLst/>
              <a:ahLst/>
              <a:cxnLst/>
              <a:rect l="l" t="t" r="r" b="b"/>
              <a:pathLst>
                <a:path w="1955" h="559" extrusionOk="0">
                  <a:moveTo>
                    <a:pt x="1210" y="0"/>
                  </a:moveTo>
                  <a:cubicBezTo>
                    <a:pt x="838" y="0"/>
                    <a:pt x="1" y="559"/>
                    <a:pt x="745" y="559"/>
                  </a:cubicBezTo>
                  <a:cubicBezTo>
                    <a:pt x="1148" y="559"/>
                    <a:pt x="1955" y="0"/>
                    <a:pt x="1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4137;p60"/>
            <p:cNvSpPr/>
            <p:nvPr/>
          </p:nvSpPr>
          <p:spPr>
            <a:xfrm>
              <a:off x="3189600" y="4876050"/>
              <a:ext cx="45775" cy="11675"/>
            </a:xfrm>
            <a:custGeom>
              <a:avLst/>
              <a:gdLst/>
              <a:ahLst/>
              <a:cxnLst/>
              <a:rect l="l" t="t" r="r" b="b"/>
              <a:pathLst>
                <a:path w="1831" h="467" extrusionOk="0">
                  <a:moveTo>
                    <a:pt x="1272" y="1"/>
                  </a:moveTo>
                  <a:cubicBezTo>
                    <a:pt x="1024" y="1"/>
                    <a:pt x="1" y="466"/>
                    <a:pt x="559" y="466"/>
                  </a:cubicBezTo>
                  <a:cubicBezTo>
                    <a:pt x="807" y="466"/>
                    <a:pt x="1831" y="1"/>
                    <a:pt x="12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4138;p60"/>
            <p:cNvSpPr/>
            <p:nvPr/>
          </p:nvSpPr>
          <p:spPr>
            <a:xfrm>
              <a:off x="3135325" y="4773150"/>
              <a:ext cx="38800" cy="24500"/>
            </a:xfrm>
            <a:custGeom>
              <a:avLst/>
              <a:gdLst/>
              <a:ahLst/>
              <a:cxnLst/>
              <a:rect l="l" t="t" r="r" b="b"/>
              <a:pathLst>
                <a:path w="1552" h="980" extrusionOk="0">
                  <a:moveTo>
                    <a:pt x="989" y="0"/>
                  </a:moveTo>
                  <a:cubicBezTo>
                    <a:pt x="926" y="0"/>
                    <a:pt x="864" y="8"/>
                    <a:pt x="807" y="22"/>
                  </a:cubicBezTo>
                  <a:lnTo>
                    <a:pt x="528" y="146"/>
                  </a:lnTo>
                  <a:cubicBezTo>
                    <a:pt x="310" y="209"/>
                    <a:pt x="0" y="395"/>
                    <a:pt x="62" y="705"/>
                  </a:cubicBezTo>
                  <a:cubicBezTo>
                    <a:pt x="130" y="908"/>
                    <a:pt x="346" y="980"/>
                    <a:pt x="542" y="980"/>
                  </a:cubicBezTo>
                  <a:cubicBezTo>
                    <a:pt x="615" y="980"/>
                    <a:pt x="686" y="970"/>
                    <a:pt x="745" y="953"/>
                  </a:cubicBezTo>
                  <a:lnTo>
                    <a:pt x="1024" y="860"/>
                  </a:lnTo>
                  <a:cubicBezTo>
                    <a:pt x="1272" y="767"/>
                    <a:pt x="1551" y="581"/>
                    <a:pt x="1489" y="302"/>
                  </a:cubicBezTo>
                  <a:cubicBezTo>
                    <a:pt x="1417" y="87"/>
                    <a:pt x="1199" y="0"/>
                    <a:pt x="9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4139;p60"/>
            <p:cNvSpPr/>
            <p:nvPr/>
          </p:nvSpPr>
          <p:spPr>
            <a:xfrm>
              <a:off x="3120575" y="4712600"/>
              <a:ext cx="46550" cy="31025"/>
            </a:xfrm>
            <a:custGeom>
              <a:avLst/>
              <a:gdLst/>
              <a:ahLst/>
              <a:cxnLst/>
              <a:rect l="l" t="t" r="r" b="b"/>
              <a:pathLst>
                <a:path w="1862" h="1241" extrusionOk="0">
                  <a:moveTo>
                    <a:pt x="1284" y="0"/>
                  </a:moveTo>
                  <a:cubicBezTo>
                    <a:pt x="1130" y="0"/>
                    <a:pt x="975" y="47"/>
                    <a:pt x="838" y="149"/>
                  </a:cubicBezTo>
                  <a:lnTo>
                    <a:pt x="280" y="583"/>
                  </a:lnTo>
                  <a:cubicBezTo>
                    <a:pt x="94" y="707"/>
                    <a:pt x="1" y="987"/>
                    <a:pt x="218" y="1142"/>
                  </a:cubicBezTo>
                  <a:cubicBezTo>
                    <a:pt x="325" y="1209"/>
                    <a:pt x="444" y="1241"/>
                    <a:pt x="564" y="1241"/>
                  </a:cubicBezTo>
                  <a:cubicBezTo>
                    <a:pt x="723" y="1241"/>
                    <a:pt x="884" y="1185"/>
                    <a:pt x="1024" y="1080"/>
                  </a:cubicBezTo>
                  <a:lnTo>
                    <a:pt x="1583" y="645"/>
                  </a:lnTo>
                  <a:cubicBezTo>
                    <a:pt x="1769" y="521"/>
                    <a:pt x="1862" y="242"/>
                    <a:pt x="1645" y="87"/>
                  </a:cubicBezTo>
                  <a:cubicBezTo>
                    <a:pt x="1533" y="31"/>
                    <a:pt x="1409" y="0"/>
                    <a:pt x="12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4140;p60"/>
            <p:cNvSpPr/>
            <p:nvPr/>
          </p:nvSpPr>
          <p:spPr>
            <a:xfrm>
              <a:off x="3114375" y="4658150"/>
              <a:ext cx="37250" cy="14750"/>
            </a:xfrm>
            <a:custGeom>
              <a:avLst/>
              <a:gdLst/>
              <a:ahLst/>
              <a:cxnLst/>
              <a:rect l="l" t="t" r="r" b="b"/>
              <a:pathLst>
                <a:path w="1490" h="590" extrusionOk="0">
                  <a:moveTo>
                    <a:pt x="1024" y="1"/>
                  </a:moveTo>
                  <a:cubicBezTo>
                    <a:pt x="745" y="1"/>
                    <a:pt x="466" y="94"/>
                    <a:pt x="280" y="280"/>
                  </a:cubicBezTo>
                  <a:lnTo>
                    <a:pt x="187" y="373"/>
                  </a:lnTo>
                  <a:cubicBezTo>
                    <a:pt x="1" y="528"/>
                    <a:pt x="342" y="590"/>
                    <a:pt x="435" y="590"/>
                  </a:cubicBezTo>
                  <a:cubicBezTo>
                    <a:pt x="714" y="559"/>
                    <a:pt x="993" y="466"/>
                    <a:pt x="1210" y="311"/>
                  </a:cubicBezTo>
                  <a:lnTo>
                    <a:pt x="1303" y="218"/>
                  </a:lnTo>
                  <a:cubicBezTo>
                    <a:pt x="1490" y="32"/>
                    <a:pt x="1148" y="1"/>
                    <a:pt x="10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4141;p60"/>
            <p:cNvSpPr/>
            <p:nvPr/>
          </p:nvSpPr>
          <p:spPr>
            <a:xfrm>
              <a:off x="3141525" y="4588350"/>
              <a:ext cx="38800" cy="14000"/>
            </a:xfrm>
            <a:custGeom>
              <a:avLst/>
              <a:gdLst/>
              <a:ahLst/>
              <a:cxnLst/>
              <a:rect l="l" t="t" r="r" b="b"/>
              <a:pathLst>
                <a:path w="1552" h="560" extrusionOk="0">
                  <a:moveTo>
                    <a:pt x="900" y="1"/>
                  </a:moveTo>
                  <a:cubicBezTo>
                    <a:pt x="621" y="1"/>
                    <a:pt x="373" y="94"/>
                    <a:pt x="155" y="311"/>
                  </a:cubicBezTo>
                  <a:cubicBezTo>
                    <a:pt x="0" y="497"/>
                    <a:pt x="311" y="559"/>
                    <a:pt x="435" y="559"/>
                  </a:cubicBezTo>
                  <a:lnTo>
                    <a:pt x="652" y="559"/>
                  </a:lnTo>
                  <a:cubicBezTo>
                    <a:pt x="931" y="559"/>
                    <a:pt x="1179" y="466"/>
                    <a:pt x="1396" y="280"/>
                  </a:cubicBezTo>
                  <a:cubicBezTo>
                    <a:pt x="1551" y="63"/>
                    <a:pt x="1241" y="1"/>
                    <a:pt x="10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4142;p60"/>
            <p:cNvSpPr/>
            <p:nvPr/>
          </p:nvSpPr>
          <p:spPr>
            <a:xfrm>
              <a:off x="3195025" y="4595375"/>
              <a:ext cx="42675" cy="17375"/>
            </a:xfrm>
            <a:custGeom>
              <a:avLst/>
              <a:gdLst/>
              <a:ahLst/>
              <a:cxnLst/>
              <a:rect l="l" t="t" r="r" b="b"/>
              <a:pathLst>
                <a:path w="1707" h="695" extrusionOk="0">
                  <a:moveTo>
                    <a:pt x="885" y="0"/>
                  </a:moveTo>
                  <a:cubicBezTo>
                    <a:pt x="699" y="0"/>
                    <a:pt x="521" y="48"/>
                    <a:pt x="373" y="154"/>
                  </a:cubicBezTo>
                  <a:cubicBezTo>
                    <a:pt x="249" y="216"/>
                    <a:pt x="1" y="464"/>
                    <a:pt x="249" y="557"/>
                  </a:cubicBezTo>
                  <a:lnTo>
                    <a:pt x="528" y="650"/>
                  </a:lnTo>
                  <a:cubicBezTo>
                    <a:pt x="617" y="680"/>
                    <a:pt x="707" y="694"/>
                    <a:pt x="795" y="694"/>
                  </a:cubicBezTo>
                  <a:cubicBezTo>
                    <a:pt x="983" y="694"/>
                    <a:pt x="1166" y="632"/>
                    <a:pt x="1335" y="526"/>
                  </a:cubicBezTo>
                  <a:cubicBezTo>
                    <a:pt x="1459" y="464"/>
                    <a:pt x="1707" y="216"/>
                    <a:pt x="1428" y="123"/>
                  </a:cubicBezTo>
                  <a:lnTo>
                    <a:pt x="1148" y="30"/>
                  </a:lnTo>
                  <a:cubicBezTo>
                    <a:pt x="1060" y="10"/>
                    <a:pt x="972" y="0"/>
                    <a:pt x="8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4143;p60"/>
            <p:cNvSpPr/>
            <p:nvPr/>
          </p:nvSpPr>
          <p:spPr>
            <a:xfrm>
              <a:off x="3129900" y="4554225"/>
              <a:ext cx="47325" cy="17875"/>
            </a:xfrm>
            <a:custGeom>
              <a:avLst/>
              <a:gdLst/>
              <a:ahLst/>
              <a:cxnLst/>
              <a:rect l="l" t="t" r="r" b="b"/>
              <a:pathLst>
                <a:path w="1893" h="715" extrusionOk="0">
                  <a:moveTo>
                    <a:pt x="1148" y="1"/>
                  </a:moveTo>
                  <a:cubicBezTo>
                    <a:pt x="682" y="1"/>
                    <a:pt x="0" y="714"/>
                    <a:pt x="745" y="714"/>
                  </a:cubicBezTo>
                  <a:cubicBezTo>
                    <a:pt x="1210" y="714"/>
                    <a:pt x="1892" y="1"/>
                    <a:pt x="11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4144;p60"/>
            <p:cNvSpPr/>
            <p:nvPr/>
          </p:nvSpPr>
          <p:spPr>
            <a:xfrm>
              <a:off x="3204325" y="4687925"/>
              <a:ext cx="43450" cy="18475"/>
            </a:xfrm>
            <a:custGeom>
              <a:avLst/>
              <a:gdLst/>
              <a:ahLst/>
              <a:cxnLst/>
              <a:rect l="l" t="t" r="r" b="b"/>
              <a:pathLst>
                <a:path w="1738" h="739" extrusionOk="0">
                  <a:moveTo>
                    <a:pt x="785" y="0"/>
                  </a:moveTo>
                  <a:cubicBezTo>
                    <a:pt x="558" y="0"/>
                    <a:pt x="328" y="89"/>
                    <a:pt x="156" y="236"/>
                  </a:cubicBezTo>
                  <a:cubicBezTo>
                    <a:pt x="1" y="392"/>
                    <a:pt x="32" y="547"/>
                    <a:pt x="280" y="609"/>
                  </a:cubicBezTo>
                  <a:lnTo>
                    <a:pt x="745" y="733"/>
                  </a:lnTo>
                  <a:cubicBezTo>
                    <a:pt x="781" y="737"/>
                    <a:pt x="818" y="739"/>
                    <a:pt x="855" y="739"/>
                  </a:cubicBezTo>
                  <a:cubicBezTo>
                    <a:pt x="1103" y="739"/>
                    <a:pt x="1363" y="651"/>
                    <a:pt x="1552" y="516"/>
                  </a:cubicBezTo>
                  <a:cubicBezTo>
                    <a:pt x="1738" y="361"/>
                    <a:pt x="1676" y="174"/>
                    <a:pt x="1459" y="112"/>
                  </a:cubicBezTo>
                  <a:lnTo>
                    <a:pt x="963" y="19"/>
                  </a:lnTo>
                  <a:cubicBezTo>
                    <a:pt x="904" y="6"/>
                    <a:pt x="845" y="0"/>
                    <a:pt x="7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4145;p60"/>
            <p:cNvSpPr/>
            <p:nvPr/>
          </p:nvSpPr>
          <p:spPr>
            <a:xfrm>
              <a:off x="3229150" y="4765950"/>
              <a:ext cx="45000" cy="11650"/>
            </a:xfrm>
            <a:custGeom>
              <a:avLst/>
              <a:gdLst/>
              <a:ahLst/>
              <a:cxnLst/>
              <a:rect l="l" t="t" r="r" b="b"/>
              <a:pathLst>
                <a:path w="1800" h="466" extrusionOk="0">
                  <a:moveTo>
                    <a:pt x="1241" y="0"/>
                  </a:moveTo>
                  <a:cubicBezTo>
                    <a:pt x="1024" y="0"/>
                    <a:pt x="1" y="466"/>
                    <a:pt x="528" y="466"/>
                  </a:cubicBezTo>
                  <a:cubicBezTo>
                    <a:pt x="776" y="466"/>
                    <a:pt x="1800" y="0"/>
                    <a:pt x="12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4146;p60"/>
            <p:cNvSpPr/>
            <p:nvPr/>
          </p:nvSpPr>
          <p:spPr>
            <a:xfrm>
              <a:off x="3289650" y="4886050"/>
              <a:ext cx="38775" cy="23700"/>
            </a:xfrm>
            <a:custGeom>
              <a:avLst/>
              <a:gdLst/>
              <a:ahLst/>
              <a:cxnLst/>
              <a:rect l="l" t="t" r="r" b="b"/>
              <a:pathLst>
                <a:path w="1551" h="948" extrusionOk="0">
                  <a:moveTo>
                    <a:pt x="797" y="0"/>
                  </a:moveTo>
                  <a:cubicBezTo>
                    <a:pt x="683" y="0"/>
                    <a:pt x="569" y="33"/>
                    <a:pt x="465" y="97"/>
                  </a:cubicBezTo>
                  <a:cubicBezTo>
                    <a:pt x="310" y="159"/>
                    <a:pt x="0" y="469"/>
                    <a:pt x="217" y="687"/>
                  </a:cubicBezTo>
                  <a:lnTo>
                    <a:pt x="310" y="780"/>
                  </a:lnTo>
                  <a:cubicBezTo>
                    <a:pt x="441" y="891"/>
                    <a:pt x="604" y="947"/>
                    <a:pt x="768" y="947"/>
                  </a:cubicBezTo>
                  <a:cubicBezTo>
                    <a:pt x="877" y="947"/>
                    <a:pt x="986" y="922"/>
                    <a:pt x="1086" y="873"/>
                  </a:cubicBezTo>
                  <a:cubicBezTo>
                    <a:pt x="1241" y="780"/>
                    <a:pt x="1551" y="469"/>
                    <a:pt x="1334" y="283"/>
                  </a:cubicBezTo>
                  <a:lnTo>
                    <a:pt x="1241" y="190"/>
                  </a:lnTo>
                  <a:cubicBezTo>
                    <a:pt x="1114" y="64"/>
                    <a:pt x="956" y="0"/>
                    <a:pt x="7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4147;p60"/>
            <p:cNvSpPr/>
            <p:nvPr/>
          </p:nvSpPr>
          <p:spPr>
            <a:xfrm>
              <a:off x="3316775" y="4957650"/>
              <a:ext cx="38800" cy="22500"/>
            </a:xfrm>
            <a:custGeom>
              <a:avLst/>
              <a:gdLst/>
              <a:ahLst/>
              <a:cxnLst/>
              <a:rect l="l" t="t" r="r" b="b"/>
              <a:pathLst>
                <a:path w="1552" h="900" extrusionOk="0">
                  <a:moveTo>
                    <a:pt x="824" y="1"/>
                  </a:moveTo>
                  <a:cubicBezTo>
                    <a:pt x="702" y="1"/>
                    <a:pt x="578" y="31"/>
                    <a:pt x="466" y="87"/>
                  </a:cubicBezTo>
                  <a:cubicBezTo>
                    <a:pt x="311" y="180"/>
                    <a:pt x="1" y="428"/>
                    <a:pt x="218" y="645"/>
                  </a:cubicBezTo>
                  <a:lnTo>
                    <a:pt x="311" y="738"/>
                  </a:lnTo>
                  <a:cubicBezTo>
                    <a:pt x="434" y="844"/>
                    <a:pt x="587" y="900"/>
                    <a:pt x="742" y="900"/>
                  </a:cubicBezTo>
                  <a:cubicBezTo>
                    <a:pt x="860" y="900"/>
                    <a:pt x="979" y="868"/>
                    <a:pt x="1086" y="800"/>
                  </a:cubicBezTo>
                  <a:cubicBezTo>
                    <a:pt x="1241" y="738"/>
                    <a:pt x="1552" y="459"/>
                    <a:pt x="1335" y="273"/>
                  </a:cubicBezTo>
                  <a:lnTo>
                    <a:pt x="1241" y="149"/>
                  </a:lnTo>
                  <a:cubicBezTo>
                    <a:pt x="1122" y="47"/>
                    <a:pt x="974" y="1"/>
                    <a:pt x="8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4148;p60"/>
            <p:cNvSpPr/>
            <p:nvPr/>
          </p:nvSpPr>
          <p:spPr>
            <a:xfrm>
              <a:off x="3312900" y="5027275"/>
              <a:ext cx="48875" cy="13225"/>
            </a:xfrm>
            <a:custGeom>
              <a:avLst/>
              <a:gdLst/>
              <a:ahLst/>
              <a:cxnLst/>
              <a:rect l="l" t="t" r="r" b="b"/>
              <a:pathLst>
                <a:path w="1955" h="529" extrusionOk="0">
                  <a:moveTo>
                    <a:pt x="1210" y="1"/>
                  </a:moveTo>
                  <a:cubicBezTo>
                    <a:pt x="838" y="1"/>
                    <a:pt x="1" y="528"/>
                    <a:pt x="745" y="528"/>
                  </a:cubicBezTo>
                  <a:cubicBezTo>
                    <a:pt x="1086" y="528"/>
                    <a:pt x="1955" y="1"/>
                    <a:pt x="1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4149;p60"/>
            <p:cNvSpPr/>
            <p:nvPr/>
          </p:nvSpPr>
          <p:spPr>
            <a:xfrm>
              <a:off x="3305150" y="5076900"/>
              <a:ext cx="40350" cy="21750"/>
            </a:xfrm>
            <a:custGeom>
              <a:avLst/>
              <a:gdLst/>
              <a:ahLst/>
              <a:cxnLst/>
              <a:rect l="l" t="t" r="r" b="b"/>
              <a:pathLst>
                <a:path w="1614" h="870" extrusionOk="0">
                  <a:moveTo>
                    <a:pt x="838" y="1"/>
                  </a:moveTo>
                  <a:cubicBezTo>
                    <a:pt x="187" y="1"/>
                    <a:pt x="0" y="869"/>
                    <a:pt x="745" y="869"/>
                  </a:cubicBezTo>
                  <a:cubicBezTo>
                    <a:pt x="1396" y="869"/>
                    <a:pt x="1613" y="1"/>
                    <a:pt x="8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4150;p60"/>
            <p:cNvSpPr/>
            <p:nvPr/>
          </p:nvSpPr>
          <p:spPr>
            <a:xfrm>
              <a:off x="3179900" y="5084350"/>
              <a:ext cx="37325" cy="15075"/>
            </a:xfrm>
            <a:custGeom>
              <a:avLst/>
              <a:gdLst/>
              <a:ahLst/>
              <a:cxnLst/>
              <a:rect l="l" t="t" r="r" b="b"/>
              <a:pathLst>
                <a:path w="1493" h="603" extrusionOk="0">
                  <a:moveTo>
                    <a:pt x="994" y="0"/>
                  </a:moveTo>
                  <a:cubicBezTo>
                    <a:pt x="618" y="0"/>
                    <a:pt x="0" y="301"/>
                    <a:pt x="171" y="447"/>
                  </a:cubicBezTo>
                  <a:lnTo>
                    <a:pt x="264" y="540"/>
                  </a:lnTo>
                  <a:cubicBezTo>
                    <a:pt x="315" y="584"/>
                    <a:pt x="397" y="603"/>
                    <a:pt x="494" y="603"/>
                  </a:cubicBezTo>
                  <a:cubicBezTo>
                    <a:pt x="877" y="603"/>
                    <a:pt x="1492" y="317"/>
                    <a:pt x="1319" y="168"/>
                  </a:cubicBezTo>
                  <a:lnTo>
                    <a:pt x="1226" y="75"/>
                  </a:lnTo>
                  <a:cubicBezTo>
                    <a:pt x="1180" y="22"/>
                    <a:pt x="1096" y="0"/>
                    <a:pt x="9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4151;p60"/>
            <p:cNvSpPr/>
            <p:nvPr/>
          </p:nvSpPr>
          <p:spPr>
            <a:xfrm>
              <a:off x="3439300" y="4934675"/>
              <a:ext cx="38800" cy="20600"/>
            </a:xfrm>
            <a:custGeom>
              <a:avLst/>
              <a:gdLst/>
              <a:ahLst/>
              <a:cxnLst/>
              <a:rect l="l" t="t" r="r" b="b"/>
              <a:pathLst>
                <a:path w="1552" h="824" extrusionOk="0">
                  <a:moveTo>
                    <a:pt x="1109" y="1"/>
                  </a:moveTo>
                  <a:cubicBezTo>
                    <a:pt x="1002" y="1"/>
                    <a:pt x="899" y="20"/>
                    <a:pt x="838" y="44"/>
                  </a:cubicBezTo>
                  <a:lnTo>
                    <a:pt x="528" y="137"/>
                  </a:lnTo>
                  <a:cubicBezTo>
                    <a:pt x="342" y="200"/>
                    <a:pt x="1" y="355"/>
                    <a:pt x="63" y="603"/>
                  </a:cubicBezTo>
                  <a:cubicBezTo>
                    <a:pt x="104" y="768"/>
                    <a:pt x="297" y="823"/>
                    <a:pt x="476" y="823"/>
                  </a:cubicBezTo>
                  <a:cubicBezTo>
                    <a:pt x="566" y="823"/>
                    <a:pt x="652" y="810"/>
                    <a:pt x="714" y="789"/>
                  </a:cubicBezTo>
                  <a:lnTo>
                    <a:pt x="993" y="696"/>
                  </a:lnTo>
                  <a:cubicBezTo>
                    <a:pt x="1180" y="634"/>
                    <a:pt x="1552" y="479"/>
                    <a:pt x="1490" y="200"/>
                  </a:cubicBezTo>
                  <a:cubicBezTo>
                    <a:pt x="1452" y="48"/>
                    <a:pt x="1276" y="1"/>
                    <a:pt x="11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4152;p60"/>
            <p:cNvSpPr/>
            <p:nvPr/>
          </p:nvSpPr>
          <p:spPr>
            <a:xfrm>
              <a:off x="3424375" y="4891525"/>
              <a:ext cx="33950" cy="12875"/>
            </a:xfrm>
            <a:custGeom>
              <a:avLst/>
              <a:gdLst/>
              <a:ahLst/>
              <a:cxnLst/>
              <a:rect l="l" t="t" r="r" b="b"/>
              <a:pathLst>
                <a:path w="1358" h="515" extrusionOk="0">
                  <a:moveTo>
                    <a:pt x="1074" y="0"/>
                  </a:moveTo>
                  <a:cubicBezTo>
                    <a:pt x="1032" y="0"/>
                    <a:pt x="993" y="2"/>
                    <a:pt x="970" y="2"/>
                  </a:cubicBezTo>
                  <a:cubicBezTo>
                    <a:pt x="691" y="2"/>
                    <a:pt x="443" y="95"/>
                    <a:pt x="226" y="250"/>
                  </a:cubicBezTo>
                  <a:lnTo>
                    <a:pt x="132" y="344"/>
                  </a:lnTo>
                  <a:cubicBezTo>
                    <a:pt x="0" y="476"/>
                    <a:pt x="118" y="514"/>
                    <a:pt x="242" y="514"/>
                  </a:cubicBezTo>
                  <a:cubicBezTo>
                    <a:pt x="293" y="514"/>
                    <a:pt x="345" y="508"/>
                    <a:pt x="381" y="499"/>
                  </a:cubicBezTo>
                  <a:cubicBezTo>
                    <a:pt x="660" y="499"/>
                    <a:pt x="908" y="406"/>
                    <a:pt x="1125" y="250"/>
                  </a:cubicBezTo>
                  <a:lnTo>
                    <a:pt x="1218" y="157"/>
                  </a:lnTo>
                  <a:cubicBezTo>
                    <a:pt x="1358" y="18"/>
                    <a:pt x="1201" y="0"/>
                    <a:pt x="10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4153;p60"/>
            <p:cNvSpPr/>
            <p:nvPr/>
          </p:nvSpPr>
          <p:spPr>
            <a:xfrm>
              <a:off x="3366400" y="4932075"/>
              <a:ext cx="39575" cy="14850"/>
            </a:xfrm>
            <a:custGeom>
              <a:avLst/>
              <a:gdLst/>
              <a:ahLst/>
              <a:cxnLst/>
              <a:rect l="l" t="t" r="r" b="b"/>
              <a:pathLst>
                <a:path w="1583" h="594" extrusionOk="0">
                  <a:moveTo>
                    <a:pt x="1130" y="0"/>
                  </a:moveTo>
                  <a:cubicBezTo>
                    <a:pt x="939" y="0"/>
                    <a:pt x="741" y="58"/>
                    <a:pt x="559" y="148"/>
                  </a:cubicBezTo>
                  <a:lnTo>
                    <a:pt x="373" y="241"/>
                  </a:lnTo>
                  <a:cubicBezTo>
                    <a:pt x="249" y="304"/>
                    <a:pt x="1" y="490"/>
                    <a:pt x="249" y="583"/>
                  </a:cubicBezTo>
                  <a:cubicBezTo>
                    <a:pt x="305" y="590"/>
                    <a:pt x="362" y="594"/>
                    <a:pt x="420" y="594"/>
                  </a:cubicBezTo>
                  <a:cubicBezTo>
                    <a:pt x="621" y="594"/>
                    <a:pt x="832" y="548"/>
                    <a:pt x="1025" y="428"/>
                  </a:cubicBezTo>
                  <a:lnTo>
                    <a:pt x="1211" y="335"/>
                  </a:lnTo>
                  <a:cubicBezTo>
                    <a:pt x="1335" y="273"/>
                    <a:pt x="1583" y="117"/>
                    <a:pt x="1335" y="24"/>
                  </a:cubicBezTo>
                  <a:cubicBezTo>
                    <a:pt x="1268" y="8"/>
                    <a:pt x="1200" y="0"/>
                    <a:pt x="11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4154;p60"/>
            <p:cNvSpPr/>
            <p:nvPr/>
          </p:nvSpPr>
          <p:spPr>
            <a:xfrm>
              <a:off x="3448625" y="4838300"/>
              <a:ext cx="52750" cy="25100"/>
            </a:xfrm>
            <a:custGeom>
              <a:avLst/>
              <a:gdLst/>
              <a:ahLst/>
              <a:cxnLst/>
              <a:rect l="l" t="t" r="r" b="b"/>
              <a:pathLst>
                <a:path w="2110" h="1004" extrusionOk="0">
                  <a:moveTo>
                    <a:pt x="911" y="1"/>
                  </a:moveTo>
                  <a:cubicBezTo>
                    <a:pt x="783" y="1"/>
                    <a:pt x="655" y="18"/>
                    <a:pt x="527" y="53"/>
                  </a:cubicBezTo>
                  <a:cubicBezTo>
                    <a:pt x="279" y="84"/>
                    <a:pt x="0" y="363"/>
                    <a:pt x="62" y="611"/>
                  </a:cubicBezTo>
                  <a:cubicBezTo>
                    <a:pt x="112" y="836"/>
                    <a:pt x="364" y="900"/>
                    <a:pt x="589" y="900"/>
                  </a:cubicBezTo>
                  <a:cubicBezTo>
                    <a:pt x="644" y="900"/>
                    <a:pt x="696" y="897"/>
                    <a:pt x="744" y="891"/>
                  </a:cubicBezTo>
                  <a:lnTo>
                    <a:pt x="775" y="891"/>
                  </a:lnTo>
                  <a:cubicBezTo>
                    <a:pt x="807" y="891"/>
                    <a:pt x="869" y="922"/>
                    <a:pt x="900" y="953"/>
                  </a:cubicBezTo>
                  <a:cubicBezTo>
                    <a:pt x="971" y="988"/>
                    <a:pt x="1048" y="1004"/>
                    <a:pt x="1127" y="1004"/>
                  </a:cubicBezTo>
                  <a:cubicBezTo>
                    <a:pt x="1597" y="1004"/>
                    <a:pt x="2109" y="438"/>
                    <a:pt x="1551" y="146"/>
                  </a:cubicBezTo>
                  <a:cubicBezTo>
                    <a:pt x="1338" y="49"/>
                    <a:pt x="1124" y="1"/>
                    <a:pt x="9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4155;p60"/>
            <p:cNvSpPr/>
            <p:nvPr/>
          </p:nvSpPr>
          <p:spPr>
            <a:xfrm>
              <a:off x="3503675" y="4781450"/>
              <a:ext cx="48875" cy="14750"/>
            </a:xfrm>
            <a:custGeom>
              <a:avLst/>
              <a:gdLst/>
              <a:ahLst/>
              <a:cxnLst/>
              <a:rect l="l" t="t" r="r" b="b"/>
              <a:pathLst>
                <a:path w="1955" h="590" extrusionOk="0">
                  <a:moveTo>
                    <a:pt x="1210" y="1"/>
                  </a:moveTo>
                  <a:cubicBezTo>
                    <a:pt x="807" y="1"/>
                    <a:pt x="0" y="590"/>
                    <a:pt x="745" y="590"/>
                  </a:cubicBezTo>
                  <a:cubicBezTo>
                    <a:pt x="1148" y="590"/>
                    <a:pt x="1955" y="1"/>
                    <a:pt x="1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4156;p60"/>
            <p:cNvSpPr/>
            <p:nvPr/>
          </p:nvSpPr>
          <p:spPr>
            <a:xfrm>
              <a:off x="3499025" y="4711075"/>
              <a:ext cx="38800" cy="21000"/>
            </a:xfrm>
            <a:custGeom>
              <a:avLst/>
              <a:gdLst/>
              <a:ahLst/>
              <a:cxnLst/>
              <a:rect l="l" t="t" r="r" b="b"/>
              <a:pathLst>
                <a:path w="1552" h="840" extrusionOk="0">
                  <a:moveTo>
                    <a:pt x="1024" y="1"/>
                  </a:moveTo>
                  <a:cubicBezTo>
                    <a:pt x="884" y="1"/>
                    <a:pt x="745" y="39"/>
                    <a:pt x="652" y="86"/>
                  </a:cubicBezTo>
                  <a:lnTo>
                    <a:pt x="435" y="210"/>
                  </a:lnTo>
                  <a:cubicBezTo>
                    <a:pt x="279" y="272"/>
                    <a:pt x="0" y="489"/>
                    <a:pt x="155" y="706"/>
                  </a:cubicBezTo>
                  <a:cubicBezTo>
                    <a:pt x="240" y="805"/>
                    <a:pt x="362" y="839"/>
                    <a:pt x="488" y="839"/>
                  </a:cubicBezTo>
                  <a:cubicBezTo>
                    <a:pt x="640" y="839"/>
                    <a:pt x="798" y="788"/>
                    <a:pt x="900" y="737"/>
                  </a:cubicBezTo>
                  <a:lnTo>
                    <a:pt x="1117" y="644"/>
                  </a:lnTo>
                  <a:cubicBezTo>
                    <a:pt x="1272" y="551"/>
                    <a:pt x="1551" y="365"/>
                    <a:pt x="1396" y="148"/>
                  </a:cubicBezTo>
                  <a:cubicBezTo>
                    <a:pt x="1303" y="39"/>
                    <a:pt x="1163" y="1"/>
                    <a:pt x="10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4157;p60"/>
            <p:cNvSpPr/>
            <p:nvPr/>
          </p:nvSpPr>
          <p:spPr>
            <a:xfrm>
              <a:off x="3564150" y="4695375"/>
              <a:ext cx="38025" cy="20175"/>
            </a:xfrm>
            <a:custGeom>
              <a:avLst/>
              <a:gdLst/>
              <a:ahLst/>
              <a:cxnLst/>
              <a:rect l="l" t="t" r="r" b="b"/>
              <a:pathLst>
                <a:path w="1521" h="807" extrusionOk="0">
                  <a:moveTo>
                    <a:pt x="683" y="0"/>
                  </a:moveTo>
                  <a:cubicBezTo>
                    <a:pt x="435" y="0"/>
                    <a:pt x="94" y="187"/>
                    <a:pt x="63" y="466"/>
                  </a:cubicBezTo>
                  <a:cubicBezTo>
                    <a:pt x="1" y="714"/>
                    <a:pt x="342" y="807"/>
                    <a:pt x="559" y="807"/>
                  </a:cubicBezTo>
                  <a:lnTo>
                    <a:pt x="869" y="807"/>
                  </a:lnTo>
                  <a:cubicBezTo>
                    <a:pt x="1087" y="807"/>
                    <a:pt x="1459" y="621"/>
                    <a:pt x="1490" y="373"/>
                  </a:cubicBezTo>
                  <a:cubicBezTo>
                    <a:pt x="1521" y="94"/>
                    <a:pt x="1180" y="0"/>
                    <a:pt x="9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4158;p60"/>
            <p:cNvSpPr/>
            <p:nvPr/>
          </p:nvSpPr>
          <p:spPr>
            <a:xfrm>
              <a:off x="3450175" y="4785325"/>
              <a:ext cx="38000" cy="17100"/>
            </a:xfrm>
            <a:custGeom>
              <a:avLst/>
              <a:gdLst/>
              <a:ahLst/>
              <a:cxnLst/>
              <a:rect l="l" t="t" r="r" b="b"/>
              <a:pathLst>
                <a:path w="1520" h="684" extrusionOk="0">
                  <a:moveTo>
                    <a:pt x="900" y="1"/>
                  </a:moveTo>
                  <a:cubicBezTo>
                    <a:pt x="589" y="1"/>
                    <a:pt x="341" y="94"/>
                    <a:pt x="155" y="311"/>
                  </a:cubicBezTo>
                  <a:cubicBezTo>
                    <a:pt x="0" y="559"/>
                    <a:pt x="279" y="683"/>
                    <a:pt x="465" y="683"/>
                  </a:cubicBezTo>
                  <a:lnTo>
                    <a:pt x="651" y="683"/>
                  </a:lnTo>
                  <a:cubicBezTo>
                    <a:pt x="931" y="683"/>
                    <a:pt x="1210" y="559"/>
                    <a:pt x="1396" y="373"/>
                  </a:cubicBezTo>
                  <a:cubicBezTo>
                    <a:pt x="1520" y="125"/>
                    <a:pt x="1272" y="1"/>
                    <a:pt x="10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4159;p60"/>
            <p:cNvSpPr/>
            <p:nvPr/>
          </p:nvSpPr>
          <p:spPr>
            <a:xfrm>
              <a:off x="3416825" y="5014100"/>
              <a:ext cx="43450" cy="17925"/>
            </a:xfrm>
            <a:custGeom>
              <a:avLst/>
              <a:gdLst/>
              <a:ahLst/>
              <a:cxnLst/>
              <a:rect l="l" t="t" r="r" b="b"/>
              <a:pathLst>
                <a:path w="1738" h="717" extrusionOk="0">
                  <a:moveTo>
                    <a:pt x="880" y="0"/>
                  </a:moveTo>
                  <a:cubicBezTo>
                    <a:pt x="752" y="0"/>
                    <a:pt x="621" y="31"/>
                    <a:pt x="497" y="93"/>
                  </a:cubicBezTo>
                  <a:cubicBezTo>
                    <a:pt x="403" y="124"/>
                    <a:pt x="0" y="373"/>
                    <a:pt x="217" y="528"/>
                  </a:cubicBezTo>
                  <a:cubicBezTo>
                    <a:pt x="398" y="648"/>
                    <a:pt x="617" y="716"/>
                    <a:pt x="841" y="716"/>
                  </a:cubicBezTo>
                  <a:cubicBezTo>
                    <a:pt x="964" y="716"/>
                    <a:pt x="1089" y="696"/>
                    <a:pt x="1210" y="652"/>
                  </a:cubicBezTo>
                  <a:cubicBezTo>
                    <a:pt x="1365" y="621"/>
                    <a:pt x="1737" y="466"/>
                    <a:pt x="1675" y="249"/>
                  </a:cubicBezTo>
                  <a:cubicBezTo>
                    <a:pt x="1640" y="125"/>
                    <a:pt x="1495" y="92"/>
                    <a:pt x="1347" y="92"/>
                  </a:cubicBezTo>
                  <a:cubicBezTo>
                    <a:pt x="1313" y="92"/>
                    <a:pt x="1278" y="94"/>
                    <a:pt x="1245" y="97"/>
                  </a:cubicBezTo>
                  <a:lnTo>
                    <a:pt x="1245" y="97"/>
                  </a:lnTo>
                  <a:cubicBezTo>
                    <a:pt x="1244" y="96"/>
                    <a:pt x="1243" y="94"/>
                    <a:pt x="1241" y="93"/>
                  </a:cubicBezTo>
                  <a:cubicBezTo>
                    <a:pt x="1132" y="31"/>
                    <a:pt x="1008" y="0"/>
                    <a:pt x="8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4160;p60"/>
            <p:cNvSpPr/>
            <p:nvPr/>
          </p:nvSpPr>
          <p:spPr>
            <a:xfrm>
              <a:off x="3400525" y="5073800"/>
              <a:ext cx="49675" cy="12450"/>
            </a:xfrm>
            <a:custGeom>
              <a:avLst/>
              <a:gdLst/>
              <a:ahLst/>
              <a:cxnLst/>
              <a:rect l="l" t="t" r="r" b="b"/>
              <a:pathLst>
                <a:path w="1987" h="498" extrusionOk="0">
                  <a:moveTo>
                    <a:pt x="1242" y="1"/>
                  </a:moveTo>
                  <a:cubicBezTo>
                    <a:pt x="900" y="1"/>
                    <a:pt x="1" y="497"/>
                    <a:pt x="745" y="497"/>
                  </a:cubicBezTo>
                  <a:cubicBezTo>
                    <a:pt x="1086" y="497"/>
                    <a:pt x="1986" y="1"/>
                    <a:pt x="12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4161;p60"/>
            <p:cNvSpPr/>
            <p:nvPr/>
          </p:nvSpPr>
          <p:spPr>
            <a:xfrm>
              <a:off x="3501350" y="5051975"/>
              <a:ext cx="43450" cy="12550"/>
            </a:xfrm>
            <a:custGeom>
              <a:avLst/>
              <a:gdLst/>
              <a:ahLst/>
              <a:cxnLst/>
              <a:rect l="l" t="t" r="r" b="b"/>
              <a:pathLst>
                <a:path w="1738" h="502" extrusionOk="0">
                  <a:moveTo>
                    <a:pt x="822" y="1"/>
                  </a:moveTo>
                  <a:cubicBezTo>
                    <a:pt x="595" y="1"/>
                    <a:pt x="350" y="118"/>
                    <a:pt x="155" y="284"/>
                  </a:cubicBezTo>
                  <a:cubicBezTo>
                    <a:pt x="0" y="471"/>
                    <a:pt x="311" y="502"/>
                    <a:pt x="435" y="502"/>
                  </a:cubicBezTo>
                  <a:lnTo>
                    <a:pt x="838" y="502"/>
                  </a:lnTo>
                  <a:cubicBezTo>
                    <a:pt x="1117" y="502"/>
                    <a:pt x="1365" y="409"/>
                    <a:pt x="1582" y="222"/>
                  </a:cubicBezTo>
                  <a:cubicBezTo>
                    <a:pt x="1737" y="36"/>
                    <a:pt x="1427" y="5"/>
                    <a:pt x="1303" y="5"/>
                  </a:cubicBezTo>
                  <a:lnTo>
                    <a:pt x="900" y="5"/>
                  </a:lnTo>
                  <a:cubicBezTo>
                    <a:pt x="874" y="2"/>
                    <a:pt x="848" y="1"/>
                    <a:pt x="8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4162;p60"/>
            <p:cNvSpPr/>
            <p:nvPr/>
          </p:nvSpPr>
          <p:spPr>
            <a:xfrm>
              <a:off x="3496700" y="5002475"/>
              <a:ext cx="41900" cy="13200"/>
            </a:xfrm>
            <a:custGeom>
              <a:avLst/>
              <a:gdLst/>
              <a:ahLst/>
              <a:cxnLst/>
              <a:rect l="l" t="t" r="r" b="b"/>
              <a:pathLst>
                <a:path w="1676" h="528" extrusionOk="0">
                  <a:moveTo>
                    <a:pt x="931" y="0"/>
                  </a:moveTo>
                  <a:cubicBezTo>
                    <a:pt x="652" y="0"/>
                    <a:pt x="372" y="93"/>
                    <a:pt x="186" y="279"/>
                  </a:cubicBezTo>
                  <a:cubicBezTo>
                    <a:pt x="0" y="496"/>
                    <a:pt x="310" y="527"/>
                    <a:pt x="465" y="527"/>
                  </a:cubicBezTo>
                  <a:lnTo>
                    <a:pt x="745" y="527"/>
                  </a:lnTo>
                  <a:cubicBezTo>
                    <a:pt x="1024" y="527"/>
                    <a:pt x="1303" y="434"/>
                    <a:pt x="1489" y="248"/>
                  </a:cubicBezTo>
                  <a:cubicBezTo>
                    <a:pt x="1675" y="62"/>
                    <a:pt x="1334" y="0"/>
                    <a:pt x="1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4163;p60"/>
            <p:cNvSpPr/>
            <p:nvPr/>
          </p:nvSpPr>
          <p:spPr>
            <a:xfrm>
              <a:off x="3578900" y="5077400"/>
              <a:ext cx="60500" cy="16100"/>
            </a:xfrm>
            <a:custGeom>
              <a:avLst/>
              <a:gdLst/>
              <a:ahLst/>
              <a:cxnLst/>
              <a:rect l="l" t="t" r="r" b="b"/>
              <a:pathLst>
                <a:path w="2420" h="644" extrusionOk="0">
                  <a:moveTo>
                    <a:pt x="986" y="1"/>
                  </a:moveTo>
                  <a:cubicBezTo>
                    <a:pt x="783" y="1"/>
                    <a:pt x="593" y="41"/>
                    <a:pt x="404" y="136"/>
                  </a:cubicBezTo>
                  <a:cubicBezTo>
                    <a:pt x="310" y="198"/>
                    <a:pt x="0" y="415"/>
                    <a:pt x="279" y="477"/>
                  </a:cubicBezTo>
                  <a:lnTo>
                    <a:pt x="1241" y="632"/>
                  </a:lnTo>
                  <a:cubicBezTo>
                    <a:pt x="1307" y="640"/>
                    <a:pt x="1373" y="644"/>
                    <a:pt x="1438" y="644"/>
                  </a:cubicBezTo>
                  <a:cubicBezTo>
                    <a:pt x="1649" y="644"/>
                    <a:pt x="1851" y="603"/>
                    <a:pt x="2017" y="508"/>
                  </a:cubicBezTo>
                  <a:cubicBezTo>
                    <a:pt x="2110" y="477"/>
                    <a:pt x="2420" y="229"/>
                    <a:pt x="2172" y="167"/>
                  </a:cubicBezTo>
                  <a:lnTo>
                    <a:pt x="1179" y="12"/>
                  </a:lnTo>
                  <a:cubicBezTo>
                    <a:pt x="1113" y="5"/>
                    <a:pt x="1049" y="1"/>
                    <a:pt x="9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4164;p60"/>
            <p:cNvSpPr/>
            <p:nvPr/>
          </p:nvSpPr>
          <p:spPr>
            <a:xfrm>
              <a:off x="3682025" y="5072250"/>
              <a:ext cx="40350" cy="20975"/>
            </a:xfrm>
            <a:custGeom>
              <a:avLst/>
              <a:gdLst/>
              <a:ahLst/>
              <a:cxnLst/>
              <a:rect l="l" t="t" r="r" b="b"/>
              <a:pathLst>
                <a:path w="1614" h="839" extrusionOk="0">
                  <a:moveTo>
                    <a:pt x="838" y="1"/>
                  </a:moveTo>
                  <a:cubicBezTo>
                    <a:pt x="187" y="1"/>
                    <a:pt x="1" y="838"/>
                    <a:pt x="745" y="838"/>
                  </a:cubicBezTo>
                  <a:cubicBezTo>
                    <a:pt x="1397" y="838"/>
                    <a:pt x="1614" y="1"/>
                    <a:pt x="8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4165;p60"/>
            <p:cNvSpPr/>
            <p:nvPr/>
          </p:nvSpPr>
          <p:spPr>
            <a:xfrm>
              <a:off x="3598275" y="5025400"/>
              <a:ext cx="50425" cy="21650"/>
            </a:xfrm>
            <a:custGeom>
              <a:avLst/>
              <a:gdLst/>
              <a:ahLst/>
              <a:cxnLst/>
              <a:rect l="l" t="t" r="r" b="b"/>
              <a:pathLst>
                <a:path w="2017" h="866" extrusionOk="0">
                  <a:moveTo>
                    <a:pt x="1595" y="1"/>
                  </a:moveTo>
                  <a:cubicBezTo>
                    <a:pt x="1493" y="1"/>
                    <a:pt x="1395" y="20"/>
                    <a:pt x="1335" y="45"/>
                  </a:cubicBezTo>
                  <a:lnTo>
                    <a:pt x="559" y="231"/>
                  </a:lnTo>
                  <a:cubicBezTo>
                    <a:pt x="373" y="293"/>
                    <a:pt x="1" y="448"/>
                    <a:pt x="63" y="696"/>
                  </a:cubicBezTo>
                  <a:cubicBezTo>
                    <a:pt x="99" y="824"/>
                    <a:pt x="255" y="866"/>
                    <a:pt x="414" y="866"/>
                  </a:cubicBezTo>
                  <a:cubicBezTo>
                    <a:pt x="525" y="866"/>
                    <a:pt x="638" y="846"/>
                    <a:pt x="714" y="820"/>
                  </a:cubicBezTo>
                  <a:lnTo>
                    <a:pt x="1490" y="634"/>
                  </a:lnTo>
                  <a:cubicBezTo>
                    <a:pt x="1645" y="603"/>
                    <a:pt x="2017" y="417"/>
                    <a:pt x="1955" y="200"/>
                  </a:cubicBezTo>
                  <a:cubicBezTo>
                    <a:pt x="1917" y="48"/>
                    <a:pt x="1753" y="1"/>
                    <a:pt x="15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4166;p60"/>
            <p:cNvSpPr/>
            <p:nvPr/>
          </p:nvSpPr>
          <p:spPr>
            <a:xfrm>
              <a:off x="3658775" y="4968975"/>
              <a:ext cx="40350" cy="15800"/>
            </a:xfrm>
            <a:custGeom>
              <a:avLst/>
              <a:gdLst/>
              <a:ahLst/>
              <a:cxnLst/>
              <a:rect l="l" t="t" r="r" b="b"/>
              <a:pathLst>
                <a:path w="1614" h="632" extrusionOk="0">
                  <a:moveTo>
                    <a:pt x="1270" y="0"/>
                  </a:moveTo>
                  <a:cubicBezTo>
                    <a:pt x="1083" y="0"/>
                    <a:pt x="850" y="78"/>
                    <a:pt x="745" y="99"/>
                  </a:cubicBezTo>
                  <a:lnTo>
                    <a:pt x="466" y="192"/>
                  </a:lnTo>
                  <a:cubicBezTo>
                    <a:pt x="341" y="254"/>
                    <a:pt x="0" y="410"/>
                    <a:pt x="124" y="565"/>
                  </a:cubicBezTo>
                  <a:cubicBezTo>
                    <a:pt x="173" y="613"/>
                    <a:pt x="249" y="631"/>
                    <a:pt x="336" y="631"/>
                  </a:cubicBezTo>
                  <a:cubicBezTo>
                    <a:pt x="525" y="631"/>
                    <a:pt x="762" y="545"/>
                    <a:pt x="869" y="503"/>
                  </a:cubicBezTo>
                  <a:lnTo>
                    <a:pt x="1148" y="410"/>
                  </a:lnTo>
                  <a:cubicBezTo>
                    <a:pt x="1241" y="378"/>
                    <a:pt x="1613" y="223"/>
                    <a:pt x="1489" y="68"/>
                  </a:cubicBezTo>
                  <a:cubicBezTo>
                    <a:pt x="1439" y="18"/>
                    <a:pt x="1360" y="0"/>
                    <a:pt x="12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4167;p60"/>
            <p:cNvSpPr/>
            <p:nvPr/>
          </p:nvSpPr>
          <p:spPr>
            <a:xfrm>
              <a:off x="3692900" y="5006225"/>
              <a:ext cx="38025" cy="16425"/>
            </a:xfrm>
            <a:custGeom>
              <a:avLst/>
              <a:gdLst/>
              <a:ahLst/>
              <a:cxnLst/>
              <a:rect l="l" t="t" r="r" b="b"/>
              <a:pathLst>
                <a:path w="1521" h="657" extrusionOk="0">
                  <a:moveTo>
                    <a:pt x="783" y="0"/>
                  </a:moveTo>
                  <a:cubicBezTo>
                    <a:pt x="533" y="0"/>
                    <a:pt x="291" y="120"/>
                    <a:pt x="124" y="315"/>
                  </a:cubicBezTo>
                  <a:cubicBezTo>
                    <a:pt x="0" y="532"/>
                    <a:pt x="248" y="657"/>
                    <a:pt x="434" y="657"/>
                  </a:cubicBezTo>
                  <a:lnTo>
                    <a:pt x="651" y="657"/>
                  </a:lnTo>
                  <a:cubicBezTo>
                    <a:pt x="931" y="657"/>
                    <a:pt x="1210" y="564"/>
                    <a:pt x="1396" y="346"/>
                  </a:cubicBezTo>
                  <a:cubicBezTo>
                    <a:pt x="1520" y="129"/>
                    <a:pt x="1272" y="5"/>
                    <a:pt x="1086" y="5"/>
                  </a:cubicBezTo>
                  <a:lnTo>
                    <a:pt x="869" y="5"/>
                  </a:lnTo>
                  <a:cubicBezTo>
                    <a:pt x="840" y="2"/>
                    <a:pt x="812" y="0"/>
                    <a:pt x="7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4168;p60"/>
            <p:cNvSpPr/>
            <p:nvPr/>
          </p:nvSpPr>
          <p:spPr>
            <a:xfrm>
              <a:off x="3744075" y="4959300"/>
              <a:ext cx="48100" cy="24325"/>
            </a:xfrm>
            <a:custGeom>
              <a:avLst/>
              <a:gdLst/>
              <a:ahLst/>
              <a:cxnLst/>
              <a:rect l="l" t="t" r="r" b="b"/>
              <a:pathLst>
                <a:path w="1924" h="973" extrusionOk="0">
                  <a:moveTo>
                    <a:pt x="953" y="1"/>
                  </a:moveTo>
                  <a:cubicBezTo>
                    <a:pt x="489" y="1"/>
                    <a:pt x="1" y="562"/>
                    <a:pt x="559" y="828"/>
                  </a:cubicBezTo>
                  <a:lnTo>
                    <a:pt x="745" y="921"/>
                  </a:lnTo>
                  <a:cubicBezTo>
                    <a:pt x="816" y="956"/>
                    <a:pt x="893" y="972"/>
                    <a:pt x="971" y="972"/>
                  </a:cubicBezTo>
                  <a:cubicBezTo>
                    <a:pt x="1435" y="972"/>
                    <a:pt x="1923" y="411"/>
                    <a:pt x="1365" y="145"/>
                  </a:cubicBezTo>
                  <a:lnTo>
                    <a:pt x="1179" y="52"/>
                  </a:lnTo>
                  <a:cubicBezTo>
                    <a:pt x="1108" y="16"/>
                    <a:pt x="1031" y="1"/>
                    <a:pt x="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4169;p60"/>
            <p:cNvSpPr/>
            <p:nvPr/>
          </p:nvSpPr>
          <p:spPr>
            <a:xfrm>
              <a:off x="3751050" y="5014100"/>
              <a:ext cx="48875" cy="15525"/>
            </a:xfrm>
            <a:custGeom>
              <a:avLst/>
              <a:gdLst/>
              <a:ahLst/>
              <a:cxnLst/>
              <a:rect l="l" t="t" r="r" b="b"/>
              <a:pathLst>
                <a:path w="1955" h="621" extrusionOk="0">
                  <a:moveTo>
                    <a:pt x="1179" y="0"/>
                  </a:moveTo>
                  <a:cubicBezTo>
                    <a:pt x="776" y="0"/>
                    <a:pt x="1" y="621"/>
                    <a:pt x="745" y="621"/>
                  </a:cubicBezTo>
                  <a:cubicBezTo>
                    <a:pt x="1148" y="621"/>
                    <a:pt x="1955" y="0"/>
                    <a:pt x="1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4170;p60"/>
            <p:cNvSpPr/>
            <p:nvPr/>
          </p:nvSpPr>
          <p:spPr>
            <a:xfrm>
              <a:off x="3754925" y="5063125"/>
              <a:ext cx="43450" cy="15975"/>
            </a:xfrm>
            <a:custGeom>
              <a:avLst/>
              <a:gdLst/>
              <a:ahLst/>
              <a:cxnLst/>
              <a:rect l="l" t="t" r="r" b="b"/>
              <a:pathLst>
                <a:path w="1738" h="639" extrusionOk="0">
                  <a:moveTo>
                    <a:pt x="956" y="0"/>
                  </a:moveTo>
                  <a:cubicBezTo>
                    <a:pt x="755" y="0"/>
                    <a:pt x="563" y="58"/>
                    <a:pt x="404" y="149"/>
                  </a:cubicBezTo>
                  <a:cubicBezTo>
                    <a:pt x="280" y="211"/>
                    <a:pt x="1" y="428"/>
                    <a:pt x="280" y="521"/>
                  </a:cubicBezTo>
                  <a:lnTo>
                    <a:pt x="559" y="614"/>
                  </a:lnTo>
                  <a:cubicBezTo>
                    <a:pt x="634" y="631"/>
                    <a:pt x="709" y="638"/>
                    <a:pt x="782" y="638"/>
                  </a:cubicBezTo>
                  <a:cubicBezTo>
                    <a:pt x="983" y="638"/>
                    <a:pt x="1176" y="581"/>
                    <a:pt x="1334" y="490"/>
                  </a:cubicBezTo>
                  <a:cubicBezTo>
                    <a:pt x="1459" y="428"/>
                    <a:pt x="1738" y="211"/>
                    <a:pt x="1459" y="118"/>
                  </a:cubicBezTo>
                  <a:lnTo>
                    <a:pt x="1179" y="25"/>
                  </a:lnTo>
                  <a:cubicBezTo>
                    <a:pt x="1105" y="8"/>
                    <a:pt x="1030" y="0"/>
                    <a:pt x="9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 name="Google Shape;4107;p60"/>
          <p:cNvGrpSpPr/>
          <p:nvPr/>
        </p:nvGrpSpPr>
        <p:grpSpPr>
          <a:xfrm>
            <a:off x="5554510" y="2471746"/>
            <a:ext cx="1468575" cy="678325"/>
            <a:chOff x="2491100" y="4441600"/>
            <a:chExt cx="1468575" cy="678325"/>
          </a:xfrm>
        </p:grpSpPr>
        <p:sp>
          <p:nvSpPr>
            <p:cNvPr id="214" name="Google Shape;4108;p60"/>
            <p:cNvSpPr/>
            <p:nvPr/>
          </p:nvSpPr>
          <p:spPr>
            <a:xfrm>
              <a:off x="2552925" y="4441600"/>
              <a:ext cx="1406750" cy="638925"/>
            </a:xfrm>
            <a:custGeom>
              <a:avLst/>
              <a:gdLst/>
              <a:ahLst/>
              <a:cxnLst/>
              <a:rect l="l" t="t" r="r" b="b"/>
              <a:pathLst>
                <a:path w="56270" h="25557" extrusionOk="0">
                  <a:moveTo>
                    <a:pt x="27524" y="759"/>
                  </a:moveTo>
                  <a:cubicBezTo>
                    <a:pt x="27705" y="759"/>
                    <a:pt x="27889" y="777"/>
                    <a:pt x="28073" y="815"/>
                  </a:cubicBezTo>
                  <a:cubicBezTo>
                    <a:pt x="28632" y="939"/>
                    <a:pt x="29469" y="1714"/>
                    <a:pt x="29903" y="2149"/>
                  </a:cubicBezTo>
                  <a:cubicBezTo>
                    <a:pt x="33284" y="5530"/>
                    <a:pt x="34525" y="11330"/>
                    <a:pt x="34525" y="15952"/>
                  </a:cubicBezTo>
                  <a:cubicBezTo>
                    <a:pt x="34525" y="16058"/>
                    <a:pt x="34622" y="16099"/>
                    <a:pt x="34757" y="16099"/>
                  </a:cubicBezTo>
                  <a:cubicBezTo>
                    <a:pt x="35057" y="16099"/>
                    <a:pt x="35547" y="15904"/>
                    <a:pt x="35611" y="15797"/>
                  </a:cubicBezTo>
                  <a:lnTo>
                    <a:pt x="38961" y="10524"/>
                  </a:lnTo>
                  <a:cubicBezTo>
                    <a:pt x="39488" y="9686"/>
                    <a:pt x="39985" y="8787"/>
                    <a:pt x="40574" y="8011"/>
                  </a:cubicBezTo>
                  <a:cubicBezTo>
                    <a:pt x="40884" y="7608"/>
                    <a:pt x="41287" y="6988"/>
                    <a:pt x="41691" y="6770"/>
                  </a:cubicBezTo>
                  <a:lnTo>
                    <a:pt x="44575" y="6460"/>
                  </a:lnTo>
                  <a:cubicBezTo>
                    <a:pt x="44824" y="6646"/>
                    <a:pt x="45041" y="6894"/>
                    <a:pt x="45196" y="7205"/>
                  </a:cubicBezTo>
                  <a:cubicBezTo>
                    <a:pt x="47367" y="10555"/>
                    <a:pt x="43490" y="16417"/>
                    <a:pt x="41505" y="19054"/>
                  </a:cubicBezTo>
                  <a:cubicBezTo>
                    <a:pt x="41411" y="19209"/>
                    <a:pt x="41536" y="19271"/>
                    <a:pt x="41691" y="19302"/>
                  </a:cubicBezTo>
                  <a:cubicBezTo>
                    <a:pt x="42056" y="19393"/>
                    <a:pt x="42405" y="19434"/>
                    <a:pt x="42745" y="19434"/>
                  </a:cubicBezTo>
                  <a:cubicBezTo>
                    <a:pt x="44021" y="19434"/>
                    <a:pt x="45149" y="18860"/>
                    <a:pt x="46375" y="18247"/>
                  </a:cubicBezTo>
                  <a:cubicBezTo>
                    <a:pt x="47624" y="17623"/>
                    <a:pt x="49080" y="17068"/>
                    <a:pt x="50505" y="17068"/>
                  </a:cubicBezTo>
                  <a:cubicBezTo>
                    <a:pt x="51416" y="17068"/>
                    <a:pt x="52314" y="17295"/>
                    <a:pt x="53137" y="17875"/>
                  </a:cubicBezTo>
                  <a:cubicBezTo>
                    <a:pt x="54129" y="18558"/>
                    <a:pt x="54812" y="19643"/>
                    <a:pt x="54998" y="20853"/>
                  </a:cubicBezTo>
                  <a:cubicBezTo>
                    <a:pt x="55339" y="24451"/>
                    <a:pt x="50996" y="24824"/>
                    <a:pt x="48453" y="24855"/>
                  </a:cubicBezTo>
                  <a:cubicBezTo>
                    <a:pt x="45351" y="24886"/>
                    <a:pt x="42280" y="24886"/>
                    <a:pt x="39178" y="24886"/>
                  </a:cubicBezTo>
                  <a:cubicBezTo>
                    <a:pt x="27276" y="24886"/>
                    <a:pt x="15375" y="24650"/>
                    <a:pt x="3473" y="24151"/>
                  </a:cubicBezTo>
                  <a:lnTo>
                    <a:pt x="3473" y="24151"/>
                  </a:lnTo>
                  <a:cubicBezTo>
                    <a:pt x="3673" y="23984"/>
                    <a:pt x="3726" y="23783"/>
                    <a:pt x="3391" y="23783"/>
                  </a:cubicBezTo>
                  <a:cubicBezTo>
                    <a:pt x="3337" y="23783"/>
                    <a:pt x="3272" y="23788"/>
                    <a:pt x="3196" y="23800"/>
                  </a:cubicBezTo>
                  <a:cubicBezTo>
                    <a:pt x="3110" y="23813"/>
                    <a:pt x="3028" y="23820"/>
                    <a:pt x="2950" y="23820"/>
                  </a:cubicBezTo>
                  <a:cubicBezTo>
                    <a:pt x="1579" y="23820"/>
                    <a:pt x="1296" y="21854"/>
                    <a:pt x="1707" y="20915"/>
                  </a:cubicBezTo>
                  <a:cubicBezTo>
                    <a:pt x="2265" y="19674"/>
                    <a:pt x="3599" y="19054"/>
                    <a:pt x="4809" y="18589"/>
                  </a:cubicBezTo>
                  <a:cubicBezTo>
                    <a:pt x="6853" y="17804"/>
                    <a:pt x="9006" y="17384"/>
                    <a:pt x="11171" y="17384"/>
                  </a:cubicBezTo>
                  <a:cubicBezTo>
                    <a:pt x="11832" y="17384"/>
                    <a:pt x="12493" y="17423"/>
                    <a:pt x="13153" y="17503"/>
                  </a:cubicBezTo>
                  <a:cubicBezTo>
                    <a:pt x="13308" y="17503"/>
                    <a:pt x="14301" y="17317"/>
                    <a:pt x="14021" y="17007"/>
                  </a:cubicBezTo>
                  <a:cubicBezTo>
                    <a:pt x="12719" y="15611"/>
                    <a:pt x="11230" y="14091"/>
                    <a:pt x="10826" y="12137"/>
                  </a:cubicBezTo>
                  <a:cubicBezTo>
                    <a:pt x="10671" y="11361"/>
                    <a:pt x="10702" y="10555"/>
                    <a:pt x="10919" y="9810"/>
                  </a:cubicBezTo>
                  <a:cubicBezTo>
                    <a:pt x="11365" y="8369"/>
                    <a:pt x="12674" y="7835"/>
                    <a:pt x="14098" y="7835"/>
                  </a:cubicBezTo>
                  <a:cubicBezTo>
                    <a:pt x="14360" y="7835"/>
                    <a:pt x="14625" y="7853"/>
                    <a:pt x="14890" y="7887"/>
                  </a:cubicBezTo>
                  <a:cubicBezTo>
                    <a:pt x="18519" y="8321"/>
                    <a:pt x="21745" y="11206"/>
                    <a:pt x="23420" y="14308"/>
                  </a:cubicBezTo>
                  <a:cubicBezTo>
                    <a:pt x="23469" y="14406"/>
                    <a:pt x="23603" y="14449"/>
                    <a:pt x="23761" y="14449"/>
                  </a:cubicBezTo>
                  <a:cubicBezTo>
                    <a:pt x="24102" y="14449"/>
                    <a:pt x="24558" y="14252"/>
                    <a:pt x="24537" y="13998"/>
                  </a:cubicBezTo>
                  <a:cubicBezTo>
                    <a:pt x="24382" y="11113"/>
                    <a:pt x="24413" y="8228"/>
                    <a:pt x="24630" y="5344"/>
                  </a:cubicBezTo>
                  <a:cubicBezTo>
                    <a:pt x="24661" y="4320"/>
                    <a:pt x="24847" y="3265"/>
                    <a:pt x="25157" y="2304"/>
                  </a:cubicBezTo>
                  <a:cubicBezTo>
                    <a:pt x="25578" y="1330"/>
                    <a:pt x="26512" y="759"/>
                    <a:pt x="27524" y="759"/>
                  </a:cubicBezTo>
                  <a:close/>
                  <a:moveTo>
                    <a:pt x="27458" y="1"/>
                  </a:moveTo>
                  <a:cubicBezTo>
                    <a:pt x="25570" y="1"/>
                    <a:pt x="24239" y="1388"/>
                    <a:pt x="23793" y="3203"/>
                  </a:cubicBezTo>
                  <a:cubicBezTo>
                    <a:pt x="23122" y="6010"/>
                    <a:pt x="23167" y="9174"/>
                    <a:pt x="23307" y="12139"/>
                  </a:cubicBezTo>
                  <a:lnTo>
                    <a:pt x="23307" y="12139"/>
                  </a:lnTo>
                  <a:cubicBezTo>
                    <a:pt x="21159" y="9407"/>
                    <a:pt x="17743" y="7095"/>
                    <a:pt x="14290" y="7095"/>
                  </a:cubicBezTo>
                  <a:cubicBezTo>
                    <a:pt x="13807" y="7095"/>
                    <a:pt x="13324" y="7140"/>
                    <a:pt x="12843" y="7236"/>
                  </a:cubicBezTo>
                  <a:cubicBezTo>
                    <a:pt x="11137" y="7546"/>
                    <a:pt x="9834" y="8942"/>
                    <a:pt x="9648" y="10679"/>
                  </a:cubicBezTo>
                  <a:cubicBezTo>
                    <a:pt x="9285" y="13103"/>
                    <a:pt x="10851" y="15127"/>
                    <a:pt x="12432" y="16840"/>
                  </a:cubicBezTo>
                  <a:lnTo>
                    <a:pt x="12432" y="16840"/>
                  </a:lnTo>
                  <a:cubicBezTo>
                    <a:pt x="12095" y="16826"/>
                    <a:pt x="11753" y="16818"/>
                    <a:pt x="11410" y="16818"/>
                  </a:cubicBezTo>
                  <a:cubicBezTo>
                    <a:pt x="8166" y="16818"/>
                    <a:pt x="4711" y="17505"/>
                    <a:pt x="2141" y="19333"/>
                  </a:cubicBezTo>
                  <a:cubicBezTo>
                    <a:pt x="1055" y="20109"/>
                    <a:pt x="1" y="21287"/>
                    <a:pt x="404" y="22714"/>
                  </a:cubicBezTo>
                  <a:cubicBezTo>
                    <a:pt x="659" y="23586"/>
                    <a:pt x="1221" y="24123"/>
                    <a:pt x="1949" y="24314"/>
                  </a:cubicBezTo>
                  <a:lnTo>
                    <a:pt x="1949" y="24314"/>
                  </a:lnTo>
                  <a:cubicBezTo>
                    <a:pt x="1716" y="24466"/>
                    <a:pt x="1617" y="24650"/>
                    <a:pt x="2048" y="24668"/>
                  </a:cubicBezTo>
                  <a:lnTo>
                    <a:pt x="2079" y="24699"/>
                  </a:lnTo>
                  <a:cubicBezTo>
                    <a:pt x="10826" y="25072"/>
                    <a:pt x="19574" y="25289"/>
                    <a:pt x="28321" y="25413"/>
                  </a:cubicBezTo>
                  <a:cubicBezTo>
                    <a:pt x="32695" y="25444"/>
                    <a:pt x="37069" y="25475"/>
                    <a:pt x="41443" y="25475"/>
                  </a:cubicBezTo>
                  <a:cubicBezTo>
                    <a:pt x="43080" y="25475"/>
                    <a:pt x="44785" y="25557"/>
                    <a:pt x="46484" y="25557"/>
                  </a:cubicBezTo>
                  <a:cubicBezTo>
                    <a:pt x="48260" y="25557"/>
                    <a:pt x="50029" y="25467"/>
                    <a:pt x="51710" y="25103"/>
                  </a:cubicBezTo>
                  <a:cubicBezTo>
                    <a:pt x="53726" y="24668"/>
                    <a:pt x="56022" y="23490"/>
                    <a:pt x="56146" y="21163"/>
                  </a:cubicBezTo>
                  <a:cubicBezTo>
                    <a:pt x="56270" y="18434"/>
                    <a:pt x="53695" y="16634"/>
                    <a:pt x="51245" y="16510"/>
                  </a:cubicBezTo>
                  <a:cubicBezTo>
                    <a:pt x="51092" y="16501"/>
                    <a:pt x="50940" y="16497"/>
                    <a:pt x="50788" y="16497"/>
                  </a:cubicBezTo>
                  <a:cubicBezTo>
                    <a:pt x="49887" y="16497"/>
                    <a:pt x="48992" y="16653"/>
                    <a:pt x="48143" y="16945"/>
                  </a:cubicBezTo>
                  <a:cubicBezTo>
                    <a:pt x="47491" y="17131"/>
                    <a:pt x="46840" y="17410"/>
                    <a:pt x="46250" y="17720"/>
                  </a:cubicBezTo>
                  <a:cubicBezTo>
                    <a:pt x="45878" y="17937"/>
                    <a:pt x="45506" y="18123"/>
                    <a:pt x="45134" y="18279"/>
                  </a:cubicBezTo>
                  <a:lnTo>
                    <a:pt x="42962" y="18496"/>
                  </a:lnTo>
                  <a:cubicBezTo>
                    <a:pt x="43149" y="18216"/>
                    <a:pt x="43366" y="17937"/>
                    <a:pt x="43521" y="17658"/>
                  </a:cubicBezTo>
                  <a:cubicBezTo>
                    <a:pt x="45196" y="15146"/>
                    <a:pt x="47553" y="11175"/>
                    <a:pt x="46809" y="8042"/>
                  </a:cubicBezTo>
                  <a:cubicBezTo>
                    <a:pt x="46411" y="6347"/>
                    <a:pt x="45124" y="5471"/>
                    <a:pt x="43690" y="5471"/>
                  </a:cubicBezTo>
                  <a:cubicBezTo>
                    <a:pt x="42999" y="5471"/>
                    <a:pt x="42274" y="5674"/>
                    <a:pt x="41598" y="6088"/>
                  </a:cubicBezTo>
                  <a:cubicBezTo>
                    <a:pt x="40233" y="6894"/>
                    <a:pt x="39364" y="8290"/>
                    <a:pt x="38496" y="9593"/>
                  </a:cubicBezTo>
                  <a:cubicBezTo>
                    <a:pt x="37537" y="11123"/>
                    <a:pt x="36578" y="12652"/>
                    <a:pt x="35607" y="14169"/>
                  </a:cubicBezTo>
                  <a:lnTo>
                    <a:pt x="35607" y="14169"/>
                  </a:lnTo>
                  <a:cubicBezTo>
                    <a:pt x="35431" y="11051"/>
                    <a:pt x="34617" y="8004"/>
                    <a:pt x="33222" y="5188"/>
                  </a:cubicBezTo>
                  <a:cubicBezTo>
                    <a:pt x="32137" y="3017"/>
                    <a:pt x="30431" y="194"/>
                    <a:pt x="27701" y="8"/>
                  </a:cubicBezTo>
                  <a:cubicBezTo>
                    <a:pt x="27619" y="3"/>
                    <a:pt x="27538" y="1"/>
                    <a:pt x="274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4109;p60"/>
            <p:cNvSpPr/>
            <p:nvPr/>
          </p:nvSpPr>
          <p:spPr>
            <a:xfrm>
              <a:off x="2491100" y="4497525"/>
              <a:ext cx="1387925" cy="622400"/>
            </a:xfrm>
            <a:custGeom>
              <a:avLst/>
              <a:gdLst/>
              <a:ahLst/>
              <a:cxnLst/>
              <a:rect l="l" t="t" r="r" b="b"/>
              <a:pathLst>
                <a:path w="55517" h="24896" extrusionOk="0">
                  <a:moveTo>
                    <a:pt x="26613" y="1"/>
                  </a:moveTo>
                  <a:cubicBezTo>
                    <a:pt x="26179" y="1"/>
                    <a:pt x="25749" y="106"/>
                    <a:pt x="25335" y="346"/>
                  </a:cubicBezTo>
                  <a:cubicBezTo>
                    <a:pt x="24001" y="1121"/>
                    <a:pt x="23660" y="2858"/>
                    <a:pt x="23536" y="4409"/>
                  </a:cubicBezTo>
                  <a:cubicBezTo>
                    <a:pt x="23257" y="7573"/>
                    <a:pt x="23195" y="10706"/>
                    <a:pt x="23381" y="13870"/>
                  </a:cubicBezTo>
                  <a:cubicBezTo>
                    <a:pt x="21489" y="10303"/>
                    <a:pt x="18045" y="7821"/>
                    <a:pt x="14075" y="7232"/>
                  </a:cubicBezTo>
                  <a:cubicBezTo>
                    <a:pt x="13753" y="7161"/>
                    <a:pt x="13436" y="7126"/>
                    <a:pt x="13121" y="7126"/>
                  </a:cubicBezTo>
                  <a:cubicBezTo>
                    <a:pt x="12618" y="7126"/>
                    <a:pt x="12121" y="7215"/>
                    <a:pt x="11624" y="7387"/>
                  </a:cubicBezTo>
                  <a:cubicBezTo>
                    <a:pt x="9856" y="8070"/>
                    <a:pt x="9205" y="10396"/>
                    <a:pt x="9701" y="12226"/>
                  </a:cubicBezTo>
                  <a:cubicBezTo>
                    <a:pt x="10197" y="14056"/>
                    <a:pt x="11562" y="15514"/>
                    <a:pt x="12865" y="16910"/>
                  </a:cubicBezTo>
                  <a:cubicBezTo>
                    <a:pt x="12165" y="16830"/>
                    <a:pt x="11462" y="16790"/>
                    <a:pt x="10762" y="16790"/>
                  </a:cubicBezTo>
                  <a:cubicBezTo>
                    <a:pt x="8208" y="16790"/>
                    <a:pt x="5680" y="17321"/>
                    <a:pt x="3342" y="18368"/>
                  </a:cubicBezTo>
                  <a:cubicBezTo>
                    <a:pt x="2039" y="18926"/>
                    <a:pt x="737" y="19764"/>
                    <a:pt x="333" y="21129"/>
                  </a:cubicBezTo>
                  <a:cubicBezTo>
                    <a:pt x="0" y="22322"/>
                    <a:pt x="934" y="23863"/>
                    <a:pt x="2089" y="23863"/>
                  </a:cubicBezTo>
                  <a:cubicBezTo>
                    <a:pt x="2225" y="23863"/>
                    <a:pt x="2364" y="23842"/>
                    <a:pt x="2505" y="23796"/>
                  </a:cubicBezTo>
                  <a:lnTo>
                    <a:pt x="2505" y="23796"/>
                  </a:lnTo>
                  <a:lnTo>
                    <a:pt x="1667" y="24106"/>
                  </a:lnTo>
                  <a:cubicBezTo>
                    <a:pt x="14119" y="24633"/>
                    <a:pt x="26591" y="24896"/>
                    <a:pt x="39067" y="24896"/>
                  </a:cubicBezTo>
                  <a:cubicBezTo>
                    <a:pt x="42038" y="24896"/>
                    <a:pt x="45008" y="24881"/>
                    <a:pt x="47979" y="24851"/>
                  </a:cubicBezTo>
                  <a:cubicBezTo>
                    <a:pt x="50585" y="24820"/>
                    <a:pt x="53811" y="24386"/>
                    <a:pt x="54741" y="21966"/>
                  </a:cubicBezTo>
                  <a:cubicBezTo>
                    <a:pt x="55517" y="19981"/>
                    <a:pt x="54090" y="17623"/>
                    <a:pt x="52105" y="16848"/>
                  </a:cubicBezTo>
                  <a:cubicBezTo>
                    <a:pt x="51439" y="16599"/>
                    <a:pt x="50739" y="16488"/>
                    <a:pt x="50032" y="16488"/>
                  </a:cubicBezTo>
                  <a:cubicBezTo>
                    <a:pt x="48630" y="16488"/>
                    <a:pt x="47200" y="16922"/>
                    <a:pt x="45963" y="17561"/>
                  </a:cubicBezTo>
                  <a:cubicBezTo>
                    <a:pt x="44796" y="18157"/>
                    <a:pt x="43551" y="18931"/>
                    <a:pt x="42321" y="18931"/>
                  </a:cubicBezTo>
                  <a:cubicBezTo>
                    <a:pt x="42013" y="18931"/>
                    <a:pt x="41707" y="18883"/>
                    <a:pt x="41403" y="18771"/>
                  </a:cubicBezTo>
                  <a:cubicBezTo>
                    <a:pt x="43047" y="16600"/>
                    <a:pt x="44319" y="14211"/>
                    <a:pt x="45187" y="11637"/>
                  </a:cubicBezTo>
                  <a:cubicBezTo>
                    <a:pt x="45560" y="10520"/>
                    <a:pt x="45870" y="9310"/>
                    <a:pt x="45684" y="8163"/>
                  </a:cubicBezTo>
                  <a:cubicBezTo>
                    <a:pt x="45497" y="6984"/>
                    <a:pt x="44722" y="5836"/>
                    <a:pt x="43574" y="5526"/>
                  </a:cubicBezTo>
                  <a:cubicBezTo>
                    <a:pt x="43341" y="5461"/>
                    <a:pt x="43112" y="5430"/>
                    <a:pt x="42888" y="5430"/>
                  </a:cubicBezTo>
                  <a:cubicBezTo>
                    <a:pt x="41197" y="5430"/>
                    <a:pt x="39756" y="7157"/>
                    <a:pt x="38797" y="8690"/>
                  </a:cubicBezTo>
                  <a:lnTo>
                    <a:pt x="34486" y="15514"/>
                  </a:lnTo>
                  <a:cubicBezTo>
                    <a:pt x="34517" y="11109"/>
                    <a:pt x="33307" y="6767"/>
                    <a:pt x="30918" y="3044"/>
                  </a:cubicBezTo>
                  <a:cubicBezTo>
                    <a:pt x="29936" y="1523"/>
                    <a:pt x="28255" y="1"/>
                    <a:pt x="266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4110;p60"/>
            <p:cNvSpPr/>
            <p:nvPr/>
          </p:nvSpPr>
          <p:spPr>
            <a:xfrm>
              <a:off x="2622725" y="4993925"/>
              <a:ext cx="33375" cy="10900"/>
            </a:xfrm>
            <a:custGeom>
              <a:avLst/>
              <a:gdLst/>
              <a:ahLst/>
              <a:cxnLst/>
              <a:rect l="l" t="t" r="r" b="b"/>
              <a:pathLst>
                <a:path w="1335" h="436" extrusionOk="0">
                  <a:moveTo>
                    <a:pt x="931" y="1"/>
                  </a:moveTo>
                  <a:cubicBezTo>
                    <a:pt x="652" y="32"/>
                    <a:pt x="404" y="94"/>
                    <a:pt x="156" y="218"/>
                  </a:cubicBezTo>
                  <a:cubicBezTo>
                    <a:pt x="124" y="249"/>
                    <a:pt x="0" y="311"/>
                    <a:pt x="31" y="373"/>
                  </a:cubicBezTo>
                  <a:cubicBezTo>
                    <a:pt x="31" y="435"/>
                    <a:pt x="187" y="435"/>
                    <a:pt x="218" y="435"/>
                  </a:cubicBezTo>
                  <a:lnTo>
                    <a:pt x="404" y="435"/>
                  </a:lnTo>
                  <a:cubicBezTo>
                    <a:pt x="652" y="435"/>
                    <a:pt x="931" y="342"/>
                    <a:pt x="1179" y="218"/>
                  </a:cubicBezTo>
                  <a:cubicBezTo>
                    <a:pt x="1241" y="187"/>
                    <a:pt x="1334" y="125"/>
                    <a:pt x="1334" y="63"/>
                  </a:cubicBezTo>
                  <a:cubicBezTo>
                    <a:pt x="1303" y="1"/>
                    <a:pt x="1179" y="1"/>
                    <a:pt x="11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4111;p60"/>
            <p:cNvSpPr/>
            <p:nvPr/>
          </p:nvSpPr>
          <p:spPr>
            <a:xfrm>
              <a:off x="2685850" y="4978700"/>
              <a:ext cx="43975" cy="13950"/>
            </a:xfrm>
            <a:custGeom>
              <a:avLst/>
              <a:gdLst/>
              <a:ahLst/>
              <a:cxnLst/>
              <a:rect l="l" t="t" r="r" b="b"/>
              <a:pathLst>
                <a:path w="1759" h="558" extrusionOk="0">
                  <a:moveTo>
                    <a:pt x="1529" y="1"/>
                  </a:moveTo>
                  <a:cubicBezTo>
                    <a:pt x="1427" y="1"/>
                    <a:pt x="1319" y="21"/>
                    <a:pt x="1291" y="21"/>
                  </a:cubicBezTo>
                  <a:lnTo>
                    <a:pt x="701" y="114"/>
                  </a:lnTo>
                  <a:cubicBezTo>
                    <a:pt x="546" y="145"/>
                    <a:pt x="391" y="207"/>
                    <a:pt x="267" y="269"/>
                  </a:cubicBezTo>
                  <a:cubicBezTo>
                    <a:pt x="205" y="269"/>
                    <a:pt x="50" y="362"/>
                    <a:pt x="19" y="424"/>
                  </a:cubicBezTo>
                  <a:cubicBezTo>
                    <a:pt x="0" y="535"/>
                    <a:pt x="138" y="558"/>
                    <a:pt x="271" y="558"/>
                  </a:cubicBezTo>
                  <a:cubicBezTo>
                    <a:pt x="360" y="558"/>
                    <a:pt x="447" y="548"/>
                    <a:pt x="484" y="548"/>
                  </a:cubicBezTo>
                  <a:lnTo>
                    <a:pt x="1074" y="424"/>
                  </a:lnTo>
                  <a:cubicBezTo>
                    <a:pt x="1229" y="424"/>
                    <a:pt x="1353" y="362"/>
                    <a:pt x="1508" y="300"/>
                  </a:cubicBezTo>
                  <a:cubicBezTo>
                    <a:pt x="1539" y="269"/>
                    <a:pt x="1694" y="207"/>
                    <a:pt x="1725" y="145"/>
                  </a:cubicBezTo>
                  <a:cubicBezTo>
                    <a:pt x="1758" y="28"/>
                    <a:pt x="1648" y="1"/>
                    <a:pt x="15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4112;p60"/>
            <p:cNvSpPr/>
            <p:nvPr/>
          </p:nvSpPr>
          <p:spPr>
            <a:xfrm>
              <a:off x="2698725" y="5031150"/>
              <a:ext cx="38025" cy="14875"/>
            </a:xfrm>
            <a:custGeom>
              <a:avLst/>
              <a:gdLst/>
              <a:ahLst/>
              <a:cxnLst/>
              <a:rect l="l" t="t" r="r" b="b"/>
              <a:pathLst>
                <a:path w="1521" h="595" extrusionOk="0">
                  <a:moveTo>
                    <a:pt x="900" y="1"/>
                  </a:moveTo>
                  <a:cubicBezTo>
                    <a:pt x="590" y="1"/>
                    <a:pt x="342" y="94"/>
                    <a:pt x="155" y="311"/>
                  </a:cubicBezTo>
                  <a:cubicBezTo>
                    <a:pt x="0" y="528"/>
                    <a:pt x="279" y="590"/>
                    <a:pt x="435" y="590"/>
                  </a:cubicBezTo>
                  <a:lnTo>
                    <a:pt x="621" y="590"/>
                  </a:lnTo>
                  <a:cubicBezTo>
                    <a:pt x="650" y="593"/>
                    <a:pt x="678" y="595"/>
                    <a:pt x="707" y="595"/>
                  </a:cubicBezTo>
                  <a:cubicBezTo>
                    <a:pt x="957" y="595"/>
                    <a:pt x="1198" y="478"/>
                    <a:pt x="1365" y="311"/>
                  </a:cubicBezTo>
                  <a:cubicBezTo>
                    <a:pt x="1520" y="94"/>
                    <a:pt x="1241" y="1"/>
                    <a:pt x="10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4113;p60"/>
            <p:cNvSpPr/>
            <p:nvPr/>
          </p:nvSpPr>
          <p:spPr>
            <a:xfrm>
              <a:off x="2725075" y="5061400"/>
              <a:ext cx="48125" cy="18625"/>
            </a:xfrm>
            <a:custGeom>
              <a:avLst/>
              <a:gdLst/>
              <a:ahLst/>
              <a:cxnLst/>
              <a:rect l="l" t="t" r="r" b="b"/>
              <a:pathLst>
                <a:path w="1925" h="745" extrusionOk="0">
                  <a:moveTo>
                    <a:pt x="1180" y="1"/>
                  </a:moveTo>
                  <a:cubicBezTo>
                    <a:pt x="683" y="1"/>
                    <a:pt x="1" y="745"/>
                    <a:pt x="776" y="745"/>
                  </a:cubicBezTo>
                  <a:cubicBezTo>
                    <a:pt x="1242" y="745"/>
                    <a:pt x="1924" y="1"/>
                    <a:pt x="11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4114;p60"/>
            <p:cNvSpPr/>
            <p:nvPr/>
          </p:nvSpPr>
          <p:spPr>
            <a:xfrm>
              <a:off x="2801075" y="5039675"/>
              <a:ext cx="48900" cy="12450"/>
            </a:xfrm>
            <a:custGeom>
              <a:avLst/>
              <a:gdLst/>
              <a:ahLst/>
              <a:cxnLst/>
              <a:rect l="l" t="t" r="r" b="b"/>
              <a:pathLst>
                <a:path w="1956" h="498" extrusionOk="0">
                  <a:moveTo>
                    <a:pt x="1211" y="1"/>
                  </a:moveTo>
                  <a:cubicBezTo>
                    <a:pt x="869" y="1"/>
                    <a:pt x="1" y="497"/>
                    <a:pt x="745" y="497"/>
                  </a:cubicBezTo>
                  <a:cubicBezTo>
                    <a:pt x="1087" y="497"/>
                    <a:pt x="1955" y="1"/>
                    <a:pt x="12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4115;p60"/>
            <p:cNvSpPr/>
            <p:nvPr/>
          </p:nvSpPr>
          <p:spPr>
            <a:xfrm>
              <a:off x="2787900" y="4997800"/>
              <a:ext cx="40350" cy="20350"/>
            </a:xfrm>
            <a:custGeom>
              <a:avLst/>
              <a:gdLst/>
              <a:ahLst/>
              <a:cxnLst/>
              <a:rect l="l" t="t" r="r" b="b"/>
              <a:pathLst>
                <a:path w="1614" h="814" extrusionOk="0">
                  <a:moveTo>
                    <a:pt x="1365" y="1"/>
                  </a:moveTo>
                  <a:cubicBezTo>
                    <a:pt x="1086" y="1"/>
                    <a:pt x="807" y="63"/>
                    <a:pt x="559" y="218"/>
                  </a:cubicBezTo>
                  <a:lnTo>
                    <a:pt x="187" y="528"/>
                  </a:lnTo>
                  <a:cubicBezTo>
                    <a:pt x="1" y="652"/>
                    <a:pt x="32" y="776"/>
                    <a:pt x="249" y="807"/>
                  </a:cubicBezTo>
                  <a:cubicBezTo>
                    <a:pt x="285" y="811"/>
                    <a:pt x="321" y="813"/>
                    <a:pt x="357" y="813"/>
                  </a:cubicBezTo>
                  <a:cubicBezTo>
                    <a:pt x="599" y="813"/>
                    <a:pt x="839" y="725"/>
                    <a:pt x="1055" y="590"/>
                  </a:cubicBezTo>
                  <a:lnTo>
                    <a:pt x="1427" y="311"/>
                  </a:lnTo>
                  <a:cubicBezTo>
                    <a:pt x="1614" y="187"/>
                    <a:pt x="1583" y="32"/>
                    <a:pt x="13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4116;p60"/>
            <p:cNvSpPr/>
            <p:nvPr/>
          </p:nvSpPr>
          <p:spPr>
            <a:xfrm>
              <a:off x="2827450" y="4949525"/>
              <a:ext cx="49650" cy="18275"/>
            </a:xfrm>
            <a:custGeom>
              <a:avLst/>
              <a:gdLst/>
              <a:ahLst/>
              <a:cxnLst/>
              <a:rect l="l" t="t" r="r" b="b"/>
              <a:pathLst>
                <a:path w="1986" h="731" extrusionOk="0">
                  <a:moveTo>
                    <a:pt x="1607" y="1"/>
                  </a:moveTo>
                  <a:cubicBezTo>
                    <a:pt x="1395" y="1"/>
                    <a:pt x="1168" y="61"/>
                    <a:pt x="962" y="164"/>
                  </a:cubicBezTo>
                  <a:lnTo>
                    <a:pt x="373" y="443"/>
                  </a:lnTo>
                  <a:cubicBezTo>
                    <a:pt x="280" y="505"/>
                    <a:pt x="1" y="660"/>
                    <a:pt x="249" y="722"/>
                  </a:cubicBezTo>
                  <a:cubicBezTo>
                    <a:pt x="291" y="728"/>
                    <a:pt x="335" y="730"/>
                    <a:pt x="379" y="730"/>
                  </a:cubicBezTo>
                  <a:cubicBezTo>
                    <a:pt x="592" y="730"/>
                    <a:pt x="819" y="670"/>
                    <a:pt x="1024" y="567"/>
                  </a:cubicBezTo>
                  <a:lnTo>
                    <a:pt x="1614" y="288"/>
                  </a:lnTo>
                  <a:cubicBezTo>
                    <a:pt x="1707" y="226"/>
                    <a:pt x="1986" y="71"/>
                    <a:pt x="1738" y="9"/>
                  </a:cubicBezTo>
                  <a:cubicBezTo>
                    <a:pt x="1695" y="3"/>
                    <a:pt x="1652" y="1"/>
                    <a:pt x="16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4117;p60"/>
            <p:cNvSpPr/>
            <p:nvPr/>
          </p:nvSpPr>
          <p:spPr>
            <a:xfrm>
              <a:off x="2856000" y="4872350"/>
              <a:ext cx="37950" cy="31975"/>
            </a:xfrm>
            <a:custGeom>
              <a:avLst/>
              <a:gdLst/>
              <a:ahLst/>
              <a:cxnLst/>
              <a:rect l="l" t="t" r="r" b="b"/>
              <a:pathLst>
                <a:path w="1518" h="1279" extrusionOk="0">
                  <a:moveTo>
                    <a:pt x="961" y="0"/>
                  </a:moveTo>
                  <a:cubicBezTo>
                    <a:pt x="698" y="0"/>
                    <a:pt x="404" y="116"/>
                    <a:pt x="316" y="335"/>
                  </a:cubicBezTo>
                  <a:lnTo>
                    <a:pt x="130" y="831"/>
                  </a:lnTo>
                  <a:cubicBezTo>
                    <a:pt x="1" y="1140"/>
                    <a:pt x="244" y="1278"/>
                    <a:pt x="532" y="1278"/>
                  </a:cubicBezTo>
                  <a:cubicBezTo>
                    <a:pt x="795" y="1278"/>
                    <a:pt x="1096" y="1163"/>
                    <a:pt x="1185" y="955"/>
                  </a:cubicBezTo>
                  <a:lnTo>
                    <a:pt x="1402" y="459"/>
                  </a:lnTo>
                  <a:cubicBezTo>
                    <a:pt x="1517" y="147"/>
                    <a:pt x="1258" y="0"/>
                    <a:pt x="9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4118;p60"/>
            <p:cNvSpPr/>
            <p:nvPr/>
          </p:nvSpPr>
          <p:spPr>
            <a:xfrm>
              <a:off x="2818925" y="4813250"/>
              <a:ext cx="36475" cy="25150"/>
            </a:xfrm>
            <a:custGeom>
              <a:avLst/>
              <a:gdLst/>
              <a:ahLst/>
              <a:cxnLst/>
              <a:rect l="l" t="t" r="r" b="b"/>
              <a:pathLst>
                <a:path w="1459" h="1006" extrusionOk="0">
                  <a:moveTo>
                    <a:pt x="931" y="0"/>
                  </a:moveTo>
                  <a:cubicBezTo>
                    <a:pt x="652" y="31"/>
                    <a:pt x="404" y="155"/>
                    <a:pt x="279" y="373"/>
                  </a:cubicBezTo>
                  <a:cubicBezTo>
                    <a:pt x="217" y="528"/>
                    <a:pt x="155" y="652"/>
                    <a:pt x="93" y="776"/>
                  </a:cubicBezTo>
                  <a:cubicBezTo>
                    <a:pt x="0" y="900"/>
                    <a:pt x="124" y="931"/>
                    <a:pt x="186" y="962"/>
                  </a:cubicBezTo>
                  <a:cubicBezTo>
                    <a:pt x="274" y="984"/>
                    <a:pt x="362" y="1006"/>
                    <a:pt x="450" y="1006"/>
                  </a:cubicBezTo>
                  <a:cubicBezTo>
                    <a:pt x="486" y="1006"/>
                    <a:pt x="522" y="1002"/>
                    <a:pt x="559" y="993"/>
                  </a:cubicBezTo>
                  <a:cubicBezTo>
                    <a:pt x="807" y="962"/>
                    <a:pt x="1055" y="838"/>
                    <a:pt x="1210" y="621"/>
                  </a:cubicBezTo>
                  <a:lnTo>
                    <a:pt x="1396" y="218"/>
                  </a:lnTo>
                  <a:cubicBezTo>
                    <a:pt x="1458" y="93"/>
                    <a:pt x="1334" y="62"/>
                    <a:pt x="1272" y="31"/>
                  </a:cubicBezTo>
                  <a:cubicBezTo>
                    <a:pt x="1179" y="0"/>
                    <a:pt x="1024" y="0"/>
                    <a:pt x="9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4119;p60"/>
            <p:cNvSpPr/>
            <p:nvPr/>
          </p:nvSpPr>
          <p:spPr>
            <a:xfrm>
              <a:off x="2785575" y="4758875"/>
              <a:ext cx="37250" cy="21050"/>
            </a:xfrm>
            <a:custGeom>
              <a:avLst/>
              <a:gdLst/>
              <a:ahLst/>
              <a:cxnLst/>
              <a:rect l="l" t="t" r="r" b="b"/>
              <a:pathLst>
                <a:path w="1490" h="842" extrusionOk="0">
                  <a:moveTo>
                    <a:pt x="591" y="1"/>
                  </a:moveTo>
                  <a:cubicBezTo>
                    <a:pt x="337" y="1"/>
                    <a:pt x="118" y="180"/>
                    <a:pt x="31" y="438"/>
                  </a:cubicBezTo>
                  <a:cubicBezTo>
                    <a:pt x="0" y="749"/>
                    <a:pt x="342" y="842"/>
                    <a:pt x="559" y="842"/>
                  </a:cubicBezTo>
                  <a:lnTo>
                    <a:pt x="869" y="842"/>
                  </a:lnTo>
                  <a:cubicBezTo>
                    <a:pt x="1148" y="842"/>
                    <a:pt x="1396" y="655"/>
                    <a:pt x="1489" y="376"/>
                  </a:cubicBezTo>
                  <a:cubicBezTo>
                    <a:pt x="1489" y="97"/>
                    <a:pt x="1179" y="4"/>
                    <a:pt x="962" y="4"/>
                  </a:cubicBezTo>
                  <a:lnTo>
                    <a:pt x="652" y="4"/>
                  </a:lnTo>
                  <a:cubicBezTo>
                    <a:pt x="632" y="2"/>
                    <a:pt x="611" y="1"/>
                    <a:pt x="5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4120;p60"/>
            <p:cNvSpPr/>
            <p:nvPr/>
          </p:nvSpPr>
          <p:spPr>
            <a:xfrm>
              <a:off x="2884225" y="4765475"/>
              <a:ext cx="50275" cy="21425"/>
            </a:xfrm>
            <a:custGeom>
              <a:avLst/>
              <a:gdLst/>
              <a:ahLst/>
              <a:cxnLst/>
              <a:rect l="l" t="t" r="r" b="b"/>
              <a:pathLst>
                <a:path w="2011" h="857" extrusionOk="0">
                  <a:moveTo>
                    <a:pt x="918" y="1"/>
                  </a:moveTo>
                  <a:cubicBezTo>
                    <a:pt x="838" y="1"/>
                    <a:pt x="757" y="7"/>
                    <a:pt x="676" y="19"/>
                  </a:cubicBezTo>
                  <a:cubicBezTo>
                    <a:pt x="459" y="81"/>
                    <a:pt x="87" y="174"/>
                    <a:pt x="25" y="422"/>
                  </a:cubicBezTo>
                  <a:cubicBezTo>
                    <a:pt x="0" y="621"/>
                    <a:pt x="233" y="681"/>
                    <a:pt x="407" y="681"/>
                  </a:cubicBezTo>
                  <a:cubicBezTo>
                    <a:pt x="451" y="681"/>
                    <a:pt x="490" y="677"/>
                    <a:pt x="521" y="671"/>
                  </a:cubicBezTo>
                  <a:lnTo>
                    <a:pt x="614" y="671"/>
                  </a:lnTo>
                  <a:cubicBezTo>
                    <a:pt x="645" y="702"/>
                    <a:pt x="707" y="733"/>
                    <a:pt x="769" y="764"/>
                  </a:cubicBezTo>
                  <a:cubicBezTo>
                    <a:pt x="878" y="826"/>
                    <a:pt x="1002" y="857"/>
                    <a:pt x="1130" y="857"/>
                  </a:cubicBezTo>
                  <a:cubicBezTo>
                    <a:pt x="1258" y="857"/>
                    <a:pt x="1390" y="826"/>
                    <a:pt x="1514" y="764"/>
                  </a:cubicBezTo>
                  <a:cubicBezTo>
                    <a:pt x="1638" y="702"/>
                    <a:pt x="2010" y="485"/>
                    <a:pt x="1824" y="298"/>
                  </a:cubicBezTo>
                  <a:cubicBezTo>
                    <a:pt x="1551" y="100"/>
                    <a:pt x="1238" y="1"/>
                    <a:pt x="9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4121;p60"/>
            <p:cNvSpPr/>
            <p:nvPr/>
          </p:nvSpPr>
          <p:spPr>
            <a:xfrm>
              <a:off x="2943000" y="4810175"/>
              <a:ext cx="46550" cy="20125"/>
            </a:xfrm>
            <a:custGeom>
              <a:avLst/>
              <a:gdLst/>
              <a:ahLst/>
              <a:cxnLst/>
              <a:rect l="l" t="t" r="r" b="b"/>
              <a:pathLst>
                <a:path w="1862" h="805" extrusionOk="0">
                  <a:moveTo>
                    <a:pt x="874" y="0"/>
                  </a:moveTo>
                  <a:cubicBezTo>
                    <a:pt x="695" y="0"/>
                    <a:pt x="511" y="48"/>
                    <a:pt x="342" y="154"/>
                  </a:cubicBezTo>
                  <a:cubicBezTo>
                    <a:pt x="218" y="216"/>
                    <a:pt x="0" y="465"/>
                    <a:pt x="249" y="558"/>
                  </a:cubicBezTo>
                  <a:lnTo>
                    <a:pt x="714" y="775"/>
                  </a:lnTo>
                  <a:cubicBezTo>
                    <a:pt x="802" y="794"/>
                    <a:pt x="891" y="805"/>
                    <a:pt x="977" y="805"/>
                  </a:cubicBezTo>
                  <a:cubicBezTo>
                    <a:pt x="1164" y="805"/>
                    <a:pt x="1341" y="757"/>
                    <a:pt x="1489" y="651"/>
                  </a:cubicBezTo>
                  <a:cubicBezTo>
                    <a:pt x="1644" y="558"/>
                    <a:pt x="1862" y="341"/>
                    <a:pt x="1613" y="247"/>
                  </a:cubicBezTo>
                  <a:lnTo>
                    <a:pt x="1117" y="30"/>
                  </a:lnTo>
                  <a:cubicBezTo>
                    <a:pt x="1039" y="11"/>
                    <a:pt x="957" y="0"/>
                    <a:pt x="8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4122;p60"/>
            <p:cNvSpPr/>
            <p:nvPr/>
          </p:nvSpPr>
          <p:spPr>
            <a:xfrm>
              <a:off x="2937575" y="4874500"/>
              <a:ext cx="34925" cy="19425"/>
            </a:xfrm>
            <a:custGeom>
              <a:avLst/>
              <a:gdLst/>
              <a:ahLst/>
              <a:cxnLst/>
              <a:rect l="l" t="t" r="r" b="b"/>
              <a:pathLst>
                <a:path w="1397" h="777" extrusionOk="0">
                  <a:moveTo>
                    <a:pt x="652" y="1"/>
                  </a:moveTo>
                  <a:cubicBezTo>
                    <a:pt x="435" y="1"/>
                    <a:pt x="62" y="187"/>
                    <a:pt x="31" y="435"/>
                  </a:cubicBezTo>
                  <a:cubicBezTo>
                    <a:pt x="0" y="714"/>
                    <a:pt x="341" y="776"/>
                    <a:pt x="559" y="776"/>
                  </a:cubicBezTo>
                  <a:lnTo>
                    <a:pt x="745" y="776"/>
                  </a:lnTo>
                  <a:cubicBezTo>
                    <a:pt x="993" y="776"/>
                    <a:pt x="1334" y="621"/>
                    <a:pt x="1365" y="342"/>
                  </a:cubicBezTo>
                  <a:cubicBezTo>
                    <a:pt x="1396" y="94"/>
                    <a:pt x="1055" y="1"/>
                    <a:pt x="8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4123;p60"/>
            <p:cNvSpPr/>
            <p:nvPr/>
          </p:nvSpPr>
          <p:spPr>
            <a:xfrm>
              <a:off x="2932925" y="4962150"/>
              <a:ext cx="48875" cy="15525"/>
            </a:xfrm>
            <a:custGeom>
              <a:avLst/>
              <a:gdLst/>
              <a:ahLst/>
              <a:cxnLst/>
              <a:rect l="l" t="t" r="r" b="b"/>
              <a:pathLst>
                <a:path w="1955" h="621" extrusionOk="0">
                  <a:moveTo>
                    <a:pt x="1210" y="0"/>
                  </a:moveTo>
                  <a:cubicBezTo>
                    <a:pt x="776" y="0"/>
                    <a:pt x="0" y="620"/>
                    <a:pt x="776" y="620"/>
                  </a:cubicBezTo>
                  <a:cubicBezTo>
                    <a:pt x="1179" y="620"/>
                    <a:pt x="1954" y="0"/>
                    <a:pt x="1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4124;p60"/>
            <p:cNvSpPr/>
            <p:nvPr/>
          </p:nvSpPr>
          <p:spPr>
            <a:xfrm>
              <a:off x="2895700" y="5017975"/>
              <a:ext cx="40350" cy="21725"/>
            </a:xfrm>
            <a:custGeom>
              <a:avLst/>
              <a:gdLst/>
              <a:ahLst/>
              <a:cxnLst/>
              <a:rect l="l" t="t" r="r" b="b"/>
              <a:pathLst>
                <a:path w="1614" h="869" extrusionOk="0">
                  <a:moveTo>
                    <a:pt x="869" y="0"/>
                  </a:moveTo>
                  <a:cubicBezTo>
                    <a:pt x="217" y="0"/>
                    <a:pt x="0" y="869"/>
                    <a:pt x="776" y="869"/>
                  </a:cubicBezTo>
                  <a:cubicBezTo>
                    <a:pt x="1427" y="869"/>
                    <a:pt x="1613" y="0"/>
                    <a:pt x="8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4125;p60"/>
            <p:cNvSpPr/>
            <p:nvPr/>
          </p:nvSpPr>
          <p:spPr>
            <a:xfrm>
              <a:off x="2938000" y="5058700"/>
              <a:ext cx="44350" cy="17050"/>
            </a:xfrm>
            <a:custGeom>
              <a:avLst/>
              <a:gdLst/>
              <a:ahLst/>
              <a:cxnLst/>
              <a:rect l="l" t="t" r="r" b="b"/>
              <a:pathLst>
                <a:path w="1774" h="682" extrusionOk="0">
                  <a:moveTo>
                    <a:pt x="1405" y="1"/>
                  </a:moveTo>
                  <a:cubicBezTo>
                    <a:pt x="1344" y="1"/>
                    <a:pt x="1289" y="7"/>
                    <a:pt x="1255" y="15"/>
                  </a:cubicBezTo>
                  <a:lnTo>
                    <a:pt x="666" y="109"/>
                  </a:lnTo>
                  <a:cubicBezTo>
                    <a:pt x="480" y="140"/>
                    <a:pt x="76" y="233"/>
                    <a:pt x="45" y="481"/>
                  </a:cubicBezTo>
                  <a:cubicBezTo>
                    <a:pt x="0" y="638"/>
                    <a:pt x="200" y="682"/>
                    <a:pt x="361" y="682"/>
                  </a:cubicBezTo>
                  <a:cubicBezTo>
                    <a:pt x="422" y="682"/>
                    <a:pt x="477" y="675"/>
                    <a:pt x="511" y="667"/>
                  </a:cubicBezTo>
                  <a:lnTo>
                    <a:pt x="1100" y="574"/>
                  </a:lnTo>
                  <a:cubicBezTo>
                    <a:pt x="1286" y="543"/>
                    <a:pt x="1689" y="450"/>
                    <a:pt x="1751" y="202"/>
                  </a:cubicBezTo>
                  <a:cubicBezTo>
                    <a:pt x="1774" y="44"/>
                    <a:pt x="1568" y="1"/>
                    <a:pt x="14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4126;p60"/>
            <p:cNvSpPr/>
            <p:nvPr/>
          </p:nvSpPr>
          <p:spPr>
            <a:xfrm>
              <a:off x="3052350" y="5035200"/>
              <a:ext cx="38800" cy="26825"/>
            </a:xfrm>
            <a:custGeom>
              <a:avLst/>
              <a:gdLst/>
              <a:ahLst/>
              <a:cxnLst/>
              <a:rect l="l" t="t" r="r" b="b"/>
              <a:pathLst>
                <a:path w="1552" h="1073" extrusionOk="0">
                  <a:moveTo>
                    <a:pt x="973" y="0"/>
                  </a:moveTo>
                  <a:cubicBezTo>
                    <a:pt x="819" y="0"/>
                    <a:pt x="664" y="47"/>
                    <a:pt x="527" y="149"/>
                  </a:cubicBezTo>
                  <a:lnTo>
                    <a:pt x="248" y="366"/>
                  </a:lnTo>
                  <a:cubicBezTo>
                    <a:pt x="31" y="490"/>
                    <a:pt x="0" y="800"/>
                    <a:pt x="186" y="986"/>
                  </a:cubicBezTo>
                  <a:cubicBezTo>
                    <a:pt x="298" y="1042"/>
                    <a:pt x="428" y="1073"/>
                    <a:pt x="558" y="1073"/>
                  </a:cubicBezTo>
                  <a:cubicBezTo>
                    <a:pt x="716" y="1073"/>
                    <a:pt x="873" y="1027"/>
                    <a:pt x="993" y="924"/>
                  </a:cubicBezTo>
                  <a:cubicBezTo>
                    <a:pt x="1086" y="862"/>
                    <a:pt x="1179" y="769"/>
                    <a:pt x="1303" y="707"/>
                  </a:cubicBezTo>
                  <a:cubicBezTo>
                    <a:pt x="1520" y="583"/>
                    <a:pt x="1551" y="273"/>
                    <a:pt x="1334" y="87"/>
                  </a:cubicBezTo>
                  <a:cubicBezTo>
                    <a:pt x="1222" y="31"/>
                    <a:pt x="1098" y="0"/>
                    <a:pt x="9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4127;p60"/>
            <p:cNvSpPr/>
            <p:nvPr/>
          </p:nvSpPr>
          <p:spPr>
            <a:xfrm>
              <a:off x="3031400" y="4987975"/>
              <a:ext cx="55850" cy="24350"/>
            </a:xfrm>
            <a:custGeom>
              <a:avLst/>
              <a:gdLst/>
              <a:ahLst/>
              <a:cxnLst/>
              <a:rect l="l" t="t" r="r" b="b"/>
              <a:pathLst>
                <a:path w="2234" h="974" extrusionOk="0">
                  <a:moveTo>
                    <a:pt x="1805" y="1"/>
                  </a:moveTo>
                  <a:cubicBezTo>
                    <a:pt x="1629" y="1"/>
                    <a:pt x="1429" y="58"/>
                    <a:pt x="1334" y="115"/>
                  </a:cubicBezTo>
                  <a:lnTo>
                    <a:pt x="466" y="487"/>
                  </a:lnTo>
                  <a:cubicBezTo>
                    <a:pt x="342" y="549"/>
                    <a:pt x="1" y="735"/>
                    <a:pt x="156" y="890"/>
                  </a:cubicBezTo>
                  <a:cubicBezTo>
                    <a:pt x="216" y="950"/>
                    <a:pt x="318" y="973"/>
                    <a:pt x="429" y="973"/>
                  </a:cubicBezTo>
                  <a:cubicBezTo>
                    <a:pt x="606" y="973"/>
                    <a:pt x="805" y="916"/>
                    <a:pt x="900" y="859"/>
                  </a:cubicBezTo>
                  <a:lnTo>
                    <a:pt x="1769" y="487"/>
                  </a:lnTo>
                  <a:cubicBezTo>
                    <a:pt x="1893" y="425"/>
                    <a:pt x="2234" y="239"/>
                    <a:pt x="2079" y="84"/>
                  </a:cubicBezTo>
                  <a:cubicBezTo>
                    <a:pt x="2019" y="24"/>
                    <a:pt x="1917" y="1"/>
                    <a:pt x="18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4128;p60"/>
            <p:cNvSpPr/>
            <p:nvPr/>
          </p:nvSpPr>
          <p:spPr>
            <a:xfrm>
              <a:off x="3026750" y="4933300"/>
              <a:ext cx="41900" cy="29350"/>
            </a:xfrm>
            <a:custGeom>
              <a:avLst/>
              <a:gdLst/>
              <a:ahLst/>
              <a:cxnLst/>
              <a:rect l="l" t="t" r="r" b="b"/>
              <a:pathLst>
                <a:path w="1676" h="1174" extrusionOk="0">
                  <a:moveTo>
                    <a:pt x="1137" y="1"/>
                  </a:moveTo>
                  <a:cubicBezTo>
                    <a:pt x="927" y="1"/>
                    <a:pt x="718" y="87"/>
                    <a:pt x="559" y="224"/>
                  </a:cubicBezTo>
                  <a:lnTo>
                    <a:pt x="187" y="627"/>
                  </a:lnTo>
                  <a:cubicBezTo>
                    <a:pt x="0" y="782"/>
                    <a:pt x="94" y="1092"/>
                    <a:pt x="311" y="1154"/>
                  </a:cubicBezTo>
                  <a:cubicBezTo>
                    <a:pt x="375" y="1167"/>
                    <a:pt x="439" y="1173"/>
                    <a:pt x="501" y="1173"/>
                  </a:cubicBezTo>
                  <a:cubicBezTo>
                    <a:pt x="735" y="1173"/>
                    <a:pt x="945" y="1084"/>
                    <a:pt x="1117" y="937"/>
                  </a:cubicBezTo>
                  <a:lnTo>
                    <a:pt x="1520" y="534"/>
                  </a:lnTo>
                  <a:cubicBezTo>
                    <a:pt x="1676" y="379"/>
                    <a:pt x="1613" y="68"/>
                    <a:pt x="1365" y="37"/>
                  </a:cubicBezTo>
                  <a:cubicBezTo>
                    <a:pt x="1291" y="12"/>
                    <a:pt x="1214" y="1"/>
                    <a:pt x="11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4129;p60"/>
            <p:cNvSpPr/>
            <p:nvPr/>
          </p:nvSpPr>
          <p:spPr>
            <a:xfrm>
              <a:off x="3002700" y="4882200"/>
              <a:ext cx="39575" cy="22500"/>
            </a:xfrm>
            <a:custGeom>
              <a:avLst/>
              <a:gdLst/>
              <a:ahLst/>
              <a:cxnLst/>
              <a:rect l="l" t="t" r="r" b="b"/>
              <a:pathLst>
                <a:path w="1583" h="900" extrusionOk="0">
                  <a:moveTo>
                    <a:pt x="1081" y="1"/>
                  </a:moveTo>
                  <a:cubicBezTo>
                    <a:pt x="993" y="1"/>
                    <a:pt x="908" y="14"/>
                    <a:pt x="838" y="34"/>
                  </a:cubicBezTo>
                  <a:lnTo>
                    <a:pt x="559" y="127"/>
                  </a:lnTo>
                  <a:cubicBezTo>
                    <a:pt x="342" y="189"/>
                    <a:pt x="1" y="375"/>
                    <a:pt x="94" y="655"/>
                  </a:cubicBezTo>
                  <a:cubicBezTo>
                    <a:pt x="139" y="833"/>
                    <a:pt x="360" y="899"/>
                    <a:pt x="550" y="899"/>
                  </a:cubicBezTo>
                  <a:cubicBezTo>
                    <a:pt x="624" y="899"/>
                    <a:pt x="693" y="889"/>
                    <a:pt x="745" y="872"/>
                  </a:cubicBezTo>
                  <a:lnTo>
                    <a:pt x="1056" y="779"/>
                  </a:lnTo>
                  <a:cubicBezTo>
                    <a:pt x="1242" y="717"/>
                    <a:pt x="1583" y="530"/>
                    <a:pt x="1521" y="251"/>
                  </a:cubicBezTo>
                  <a:cubicBezTo>
                    <a:pt x="1458" y="62"/>
                    <a:pt x="1265" y="1"/>
                    <a:pt x="10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4130;p60"/>
            <p:cNvSpPr/>
            <p:nvPr/>
          </p:nvSpPr>
          <p:spPr>
            <a:xfrm>
              <a:off x="3142300" y="4835950"/>
              <a:ext cx="41900" cy="20450"/>
            </a:xfrm>
            <a:custGeom>
              <a:avLst/>
              <a:gdLst/>
              <a:ahLst/>
              <a:cxnLst/>
              <a:rect l="l" t="t" r="r" b="b"/>
              <a:pathLst>
                <a:path w="1676" h="818" extrusionOk="0">
                  <a:moveTo>
                    <a:pt x="773" y="0"/>
                  </a:moveTo>
                  <a:cubicBezTo>
                    <a:pt x="551" y="0"/>
                    <a:pt x="351" y="76"/>
                    <a:pt x="186" y="240"/>
                  </a:cubicBezTo>
                  <a:cubicBezTo>
                    <a:pt x="0" y="364"/>
                    <a:pt x="93" y="674"/>
                    <a:pt x="311" y="705"/>
                  </a:cubicBezTo>
                  <a:lnTo>
                    <a:pt x="683" y="798"/>
                  </a:lnTo>
                  <a:cubicBezTo>
                    <a:pt x="748" y="811"/>
                    <a:pt x="811" y="818"/>
                    <a:pt x="873" y="818"/>
                  </a:cubicBezTo>
                  <a:cubicBezTo>
                    <a:pt x="1107" y="818"/>
                    <a:pt x="1317" y="729"/>
                    <a:pt x="1489" y="581"/>
                  </a:cubicBezTo>
                  <a:cubicBezTo>
                    <a:pt x="1675" y="426"/>
                    <a:pt x="1613" y="147"/>
                    <a:pt x="1365" y="116"/>
                  </a:cubicBezTo>
                  <a:lnTo>
                    <a:pt x="993" y="23"/>
                  </a:lnTo>
                  <a:cubicBezTo>
                    <a:pt x="918" y="8"/>
                    <a:pt x="844" y="0"/>
                    <a:pt x="7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4131;p60"/>
            <p:cNvSpPr/>
            <p:nvPr/>
          </p:nvSpPr>
          <p:spPr>
            <a:xfrm>
              <a:off x="3119025" y="4900875"/>
              <a:ext cx="41900" cy="21750"/>
            </a:xfrm>
            <a:custGeom>
              <a:avLst/>
              <a:gdLst/>
              <a:ahLst/>
              <a:cxnLst/>
              <a:rect l="l" t="t" r="r" b="b"/>
              <a:pathLst>
                <a:path w="1676" h="870" extrusionOk="0">
                  <a:moveTo>
                    <a:pt x="621" y="1"/>
                  </a:moveTo>
                  <a:cubicBezTo>
                    <a:pt x="342" y="1"/>
                    <a:pt x="94" y="187"/>
                    <a:pt x="32" y="466"/>
                  </a:cubicBezTo>
                  <a:cubicBezTo>
                    <a:pt x="1" y="776"/>
                    <a:pt x="311" y="869"/>
                    <a:pt x="559" y="869"/>
                  </a:cubicBezTo>
                  <a:lnTo>
                    <a:pt x="1055" y="869"/>
                  </a:lnTo>
                  <a:cubicBezTo>
                    <a:pt x="1335" y="869"/>
                    <a:pt x="1583" y="652"/>
                    <a:pt x="1645" y="373"/>
                  </a:cubicBezTo>
                  <a:cubicBezTo>
                    <a:pt x="1676" y="94"/>
                    <a:pt x="1366" y="1"/>
                    <a:pt x="11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4132;p60"/>
            <p:cNvSpPr/>
            <p:nvPr/>
          </p:nvSpPr>
          <p:spPr>
            <a:xfrm>
              <a:off x="3131450" y="4972875"/>
              <a:ext cx="43450" cy="14225"/>
            </a:xfrm>
            <a:custGeom>
              <a:avLst/>
              <a:gdLst/>
              <a:ahLst/>
              <a:cxnLst/>
              <a:rect l="l" t="t" r="r" b="b"/>
              <a:pathLst>
                <a:path w="1738" h="569" extrusionOk="0">
                  <a:moveTo>
                    <a:pt x="814" y="1"/>
                  </a:moveTo>
                  <a:cubicBezTo>
                    <a:pt x="570" y="1"/>
                    <a:pt x="350" y="118"/>
                    <a:pt x="155" y="285"/>
                  </a:cubicBezTo>
                  <a:cubicBezTo>
                    <a:pt x="0" y="502"/>
                    <a:pt x="310" y="564"/>
                    <a:pt x="465" y="564"/>
                  </a:cubicBezTo>
                  <a:lnTo>
                    <a:pt x="838" y="564"/>
                  </a:lnTo>
                  <a:cubicBezTo>
                    <a:pt x="866" y="567"/>
                    <a:pt x="895" y="568"/>
                    <a:pt x="924" y="568"/>
                  </a:cubicBezTo>
                  <a:cubicBezTo>
                    <a:pt x="1173" y="568"/>
                    <a:pt x="1415" y="451"/>
                    <a:pt x="1582" y="285"/>
                  </a:cubicBezTo>
                  <a:cubicBezTo>
                    <a:pt x="1737" y="67"/>
                    <a:pt x="1458" y="5"/>
                    <a:pt x="1303" y="5"/>
                  </a:cubicBezTo>
                  <a:lnTo>
                    <a:pt x="900" y="5"/>
                  </a:lnTo>
                  <a:cubicBezTo>
                    <a:pt x="871" y="2"/>
                    <a:pt x="842" y="1"/>
                    <a:pt x="8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4133;p60"/>
            <p:cNvSpPr/>
            <p:nvPr/>
          </p:nvSpPr>
          <p:spPr>
            <a:xfrm>
              <a:off x="3146175" y="5025725"/>
              <a:ext cx="31825" cy="21750"/>
            </a:xfrm>
            <a:custGeom>
              <a:avLst/>
              <a:gdLst/>
              <a:ahLst/>
              <a:cxnLst/>
              <a:rect l="l" t="t" r="r" b="b"/>
              <a:pathLst>
                <a:path w="1273" h="870" extrusionOk="0">
                  <a:moveTo>
                    <a:pt x="652" y="1"/>
                  </a:moveTo>
                  <a:cubicBezTo>
                    <a:pt x="404" y="1"/>
                    <a:pt x="31" y="187"/>
                    <a:pt x="0" y="466"/>
                  </a:cubicBezTo>
                  <a:cubicBezTo>
                    <a:pt x="0" y="745"/>
                    <a:pt x="311" y="869"/>
                    <a:pt x="528" y="869"/>
                  </a:cubicBezTo>
                  <a:lnTo>
                    <a:pt x="652" y="869"/>
                  </a:lnTo>
                  <a:cubicBezTo>
                    <a:pt x="869" y="869"/>
                    <a:pt x="1210" y="652"/>
                    <a:pt x="1241" y="404"/>
                  </a:cubicBezTo>
                  <a:cubicBezTo>
                    <a:pt x="1272" y="125"/>
                    <a:pt x="962" y="1"/>
                    <a:pt x="7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4134;p60"/>
            <p:cNvSpPr/>
            <p:nvPr/>
          </p:nvSpPr>
          <p:spPr>
            <a:xfrm>
              <a:off x="3212875" y="5028700"/>
              <a:ext cx="38025" cy="15000"/>
            </a:xfrm>
            <a:custGeom>
              <a:avLst/>
              <a:gdLst/>
              <a:ahLst/>
              <a:cxnLst/>
              <a:rect l="l" t="t" r="r" b="b"/>
              <a:pathLst>
                <a:path w="1521" h="600" extrusionOk="0">
                  <a:moveTo>
                    <a:pt x="806" y="1"/>
                  </a:moveTo>
                  <a:cubicBezTo>
                    <a:pt x="539" y="1"/>
                    <a:pt x="322" y="118"/>
                    <a:pt x="155" y="285"/>
                  </a:cubicBezTo>
                  <a:cubicBezTo>
                    <a:pt x="0" y="502"/>
                    <a:pt x="279" y="595"/>
                    <a:pt x="434" y="595"/>
                  </a:cubicBezTo>
                  <a:lnTo>
                    <a:pt x="652" y="595"/>
                  </a:lnTo>
                  <a:cubicBezTo>
                    <a:pt x="680" y="598"/>
                    <a:pt x="709" y="600"/>
                    <a:pt x="737" y="600"/>
                  </a:cubicBezTo>
                  <a:cubicBezTo>
                    <a:pt x="981" y="600"/>
                    <a:pt x="1198" y="483"/>
                    <a:pt x="1365" y="316"/>
                  </a:cubicBezTo>
                  <a:cubicBezTo>
                    <a:pt x="1520" y="99"/>
                    <a:pt x="1241" y="6"/>
                    <a:pt x="1086" y="6"/>
                  </a:cubicBezTo>
                  <a:lnTo>
                    <a:pt x="900" y="6"/>
                  </a:lnTo>
                  <a:cubicBezTo>
                    <a:pt x="868" y="3"/>
                    <a:pt x="836" y="1"/>
                    <a:pt x="8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4135;p60"/>
            <p:cNvSpPr/>
            <p:nvPr/>
          </p:nvSpPr>
          <p:spPr>
            <a:xfrm>
              <a:off x="3222175" y="4976100"/>
              <a:ext cx="48875" cy="17075"/>
            </a:xfrm>
            <a:custGeom>
              <a:avLst/>
              <a:gdLst/>
              <a:ahLst/>
              <a:cxnLst/>
              <a:rect l="l" t="t" r="r" b="b"/>
              <a:pathLst>
                <a:path w="1955" h="683" extrusionOk="0">
                  <a:moveTo>
                    <a:pt x="1179" y="0"/>
                  </a:moveTo>
                  <a:cubicBezTo>
                    <a:pt x="745" y="0"/>
                    <a:pt x="0" y="683"/>
                    <a:pt x="776" y="683"/>
                  </a:cubicBezTo>
                  <a:cubicBezTo>
                    <a:pt x="1210" y="683"/>
                    <a:pt x="1955" y="0"/>
                    <a:pt x="1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4136;p60"/>
            <p:cNvSpPr/>
            <p:nvPr/>
          </p:nvSpPr>
          <p:spPr>
            <a:xfrm>
              <a:off x="3192700" y="4936550"/>
              <a:ext cx="48875" cy="13975"/>
            </a:xfrm>
            <a:custGeom>
              <a:avLst/>
              <a:gdLst/>
              <a:ahLst/>
              <a:cxnLst/>
              <a:rect l="l" t="t" r="r" b="b"/>
              <a:pathLst>
                <a:path w="1955" h="559" extrusionOk="0">
                  <a:moveTo>
                    <a:pt x="1210" y="0"/>
                  </a:moveTo>
                  <a:cubicBezTo>
                    <a:pt x="838" y="0"/>
                    <a:pt x="1" y="559"/>
                    <a:pt x="745" y="559"/>
                  </a:cubicBezTo>
                  <a:cubicBezTo>
                    <a:pt x="1148" y="559"/>
                    <a:pt x="1955" y="0"/>
                    <a:pt x="1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4137;p60"/>
            <p:cNvSpPr/>
            <p:nvPr/>
          </p:nvSpPr>
          <p:spPr>
            <a:xfrm>
              <a:off x="3189600" y="4876050"/>
              <a:ext cx="45775" cy="11675"/>
            </a:xfrm>
            <a:custGeom>
              <a:avLst/>
              <a:gdLst/>
              <a:ahLst/>
              <a:cxnLst/>
              <a:rect l="l" t="t" r="r" b="b"/>
              <a:pathLst>
                <a:path w="1831" h="467" extrusionOk="0">
                  <a:moveTo>
                    <a:pt x="1272" y="1"/>
                  </a:moveTo>
                  <a:cubicBezTo>
                    <a:pt x="1024" y="1"/>
                    <a:pt x="1" y="466"/>
                    <a:pt x="559" y="466"/>
                  </a:cubicBezTo>
                  <a:cubicBezTo>
                    <a:pt x="807" y="466"/>
                    <a:pt x="1831" y="1"/>
                    <a:pt x="12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4138;p60"/>
            <p:cNvSpPr/>
            <p:nvPr/>
          </p:nvSpPr>
          <p:spPr>
            <a:xfrm>
              <a:off x="3135325" y="4773150"/>
              <a:ext cx="38800" cy="24500"/>
            </a:xfrm>
            <a:custGeom>
              <a:avLst/>
              <a:gdLst/>
              <a:ahLst/>
              <a:cxnLst/>
              <a:rect l="l" t="t" r="r" b="b"/>
              <a:pathLst>
                <a:path w="1552" h="980" extrusionOk="0">
                  <a:moveTo>
                    <a:pt x="989" y="0"/>
                  </a:moveTo>
                  <a:cubicBezTo>
                    <a:pt x="926" y="0"/>
                    <a:pt x="864" y="8"/>
                    <a:pt x="807" y="22"/>
                  </a:cubicBezTo>
                  <a:lnTo>
                    <a:pt x="528" y="146"/>
                  </a:lnTo>
                  <a:cubicBezTo>
                    <a:pt x="310" y="209"/>
                    <a:pt x="0" y="395"/>
                    <a:pt x="62" y="705"/>
                  </a:cubicBezTo>
                  <a:cubicBezTo>
                    <a:pt x="130" y="908"/>
                    <a:pt x="346" y="980"/>
                    <a:pt x="542" y="980"/>
                  </a:cubicBezTo>
                  <a:cubicBezTo>
                    <a:pt x="615" y="980"/>
                    <a:pt x="686" y="970"/>
                    <a:pt x="745" y="953"/>
                  </a:cubicBezTo>
                  <a:lnTo>
                    <a:pt x="1024" y="860"/>
                  </a:lnTo>
                  <a:cubicBezTo>
                    <a:pt x="1272" y="767"/>
                    <a:pt x="1551" y="581"/>
                    <a:pt x="1489" y="302"/>
                  </a:cubicBezTo>
                  <a:cubicBezTo>
                    <a:pt x="1417" y="87"/>
                    <a:pt x="1199" y="0"/>
                    <a:pt x="9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4139;p60"/>
            <p:cNvSpPr/>
            <p:nvPr/>
          </p:nvSpPr>
          <p:spPr>
            <a:xfrm>
              <a:off x="3120575" y="4712600"/>
              <a:ext cx="46550" cy="31025"/>
            </a:xfrm>
            <a:custGeom>
              <a:avLst/>
              <a:gdLst/>
              <a:ahLst/>
              <a:cxnLst/>
              <a:rect l="l" t="t" r="r" b="b"/>
              <a:pathLst>
                <a:path w="1862" h="1241" extrusionOk="0">
                  <a:moveTo>
                    <a:pt x="1284" y="0"/>
                  </a:moveTo>
                  <a:cubicBezTo>
                    <a:pt x="1130" y="0"/>
                    <a:pt x="975" y="47"/>
                    <a:pt x="838" y="149"/>
                  </a:cubicBezTo>
                  <a:lnTo>
                    <a:pt x="280" y="583"/>
                  </a:lnTo>
                  <a:cubicBezTo>
                    <a:pt x="94" y="707"/>
                    <a:pt x="1" y="987"/>
                    <a:pt x="218" y="1142"/>
                  </a:cubicBezTo>
                  <a:cubicBezTo>
                    <a:pt x="325" y="1209"/>
                    <a:pt x="444" y="1241"/>
                    <a:pt x="564" y="1241"/>
                  </a:cubicBezTo>
                  <a:cubicBezTo>
                    <a:pt x="723" y="1241"/>
                    <a:pt x="884" y="1185"/>
                    <a:pt x="1024" y="1080"/>
                  </a:cubicBezTo>
                  <a:lnTo>
                    <a:pt x="1583" y="645"/>
                  </a:lnTo>
                  <a:cubicBezTo>
                    <a:pt x="1769" y="521"/>
                    <a:pt x="1862" y="242"/>
                    <a:pt x="1645" y="87"/>
                  </a:cubicBezTo>
                  <a:cubicBezTo>
                    <a:pt x="1533" y="31"/>
                    <a:pt x="1409" y="0"/>
                    <a:pt x="12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4140;p60"/>
            <p:cNvSpPr/>
            <p:nvPr/>
          </p:nvSpPr>
          <p:spPr>
            <a:xfrm>
              <a:off x="3114375" y="4658150"/>
              <a:ext cx="37250" cy="14750"/>
            </a:xfrm>
            <a:custGeom>
              <a:avLst/>
              <a:gdLst/>
              <a:ahLst/>
              <a:cxnLst/>
              <a:rect l="l" t="t" r="r" b="b"/>
              <a:pathLst>
                <a:path w="1490" h="590" extrusionOk="0">
                  <a:moveTo>
                    <a:pt x="1024" y="1"/>
                  </a:moveTo>
                  <a:cubicBezTo>
                    <a:pt x="745" y="1"/>
                    <a:pt x="466" y="94"/>
                    <a:pt x="280" y="280"/>
                  </a:cubicBezTo>
                  <a:lnTo>
                    <a:pt x="187" y="373"/>
                  </a:lnTo>
                  <a:cubicBezTo>
                    <a:pt x="1" y="528"/>
                    <a:pt x="342" y="590"/>
                    <a:pt x="435" y="590"/>
                  </a:cubicBezTo>
                  <a:cubicBezTo>
                    <a:pt x="714" y="559"/>
                    <a:pt x="993" y="466"/>
                    <a:pt x="1210" y="311"/>
                  </a:cubicBezTo>
                  <a:lnTo>
                    <a:pt x="1303" y="218"/>
                  </a:lnTo>
                  <a:cubicBezTo>
                    <a:pt x="1490" y="32"/>
                    <a:pt x="1148" y="1"/>
                    <a:pt x="10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4141;p60"/>
            <p:cNvSpPr/>
            <p:nvPr/>
          </p:nvSpPr>
          <p:spPr>
            <a:xfrm>
              <a:off x="3141525" y="4588350"/>
              <a:ext cx="38800" cy="14000"/>
            </a:xfrm>
            <a:custGeom>
              <a:avLst/>
              <a:gdLst/>
              <a:ahLst/>
              <a:cxnLst/>
              <a:rect l="l" t="t" r="r" b="b"/>
              <a:pathLst>
                <a:path w="1552" h="560" extrusionOk="0">
                  <a:moveTo>
                    <a:pt x="900" y="1"/>
                  </a:moveTo>
                  <a:cubicBezTo>
                    <a:pt x="621" y="1"/>
                    <a:pt x="373" y="94"/>
                    <a:pt x="155" y="311"/>
                  </a:cubicBezTo>
                  <a:cubicBezTo>
                    <a:pt x="0" y="497"/>
                    <a:pt x="311" y="559"/>
                    <a:pt x="435" y="559"/>
                  </a:cubicBezTo>
                  <a:lnTo>
                    <a:pt x="652" y="559"/>
                  </a:lnTo>
                  <a:cubicBezTo>
                    <a:pt x="931" y="559"/>
                    <a:pt x="1179" y="466"/>
                    <a:pt x="1396" y="280"/>
                  </a:cubicBezTo>
                  <a:cubicBezTo>
                    <a:pt x="1551" y="63"/>
                    <a:pt x="1241" y="1"/>
                    <a:pt x="10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4142;p60"/>
            <p:cNvSpPr/>
            <p:nvPr/>
          </p:nvSpPr>
          <p:spPr>
            <a:xfrm>
              <a:off x="3195025" y="4595375"/>
              <a:ext cx="42675" cy="17375"/>
            </a:xfrm>
            <a:custGeom>
              <a:avLst/>
              <a:gdLst/>
              <a:ahLst/>
              <a:cxnLst/>
              <a:rect l="l" t="t" r="r" b="b"/>
              <a:pathLst>
                <a:path w="1707" h="695" extrusionOk="0">
                  <a:moveTo>
                    <a:pt x="885" y="0"/>
                  </a:moveTo>
                  <a:cubicBezTo>
                    <a:pt x="699" y="0"/>
                    <a:pt x="521" y="48"/>
                    <a:pt x="373" y="154"/>
                  </a:cubicBezTo>
                  <a:cubicBezTo>
                    <a:pt x="249" y="216"/>
                    <a:pt x="1" y="464"/>
                    <a:pt x="249" y="557"/>
                  </a:cubicBezTo>
                  <a:lnTo>
                    <a:pt x="528" y="650"/>
                  </a:lnTo>
                  <a:cubicBezTo>
                    <a:pt x="617" y="680"/>
                    <a:pt x="707" y="694"/>
                    <a:pt x="795" y="694"/>
                  </a:cubicBezTo>
                  <a:cubicBezTo>
                    <a:pt x="983" y="694"/>
                    <a:pt x="1166" y="632"/>
                    <a:pt x="1335" y="526"/>
                  </a:cubicBezTo>
                  <a:cubicBezTo>
                    <a:pt x="1459" y="464"/>
                    <a:pt x="1707" y="216"/>
                    <a:pt x="1428" y="123"/>
                  </a:cubicBezTo>
                  <a:lnTo>
                    <a:pt x="1148" y="30"/>
                  </a:lnTo>
                  <a:cubicBezTo>
                    <a:pt x="1060" y="10"/>
                    <a:pt x="972" y="0"/>
                    <a:pt x="8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4143;p60"/>
            <p:cNvSpPr/>
            <p:nvPr/>
          </p:nvSpPr>
          <p:spPr>
            <a:xfrm>
              <a:off x="3129900" y="4554225"/>
              <a:ext cx="47325" cy="17875"/>
            </a:xfrm>
            <a:custGeom>
              <a:avLst/>
              <a:gdLst/>
              <a:ahLst/>
              <a:cxnLst/>
              <a:rect l="l" t="t" r="r" b="b"/>
              <a:pathLst>
                <a:path w="1893" h="715" extrusionOk="0">
                  <a:moveTo>
                    <a:pt x="1148" y="1"/>
                  </a:moveTo>
                  <a:cubicBezTo>
                    <a:pt x="682" y="1"/>
                    <a:pt x="0" y="714"/>
                    <a:pt x="745" y="714"/>
                  </a:cubicBezTo>
                  <a:cubicBezTo>
                    <a:pt x="1210" y="714"/>
                    <a:pt x="1892" y="1"/>
                    <a:pt x="11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4144;p60"/>
            <p:cNvSpPr/>
            <p:nvPr/>
          </p:nvSpPr>
          <p:spPr>
            <a:xfrm>
              <a:off x="3204325" y="4687925"/>
              <a:ext cx="43450" cy="18475"/>
            </a:xfrm>
            <a:custGeom>
              <a:avLst/>
              <a:gdLst/>
              <a:ahLst/>
              <a:cxnLst/>
              <a:rect l="l" t="t" r="r" b="b"/>
              <a:pathLst>
                <a:path w="1738" h="739" extrusionOk="0">
                  <a:moveTo>
                    <a:pt x="785" y="0"/>
                  </a:moveTo>
                  <a:cubicBezTo>
                    <a:pt x="558" y="0"/>
                    <a:pt x="328" y="89"/>
                    <a:pt x="156" y="236"/>
                  </a:cubicBezTo>
                  <a:cubicBezTo>
                    <a:pt x="1" y="392"/>
                    <a:pt x="32" y="547"/>
                    <a:pt x="280" y="609"/>
                  </a:cubicBezTo>
                  <a:lnTo>
                    <a:pt x="745" y="733"/>
                  </a:lnTo>
                  <a:cubicBezTo>
                    <a:pt x="781" y="737"/>
                    <a:pt x="818" y="739"/>
                    <a:pt x="855" y="739"/>
                  </a:cubicBezTo>
                  <a:cubicBezTo>
                    <a:pt x="1103" y="739"/>
                    <a:pt x="1363" y="651"/>
                    <a:pt x="1552" y="516"/>
                  </a:cubicBezTo>
                  <a:cubicBezTo>
                    <a:pt x="1738" y="361"/>
                    <a:pt x="1676" y="174"/>
                    <a:pt x="1459" y="112"/>
                  </a:cubicBezTo>
                  <a:lnTo>
                    <a:pt x="963" y="19"/>
                  </a:lnTo>
                  <a:cubicBezTo>
                    <a:pt x="904" y="6"/>
                    <a:pt x="845" y="0"/>
                    <a:pt x="7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4145;p60"/>
            <p:cNvSpPr/>
            <p:nvPr/>
          </p:nvSpPr>
          <p:spPr>
            <a:xfrm>
              <a:off x="3229150" y="4765950"/>
              <a:ext cx="45000" cy="11650"/>
            </a:xfrm>
            <a:custGeom>
              <a:avLst/>
              <a:gdLst/>
              <a:ahLst/>
              <a:cxnLst/>
              <a:rect l="l" t="t" r="r" b="b"/>
              <a:pathLst>
                <a:path w="1800" h="466" extrusionOk="0">
                  <a:moveTo>
                    <a:pt x="1241" y="0"/>
                  </a:moveTo>
                  <a:cubicBezTo>
                    <a:pt x="1024" y="0"/>
                    <a:pt x="1" y="466"/>
                    <a:pt x="528" y="466"/>
                  </a:cubicBezTo>
                  <a:cubicBezTo>
                    <a:pt x="776" y="466"/>
                    <a:pt x="1800" y="0"/>
                    <a:pt x="12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4146;p60"/>
            <p:cNvSpPr/>
            <p:nvPr/>
          </p:nvSpPr>
          <p:spPr>
            <a:xfrm>
              <a:off x="3289650" y="4886050"/>
              <a:ext cx="38775" cy="23700"/>
            </a:xfrm>
            <a:custGeom>
              <a:avLst/>
              <a:gdLst/>
              <a:ahLst/>
              <a:cxnLst/>
              <a:rect l="l" t="t" r="r" b="b"/>
              <a:pathLst>
                <a:path w="1551" h="948" extrusionOk="0">
                  <a:moveTo>
                    <a:pt x="797" y="0"/>
                  </a:moveTo>
                  <a:cubicBezTo>
                    <a:pt x="683" y="0"/>
                    <a:pt x="569" y="33"/>
                    <a:pt x="465" y="97"/>
                  </a:cubicBezTo>
                  <a:cubicBezTo>
                    <a:pt x="310" y="159"/>
                    <a:pt x="0" y="469"/>
                    <a:pt x="217" y="687"/>
                  </a:cubicBezTo>
                  <a:lnTo>
                    <a:pt x="310" y="780"/>
                  </a:lnTo>
                  <a:cubicBezTo>
                    <a:pt x="441" y="891"/>
                    <a:pt x="604" y="947"/>
                    <a:pt x="768" y="947"/>
                  </a:cubicBezTo>
                  <a:cubicBezTo>
                    <a:pt x="877" y="947"/>
                    <a:pt x="986" y="922"/>
                    <a:pt x="1086" y="873"/>
                  </a:cubicBezTo>
                  <a:cubicBezTo>
                    <a:pt x="1241" y="780"/>
                    <a:pt x="1551" y="469"/>
                    <a:pt x="1334" y="283"/>
                  </a:cubicBezTo>
                  <a:lnTo>
                    <a:pt x="1241" y="190"/>
                  </a:lnTo>
                  <a:cubicBezTo>
                    <a:pt x="1114" y="64"/>
                    <a:pt x="956" y="0"/>
                    <a:pt x="7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4147;p60"/>
            <p:cNvSpPr/>
            <p:nvPr/>
          </p:nvSpPr>
          <p:spPr>
            <a:xfrm>
              <a:off x="3316775" y="4957650"/>
              <a:ext cx="38800" cy="22500"/>
            </a:xfrm>
            <a:custGeom>
              <a:avLst/>
              <a:gdLst/>
              <a:ahLst/>
              <a:cxnLst/>
              <a:rect l="l" t="t" r="r" b="b"/>
              <a:pathLst>
                <a:path w="1552" h="900" extrusionOk="0">
                  <a:moveTo>
                    <a:pt x="824" y="1"/>
                  </a:moveTo>
                  <a:cubicBezTo>
                    <a:pt x="702" y="1"/>
                    <a:pt x="578" y="31"/>
                    <a:pt x="466" y="87"/>
                  </a:cubicBezTo>
                  <a:cubicBezTo>
                    <a:pt x="311" y="180"/>
                    <a:pt x="1" y="428"/>
                    <a:pt x="218" y="645"/>
                  </a:cubicBezTo>
                  <a:lnTo>
                    <a:pt x="311" y="738"/>
                  </a:lnTo>
                  <a:cubicBezTo>
                    <a:pt x="434" y="844"/>
                    <a:pt x="587" y="900"/>
                    <a:pt x="742" y="900"/>
                  </a:cubicBezTo>
                  <a:cubicBezTo>
                    <a:pt x="860" y="900"/>
                    <a:pt x="979" y="868"/>
                    <a:pt x="1086" y="800"/>
                  </a:cubicBezTo>
                  <a:cubicBezTo>
                    <a:pt x="1241" y="738"/>
                    <a:pt x="1552" y="459"/>
                    <a:pt x="1335" y="273"/>
                  </a:cubicBezTo>
                  <a:lnTo>
                    <a:pt x="1241" y="149"/>
                  </a:lnTo>
                  <a:cubicBezTo>
                    <a:pt x="1122" y="47"/>
                    <a:pt x="974" y="1"/>
                    <a:pt x="8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4148;p60"/>
            <p:cNvSpPr/>
            <p:nvPr/>
          </p:nvSpPr>
          <p:spPr>
            <a:xfrm>
              <a:off x="3312900" y="5027275"/>
              <a:ext cx="48875" cy="13225"/>
            </a:xfrm>
            <a:custGeom>
              <a:avLst/>
              <a:gdLst/>
              <a:ahLst/>
              <a:cxnLst/>
              <a:rect l="l" t="t" r="r" b="b"/>
              <a:pathLst>
                <a:path w="1955" h="529" extrusionOk="0">
                  <a:moveTo>
                    <a:pt x="1210" y="1"/>
                  </a:moveTo>
                  <a:cubicBezTo>
                    <a:pt x="838" y="1"/>
                    <a:pt x="1" y="528"/>
                    <a:pt x="745" y="528"/>
                  </a:cubicBezTo>
                  <a:cubicBezTo>
                    <a:pt x="1086" y="528"/>
                    <a:pt x="1955" y="1"/>
                    <a:pt x="1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4149;p60"/>
            <p:cNvSpPr/>
            <p:nvPr/>
          </p:nvSpPr>
          <p:spPr>
            <a:xfrm>
              <a:off x="3305150" y="5076900"/>
              <a:ext cx="40350" cy="21750"/>
            </a:xfrm>
            <a:custGeom>
              <a:avLst/>
              <a:gdLst/>
              <a:ahLst/>
              <a:cxnLst/>
              <a:rect l="l" t="t" r="r" b="b"/>
              <a:pathLst>
                <a:path w="1614" h="870" extrusionOk="0">
                  <a:moveTo>
                    <a:pt x="838" y="1"/>
                  </a:moveTo>
                  <a:cubicBezTo>
                    <a:pt x="187" y="1"/>
                    <a:pt x="0" y="869"/>
                    <a:pt x="745" y="869"/>
                  </a:cubicBezTo>
                  <a:cubicBezTo>
                    <a:pt x="1396" y="869"/>
                    <a:pt x="1613" y="1"/>
                    <a:pt x="8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4150;p60"/>
            <p:cNvSpPr/>
            <p:nvPr/>
          </p:nvSpPr>
          <p:spPr>
            <a:xfrm>
              <a:off x="3179900" y="5084350"/>
              <a:ext cx="37325" cy="15075"/>
            </a:xfrm>
            <a:custGeom>
              <a:avLst/>
              <a:gdLst/>
              <a:ahLst/>
              <a:cxnLst/>
              <a:rect l="l" t="t" r="r" b="b"/>
              <a:pathLst>
                <a:path w="1493" h="603" extrusionOk="0">
                  <a:moveTo>
                    <a:pt x="994" y="0"/>
                  </a:moveTo>
                  <a:cubicBezTo>
                    <a:pt x="618" y="0"/>
                    <a:pt x="0" y="301"/>
                    <a:pt x="171" y="447"/>
                  </a:cubicBezTo>
                  <a:lnTo>
                    <a:pt x="264" y="540"/>
                  </a:lnTo>
                  <a:cubicBezTo>
                    <a:pt x="315" y="584"/>
                    <a:pt x="397" y="603"/>
                    <a:pt x="494" y="603"/>
                  </a:cubicBezTo>
                  <a:cubicBezTo>
                    <a:pt x="877" y="603"/>
                    <a:pt x="1492" y="317"/>
                    <a:pt x="1319" y="168"/>
                  </a:cubicBezTo>
                  <a:lnTo>
                    <a:pt x="1226" y="75"/>
                  </a:lnTo>
                  <a:cubicBezTo>
                    <a:pt x="1180" y="22"/>
                    <a:pt x="1096" y="0"/>
                    <a:pt x="9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4151;p60"/>
            <p:cNvSpPr/>
            <p:nvPr/>
          </p:nvSpPr>
          <p:spPr>
            <a:xfrm>
              <a:off x="3439300" y="4934675"/>
              <a:ext cx="38800" cy="20600"/>
            </a:xfrm>
            <a:custGeom>
              <a:avLst/>
              <a:gdLst/>
              <a:ahLst/>
              <a:cxnLst/>
              <a:rect l="l" t="t" r="r" b="b"/>
              <a:pathLst>
                <a:path w="1552" h="824" extrusionOk="0">
                  <a:moveTo>
                    <a:pt x="1109" y="1"/>
                  </a:moveTo>
                  <a:cubicBezTo>
                    <a:pt x="1002" y="1"/>
                    <a:pt x="899" y="20"/>
                    <a:pt x="838" y="44"/>
                  </a:cubicBezTo>
                  <a:lnTo>
                    <a:pt x="528" y="137"/>
                  </a:lnTo>
                  <a:cubicBezTo>
                    <a:pt x="342" y="200"/>
                    <a:pt x="1" y="355"/>
                    <a:pt x="63" y="603"/>
                  </a:cubicBezTo>
                  <a:cubicBezTo>
                    <a:pt x="104" y="768"/>
                    <a:pt x="297" y="823"/>
                    <a:pt x="476" y="823"/>
                  </a:cubicBezTo>
                  <a:cubicBezTo>
                    <a:pt x="566" y="823"/>
                    <a:pt x="652" y="810"/>
                    <a:pt x="714" y="789"/>
                  </a:cubicBezTo>
                  <a:lnTo>
                    <a:pt x="993" y="696"/>
                  </a:lnTo>
                  <a:cubicBezTo>
                    <a:pt x="1180" y="634"/>
                    <a:pt x="1552" y="479"/>
                    <a:pt x="1490" y="200"/>
                  </a:cubicBezTo>
                  <a:cubicBezTo>
                    <a:pt x="1452" y="48"/>
                    <a:pt x="1276" y="1"/>
                    <a:pt x="11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4152;p60"/>
            <p:cNvSpPr/>
            <p:nvPr/>
          </p:nvSpPr>
          <p:spPr>
            <a:xfrm>
              <a:off x="3424375" y="4891525"/>
              <a:ext cx="33950" cy="12875"/>
            </a:xfrm>
            <a:custGeom>
              <a:avLst/>
              <a:gdLst/>
              <a:ahLst/>
              <a:cxnLst/>
              <a:rect l="l" t="t" r="r" b="b"/>
              <a:pathLst>
                <a:path w="1358" h="515" extrusionOk="0">
                  <a:moveTo>
                    <a:pt x="1074" y="0"/>
                  </a:moveTo>
                  <a:cubicBezTo>
                    <a:pt x="1032" y="0"/>
                    <a:pt x="993" y="2"/>
                    <a:pt x="970" y="2"/>
                  </a:cubicBezTo>
                  <a:cubicBezTo>
                    <a:pt x="691" y="2"/>
                    <a:pt x="443" y="95"/>
                    <a:pt x="226" y="250"/>
                  </a:cubicBezTo>
                  <a:lnTo>
                    <a:pt x="132" y="344"/>
                  </a:lnTo>
                  <a:cubicBezTo>
                    <a:pt x="0" y="476"/>
                    <a:pt x="118" y="514"/>
                    <a:pt x="242" y="514"/>
                  </a:cubicBezTo>
                  <a:cubicBezTo>
                    <a:pt x="293" y="514"/>
                    <a:pt x="345" y="508"/>
                    <a:pt x="381" y="499"/>
                  </a:cubicBezTo>
                  <a:cubicBezTo>
                    <a:pt x="660" y="499"/>
                    <a:pt x="908" y="406"/>
                    <a:pt x="1125" y="250"/>
                  </a:cubicBezTo>
                  <a:lnTo>
                    <a:pt x="1218" y="157"/>
                  </a:lnTo>
                  <a:cubicBezTo>
                    <a:pt x="1358" y="18"/>
                    <a:pt x="1201" y="0"/>
                    <a:pt x="10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4153;p60"/>
            <p:cNvSpPr/>
            <p:nvPr/>
          </p:nvSpPr>
          <p:spPr>
            <a:xfrm>
              <a:off x="3366400" y="4932075"/>
              <a:ext cx="39575" cy="14850"/>
            </a:xfrm>
            <a:custGeom>
              <a:avLst/>
              <a:gdLst/>
              <a:ahLst/>
              <a:cxnLst/>
              <a:rect l="l" t="t" r="r" b="b"/>
              <a:pathLst>
                <a:path w="1583" h="594" extrusionOk="0">
                  <a:moveTo>
                    <a:pt x="1130" y="0"/>
                  </a:moveTo>
                  <a:cubicBezTo>
                    <a:pt x="939" y="0"/>
                    <a:pt x="741" y="58"/>
                    <a:pt x="559" y="148"/>
                  </a:cubicBezTo>
                  <a:lnTo>
                    <a:pt x="373" y="241"/>
                  </a:lnTo>
                  <a:cubicBezTo>
                    <a:pt x="249" y="304"/>
                    <a:pt x="1" y="490"/>
                    <a:pt x="249" y="583"/>
                  </a:cubicBezTo>
                  <a:cubicBezTo>
                    <a:pt x="305" y="590"/>
                    <a:pt x="362" y="594"/>
                    <a:pt x="420" y="594"/>
                  </a:cubicBezTo>
                  <a:cubicBezTo>
                    <a:pt x="621" y="594"/>
                    <a:pt x="832" y="548"/>
                    <a:pt x="1025" y="428"/>
                  </a:cubicBezTo>
                  <a:lnTo>
                    <a:pt x="1211" y="335"/>
                  </a:lnTo>
                  <a:cubicBezTo>
                    <a:pt x="1335" y="273"/>
                    <a:pt x="1583" y="117"/>
                    <a:pt x="1335" y="24"/>
                  </a:cubicBezTo>
                  <a:cubicBezTo>
                    <a:pt x="1268" y="8"/>
                    <a:pt x="1200" y="0"/>
                    <a:pt x="11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4154;p60"/>
            <p:cNvSpPr/>
            <p:nvPr/>
          </p:nvSpPr>
          <p:spPr>
            <a:xfrm>
              <a:off x="3448625" y="4838300"/>
              <a:ext cx="52750" cy="25100"/>
            </a:xfrm>
            <a:custGeom>
              <a:avLst/>
              <a:gdLst/>
              <a:ahLst/>
              <a:cxnLst/>
              <a:rect l="l" t="t" r="r" b="b"/>
              <a:pathLst>
                <a:path w="2110" h="1004" extrusionOk="0">
                  <a:moveTo>
                    <a:pt x="911" y="1"/>
                  </a:moveTo>
                  <a:cubicBezTo>
                    <a:pt x="783" y="1"/>
                    <a:pt x="655" y="18"/>
                    <a:pt x="527" y="53"/>
                  </a:cubicBezTo>
                  <a:cubicBezTo>
                    <a:pt x="279" y="84"/>
                    <a:pt x="0" y="363"/>
                    <a:pt x="62" y="611"/>
                  </a:cubicBezTo>
                  <a:cubicBezTo>
                    <a:pt x="112" y="836"/>
                    <a:pt x="364" y="900"/>
                    <a:pt x="589" y="900"/>
                  </a:cubicBezTo>
                  <a:cubicBezTo>
                    <a:pt x="644" y="900"/>
                    <a:pt x="696" y="897"/>
                    <a:pt x="744" y="891"/>
                  </a:cubicBezTo>
                  <a:lnTo>
                    <a:pt x="775" y="891"/>
                  </a:lnTo>
                  <a:cubicBezTo>
                    <a:pt x="807" y="891"/>
                    <a:pt x="869" y="922"/>
                    <a:pt x="900" y="953"/>
                  </a:cubicBezTo>
                  <a:cubicBezTo>
                    <a:pt x="971" y="988"/>
                    <a:pt x="1048" y="1004"/>
                    <a:pt x="1127" y="1004"/>
                  </a:cubicBezTo>
                  <a:cubicBezTo>
                    <a:pt x="1597" y="1004"/>
                    <a:pt x="2109" y="438"/>
                    <a:pt x="1551" y="146"/>
                  </a:cubicBezTo>
                  <a:cubicBezTo>
                    <a:pt x="1338" y="49"/>
                    <a:pt x="1124" y="1"/>
                    <a:pt x="9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4155;p60"/>
            <p:cNvSpPr/>
            <p:nvPr/>
          </p:nvSpPr>
          <p:spPr>
            <a:xfrm>
              <a:off x="3503675" y="4781450"/>
              <a:ext cx="48875" cy="14750"/>
            </a:xfrm>
            <a:custGeom>
              <a:avLst/>
              <a:gdLst/>
              <a:ahLst/>
              <a:cxnLst/>
              <a:rect l="l" t="t" r="r" b="b"/>
              <a:pathLst>
                <a:path w="1955" h="590" extrusionOk="0">
                  <a:moveTo>
                    <a:pt x="1210" y="1"/>
                  </a:moveTo>
                  <a:cubicBezTo>
                    <a:pt x="807" y="1"/>
                    <a:pt x="0" y="590"/>
                    <a:pt x="745" y="590"/>
                  </a:cubicBezTo>
                  <a:cubicBezTo>
                    <a:pt x="1148" y="590"/>
                    <a:pt x="1955" y="1"/>
                    <a:pt x="1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4156;p60"/>
            <p:cNvSpPr/>
            <p:nvPr/>
          </p:nvSpPr>
          <p:spPr>
            <a:xfrm>
              <a:off x="3499025" y="4711075"/>
              <a:ext cx="38800" cy="21000"/>
            </a:xfrm>
            <a:custGeom>
              <a:avLst/>
              <a:gdLst/>
              <a:ahLst/>
              <a:cxnLst/>
              <a:rect l="l" t="t" r="r" b="b"/>
              <a:pathLst>
                <a:path w="1552" h="840" extrusionOk="0">
                  <a:moveTo>
                    <a:pt x="1024" y="1"/>
                  </a:moveTo>
                  <a:cubicBezTo>
                    <a:pt x="884" y="1"/>
                    <a:pt x="745" y="39"/>
                    <a:pt x="652" y="86"/>
                  </a:cubicBezTo>
                  <a:lnTo>
                    <a:pt x="435" y="210"/>
                  </a:lnTo>
                  <a:cubicBezTo>
                    <a:pt x="279" y="272"/>
                    <a:pt x="0" y="489"/>
                    <a:pt x="155" y="706"/>
                  </a:cubicBezTo>
                  <a:cubicBezTo>
                    <a:pt x="240" y="805"/>
                    <a:pt x="362" y="839"/>
                    <a:pt x="488" y="839"/>
                  </a:cubicBezTo>
                  <a:cubicBezTo>
                    <a:pt x="640" y="839"/>
                    <a:pt x="798" y="788"/>
                    <a:pt x="900" y="737"/>
                  </a:cubicBezTo>
                  <a:lnTo>
                    <a:pt x="1117" y="644"/>
                  </a:lnTo>
                  <a:cubicBezTo>
                    <a:pt x="1272" y="551"/>
                    <a:pt x="1551" y="365"/>
                    <a:pt x="1396" y="148"/>
                  </a:cubicBezTo>
                  <a:cubicBezTo>
                    <a:pt x="1303" y="39"/>
                    <a:pt x="1163" y="1"/>
                    <a:pt x="10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4157;p60"/>
            <p:cNvSpPr/>
            <p:nvPr/>
          </p:nvSpPr>
          <p:spPr>
            <a:xfrm>
              <a:off x="3564150" y="4695375"/>
              <a:ext cx="38025" cy="20175"/>
            </a:xfrm>
            <a:custGeom>
              <a:avLst/>
              <a:gdLst/>
              <a:ahLst/>
              <a:cxnLst/>
              <a:rect l="l" t="t" r="r" b="b"/>
              <a:pathLst>
                <a:path w="1521" h="807" extrusionOk="0">
                  <a:moveTo>
                    <a:pt x="683" y="0"/>
                  </a:moveTo>
                  <a:cubicBezTo>
                    <a:pt x="435" y="0"/>
                    <a:pt x="94" y="187"/>
                    <a:pt x="63" y="466"/>
                  </a:cubicBezTo>
                  <a:cubicBezTo>
                    <a:pt x="1" y="714"/>
                    <a:pt x="342" y="807"/>
                    <a:pt x="559" y="807"/>
                  </a:cubicBezTo>
                  <a:lnTo>
                    <a:pt x="869" y="807"/>
                  </a:lnTo>
                  <a:cubicBezTo>
                    <a:pt x="1087" y="807"/>
                    <a:pt x="1459" y="621"/>
                    <a:pt x="1490" y="373"/>
                  </a:cubicBezTo>
                  <a:cubicBezTo>
                    <a:pt x="1521" y="94"/>
                    <a:pt x="1180" y="0"/>
                    <a:pt x="9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4158;p60"/>
            <p:cNvSpPr/>
            <p:nvPr/>
          </p:nvSpPr>
          <p:spPr>
            <a:xfrm>
              <a:off x="3450175" y="4785325"/>
              <a:ext cx="38000" cy="17100"/>
            </a:xfrm>
            <a:custGeom>
              <a:avLst/>
              <a:gdLst/>
              <a:ahLst/>
              <a:cxnLst/>
              <a:rect l="l" t="t" r="r" b="b"/>
              <a:pathLst>
                <a:path w="1520" h="684" extrusionOk="0">
                  <a:moveTo>
                    <a:pt x="900" y="1"/>
                  </a:moveTo>
                  <a:cubicBezTo>
                    <a:pt x="589" y="1"/>
                    <a:pt x="341" y="94"/>
                    <a:pt x="155" y="311"/>
                  </a:cubicBezTo>
                  <a:cubicBezTo>
                    <a:pt x="0" y="559"/>
                    <a:pt x="279" y="683"/>
                    <a:pt x="465" y="683"/>
                  </a:cubicBezTo>
                  <a:lnTo>
                    <a:pt x="651" y="683"/>
                  </a:lnTo>
                  <a:cubicBezTo>
                    <a:pt x="931" y="683"/>
                    <a:pt x="1210" y="559"/>
                    <a:pt x="1396" y="373"/>
                  </a:cubicBezTo>
                  <a:cubicBezTo>
                    <a:pt x="1520" y="125"/>
                    <a:pt x="1272" y="1"/>
                    <a:pt x="10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4159;p60"/>
            <p:cNvSpPr/>
            <p:nvPr/>
          </p:nvSpPr>
          <p:spPr>
            <a:xfrm>
              <a:off x="3416825" y="5014100"/>
              <a:ext cx="43450" cy="17925"/>
            </a:xfrm>
            <a:custGeom>
              <a:avLst/>
              <a:gdLst/>
              <a:ahLst/>
              <a:cxnLst/>
              <a:rect l="l" t="t" r="r" b="b"/>
              <a:pathLst>
                <a:path w="1738" h="717" extrusionOk="0">
                  <a:moveTo>
                    <a:pt x="880" y="0"/>
                  </a:moveTo>
                  <a:cubicBezTo>
                    <a:pt x="752" y="0"/>
                    <a:pt x="621" y="31"/>
                    <a:pt x="497" y="93"/>
                  </a:cubicBezTo>
                  <a:cubicBezTo>
                    <a:pt x="403" y="124"/>
                    <a:pt x="0" y="373"/>
                    <a:pt x="217" y="528"/>
                  </a:cubicBezTo>
                  <a:cubicBezTo>
                    <a:pt x="398" y="648"/>
                    <a:pt x="617" y="716"/>
                    <a:pt x="841" y="716"/>
                  </a:cubicBezTo>
                  <a:cubicBezTo>
                    <a:pt x="964" y="716"/>
                    <a:pt x="1089" y="696"/>
                    <a:pt x="1210" y="652"/>
                  </a:cubicBezTo>
                  <a:cubicBezTo>
                    <a:pt x="1365" y="621"/>
                    <a:pt x="1737" y="466"/>
                    <a:pt x="1675" y="249"/>
                  </a:cubicBezTo>
                  <a:cubicBezTo>
                    <a:pt x="1640" y="125"/>
                    <a:pt x="1495" y="92"/>
                    <a:pt x="1347" y="92"/>
                  </a:cubicBezTo>
                  <a:cubicBezTo>
                    <a:pt x="1313" y="92"/>
                    <a:pt x="1278" y="94"/>
                    <a:pt x="1245" y="97"/>
                  </a:cubicBezTo>
                  <a:lnTo>
                    <a:pt x="1245" y="97"/>
                  </a:lnTo>
                  <a:cubicBezTo>
                    <a:pt x="1244" y="96"/>
                    <a:pt x="1243" y="94"/>
                    <a:pt x="1241" y="93"/>
                  </a:cubicBezTo>
                  <a:cubicBezTo>
                    <a:pt x="1132" y="31"/>
                    <a:pt x="1008" y="0"/>
                    <a:pt x="8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4160;p60"/>
            <p:cNvSpPr/>
            <p:nvPr/>
          </p:nvSpPr>
          <p:spPr>
            <a:xfrm>
              <a:off x="3400525" y="5073800"/>
              <a:ext cx="49675" cy="12450"/>
            </a:xfrm>
            <a:custGeom>
              <a:avLst/>
              <a:gdLst/>
              <a:ahLst/>
              <a:cxnLst/>
              <a:rect l="l" t="t" r="r" b="b"/>
              <a:pathLst>
                <a:path w="1987" h="498" extrusionOk="0">
                  <a:moveTo>
                    <a:pt x="1242" y="1"/>
                  </a:moveTo>
                  <a:cubicBezTo>
                    <a:pt x="900" y="1"/>
                    <a:pt x="1" y="497"/>
                    <a:pt x="745" y="497"/>
                  </a:cubicBezTo>
                  <a:cubicBezTo>
                    <a:pt x="1086" y="497"/>
                    <a:pt x="1986" y="1"/>
                    <a:pt x="12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4161;p60"/>
            <p:cNvSpPr/>
            <p:nvPr/>
          </p:nvSpPr>
          <p:spPr>
            <a:xfrm>
              <a:off x="3501350" y="5051975"/>
              <a:ext cx="43450" cy="12550"/>
            </a:xfrm>
            <a:custGeom>
              <a:avLst/>
              <a:gdLst/>
              <a:ahLst/>
              <a:cxnLst/>
              <a:rect l="l" t="t" r="r" b="b"/>
              <a:pathLst>
                <a:path w="1738" h="502" extrusionOk="0">
                  <a:moveTo>
                    <a:pt x="822" y="1"/>
                  </a:moveTo>
                  <a:cubicBezTo>
                    <a:pt x="595" y="1"/>
                    <a:pt x="350" y="118"/>
                    <a:pt x="155" y="284"/>
                  </a:cubicBezTo>
                  <a:cubicBezTo>
                    <a:pt x="0" y="471"/>
                    <a:pt x="311" y="502"/>
                    <a:pt x="435" y="502"/>
                  </a:cubicBezTo>
                  <a:lnTo>
                    <a:pt x="838" y="502"/>
                  </a:lnTo>
                  <a:cubicBezTo>
                    <a:pt x="1117" y="502"/>
                    <a:pt x="1365" y="409"/>
                    <a:pt x="1582" y="222"/>
                  </a:cubicBezTo>
                  <a:cubicBezTo>
                    <a:pt x="1737" y="36"/>
                    <a:pt x="1427" y="5"/>
                    <a:pt x="1303" y="5"/>
                  </a:cubicBezTo>
                  <a:lnTo>
                    <a:pt x="900" y="5"/>
                  </a:lnTo>
                  <a:cubicBezTo>
                    <a:pt x="874" y="2"/>
                    <a:pt x="848" y="1"/>
                    <a:pt x="8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4162;p60"/>
            <p:cNvSpPr/>
            <p:nvPr/>
          </p:nvSpPr>
          <p:spPr>
            <a:xfrm>
              <a:off x="3496700" y="5002475"/>
              <a:ext cx="41900" cy="13200"/>
            </a:xfrm>
            <a:custGeom>
              <a:avLst/>
              <a:gdLst/>
              <a:ahLst/>
              <a:cxnLst/>
              <a:rect l="l" t="t" r="r" b="b"/>
              <a:pathLst>
                <a:path w="1676" h="528" extrusionOk="0">
                  <a:moveTo>
                    <a:pt x="931" y="0"/>
                  </a:moveTo>
                  <a:cubicBezTo>
                    <a:pt x="652" y="0"/>
                    <a:pt x="372" y="93"/>
                    <a:pt x="186" y="279"/>
                  </a:cubicBezTo>
                  <a:cubicBezTo>
                    <a:pt x="0" y="496"/>
                    <a:pt x="310" y="527"/>
                    <a:pt x="465" y="527"/>
                  </a:cubicBezTo>
                  <a:lnTo>
                    <a:pt x="745" y="527"/>
                  </a:lnTo>
                  <a:cubicBezTo>
                    <a:pt x="1024" y="527"/>
                    <a:pt x="1303" y="434"/>
                    <a:pt x="1489" y="248"/>
                  </a:cubicBezTo>
                  <a:cubicBezTo>
                    <a:pt x="1675" y="62"/>
                    <a:pt x="1334" y="0"/>
                    <a:pt x="1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4163;p60"/>
            <p:cNvSpPr/>
            <p:nvPr/>
          </p:nvSpPr>
          <p:spPr>
            <a:xfrm>
              <a:off x="3578900" y="5077400"/>
              <a:ext cx="60500" cy="16100"/>
            </a:xfrm>
            <a:custGeom>
              <a:avLst/>
              <a:gdLst/>
              <a:ahLst/>
              <a:cxnLst/>
              <a:rect l="l" t="t" r="r" b="b"/>
              <a:pathLst>
                <a:path w="2420" h="644" extrusionOk="0">
                  <a:moveTo>
                    <a:pt x="986" y="1"/>
                  </a:moveTo>
                  <a:cubicBezTo>
                    <a:pt x="783" y="1"/>
                    <a:pt x="593" y="41"/>
                    <a:pt x="404" y="136"/>
                  </a:cubicBezTo>
                  <a:cubicBezTo>
                    <a:pt x="310" y="198"/>
                    <a:pt x="0" y="415"/>
                    <a:pt x="279" y="477"/>
                  </a:cubicBezTo>
                  <a:lnTo>
                    <a:pt x="1241" y="632"/>
                  </a:lnTo>
                  <a:cubicBezTo>
                    <a:pt x="1307" y="640"/>
                    <a:pt x="1373" y="644"/>
                    <a:pt x="1438" y="644"/>
                  </a:cubicBezTo>
                  <a:cubicBezTo>
                    <a:pt x="1649" y="644"/>
                    <a:pt x="1851" y="603"/>
                    <a:pt x="2017" y="508"/>
                  </a:cubicBezTo>
                  <a:cubicBezTo>
                    <a:pt x="2110" y="477"/>
                    <a:pt x="2420" y="229"/>
                    <a:pt x="2172" y="167"/>
                  </a:cubicBezTo>
                  <a:lnTo>
                    <a:pt x="1179" y="12"/>
                  </a:lnTo>
                  <a:cubicBezTo>
                    <a:pt x="1113" y="5"/>
                    <a:pt x="1049" y="1"/>
                    <a:pt x="9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4164;p60"/>
            <p:cNvSpPr/>
            <p:nvPr/>
          </p:nvSpPr>
          <p:spPr>
            <a:xfrm>
              <a:off x="3682025" y="5072250"/>
              <a:ext cx="40350" cy="20975"/>
            </a:xfrm>
            <a:custGeom>
              <a:avLst/>
              <a:gdLst/>
              <a:ahLst/>
              <a:cxnLst/>
              <a:rect l="l" t="t" r="r" b="b"/>
              <a:pathLst>
                <a:path w="1614" h="839" extrusionOk="0">
                  <a:moveTo>
                    <a:pt x="838" y="1"/>
                  </a:moveTo>
                  <a:cubicBezTo>
                    <a:pt x="187" y="1"/>
                    <a:pt x="1" y="838"/>
                    <a:pt x="745" y="838"/>
                  </a:cubicBezTo>
                  <a:cubicBezTo>
                    <a:pt x="1397" y="838"/>
                    <a:pt x="1614" y="1"/>
                    <a:pt x="8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4165;p60"/>
            <p:cNvSpPr/>
            <p:nvPr/>
          </p:nvSpPr>
          <p:spPr>
            <a:xfrm>
              <a:off x="3598275" y="5025400"/>
              <a:ext cx="50425" cy="21650"/>
            </a:xfrm>
            <a:custGeom>
              <a:avLst/>
              <a:gdLst/>
              <a:ahLst/>
              <a:cxnLst/>
              <a:rect l="l" t="t" r="r" b="b"/>
              <a:pathLst>
                <a:path w="2017" h="866" extrusionOk="0">
                  <a:moveTo>
                    <a:pt x="1595" y="1"/>
                  </a:moveTo>
                  <a:cubicBezTo>
                    <a:pt x="1493" y="1"/>
                    <a:pt x="1395" y="20"/>
                    <a:pt x="1335" y="45"/>
                  </a:cubicBezTo>
                  <a:lnTo>
                    <a:pt x="559" y="231"/>
                  </a:lnTo>
                  <a:cubicBezTo>
                    <a:pt x="373" y="293"/>
                    <a:pt x="1" y="448"/>
                    <a:pt x="63" y="696"/>
                  </a:cubicBezTo>
                  <a:cubicBezTo>
                    <a:pt x="99" y="824"/>
                    <a:pt x="255" y="866"/>
                    <a:pt x="414" y="866"/>
                  </a:cubicBezTo>
                  <a:cubicBezTo>
                    <a:pt x="525" y="866"/>
                    <a:pt x="638" y="846"/>
                    <a:pt x="714" y="820"/>
                  </a:cubicBezTo>
                  <a:lnTo>
                    <a:pt x="1490" y="634"/>
                  </a:lnTo>
                  <a:cubicBezTo>
                    <a:pt x="1645" y="603"/>
                    <a:pt x="2017" y="417"/>
                    <a:pt x="1955" y="200"/>
                  </a:cubicBezTo>
                  <a:cubicBezTo>
                    <a:pt x="1917" y="48"/>
                    <a:pt x="1753" y="1"/>
                    <a:pt x="15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4166;p60"/>
            <p:cNvSpPr/>
            <p:nvPr/>
          </p:nvSpPr>
          <p:spPr>
            <a:xfrm>
              <a:off x="3658775" y="4968975"/>
              <a:ext cx="40350" cy="15800"/>
            </a:xfrm>
            <a:custGeom>
              <a:avLst/>
              <a:gdLst/>
              <a:ahLst/>
              <a:cxnLst/>
              <a:rect l="l" t="t" r="r" b="b"/>
              <a:pathLst>
                <a:path w="1614" h="632" extrusionOk="0">
                  <a:moveTo>
                    <a:pt x="1270" y="0"/>
                  </a:moveTo>
                  <a:cubicBezTo>
                    <a:pt x="1083" y="0"/>
                    <a:pt x="850" y="78"/>
                    <a:pt x="745" y="99"/>
                  </a:cubicBezTo>
                  <a:lnTo>
                    <a:pt x="466" y="192"/>
                  </a:lnTo>
                  <a:cubicBezTo>
                    <a:pt x="341" y="254"/>
                    <a:pt x="0" y="410"/>
                    <a:pt x="124" y="565"/>
                  </a:cubicBezTo>
                  <a:cubicBezTo>
                    <a:pt x="173" y="613"/>
                    <a:pt x="249" y="631"/>
                    <a:pt x="336" y="631"/>
                  </a:cubicBezTo>
                  <a:cubicBezTo>
                    <a:pt x="525" y="631"/>
                    <a:pt x="762" y="545"/>
                    <a:pt x="869" y="503"/>
                  </a:cubicBezTo>
                  <a:lnTo>
                    <a:pt x="1148" y="410"/>
                  </a:lnTo>
                  <a:cubicBezTo>
                    <a:pt x="1241" y="378"/>
                    <a:pt x="1613" y="223"/>
                    <a:pt x="1489" y="68"/>
                  </a:cubicBezTo>
                  <a:cubicBezTo>
                    <a:pt x="1439" y="18"/>
                    <a:pt x="1360" y="0"/>
                    <a:pt x="12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4167;p60"/>
            <p:cNvSpPr/>
            <p:nvPr/>
          </p:nvSpPr>
          <p:spPr>
            <a:xfrm>
              <a:off x="3692900" y="5006225"/>
              <a:ext cx="38025" cy="16425"/>
            </a:xfrm>
            <a:custGeom>
              <a:avLst/>
              <a:gdLst/>
              <a:ahLst/>
              <a:cxnLst/>
              <a:rect l="l" t="t" r="r" b="b"/>
              <a:pathLst>
                <a:path w="1521" h="657" extrusionOk="0">
                  <a:moveTo>
                    <a:pt x="783" y="0"/>
                  </a:moveTo>
                  <a:cubicBezTo>
                    <a:pt x="533" y="0"/>
                    <a:pt x="291" y="120"/>
                    <a:pt x="124" y="315"/>
                  </a:cubicBezTo>
                  <a:cubicBezTo>
                    <a:pt x="0" y="532"/>
                    <a:pt x="248" y="657"/>
                    <a:pt x="434" y="657"/>
                  </a:cubicBezTo>
                  <a:lnTo>
                    <a:pt x="651" y="657"/>
                  </a:lnTo>
                  <a:cubicBezTo>
                    <a:pt x="931" y="657"/>
                    <a:pt x="1210" y="564"/>
                    <a:pt x="1396" y="346"/>
                  </a:cubicBezTo>
                  <a:cubicBezTo>
                    <a:pt x="1520" y="129"/>
                    <a:pt x="1272" y="5"/>
                    <a:pt x="1086" y="5"/>
                  </a:cubicBezTo>
                  <a:lnTo>
                    <a:pt x="869" y="5"/>
                  </a:lnTo>
                  <a:cubicBezTo>
                    <a:pt x="840" y="2"/>
                    <a:pt x="812" y="0"/>
                    <a:pt x="7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4168;p60"/>
            <p:cNvSpPr/>
            <p:nvPr/>
          </p:nvSpPr>
          <p:spPr>
            <a:xfrm>
              <a:off x="3744075" y="4959300"/>
              <a:ext cx="48100" cy="24325"/>
            </a:xfrm>
            <a:custGeom>
              <a:avLst/>
              <a:gdLst/>
              <a:ahLst/>
              <a:cxnLst/>
              <a:rect l="l" t="t" r="r" b="b"/>
              <a:pathLst>
                <a:path w="1924" h="973" extrusionOk="0">
                  <a:moveTo>
                    <a:pt x="953" y="1"/>
                  </a:moveTo>
                  <a:cubicBezTo>
                    <a:pt x="489" y="1"/>
                    <a:pt x="1" y="562"/>
                    <a:pt x="559" y="828"/>
                  </a:cubicBezTo>
                  <a:lnTo>
                    <a:pt x="745" y="921"/>
                  </a:lnTo>
                  <a:cubicBezTo>
                    <a:pt x="816" y="956"/>
                    <a:pt x="893" y="972"/>
                    <a:pt x="971" y="972"/>
                  </a:cubicBezTo>
                  <a:cubicBezTo>
                    <a:pt x="1435" y="972"/>
                    <a:pt x="1923" y="411"/>
                    <a:pt x="1365" y="145"/>
                  </a:cubicBezTo>
                  <a:lnTo>
                    <a:pt x="1179" y="52"/>
                  </a:lnTo>
                  <a:cubicBezTo>
                    <a:pt x="1108" y="16"/>
                    <a:pt x="1031" y="1"/>
                    <a:pt x="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4169;p60"/>
            <p:cNvSpPr/>
            <p:nvPr/>
          </p:nvSpPr>
          <p:spPr>
            <a:xfrm>
              <a:off x="3751050" y="5014100"/>
              <a:ext cx="48875" cy="15525"/>
            </a:xfrm>
            <a:custGeom>
              <a:avLst/>
              <a:gdLst/>
              <a:ahLst/>
              <a:cxnLst/>
              <a:rect l="l" t="t" r="r" b="b"/>
              <a:pathLst>
                <a:path w="1955" h="621" extrusionOk="0">
                  <a:moveTo>
                    <a:pt x="1179" y="0"/>
                  </a:moveTo>
                  <a:cubicBezTo>
                    <a:pt x="776" y="0"/>
                    <a:pt x="1" y="621"/>
                    <a:pt x="745" y="621"/>
                  </a:cubicBezTo>
                  <a:cubicBezTo>
                    <a:pt x="1148" y="621"/>
                    <a:pt x="1955" y="0"/>
                    <a:pt x="1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4170;p60"/>
            <p:cNvSpPr/>
            <p:nvPr/>
          </p:nvSpPr>
          <p:spPr>
            <a:xfrm>
              <a:off x="3754925" y="5063125"/>
              <a:ext cx="43450" cy="15975"/>
            </a:xfrm>
            <a:custGeom>
              <a:avLst/>
              <a:gdLst/>
              <a:ahLst/>
              <a:cxnLst/>
              <a:rect l="l" t="t" r="r" b="b"/>
              <a:pathLst>
                <a:path w="1738" h="639" extrusionOk="0">
                  <a:moveTo>
                    <a:pt x="956" y="0"/>
                  </a:moveTo>
                  <a:cubicBezTo>
                    <a:pt x="755" y="0"/>
                    <a:pt x="563" y="58"/>
                    <a:pt x="404" y="149"/>
                  </a:cubicBezTo>
                  <a:cubicBezTo>
                    <a:pt x="280" y="211"/>
                    <a:pt x="1" y="428"/>
                    <a:pt x="280" y="521"/>
                  </a:cubicBezTo>
                  <a:lnTo>
                    <a:pt x="559" y="614"/>
                  </a:lnTo>
                  <a:cubicBezTo>
                    <a:pt x="634" y="631"/>
                    <a:pt x="709" y="638"/>
                    <a:pt x="782" y="638"/>
                  </a:cubicBezTo>
                  <a:cubicBezTo>
                    <a:pt x="983" y="638"/>
                    <a:pt x="1176" y="581"/>
                    <a:pt x="1334" y="490"/>
                  </a:cubicBezTo>
                  <a:cubicBezTo>
                    <a:pt x="1459" y="428"/>
                    <a:pt x="1738" y="211"/>
                    <a:pt x="1459" y="118"/>
                  </a:cubicBezTo>
                  <a:lnTo>
                    <a:pt x="1179" y="25"/>
                  </a:lnTo>
                  <a:cubicBezTo>
                    <a:pt x="1105" y="8"/>
                    <a:pt x="1030" y="0"/>
                    <a:pt x="9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4107;p60"/>
          <p:cNvGrpSpPr/>
          <p:nvPr/>
        </p:nvGrpSpPr>
        <p:grpSpPr>
          <a:xfrm>
            <a:off x="5689139" y="3862546"/>
            <a:ext cx="1468575" cy="678325"/>
            <a:chOff x="2491100" y="4441600"/>
            <a:chExt cx="1468575" cy="678325"/>
          </a:xfrm>
        </p:grpSpPr>
        <p:sp>
          <p:nvSpPr>
            <p:cNvPr id="278" name="Google Shape;4108;p60"/>
            <p:cNvSpPr/>
            <p:nvPr/>
          </p:nvSpPr>
          <p:spPr>
            <a:xfrm>
              <a:off x="2552925" y="4441600"/>
              <a:ext cx="1406750" cy="638925"/>
            </a:xfrm>
            <a:custGeom>
              <a:avLst/>
              <a:gdLst/>
              <a:ahLst/>
              <a:cxnLst/>
              <a:rect l="l" t="t" r="r" b="b"/>
              <a:pathLst>
                <a:path w="56270" h="25557" extrusionOk="0">
                  <a:moveTo>
                    <a:pt x="27524" y="759"/>
                  </a:moveTo>
                  <a:cubicBezTo>
                    <a:pt x="27705" y="759"/>
                    <a:pt x="27889" y="777"/>
                    <a:pt x="28073" y="815"/>
                  </a:cubicBezTo>
                  <a:cubicBezTo>
                    <a:pt x="28632" y="939"/>
                    <a:pt x="29469" y="1714"/>
                    <a:pt x="29903" y="2149"/>
                  </a:cubicBezTo>
                  <a:cubicBezTo>
                    <a:pt x="33284" y="5530"/>
                    <a:pt x="34525" y="11330"/>
                    <a:pt x="34525" y="15952"/>
                  </a:cubicBezTo>
                  <a:cubicBezTo>
                    <a:pt x="34525" y="16058"/>
                    <a:pt x="34622" y="16099"/>
                    <a:pt x="34757" y="16099"/>
                  </a:cubicBezTo>
                  <a:cubicBezTo>
                    <a:pt x="35057" y="16099"/>
                    <a:pt x="35547" y="15904"/>
                    <a:pt x="35611" y="15797"/>
                  </a:cubicBezTo>
                  <a:lnTo>
                    <a:pt x="38961" y="10524"/>
                  </a:lnTo>
                  <a:cubicBezTo>
                    <a:pt x="39488" y="9686"/>
                    <a:pt x="39985" y="8787"/>
                    <a:pt x="40574" y="8011"/>
                  </a:cubicBezTo>
                  <a:cubicBezTo>
                    <a:pt x="40884" y="7608"/>
                    <a:pt x="41287" y="6988"/>
                    <a:pt x="41691" y="6770"/>
                  </a:cubicBezTo>
                  <a:lnTo>
                    <a:pt x="44575" y="6460"/>
                  </a:lnTo>
                  <a:cubicBezTo>
                    <a:pt x="44824" y="6646"/>
                    <a:pt x="45041" y="6894"/>
                    <a:pt x="45196" y="7205"/>
                  </a:cubicBezTo>
                  <a:cubicBezTo>
                    <a:pt x="47367" y="10555"/>
                    <a:pt x="43490" y="16417"/>
                    <a:pt x="41505" y="19054"/>
                  </a:cubicBezTo>
                  <a:cubicBezTo>
                    <a:pt x="41411" y="19209"/>
                    <a:pt x="41536" y="19271"/>
                    <a:pt x="41691" y="19302"/>
                  </a:cubicBezTo>
                  <a:cubicBezTo>
                    <a:pt x="42056" y="19393"/>
                    <a:pt x="42405" y="19434"/>
                    <a:pt x="42745" y="19434"/>
                  </a:cubicBezTo>
                  <a:cubicBezTo>
                    <a:pt x="44021" y="19434"/>
                    <a:pt x="45149" y="18860"/>
                    <a:pt x="46375" y="18247"/>
                  </a:cubicBezTo>
                  <a:cubicBezTo>
                    <a:pt x="47624" y="17623"/>
                    <a:pt x="49080" y="17068"/>
                    <a:pt x="50505" y="17068"/>
                  </a:cubicBezTo>
                  <a:cubicBezTo>
                    <a:pt x="51416" y="17068"/>
                    <a:pt x="52314" y="17295"/>
                    <a:pt x="53137" y="17875"/>
                  </a:cubicBezTo>
                  <a:cubicBezTo>
                    <a:pt x="54129" y="18558"/>
                    <a:pt x="54812" y="19643"/>
                    <a:pt x="54998" y="20853"/>
                  </a:cubicBezTo>
                  <a:cubicBezTo>
                    <a:pt x="55339" y="24451"/>
                    <a:pt x="50996" y="24824"/>
                    <a:pt x="48453" y="24855"/>
                  </a:cubicBezTo>
                  <a:cubicBezTo>
                    <a:pt x="45351" y="24886"/>
                    <a:pt x="42280" y="24886"/>
                    <a:pt x="39178" y="24886"/>
                  </a:cubicBezTo>
                  <a:cubicBezTo>
                    <a:pt x="27276" y="24886"/>
                    <a:pt x="15375" y="24650"/>
                    <a:pt x="3473" y="24151"/>
                  </a:cubicBezTo>
                  <a:lnTo>
                    <a:pt x="3473" y="24151"/>
                  </a:lnTo>
                  <a:cubicBezTo>
                    <a:pt x="3673" y="23984"/>
                    <a:pt x="3726" y="23783"/>
                    <a:pt x="3391" y="23783"/>
                  </a:cubicBezTo>
                  <a:cubicBezTo>
                    <a:pt x="3337" y="23783"/>
                    <a:pt x="3272" y="23788"/>
                    <a:pt x="3196" y="23800"/>
                  </a:cubicBezTo>
                  <a:cubicBezTo>
                    <a:pt x="3110" y="23813"/>
                    <a:pt x="3028" y="23820"/>
                    <a:pt x="2950" y="23820"/>
                  </a:cubicBezTo>
                  <a:cubicBezTo>
                    <a:pt x="1579" y="23820"/>
                    <a:pt x="1296" y="21854"/>
                    <a:pt x="1707" y="20915"/>
                  </a:cubicBezTo>
                  <a:cubicBezTo>
                    <a:pt x="2265" y="19674"/>
                    <a:pt x="3599" y="19054"/>
                    <a:pt x="4809" y="18589"/>
                  </a:cubicBezTo>
                  <a:cubicBezTo>
                    <a:pt x="6853" y="17804"/>
                    <a:pt x="9006" y="17384"/>
                    <a:pt x="11171" y="17384"/>
                  </a:cubicBezTo>
                  <a:cubicBezTo>
                    <a:pt x="11832" y="17384"/>
                    <a:pt x="12493" y="17423"/>
                    <a:pt x="13153" y="17503"/>
                  </a:cubicBezTo>
                  <a:cubicBezTo>
                    <a:pt x="13308" y="17503"/>
                    <a:pt x="14301" y="17317"/>
                    <a:pt x="14021" y="17007"/>
                  </a:cubicBezTo>
                  <a:cubicBezTo>
                    <a:pt x="12719" y="15611"/>
                    <a:pt x="11230" y="14091"/>
                    <a:pt x="10826" y="12137"/>
                  </a:cubicBezTo>
                  <a:cubicBezTo>
                    <a:pt x="10671" y="11361"/>
                    <a:pt x="10702" y="10555"/>
                    <a:pt x="10919" y="9810"/>
                  </a:cubicBezTo>
                  <a:cubicBezTo>
                    <a:pt x="11365" y="8369"/>
                    <a:pt x="12674" y="7835"/>
                    <a:pt x="14098" y="7835"/>
                  </a:cubicBezTo>
                  <a:cubicBezTo>
                    <a:pt x="14360" y="7835"/>
                    <a:pt x="14625" y="7853"/>
                    <a:pt x="14890" y="7887"/>
                  </a:cubicBezTo>
                  <a:cubicBezTo>
                    <a:pt x="18519" y="8321"/>
                    <a:pt x="21745" y="11206"/>
                    <a:pt x="23420" y="14308"/>
                  </a:cubicBezTo>
                  <a:cubicBezTo>
                    <a:pt x="23469" y="14406"/>
                    <a:pt x="23603" y="14449"/>
                    <a:pt x="23761" y="14449"/>
                  </a:cubicBezTo>
                  <a:cubicBezTo>
                    <a:pt x="24102" y="14449"/>
                    <a:pt x="24558" y="14252"/>
                    <a:pt x="24537" y="13998"/>
                  </a:cubicBezTo>
                  <a:cubicBezTo>
                    <a:pt x="24382" y="11113"/>
                    <a:pt x="24413" y="8228"/>
                    <a:pt x="24630" y="5344"/>
                  </a:cubicBezTo>
                  <a:cubicBezTo>
                    <a:pt x="24661" y="4320"/>
                    <a:pt x="24847" y="3265"/>
                    <a:pt x="25157" y="2304"/>
                  </a:cubicBezTo>
                  <a:cubicBezTo>
                    <a:pt x="25578" y="1330"/>
                    <a:pt x="26512" y="759"/>
                    <a:pt x="27524" y="759"/>
                  </a:cubicBezTo>
                  <a:close/>
                  <a:moveTo>
                    <a:pt x="27458" y="1"/>
                  </a:moveTo>
                  <a:cubicBezTo>
                    <a:pt x="25570" y="1"/>
                    <a:pt x="24239" y="1388"/>
                    <a:pt x="23793" y="3203"/>
                  </a:cubicBezTo>
                  <a:cubicBezTo>
                    <a:pt x="23122" y="6010"/>
                    <a:pt x="23167" y="9174"/>
                    <a:pt x="23307" y="12139"/>
                  </a:cubicBezTo>
                  <a:lnTo>
                    <a:pt x="23307" y="12139"/>
                  </a:lnTo>
                  <a:cubicBezTo>
                    <a:pt x="21159" y="9407"/>
                    <a:pt x="17743" y="7095"/>
                    <a:pt x="14290" y="7095"/>
                  </a:cubicBezTo>
                  <a:cubicBezTo>
                    <a:pt x="13807" y="7095"/>
                    <a:pt x="13324" y="7140"/>
                    <a:pt x="12843" y="7236"/>
                  </a:cubicBezTo>
                  <a:cubicBezTo>
                    <a:pt x="11137" y="7546"/>
                    <a:pt x="9834" y="8942"/>
                    <a:pt x="9648" y="10679"/>
                  </a:cubicBezTo>
                  <a:cubicBezTo>
                    <a:pt x="9285" y="13103"/>
                    <a:pt x="10851" y="15127"/>
                    <a:pt x="12432" y="16840"/>
                  </a:cubicBezTo>
                  <a:lnTo>
                    <a:pt x="12432" y="16840"/>
                  </a:lnTo>
                  <a:cubicBezTo>
                    <a:pt x="12095" y="16826"/>
                    <a:pt x="11753" y="16818"/>
                    <a:pt x="11410" y="16818"/>
                  </a:cubicBezTo>
                  <a:cubicBezTo>
                    <a:pt x="8166" y="16818"/>
                    <a:pt x="4711" y="17505"/>
                    <a:pt x="2141" y="19333"/>
                  </a:cubicBezTo>
                  <a:cubicBezTo>
                    <a:pt x="1055" y="20109"/>
                    <a:pt x="1" y="21287"/>
                    <a:pt x="404" y="22714"/>
                  </a:cubicBezTo>
                  <a:cubicBezTo>
                    <a:pt x="659" y="23586"/>
                    <a:pt x="1221" y="24123"/>
                    <a:pt x="1949" y="24314"/>
                  </a:cubicBezTo>
                  <a:lnTo>
                    <a:pt x="1949" y="24314"/>
                  </a:lnTo>
                  <a:cubicBezTo>
                    <a:pt x="1716" y="24466"/>
                    <a:pt x="1617" y="24650"/>
                    <a:pt x="2048" y="24668"/>
                  </a:cubicBezTo>
                  <a:lnTo>
                    <a:pt x="2079" y="24699"/>
                  </a:lnTo>
                  <a:cubicBezTo>
                    <a:pt x="10826" y="25072"/>
                    <a:pt x="19574" y="25289"/>
                    <a:pt x="28321" y="25413"/>
                  </a:cubicBezTo>
                  <a:cubicBezTo>
                    <a:pt x="32695" y="25444"/>
                    <a:pt x="37069" y="25475"/>
                    <a:pt x="41443" y="25475"/>
                  </a:cubicBezTo>
                  <a:cubicBezTo>
                    <a:pt x="43080" y="25475"/>
                    <a:pt x="44785" y="25557"/>
                    <a:pt x="46484" y="25557"/>
                  </a:cubicBezTo>
                  <a:cubicBezTo>
                    <a:pt x="48260" y="25557"/>
                    <a:pt x="50029" y="25467"/>
                    <a:pt x="51710" y="25103"/>
                  </a:cubicBezTo>
                  <a:cubicBezTo>
                    <a:pt x="53726" y="24668"/>
                    <a:pt x="56022" y="23490"/>
                    <a:pt x="56146" y="21163"/>
                  </a:cubicBezTo>
                  <a:cubicBezTo>
                    <a:pt x="56270" y="18434"/>
                    <a:pt x="53695" y="16634"/>
                    <a:pt x="51245" y="16510"/>
                  </a:cubicBezTo>
                  <a:cubicBezTo>
                    <a:pt x="51092" y="16501"/>
                    <a:pt x="50940" y="16497"/>
                    <a:pt x="50788" y="16497"/>
                  </a:cubicBezTo>
                  <a:cubicBezTo>
                    <a:pt x="49887" y="16497"/>
                    <a:pt x="48992" y="16653"/>
                    <a:pt x="48143" y="16945"/>
                  </a:cubicBezTo>
                  <a:cubicBezTo>
                    <a:pt x="47491" y="17131"/>
                    <a:pt x="46840" y="17410"/>
                    <a:pt x="46250" y="17720"/>
                  </a:cubicBezTo>
                  <a:cubicBezTo>
                    <a:pt x="45878" y="17937"/>
                    <a:pt x="45506" y="18123"/>
                    <a:pt x="45134" y="18279"/>
                  </a:cubicBezTo>
                  <a:lnTo>
                    <a:pt x="42962" y="18496"/>
                  </a:lnTo>
                  <a:cubicBezTo>
                    <a:pt x="43149" y="18216"/>
                    <a:pt x="43366" y="17937"/>
                    <a:pt x="43521" y="17658"/>
                  </a:cubicBezTo>
                  <a:cubicBezTo>
                    <a:pt x="45196" y="15146"/>
                    <a:pt x="47553" y="11175"/>
                    <a:pt x="46809" y="8042"/>
                  </a:cubicBezTo>
                  <a:cubicBezTo>
                    <a:pt x="46411" y="6347"/>
                    <a:pt x="45124" y="5471"/>
                    <a:pt x="43690" y="5471"/>
                  </a:cubicBezTo>
                  <a:cubicBezTo>
                    <a:pt x="42999" y="5471"/>
                    <a:pt x="42274" y="5674"/>
                    <a:pt x="41598" y="6088"/>
                  </a:cubicBezTo>
                  <a:cubicBezTo>
                    <a:pt x="40233" y="6894"/>
                    <a:pt x="39364" y="8290"/>
                    <a:pt x="38496" y="9593"/>
                  </a:cubicBezTo>
                  <a:cubicBezTo>
                    <a:pt x="37537" y="11123"/>
                    <a:pt x="36578" y="12652"/>
                    <a:pt x="35607" y="14169"/>
                  </a:cubicBezTo>
                  <a:lnTo>
                    <a:pt x="35607" y="14169"/>
                  </a:lnTo>
                  <a:cubicBezTo>
                    <a:pt x="35431" y="11051"/>
                    <a:pt x="34617" y="8004"/>
                    <a:pt x="33222" y="5188"/>
                  </a:cubicBezTo>
                  <a:cubicBezTo>
                    <a:pt x="32137" y="3017"/>
                    <a:pt x="30431" y="194"/>
                    <a:pt x="27701" y="8"/>
                  </a:cubicBezTo>
                  <a:cubicBezTo>
                    <a:pt x="27619" y="3"/>
                    <a:pt x="27538" y="1"/>
                    <a:pt x="274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4109;p60"/>
            <p:cNvSpPr/>
            <p:nvPr/>
          </p:nvSpPr>
          <p:spPr>
            <a:xfrm>
              <a:off x="2491100" y="4497525"/>
              <a:ext cx="1387925" cy="622400"/>
            </a:xfrm>
            <a:custGeom>
              <a:avLst/>
              <a:gdLst/>
              <a:ahLst/>
              <a:cxnLst/>
              <a:rect l="l" t="t" r="r" b="b"/>
              <a:pathLst>
                <a:path w="55517" h="24896" extrusionOk="0">
                  <a:moveTo>
                    <a:pt x="26613" y="1"/>
                  </a:moveTo>
                  <a:cubicBezTo>
                    <a:pt x="26179" y="1"/>
                    <a:pt x="25749" y="106"/>
                    <a:pt x="25335" y="346"/>
                  </a:cubicBezTo>
                  <a:cubicBezTo>
                    <a:pt x="24001" y="1121"/>
                    <a:pt x="23660" y="2858"/>
                    <a:pt x="23536" y="4409"/>
                  </a:cubicBezTo>
                  <a:cubicBezTo>
                    <a:pt x="23257" y="7573"/>
                    <a:pt x="23195" y="10706"/>
                    <a:pt x="23381" y="13870"/>
                  </a:cubicBezTo>
                  <a:cubicBezTo>
                    <a:pt x="21489" y="10303"/>
                    <a:pt x="18045" y="7821"/>
                    <a:pt x="14075" y="7232"/>
                  </a:cubicBezTo>
                  <a:cubicBezTo>
                    <a:pt x="13753" y="7161"/>
                    <a:pt x="13436" y="7126"/>
                    <a:pt x="13121" y="7126"/>
                  </a:cubicBezTo>
                  <a:cubicBezTo>
                    <a:pt x="12618" y="7126"/>
                    <a:pt x="12121" y="7215"/>
                    <a:pt x="11624" y="7387"/>
                  </a:cubicBezTo>
                  <a:cubicBezTo>
                    <a:pt x="9856" y="8070"/>
                    <a:pt x="9205" y="10396"/>
                    <a:pt x="9701" y="12226"/>
                  </a:cubicBezTo>
                  <a:cubicBezTo>
                    <a:pt x="10197" y="14056"/>
                    <a:pt x="11562" y="15514"/>
                    <a:pt x="12865" y="16910"/>
                  </a:cubicBezTo>
                  <a:cubicBezTo>
                    <a:pt x="12165" y="16830"/>
                    <a:pt x="11462" y="16790"/>
                    <a:pt x="10762" y="16790"/>
                  </a:cubicBezTo>
                  <a:cubicBezTo>
                    <a:pt x="8208" y="16790"/>
                    <a:pt x="5680" y="17321"/>
                    <a:pt x="3342" y="18368"/>
                  </a:cubicBezTo>
                  <a:cubicBezTo>
                    <a:pt x="2039" y="18926"/>
                    <a:pt x="737" y="19764"/>
                    <a:pt x="333" y="21129"/>
                  </a:cubicBezTo>
                  <a:cubicBezTo>
                    <a:pt x="0" y="22322"/>
                    <a:pt x="934" y="23863"/>
                    <a:pt x="2089" y="23863"/>
                  </a:cubicBezTo>
                  <a:cubicBezTo>
                    <a:pt x="2225" y="23863"/>
                    <a:pt x="2364" y="23842"/>
                    <a:pt x="2505" y="23796"/>
                  </a:cubicBezTo>
                  <a:lnTo>
                    <a:pt x="2505" y="23796"/>
                  </a:lnTo>
                  <a:lnTo>
                    <a:pt x="1667" y="24106"/>
                  </a:lnTo>
                  <a:cubicBezTo>
                    <a:pt x="14119" y="24633"/>
                    <a:pt x="26591" y="24896"/>
                    <a:pt x="39067" y="24896"/>
                  </a:cubicBezTo>
                  <a:cubicBezTo>
                    <a:pt x="42038" y="24896"/>
                    <a:pt x="45008" y="24881"/>
                    <a:pt x="47979" y="24851"/>
                  </a:cubicBezTo>
                  <a:cubicBezTo>
                    <a:pt x="50585" y="24820"/>
                    <a:pt x="53811" y="24386"/>
                    <a:pt x="54741" y="21966"/>
                  </a:cubicBezTo>
                  <a:cubicBezTo>
                    <a:pt x="55517" y="19981"/>
                    <a:pt x="54090" y="17623"/>
                    <a:pt x="52105" y="16848"/>
                  </a:cubicBezTo>
                  <a:cubicBezTo>
                    <a:pt x="51439" y="16599"/>
                    <a:pt x="50739" y="16488"/>
                    <a:pt x="50032" y="16488"/>
                  </a:cubicBezTo>
                  <a:cubicBezTo>
                    <a:pt x="48630" y="16488"/>
                    <a:pt x="47200" y="16922"/>
                    <a:pt x="45963" y="17561"/>
                  </a:cubicBezTo>
                  <a:cubicBezTo>
                    <a:pt x="44796" y="18157"/>
                    <a:pt x="43551" y="18931"/>
                    <a:pt x="42321" y="18931"/>
                  </a:cubicBezTo>
                  <a:cubicBezTo>
                    <a:pt x="42013" y="18931"/>
                    <a:pt x="41707" y="18883"/>
                    <a:pt x="41403" y="18771"/>
                  </a:cubicBezTo>
                  <a:cubicBezTo>
                    <a:pt x="43047" y="16600"/>
                    <a:pt x="44319" y="14211"/>
                    <a:pt x="45187" y="11637"/>
                  </a:cubicBezTo>
                  <a:cubicBezTo>
                    <a:pt x="45560" y="10520"/>
                    <a:pt x="45870" y="9310"/>
                    <a:pt x="45684" y="8163"/>
                  </a:cubicBezTo>
                  <a:cubicBezTo>
                    <a:pt x="45497" y="6984"/>
                    <a:pt x="44722" y="5836"/>
                    <a:pt x="43574" y="5526"/>
                  </a:cubicBezTo>
                  <a:cubicBezTo>
                    <a:pt x="43341" y="5461"/>
                    <a:pt x="43112" y="5430"/>
                    <a:pt x="42888" y="5430"/>
                  </a:cubicBezTo>
                  <a:cubicBezTo>
                    <a:pt x="41197" y="5430"/>
                    <a:pt x="39756" y="7157"/>
                    <a:pt x="38797" y="8690"/>
                  </a:cubicBezTo>
                  <a:lnTo>
                    <a:pt x="34486" y="15514"/>
                  </a:lnTo>
                  <a:cubicBezTo>
                    <a:pt x="34517" y="11109"/>
                    <a:pt x="33307" y="6767"/>
                    <a:pt x="30918" y="3044"/>
                  </a:cubicBezTo>
                  <a:cubicBezTo>
                    <a:pt x="29936" y="1523"/>
                    <a:pt x="28255" y="1"/>
                    <a:pt x="266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4110;p60"/>
            <p:cNvSpPr/>
            <p:nvPr/>
          </p:nvSpPr>
          <p:spPr>
            <a:xfrm>
              <a:off x="2622725" y="4993925"/>
              <a:ext cx="33375" cy="10900"/>
            </a:xfrm>
            <a:custGeom>
              <a:avLst/>
              <a:gdLst/>
              <a:ahLst/>
              <a:cxnLst/>
              <a:rect l="l" t="t" r="r" b="b"/>
              <a:pathLst>
                <a:path w="1335" h="436" extrusionOk="0">
                  <a:moveTo>
                    <a:pt x="931" y="1"/>
                  </a:moveTo>
                  <a:cubicBezTo>
                    <a:pt x="652" y="32"/>
                    <a:pt x="404" y="94"/>
                    <a:pt x="156" y="218"/>
                  </a:cubicBezTo>
                  <a:cubicBezTo>
                    <a:pt x="124" y="249"/>
                    <a:pt x="0" y="311"/>
                    <a:pt x="31" y="373"/>
                  </a:cubicBezTo>
                  <a:cubicBezTo>
                    <a:pt x="31" y="435"/>
                    <a:pt x="187" y="435"/>
                    <a:pt x="218" y="435"/>
                  </a:cubicBezTo>
                  <a:lnTo>
                    <a:pt x="404" y="435"/>
                  </a:lnTo>
                  <a:cubicBezTo>
                    <a:pt x="652" y="435"/>
                    <a:pt x="931" y="342"/>
                    <a:pt x="1179" y="218"/>
                  </a:cubicBezTo>
                  <a:cubicBezTo>
                    <a:pt x="1241" y="187"/>
                    <a:pt x="1334" y="125"/>
                    <a:pt x="1334" y="63"/>
                  </a:cubicBezTo>
                  <a:cubicBezTo>
                    <a:pt x="1303" y="1"/>
                    <a:pt x="1179" y="1"/>
                    <a:pt x="11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4111;p60"/>
            <p:cNvSpPr/>
            <p:nvPr/>
          </p:nvSpPr>
          <p:spPr>
            <a:xfrm>
              <a:off x="2685850" y="4978700"/>
              <a:ext cx="43975" cy="13950"/>
            </a:xfrm>
            <a:custGeom>
              <a:avLst/>
              <a:gdLst/>
              <a:ahLst/>
              <a:cxnLst/>
              <a:rect l="l" t="t" r="r" b="b"/>
              <a:pathLst>
                <a:path w="1759" h="558" extrusionOk="0">
                  <a:moveTo>
                    <a:pt x="1529" y="1"/>
                  </a:moveTo>
                  <a:cubicBezTo>
                    <a:pt x="1427" y="1"/>
                    <a:pt x="1319" y="21"/>
                    <a:pt x="1291" y="21"/>
                  </a:cubicBezTo>
                  <a:lnTo>
                    <a:pt x="701" y="114"/>
                  </a:lnTo>
                  <a:cubicBezTo>
                    <a:pt x="546" y="145"/>
                    <a:pt x="391" y="207"/>
                    <a:pt x="267" y="269"/>
                  </a:cubicBezTo>
                  <a:cubicBezTo>
                    <a:pt x="205" y="269"/>
                    <a:pt x="50" y="362"/>
                    <a:pt x="19" y="424"/>
                  </a:cubicBezTo>
                  <a:cubicBezTo>
                    <a:pt x="0" y="535"/>
                    <a:pt x="138" y="558"/>
                    <a:pt x="271" y="558"/>
                  </a:cubicBezTo>
                  <a:cubicBezTo>
                    <a:pt x="360" y="558"/>
                    <a:pt x="447" y="548"/>
                    <a:pt x="484" y="548"/>
                  </a:cubicBezTo>
                  <a:lnTo>
                    <a:pt x="1074" y="424"/>
                  </a:lnTo>
                  <a:cubicBezTo>
                    <a:pt x="1229" y="424"/>
                    <a:pt x="1353" y="362"/>
                    <a:pt x="1508" y="300"/>
                  </a:cubicBezTo>
                  <a:cubicBezTo>
                    <a:pt x="1539" y="269"/>
                    <a:pt x="1694" y="207"/>
                    <a:pt x="1725" y="145"/>
                  </a:cubicBezTo>
                  <a:cubicBezTo>
                    <a:pt x="1758" y="28"/>
                    <a:pt x="1648" y="1"/>
                    <a:pt x="15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4112;p60"/>
            <p:cNvSpPr/>
            <p:nvPr/>
          </p:nvSpPr>
          <p:spPr>
            <a:xfrm>
              <a:off x="2698725" y="5031150"/>
              <a:ext cx="38025" cy="14875"/>
            </a:xfrm>
            <a:custGeom>
              <a:avLst/>
              <a:gdLst/>
              <a:ahLst/>
              <a:cxnLst/>
              <a:rect l="l" t="t" r="r" b="b"/>
              <a:pathLst>
                <a:path w="1521" h="595" extrusionOk="0">
                  <a:moveTo>
                    <a:pt x="900" y="1"/>
                  </a:moveTo>
                  <a:cubicBezTo>
                    <a:pt x="590" y="1"/>
                    <a:pt x="342" y="94"/>
                    <a:pt x="155" y="311"/>
                  </a:cubicBezTo>
                  <a:cubicBezTo>
                    <a:pt x="0" y="528"/>
                    <a:pt x="279" y="590"/>
                    <a:pt x="435" y="590"/>
                  </a:cubicBezTo>
                  <a:lnTo>
                    <a:pt x="621" y="590"/>
                  </a:lnTo>
                  <a:cubicBezTo>
                    <a:pt x="650" y="593"/>
                    <a:pt x="678" y="595"/>
                    <a:pt x="707" y="595"/>
                  </a:cubicBezTo>
                  <a:cubicBezTo>
                    <a:pt x="957" y="595"/>
                    <a:pt x="1198" y="478"/>
                    <a:pt x="1365" y="311"/>
                  </a:cubicBezTo>
                  <a:cubicBezTo>
                    <a:pt x="1520" y="94"/>
                    <a:pt x="1241" y="1"/>
                    <a:pt x="10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4113;p60"/>
            <p:cNvSpPr/>
            <p:nvPr/>
          </p:nvSpPr>
          <p:spPr>
            <a:xfrm>
              <a:off x="2725075" y="5061400"/>
              <a:ext cx="48125" cy="18625"/>
            </a:xfrm>
            <a:custGeom>
              <a:avLst/>
              <a:gdLst/>
              <a:ahLst/>
              <a:cxnLst/>
              <a:rect l="l" t="t" r="r" b="b"/>
              <a:pathLst>
                <a:path w="1925" h="745" extrusionOk="0">
                  <a:moveTo>
                    <a:pt x="1180" y="1"/>
                  </a:moveTo>
                  <a:cubicBezTo>
                    <a:pt x="683" y="1"/>
                    <a:pt x="1" y="745"/>
                    <a:pt x="776" y="745"/>
                  </a:cubicBezTo>
                  <a:cubicBezTo>
                    <a:pt x="1242" y="745"/>
                    <a:pt x="1924" y="1"/>
                    <a:pt x="11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4114;p60"/>
            <p:cNvSpPr/>
            <p:nvPr/>
          </p:nvSpPr>
          <p:spPr>
            <a:xfrm>
              <a:off x="2801075" y="5039675"/>
              <a:ext cx="48900" cy="12450"/>
            </a:xfrm>
            <a:custGeom>
              <a:avLst/>
              <a:gdLst/>
              <a:ahLst/>
              <a:cxnLst/>
              <a:rect l="l" t="t" r="r" b="b"/>
              <a:pathLst>
                <a:path w="1956" h="498" extrusionOk="0">
                  <a:moveTo>
                    <a:pt x="1211" y="1"/>
                  </a:moveTo>
                  <a:cubicBezTo>
                    <a:pt x="869" y="1"/>
                    <a:pt x="1" y="497"/>
                    <a:pt x="745" y="497"/>
                  </a:cubicBezTo>
                  <a:cubicBezTo>
                    <a:pt x="1087" y="497"/>
                    <a:pt x="1955" y="1"/>
                    <a:pt x="12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4115;p60"/>
            <p:cNvSpPr/>
            <p:nvPr/>
          </p:nvSpPr>
          <p:spPr>
            <a:xfrm>
              <a:off x="2787900" y="4997800"/>
              <a:ext cx="40350" cy="20350"/>
            </a:xfrm>
            <a:custGeom>
              <a:avLst/>
              <a:gdLst/>
              <a:ahLst/>
              <a:cxnLst/>
              <a:rect l="l" t="t" r="r" b="b"/>
              <a:pathLst>
                <a:path w="1614" h="814" extrusionOk="0">
                  <a:moveTo>
                    <a:pt x="1365" y="1"/>
                  </a:moveTo>
                  <a:cubicBezTo>
                    <a:pt x="1086" y="1"/>
                    <a:pt x="807" y="63"/>
                    <a:pt x="559" y="218"/>
                  </a:cubicBezTo>
                  <a:lnTo>
                    <a:pt x="187" y="528"/>
                  </a:lnTo>
                  <a:cubicBezTo>
                    <a:pt x="1" y="652"/>
                    <a:pt x="32" y="776"/>
                    <a:pt x="249" y="807"/>
                  </a:cubicBezTo>
                  <a:cubicBezTo>
                    <a:pt x="285" y="811"/>
                    <a:pt x="321" y="813"/>
                    <a:pt x="357" y="813"/>
                  </a:cubicBezTo>
                  <a:cubicBezTo>
                    <a:pt x="599" y="813"/>
                    <a:pt x="839" y="725"/>
                    <a:pt x="1055" y="590"/>
                  </a:cubicBezTo>
                  <a:lnTo>
                    <a:pt x="1427" y="311"/>
                  </a:lnTo>
                  <a:cubicBezTo>
                    <a:pt x="1614" y="187"/>
                    <a:pt x="1583" y="32"/>
                    <a:pt x="13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4116;p60"/>
            <p:cNvSpPr/>
            <p:nvPr/>
          </p:nvSpPr>
          <p:spPr>
            <a:xfrm>
              <a:off x="2827450" y="4949525"/>
              <a:ext cx="49650" cy="18275"/>
            </a:xfrm>
            <a:custGeom>
              <a:avLst/>
              <a:gdLst/>
              <a:ahLst/>
              <a:cxnLst/>
              <a:rect l="l" t="t" r="r" b="b"/>
              <a:pathLst>
                <a:path w="1986" h="731" extrusionOk="0">
                  <a:moveTo>
                    <a:pt x="1607" y="1"/>
                  </a:moveTo>
                  <a:cubicBezTo>
                    <a:pt x="1395" y="1"/>
                    <a:pt x="1168" y="61"/>
                    <a:pt x="962" y="164"/>
                  </a:cubicBezTo>
                  <a:lnTo>
                    <a:pt x="373" y="443"/>
                  </a:lnTo>
                  <a:cubicBezTo>
                    <a:pt x="280" y="505"/>
                    <a:pt x="1" y="660"/>
                    <a:pt x="249" y="722"/>
                  </a:cubicBezTo>
                  <a:cubicBezTo>
                    <a:pt x="291" y="728"/>
                    <a:pt x="335" y="730"/>
                    <a:pt x="379" y="730"/>
                  </a:cubicBezTo>
                  <a:cubicBezTo>
                    <a:pt x="592" y="730"/>
                    <a:pt x="819" y="670"/>
                    <a:pt x="1024" y="567"/>
                  </a:cubicBezTo>
                  <a:lnTo>
                    <a:pt x="1614" y="288"/>
                  </a:lnTo>
                  <a:cubicBezTo>
                    <a:pt x="1707" y="226"/>
                    <a:pt x="1986" y="71"/>
                    <a:pt x="1738" y="9"/>
                  </a:cubicBezTo>
                  <a:cubicBezTo>
                    <a:pt x="1695" y="3"/>
                    <a:pt x="1652" y="1"/>
                    <a:pt x="16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4117;p60"/>
            <p:cNvSpPr/>
            <p:nvPr/>
          </p:nvSpPr>
          <p:spPr>
            <a:xfrm>
              <a:off x="2856000" y="4872350"/>
              <a:ext cx="37950" cy="31975"/>
            </a:xfrm>
            <a:custGeom>
              <a:avLst/>
              <a:gdLst/>
              <a:ahLst/>
              <a:cxnLst/>
              <a:rect l="l" t="t" r="r" b="b"/>
              <a:pathLst>
                <a:path w="1518" h="1279" extrusionOk="0">
                  <a:moveTo>
                    <a:pt x="961" y="0"/>
                  </a:moveTo>
                  <a:cubicBezTo>
                    <a:pt x="698" y="0"/>
                    <a:pt x="404" y="116"/>
                    <a:pt x="316" y="335"/>
                  </a:cubicBezTo>
                  <a:lnTo>
                    <a:pt x="130" y="831"/>
                  </a:lnTo>
                  <a:cubicBezTo>
                    <a:pt x="1" y="1140"/>
                    <a:pt x="244" y="1278"/>
                    <a:pt x="532" y="1278"/>
                  </a:cubicBezTo>
                  <a:cubicBezTo>
                    <a:pt x="795" y="1278"/>
                    <a:pt x="1096" y="1163"/>
                    <a:pt x="1185" y="955"/>
                  </a:cubicBezTo>
                  <a:lnTo>
                    <a:pt x="1402" y="459"/>
                  </a:lnTo>
                  <a:cubicBezTo>
                    <a:pt x="1517" y="147"/>
                    <a:pt x="1258" y="0"/>
                    <a:pt x="9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4118;p60"/>
            <p:cNvSpPr/>
            <p:nvPr/>
          </p:nvSpPr>
          <p:spPr>
            <a:xfrm>
              <a:off x="2818925" y="4813250"/>
              <a:ext cx="36475" cy="25150"/>
            </a:xfrm>
            <a:custGeom>
              <a:avLst/>
              <a:gdLst/>
              <a:ahLst/>
              <a:cxnLst/>
              <a:rect l="l" t="t" r="r" b="b"/>
              <a:pathLst>
                <a:path w="1459" h="1006" extrusionOk="0">
                  <a:moveTo>
                    <a:pt x="931" y="0"/>
                  </a:moveTo>
                  <a:cubicBezTo>
                    <a:pt x="652" y="31"/>
                    <a:pt x="404" y="155"/>
                    <a:pt x="279" y="373"/>
                  </a:cubicBezTo>
                  <a:cubicBezTo>
                    <a:pt x="217" y="528"/>
                    <a:pt x="155" y="652"/>
                    <a:pt x="93" y="776"/>
                  </a:cubicBezTo>
                  <a:cubicBezTo>
                    <a:pt x="0" y="900"/>
                    <a:pt x="124" y="931"/>
                    <a:pt x="186" y="962"/>
                  </a:cubicBezTo>
                  <a:cubicBezTo>
                    <a:pt x="274" y="984"/>
                    <a:pt x="362" y="1006"/>
                    <a:pt x="450" y="1006"/>
                  </a:cubicBezTo>
                  <a:cubicBezTo>
                    <a:pt x="486" y="1006"/>
                    <a:pt x="522" y="1002"/>
                    <a:pt x="559" y="993"/>
                  </a:cubicBezTo>
                  <a:cubicBezTo>
                    <a:pt x="807" y="962"/>
                    <a:pt x="1055" y="838"/>
                    <a:pt x="1210" y="621"/>
                  </a:cubicBezTo>
                  <a:lnTo>
                    <a:pt x="1396" y="218"/>
                  </a:lnTo>
                  <a:cubicBezTo>
                    <a:pt x="1458" y="93"/>
                    <a:pt x="1334" y="62"/>
                    <a:pt x="1272" y="31"/>
                  </a:cubicBezTo>
                  <a:cubicBezTo>
                    <a:pt x="1179" y="0"/>
                    <a:pt x="1024" y="0"/>
                    <a:pt x="9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4119;p60"/>
            <p:cNvSpPr/>
            <p:nvPr/>
          </p:nvSpPr>
          <p:spPr>
            <a:xfrm>
              <a:off x="2785575" y="4758875"/>
              <a:ext cx="37250" cy="21050"/>
            </a:xfrm>
            <a:custGeom>
              <a:avLst/>
              <a:gdLst/>
              <a:ahLst/>
              <a:cxnLst/>
              <a:rect l="l" t="t" r="r" b="b"/>
              <a:pathLst>
                <a:path w="1490" h="842" extrusionOk="0">
                  <a:moveTo>
                    <a:pt x="591" y="1"/>
                  </a:moveTo>
                  <a:cubicBezTo>
                    <a:pt x="337" y="1"/>
                    <a:pt x="118" y="180"/>
                    <a:pt x="31" y="438"/>
                  </a:cubicBezTo>
                  <a:cubicBezTo>
                    <a:pt x="0" y="749"/>
                    <a:pt x="342" y="842"/>
                    <a:pt x="559" y="842"/>
                  </a:cubicBezTo>
                  <a:lnTo>
                    <a:pt x="869" y="842"/>
                  </a:lnTo>
                  <a:cubicBezTo>
                    <a:pt x="1148" y="842"/>
                    <a:pt x="1396" y="655"/>
                    <a:pt x="1489" y="376"/>
                  </a:cubicBezTo>
                  <a:cubicBezTo>
                    <a:pt x="1489" y="97"/>
                    <a:pt x="1179" y="4"/>
                    <a:pt x="962" y="4"/>
                  </a:cubicBezTo>
                  <a:lnTo>
                    <a:pt x="652" y="4"/>
                  </a:lnTo>
                  <a:cubicBezTo>
                    <a:pt x="632" y="2"/>
                    <a:pt x="611" y="1"/>
                    <a:pt x="5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4120;p60"/>
            <p:cNvSpPr/>
            <p:nvPr/>
          </p:nvSpPr>
          <p:spPr>
            <a:xfrm>
              <a:off x="2884225" y="4765475"/>
              <a:ext cx="50275" cy="21425"/>
            </a:xfrm>
            <a:custGeom>
              <a:avLst/>
              <a:gdLst/>
              <a:ahLst/>
              <a:cxnLst/>
              <a:rect l="l" t="t" r="r" b="b"/>
              <a:pathLst>
                <a:path w="2011" h="857" extrusionOk="0">
                  <a:moveTo>
                    <a:pt x="918" y="1"/>
                  </a:moveTo>
                  <a:cubicBezTo>
                    <a:pt x="838" y="1"/>
                    <a:pt x="757" y="7"/>
                    <a:pt x="676" y="19"/>
                  </a:cubicBezTo>
                  <a:cubicBezTo>
                    <a:pt x="459" y="81"/>
                    <a:pt x="87" y="174"/>
                    <a:pt x="25" y="422"/>
                  </a:cubicBezTo>
                  <a:cubicBezTo>
                    <a:pt x="0" y="621"/>
                    <a:pt x="233" y="681"/>
                    <a:pt x="407" y="681"/>
                  </a:cubicBezTo>
                  <a:cubicBezTo>
                    <a:pt x="451" y="681"/>
                    <a:pt x="490" y="677"/>
                    <a:pt x="521" y="671"/>
                  </a:cubicBezTo>
                  <a:lnTo>
                    <a:pt x="614" y="671"/>
                  </a:lnTo>
                  <a:cubicBezTo>
                    <a:pt x="645" y="702"/>
                    <a:pt x="707" y="733"/>
                    <a:pt x="769" y="764"/>
                  </a:cubicBezTo>
                  <a:cubicBezTo>
                    <a:pt x="878" y="826"/>
                    <a:pt x="1002" y="857"/>
                    <a:pt x="1130" y="857"/>
                  </a:cubicBezTo>
                  <a:cubicBezTo>
                    <a:pt x="1258" y="857"/>
                    <a:pt x="1390" y="826"/>
                    <a:pt x="1514" y="764"/>
                  </a:cubicBezTo>
                  <a:cubicBezTo>
                    <a:pt x="1638" y="702"/>
                    <a:pt x="2010" y="485"/>
                    <a:pt x="1824" y="298"/>
                  </a:cubicBezTo>
                  <a:cubicBezTo>
                    <a:pt x="1551" y="100"/>
                    <a:pt x="1238" y="1"/>
                    <a:pt x="9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4121;p60"/>
            <p:cNvSpPr/>
            <p:nvPr/>
          </p:nvSpPr>
          <p:spPr>
            <a:xfrm>
              <a:off x="2943000" y="4810175"/>
              <a:ext cx="46550" cy="20125"/>
            </a:xfrm>
            <a:custGeom>
              <a:avLst/>
              <a:gdLst/>
              <a:ahLst/>
              <a:cxnLst/>
              <a:rect l="l" t="t" r="r" b="b"/>
              <a:pathLst>
                <a:path w="1862" h="805" extrusionOk="0">
                  <a:moveTo>
                    <a:pt x="874" y="0"/>
                  </a:moveTo>
                  <a:cubicBezTo>
                    <a:pt x="695" y="0"/>
                    <a:pt x="511" y="48"/>
                    <a:pt x="342" y="154"/>
                  </a:cubicBezTo>
                  <a:cubicBezTo>
                    <a:pt x="218" y="216"/>
                    <a:pt x="0" y="465"/>
                    <a:pt x="249" y="558"/>
                  </a:cubicBezTo>
                  <a:lnTo>
                    <a:pt x="714" y="775"/>
                  </a:lnTo>
                  <a:cubicBezTo>
                    <a:pt x="802" y="794"/>
                    <a:pt x="891" y="805"/>
                    <a:pt x="977" y="805"/>
                  </a:cubicBezTo>
                  <a:cubicBezTo>
                    <a:pt x="1164" y="805"/>
                    <a:pt x="1341" y="757"/>
                    <a:pt x="1489" y="651"/>
                  </a:cubicBezTo>
                  <a:cubicBezTo>
                    <a:pt x="1644" y="558"/>
                    <a:pt x="1862" y="341"/>
                    <a:pt x="1613" y="247"/>
                  </a:cubicBezTo>
                  <a:lnTo>
                    <a:pt x="1117" y="30"/>
                  </a:lnTo>
                  <a:cubicBezTo>
                    <a:pt x="1039" y="11"/>
                    <a:pt x="957" y="0"/>
                    <a:pt x="8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4122;p60"/>
            <p:cNvSpPr/>
            <p:nvPr/>
          </p:nvSpPr>
          <p:spPr>
            <a:xfrm>
              <a:off x="2937575" y="4874500"/>
              <a:ext cx="34925" cy="19425"/>
            </a:xfrm>
            <a:custGeom>
              <a:avLst/>
              <a:gdLst/>
              <a:ahLst/>
              <a:cxnLst/>
              <a:rect l="l" t="t" r="r" b="b"/>
              <a:pathLst>
                <a:path w="1397" h="777" extrusionOk="0">
                  <a:moveTo>
                    <a:pt x="652" y="1"/>
                  </a:moveTo>
                  <a:cubicBezTo>
                    <a:pt x="435" y="1"/>
                    <a:pt x="62" y="187"/>
                    <a:pt x="31" y="435"/>
                  </a:cubicBezTo>
                  <a:cubicBezTo>
                    <a:pt x="0" y="714"/>
                    <a:pt x="341" y="776"/>
                    <a:pt x="559" y="776"/>
                  </a:cubicBezTo>
                  <a:lnTo>
                    <a:pt x="745" y="776"/>
                  </a:lnTo>
                  <a:cubicBezTo>
                    <a:pt x="993" y="776"/>
                    <a:pt x="1334" y="621"/>
                    <a:pt x="1365" y="342"/>
                  </a:cubicBezTo>
                  <a:cubicBezTo>
                    <a:pt x="1396" y="94"/>
                    <a:pt x="1055" y="1"/>
                    <a:pt x="8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4123;p60"/>
            <p:cNvSpPr/>
            <p:nvPr/>
          </p:nvSpPr>
          <p:spPr>
            <a:xfrm>
              <a:off x="2932925" y="4962150"/>
              <a:ext cx="48875" cy="15525"/>
            </a:xfrm>
            <a:custGeom>
              <a:avLst/>
              <a:gdLst/>
              <a:ahLst/>
              <a:cxnLst/>
              <a:rect l="l" t="t" r="r" b="b"/>
              <a:pathLst>
                <a:path w="1955" h="621" extrusionOk="0">
                  <a:moveTo>
                    <a:pt x="1210" y="0"/>
                  </a:moveTo>
                  <a:cubicBezTo>
                    <a:pt x="776" y="0"/>
                    <a:pt x="0" y="620"/>
                    <a:pt x="776" y="620"/>
                  </a:cubicBezTo>
                  <a:cubicBezTo>
                    <a:pt x="1179" y="620"/>
                    <a:pt x="1954" y="0"/>
                    <a:pt x="1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4124;p60"/>
            <p:cNvSpPr/>
            <p:nvPr/>
          </p:nvSpPr>
          <p:spPr>
            <a:xfrm>
              <a:off x="2895700" y="5017975"/>
              <a:ext cx="40350" cy="21725"/>
            </a:xfrm>
            <a:custGeom>
              <a:avLst/>
              <a:gdLst/>
              <a:ahLst/>
              <a:cxnLst/>
              <a:rect l="l" t="t" r="r" b="b"/>
              <a:pathLst>
                <a:path w="1614" h="869" extrusionOk="0">
                  <a:moveTo>
                    <a:pt x="869" y="0"/>
                  </a:moveTo>
                  <a:cubicBezTo>
                    <a:pt x="217" y="0"/>
                    <a:pt x="0" y="869"/>
                    <a:pt x="776" y="869"/>
                  </a:cubicBezTo>
                  <a:cubicBezTo>
                    <a:pt x="1427" y="869"/>
                    <a:pt x="1613" y="0"/>
                    <a:pt x="8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4125;p60"/>
            <p:cNvSpPr/>
            <p:nvPr/>
          </p:nvSpPr>
          <p:spPr>
            <a:xfrm>
              <a:off x="2938000" y="5058700"/>
              <a:ext cx="44350" cy="17050"/>
            </a:xfrm>
            <a:custGeom>
              <a:avLst/>
              <a:gdLst/>
              <a:ahLst/>
              <a:cxnLst/>
              <a:rect l="l" t="t" r="r" b="b"/>
              <a:pathLst>
                <a:path w="1774" h="682" extrusionOk="0">
                  <a:moveTo>
                    <a:pt x="1405" y="1"/>
                  </a:moveTo>
                  <a:cubicBezTo>
                    <a:pt x="1344" y="1"/>
                    <a:pt x="1289" y="7"/>
                    <a:pt x="1255" y="15"/>
                  </a:cubicBezTo>
                  <a:lnTo>
                    <a:pt x="666" y="109"/>
                  </a:lnTo>
                  <a:cubicBezTo>
                    <a:pt x="480" y="140"/>
                    <a:pt x="76" y="233"/>
                    <a:pt x="45" y="481"/>
                  </a:cubicBezTo>
                  <a:cubicBezTo>
                    <a:pt x="0" y="638"/>
                    <a:pt x="200" y="682"/>
                    <a:pt x="361" y="682"/>
                  </a:cubicBezTo>
                  <a:cubicBezTo>
                    <a:pt x="422" y="682"/>
                    <a:pt x="477" y="675"/>
                    <a:pt x="511" y="667"/>
                  </a:cubicBezTo>
                  <a:lnTo>
                    <a:pt x="1100" y="574"/>
                  </a:lnTo>
                  <a:cubicBezTo>
                    <a:pt x="1286" y="543"/>
                    <a:pt x="1689" y="450"/>
                    <a:pt x="1751" y="202"/>
                  </a:cubicBezTo>
                  <a:cubicBezTo>
                    <a:pt x="1774" y="44"/>
                    <a:pt x="1568" y="1"/>
                    <a:pt x="14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4126;p60"/>
            <p:cNvSpPr/>
            <p:nvPr/>
          </p:nvSpPr>
          <p:spPr>
            <a:xfrm>
              <a:off x="3052350" y="5035200"/>
              <a:ext cx="38800" cy="26825"/>
            </a:xfrm>
            <a:custGeom>
              <a:avLst/>
              <a:gdLst/>
              <a:ahLst/>
              <a:cxnLst/>
              <a:rect l="l" t="t" r="r" b="b"/>
              <a:pathLst>
                <a:path w="1552" h="1073" extrusionOk="0">
                  <a:moveTo>
                    <a:pt x="973" y="0"/>
                  </a:moveTo>
                  <a:cubicBezTo>
                    <a:pt x="819" y="0"/>
                    <a:pt x="664" y="47"/>
                    <a:pt x="527" y="149"/>
                  </a:cubicBezTo>
                  <a:lnTo>
                    <a:pt x="248" y="366"/>
                  </a:lnTo>
                  <a:cubicBezTo>
                    <a:pt x="31" y="490"/>
                    <a:pt x="0" y="800"/>
                    <a:pt x="186" y="986"/>
                  </a:cubicBezTo>
                  <a:cubicBezTo>
                    <a:pt x="298" y="1042"/>
                    <a:pt x="428" y="1073"/>
                    <a:pt x="558" y="1073"/>
                  </a:cubicBezTo>
                  <a:cubicBezTo>
                    <a:pt x="716" y="1073"/>
                    <a:pt x="873" y="1027"/>
                    <a:pt x="993" y="924"/>
                  </a:cubicBezTo>
                  <a:cubicBezTo>
                    <a:pt x="1086" y="862"/>
                    <a:pt x="1179" y="769"/>
                    <a:pt x="1303" y="707"/>
                  </a:cubicBezTo>
                  <a:cubicBezTo>
                    <a:pt x="1520" y="583"/>
                    <a:pt x="1551" y="273"/>
                    <a:pt x="1334" y="87"/>
                  </a:cubicBezTo>
                  <a:cubicBezTo>
                    <a:pt x="1222" y="31"/>
                    <a:pt x="1098" y="0"/>
                    <a:pt x="9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4127;p60"/>
            <p:cNvSpPr/>
            <p:nvPr/>
          </p:nvSpPr>
          <p:spPr>
            <a:xfrm>
              <a:off x="3031400" y="4987975"/>
              <a:ext cx="55850" cy="24350"/>
            </a:xfrm>
            <a:custGeom>
              <a:avLst/>
              <a:gdLst/>
              <a:ahLst/>
              <a:cxnLst/>
              <a:rect l="l" t="t" r="r" b="b"/>
              <a:pathLst>
                <a:path w="2234" h="974" extrusionOk="0">
                  <a:moveTo>
                    <a:pt x="1805" y="1"/>
                  </a:moveTo>
                  <a:cubicBezTo>
                    <a:pt x="1629" y="1"/>
                    <a:pt x="1429" y="58"/>
                    <a:pt x="1334" y="115"/>
                  </a:cubicBezTo>
                  <a:lnTo>
                    <a:pt x="466" y="487"/>
                  </a:lnTo>
                  <a:cubicBezTo>
                    <a:pt x="342" y="549"/>
                    <a:pt x="1" y="735"/>
                    <a:pt x="156" y="890"/>
                  </a:cubicBezTo>
                  <a:cubicBezTo>
                    <a:pt x="216" y="950"/>
                    <a:pt x="318" y="973"/>
                    <a:pt x="429" y="973"/>
                  </a:cubicBezTo>
                  <a:cubicBezTo>
                    <a:pt x="606" y="973"/>
                    <a:pt x="805" y="916"/>
                    <a:pt x="900" y="859"/>
                  </a:cubicBezTo>
                  <a:lnTo>
                    <a:pt x="1769" y="487"/>
                  </a:lnTo>
                  <a:cubicBezTo>
                    <a:pt x="1893" y="425"/>
                    <a:pt x="2234" y="239"/>
                    <a:pt x="2079" y="84"/>
                  </a:cubicBezTo>
                  <a:cubicBezTo>
                    <a:pt x="2019" y="24"/>
                    <a:pt x="1917" y="1"/>
                    <a:pt x="18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4128;p60"/>
            <p:cNvSpPr/>
            <p:nvPr/>
          </p:nvSpPr>
          <p:spPr>
            <a:xfrm>
              <a:off x="3026750" y="4933300"/>
              <a:ext cx="41900" cy="29350"/>
            </a:xfrm>
            <a:custGeom>
              <a:avLst/>
              <a:gdLst/>
              <a:ahLst/>
              <a:cxnLst/>
              <a:rect l="l" t="t" r="r" b="b"/>
              <a:pathLst>
                <a:path w="1676" h="1174" extrusionOk="0">
                  <a:moveTo>
                    <a:pt x="1137" y="1"/>
                  </a:moveTo>
                  <a:cubicBezTo>
                    <a:pt x="927" y="1"/>
                    <a:pt x="718" y="87"/>
                    <a:pt x="559" y="224"/>
                  </a:cubicBezTo>
                  <a:lnTo>
                    <a:pt x="187" y="627"/>
                  </a:lnTo>
                  <a:cubicBezTo>
                    <a:pt x="0" y="782"/>
                    <a:pt x="94" y="1092"/>
                    <a:pt x="311" y="1154"/>
                  </a:cubicBezTo>
                  <a:cubicBezTo>
                    <a:pt x="375" y="1167"/>
                    <a:pt x="439" y="1173"/>
                    <a:pt x="501" y="1173"/>
                  </a:cubicBezTo>
                  <a:cubicBezTo>
                    <a:pt x="735" y="1173"/>
                    <a:pt x="945" y="1084"/>
                    <a:pt x="1117" y="937"/>
                  </a:cubicBezTo>
                  <a:lnTo>
                    <a:pt x="1520" y="534"/>
                  </a:lnTo>
                  <a:cubicBezTo>
                    <a:pt x="1676" y="379"/>
                    <a:pt x="1613" y="68"/>
                    <a:pt x="1365" y="37"/>
                  </a:cubicBezTo>
                  <a:cubicBezTo>
                    <a:pt x="1291" y="12"/>
                    <a:pt x="1214" y="1"/>
                    <a:pt x="11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4129;p60"/>
            <p:cNvSpPr/>
            <p:nvPr/>
          </p:nvSpPr>
          <p:spPr>
            <a:xfrm>
              <a:off x="3002700" y="4882200"/>
              <a:ext cx="39575" cy="22500"/>
            </a:xfrm>
            <a:custGeom>
              <a:avLst/>
              <a:gdLst/>
              <a:ahLst/>
              <a:cxnLst/>
              <a:rect l="l" t="t" r="r" b="b"/>
              <a:pathLst>
                <a:path w="1583" h="900" extrusionOk="0">
                  <a:moveTo>
                    <a:pt x="1081" y="1"/>
                  </a:moveTo>
                  <a:cubicBezTo>
                    <a:pt x="993" y="1"/>
                    <a:pt x="908" y="14"/>
                    <a:pt x="838" y="34"/>
                  </a:cubicBezTo>
                  <a:lnTo>
                    <a:pt x="559" y="127"/>
                  </a:lnTo>
                  <a:cubicBezTo>
                    <a:pt x="342" y="189"/>
                    <a:pt x="1" y="375"/>
                    <a:pt x="94" y="655"/>
                  </a:cubicBezTo>
                  <a:cubicBezTo>
                    <a:pt x="139" y="833"/>
                    <a:pt x="360" y="899"/>
                    <a:pt x="550" y="899"/>
                  </a:cubicBezTo>
                  <a:cubicBezTo>
                    <a:pt x="624" y="899"/>
                    <a:pt x="693" y="889"/>
                    <a:pt x="745" y="872"/>
                  </a:cubicBezTo>
                  <a:lnTo>
                    <a:pt x="1056" y="779"/>
                  </a:lnTo>
                  <a:cubicBezTo>
                    <a:pt x="1242" y="717"/>
                    <a:pt x="1583" y="530"/>
                    <a:pt x="1521" y="251"/>
                  </a:cubicBezTo>
                  <a:cubicBezTo>
                    <a:pt x="1458" y="62"/>
                    <a:pt x="1265" y="1"/>
                    <a:pt x="10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4130;p60"/>
            <p:cNvSpPr/>
            <p:nvPr/>
          </p:nvSpPr>
          <p:spPr>
            <a:xfrm>
              <a:off x="3142300" y="4835950"/>
              <a:ext cx="41900" cy="20450"/>
            </a:xfrm>
            <a:custGeom>
              <a:avLst/>
              <a:gdLst/>
              <a:ahLst/>
              <a:cxnLst/>
              <a:rect l="l" t="t" r="r" b="b"/>
              <a:pathLst>
                <a:path w="1676" h="818" extrusionOk="0">
                  <a:moveTo>
                    <a:pt x="773" y="0"/>
                  </a:moveTo>
                  <a:cubicBezTo>
                    <a:pt x="551" y="0"/>
                    <a:pt x="351" y="76"/>
                    <a:pt x="186" y="240"/>
                  </a:cubicBezTo>
                  <a:cubicBezTo>
                    <a:pt x="0" y="364"/>
                    <a:pt x="93" y="674"/>
                    <a:pt x="311" y="705"/>
                  </a:cubicBezTo>
                  <a:lnTo>
                    <a:pt x="683" y="798"/>
                  </a:lnTo>
                  <a:cubicBezTo>
                    <a:pt x="748" y="811"/>
                    <a:pt x="811" y="818"/>
                    <a:pt x="873" y="818"/>
                  </a:cubicBezTo>
                  <a:cubicBezTo>
                    <a:pt x="1107" y="818"/>
                    <a:pt x="1317" y="729"/>
                    <a:pt x="1489" y="581"/>
                  </a:cubicBezTo>
                  <a:cubicBezTo>
                    <a:pt x="1675" y="426"/>
                    <a:pt x="1613" y="147"/>
                    <a:pt x="1365" y="116"/>
                  </a:cubicBezTo>
                  <a:lnTo>
                    <a:pt x="993" y="23"/>
                  </a:lnTo>
                  <a:cubicBezTo>
                    <a:pt x="918" y="8"/>
                    <a:pt x="844" y="0"/>
                    <a:pt x="7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4131;p60"/>
            <p:cNvSpPr/>
            <p:nvPr/>
          </p:nvSpPr>
          <p:spPr>
            <a:xfrm>
              <a:off x="3119025" y="4900875"/>
              <a:ext cx="41900" cy="21750"/>
            </a:xfrm>
            <a:custGeom>
              <a:avLst/>
              <a:gdLst/>
              <a:ahLst/>
              <a:cxnLst/>
              <a:rect l="l" t="t" r="r" b="b"/>
              <a:pathLst>
                <a:path w="1676" h="870" extrusionOk="0">
                  <a:moveTo>
                    <a:pt x="621" y="1"/>
                  </a:moveTo>
                  <a:cubicBezTo>
                    <a:pt x="342" y="1"/>
                    <a:pt x="94" y="187"/>
                    <a:pt x="32" y="466"/>
                  </a:cubicBezTo>
                  <a:cubicBezTo>
                    <a:pt x="1" y="776"/>
                    <a:pt x="311" y="869"/>
                    <a:pt x="559" y="869"/>
                  </a:cubicBezTo>
                  <a:lnTo>
                    <a:pt x="1055" y="869"/>
                  </a:lnTo>
                  <a:cubicBezTo>
                    <a:pt x="1335" y="869"/>
                    <a:pt x="1583" y="652"/>
                    <a:pt x="1645" y="373"/>
                  </a:cubicBezTo>
                  <a:cubicBezTo>
                    <a:pt x="1676" y="94"/>
                    <a:pt x="1366" y="1"/>
                    <a:pt x="11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4132;p60"/>
            <p:cNvSpPr/>
            <p:nvPr/>
          </p:nvSpPr>
          <p:spPr>
            <a:xfrm>
              <a:off x="3131450" y="4972875"/>
              <a:ext cx="43450" cy="14225"/>
            </a:xfrm>
            <a:custGeom>
              <a:avLst/>
              <a:gdLst/>
              <a:ahLst/>
              <a:cxnLst/>
              <a:rect l="l" t="t" r="r" b="b"/>
              <a:pathLst>
                <a:path w="1738" h="569" extrusionOk="0">
                  <a:moveTo>
                    <a:pt x="814" y="1"/>
                  </a:moveTo>
                  <a:cubicBezTo>
                    <a:pt x="570" y="1"/>
                    <a:pt x="350" y="118"/>
                    <a:pt x="155" y="285"/>
                  </a:cubicBezTo>
                  <a:cubicBezTo>
                    <a:pt x="0" y="502"/>
                    <a:pt x="310" y="564"/>
                    <a:pt x="465" y="564"/>
                  </a:cubicBezTo>
                  <a:lnTo>
                    <a:pt x="838" y="564"/>
                  </a:lnTo>
                  <a:cubicBezTo>
                    <a:pt x="866" y="567"/>
                    <a:pt x="895" y="568"/>
                    <a:pt x="924" y="568"/>
                  </a:cubicBezTo>
                  <a:cubicBezTo>
                    <a:pt x="1173" y="568"/>
                    <a:pt x="1415" y="451"/>
                    <a:pt x="1582" y="285"/>
                  </a:cubicBezTo>
                  <a:cubicBezTo>
                    <a:pt x="1737" y="67"/>
                    <a:pt x="1458" y="5"/>
                    <a:pt x="1303" y="5"/>
                  </a:cubicBezTo>
                  <a:lnTo>
                    <a:pt x="900" y="5"/>
                  </a:lnTo>
                  <a:cubicBezTo>
                    <a:pt x="871" y="2"/>
                    <a:pt x="842" y="1"/>
                    <a:pt x="8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4133;p60"/>
            <p:cNvSpPr/>
            <p:nvPr/>
          </p:nvSpPr>
          <p:spPr>
            <a:xfrm>
              <a:off x="3146175" y="5025725"/>
              <a:ext cx="31825" cy="21750"/>
            </a:xfrm>
            <a:custGeom>
              <a:avLst/>
              <a:gdLst/>
              <a:ahLst/>
              <a:cxnLst/>
              <a:rect l="l" t="t" r="r" b="b"/>
              <a:pathLst>
                <a:path w="1273" h="870" extrusionOk="0">
                  <a:moveTo>
                    <a:pt x="652" y="1"/>
                  </a:moveTo>
                  <a:cubicBezTo>
                    <a:pt x="404" y="1"/>
                    <a:pt x="31" y="187"/>
                    <a:pt x="0" y="466"/>
                  </a:cubicBezTo>
                  <a:cubicBezTo>
                    <a:pt x="0" y="745"/>
                    <a:pt x="311" y="869"/>
                    <a:pt x="528" y="869"/>
                  </a:cubicBezTo>
                  <a:lnTo>
                    <a:pt x="652" y="869"/>
                  </a:lnTo>
                  <a:cubicBezTo>
                    <a:pt x="869" y="869"/>
                    <a:pt x="1210" y="652"/>
                    <a:pt x="1241" y="404"/>
                  </a:cubicBezTo>
                  <a:cubicBezTo>
                    <a:pt x="1272" y="125"/>
                    <a:pt x="962" y="1"/>
                    <a:pt x="7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4134;p60"/>
            <p:cNvSpPr/>
            <p:nvPr/>
          </p:nvSpPr>
          <p:spPr>
            <a:xfrm>
              <a:off x="3212875" y="5028700"/>
              <a:ext cx="38025" cy="15000"/>
            </a:xfrm>
            <a:custGeom>
              <a:avLst/>
              <a:gdLst/>
              <a:ahLst/>
              <a:cxnLst/>
              <a:rect l="l" t="t" r="r" b="b"/>
              <a:pathLst>
                <a:path w="1521" h="600" extrusionOk="0">
                  <a:moveTo>
                    <a:pt x="806" y="1"/>
                  </a:moveTo>
                  <a:cubicBezTo>
                    <a:pt x="539" y="1"/>
                    <a:pt x="322" y="118"/>
                    <a:pt x="155" y="285"/>
                  </a:cubicBezTo>
                  <a:cubicBezTo>
                    <a:pt x="0" y="502"/>
                    <a:pt x="279" y="595"/>
                    <a:pt x="434" y="595"/>
                  </a:cubicBezTo>
                  <a:lnTo>
                    <a:pt x="652" y="595"/>
                  </a:lnTo>
                  <a:cubicBezTo>
                    <a:pt x="680" y="598"/>
                    <a:pt x="709" y="600"/>
                    <a:pt x="737" y="600"/>
                  </a:cubicBezTo>
                  <a:cubicBezTo>
                    <a:pt x="981" y="600"/>
                    <a:pt x="1198" y="483"/>
                    <a:pt x="1365" y="316"/>
                  </a:cubicBezTo>
                  <a:cubicBezTo>
                    <a:pt x="1520" y="99"/>
                    <a:pt x="1241" y="6"/>
                    <a:pt x="1086" y="6"/>
                  </a:cubicBezTo>
                  <a:lnTo>
                    <a:pt x="900" y="6"/>
                  </a:lnTo>
                  <a:cubicBezTo>
                    <a:pt x="868" y="3"/>
                    <a:pt x="836" y="1"/>
                    <a:pt x="8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4135;p60"/>
            <p:cNvSpPr/>
            <p:nvPr/>
          </p:nvSpPr>
          <p:spPr>
            <a:xfrm>
              <a:off x="3222175" y="4976100"/>
              <a:ext cx="48875" cy="17075"/>
            </a:xfrm>
            <a:custGeom>
              <a:avLst/>
              <a:gdLst/>
              <a:ahLst/>
              <a:cxnLst/>
              <a:rect l="l" t="t" r="r" b="b"/>
              <a:pathLst>
                <a:path w="1955" h="683" extrusionOk="0">
                  <a:moveTo>
                    <a:pt x="1179" y="0"/>
                  </a:moveTo>
                  <a:cubicBezTo>
                    <a:pt x="745" y="0"/>
                    <a:pt x="0" y="683"/>
                    <a:pt x="776" y="683"/>
                  </a:cubicBezTo>
                  <a:cubicBezTo>
                    <a:pt x="1210" y="683"/>
                    <a:pt x="1955" y="0"/>
                    <a:pt x="1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4136;p60"/>
            <p:cNvSpPr/>
            <p:nvPr/>
          </p:nvSpPr>
          <p:spPr>
            <a:xfrm>
              <a:off x="3192700" y="4936550"/>
              <a:ext cx="48875" cy="13975"/>
            </a:xfrm>
            <a:custGeom>
              <a:avLst/>
              <a:gdLst/>
              <a:ahLst/>
              <a:cxnLst/>
              <a:rect l="l" t="t" r="r" b="b"/>
              <a:pathLst>
                <a:path w="1955" h="559" extrusionOk="0">
                  <a:moveTo>
                    <a:pt x="1210" y="0"/>
                  </a:moveTo>
                  <a:cubicBezTo>
                    <a:pt x="838" y="0"/>
                    <a:pt x="1" y="559"/>
                    <a:pt x="745" y="559"/>
                  </a:cubicBezTo>
                  <a:cubicBezTo>
                    <a:pt x="1148" y="559"/>
                    <a:pt x="1955" y="0"/>
                    <a:pt x="1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4137;p60"/>
            <p:cNvSpPr/>
            <p:nvPr/>
          </p:nvSpPr>
          <p:spPr>
            <a:xfrm>
              <a:off x="3189600" y="4876050"/>
              <a:ext cx="45775" cy="11675"/>
            </a:xfrm>
            <a:custGeom>
              <a:avLst/>
              <a:gdLst/>
              <a:ahLst/>
              <a:cxnLst/>
              <a:rect l="l" t="t" r="r" b="b"/>
              <a:pathLst>
                <a:path w="1831" h="467" extrusionOk="0">
                  <a:moveTo>
                    <a:pt x="1272" y="1"/>
                  </a:moveTo>
                  <a:cubicBezTo>
                    <a:pt x="1024" y="1"/>
                    <a:pt x="1" y="466"/>
                    <a:pt x="559" y="466"/>
                  </a:cubicBezTo>
                  <a:cubicBezTo>
                    <a:pt x="807" y="466"/>
                    <a:pt x="1831" y="1"/>
                    <a:pt x="12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4138;p60"/>
            <p:cNvSpPr/>
            <p:nvPr/>
          </p:nvSpPr>
          <p:spPr>
            <a:xfrm>
              <a:off x="3135325" y="4773150"/>
              <a:ext cx="38800" cy="24500"/>
            </a:xfrm>
            <a:custGeom>
              <a:avLst/>
              <a:gdLst/>
              <a:ahLst/>
              <a:cxnLst/>
              <a:rect l="l" t="t" r="r" b="b"/>
              <a:pathLst>
                <a:path w="1552" h="980" extrusionOk="0">
                  <a:moveTo>
                    <a:pt x="989" y="0"/>
                  </a:moveTo>
                  <a:cubicBezTo>
                    <a:pt x="926" y="0"/>
                    <a:pt x="864" y="8"/>
                    <a:pt x="807" y="22"/>
                  </a:cubicBezTo>
                  <a:lnTo>
                    <a:pt x="528" y="146"/>
                  </a:lnTo>
                  <a:cubicBezTo>
                    <a:pt x="310" y="209"/>
                    <a:pt x="0" y="395"/>
                    <a:pt x="62" y="705"/>
                  </a:cubicBezTo>
                  <a:cubicBezTo>
                    <a:pt x="130" y="908"/>
                    <a:pt x="346" y="980"/>
                    <a:pt x="542" y="980"/>
                  </a:cubicBezTo>
                  <a:cubicBezTo>
                    <a:pt x="615" y="980"/>
                    <a:pt x="686" y="970"/>
                    <a:pt x="745" y="953"/>
                  </a:cubicBezTo>
                  <a:lnTo>
                    <a:pt x="1024" y="860"/>
                  </a:lnTo>
                  <a:cubicBezTo>
                    <a:pt x="1272" y="767"/>
                    <a:pt x="1551" y="581"/>
                    <a:pt x="1489" y="302"/>
                  </a:cubicBezTo>
                  <a:cubicBezTo>
                    <a:pt x="1417" y="87"/>
                    <a:pt x="1199" y="0"/>
                    <a:pt x="9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4139;p60"/>
            <p:cNvSpPr/>
            <p:nvPr/>
          </p:nvSpPr>
          <p:spPr>
            <a:xfrm>
              <a:off x="3120575" y="4712600"/>
              <a:ext cx="46550" cy="31025"/>
            </a:xfrm>
            <a:custGeom>
              <a:avLst/>
              <a:gdLst/>
              <a:ahLst/>
              <a:cxnLst/>
              <a:rect l="l" t="t" r="r" b="b"/>
              <a:pathLst>
                <a:path w="1862" h="1241" extrusionOk="0">
                  <a:moveTo>
                    <a:pt x="1284" y="0"/>
                  </a:moveTo>
                  <a:cubicBezTo>
                    <a:pt x="1130" y="0"/>
                    <a:pt x="975" y="47"/>
                    <a:pt x="838" y="149"/>
                  </a:cubicBezTo>
                  <a:lnTo>
                    <a:pt x="280" y="583"/>
                  </a:lnTo>
                  <a:cubicBezTo>
                    <a:pt x="94" y="707"/>
                    <a:pt x="1" y="987"/>
                    <a:pt x="218" y="1142"/>
                  </a:cubicBezTo>
                  <a:cubicBezTo>
                    <a:pt x="325" y="1209"/>
                    <a:pt x="444" y="1241"/>
                    <a:pt x="564" y="1241"/>
                  </a:cubicBezTo>
                  <a:cubicBezTo>
                    <a:pt x="723" y="1241"/>
                    <a:pt x="884" y="1185"/>
                    <a:pt x="1024" y="1080"/>
                  </a:cubicBezTo>
                  <a:lnTo>
                    <a:pt x="1583" y="645"/>
                  </a:lnTo>
                  <a:cubicBezTo>
                    <a:pt x="1769" y="521"/>
                    <a:pt x="1862" y="242"/>
                    <a:pt x="1645" y="87"/>
                  </a:cubicBezTo>
                  <a:cubicBezTo>
                    <a:pt x="1533" y="31"/>
                    <a:pt x="1409" y="0"/>
                    <a:pt x="12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4140;p60"/>
            <p:cNvSpPr/>
            <p:nvPr/>
          </p:nvSpPr>
          <p:spPr>
            <a:xfrm>
              <a:off x="3114375" y="4658150"/>
              <a:ext cx="37250" cy="14750"/>
            </a:xfrm>
            <a:custGeom>
              <a:avLst/>
              <a:gdLst/>
              <a:ahLst/>
              <a:cxnLst/>
              <a:rect l="l" t="t" r="r" b="b"/>
              <a:pathLst>
                <a:path w="1490" h="590" extrusionOk="0">
                  <a:moveTo>
                    <a:pt x="1024" y="1"/>
                  </a:moveTo>
                  <a:cubicBezTo>
                    <a:pt x="745" y="1"/>
                    <a:pt x="466" y="94"/>
                    <a:pt x="280" y="280"/>
                  </a:cubicBezTo>
                  <a:lnTo>
                    <a:pt x="187" y="373"/>
                  </a:lnTo>
                  <a:cubicBezTo>
                    <a:pt x="1" y="528"/>
                    <a:pt x="342" y="590"/>
                    <a:pt x="435" y="590"/>
                  </a:cubicBezTo>
                  <a:cubicBezTo>
                    <a:pt x="714" y="559"/>
                    <a:pt x="993" y="466"/>
                    <a:pt x="1210" y="311"/>
                  </a:cubicBezTo>
                  <a:lnTo>
                    <a:pt x="1303" y="218"/>
                  </a:lnTo>
                  <a:cubicBezTo>
                    <a:pt x="1490" y="32"/>
                    <a:pt x="1148" y="1"/>
                    <a:pt x="10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4141;p60"/>
            <p:cNvSpPr/>
            <p:nvPr/>
          </p:nvSpPr>
          <p:spPr>
            <a:xfrm>
              <a:off x="3141525" y="4588350"/>
              <a:ext cx="38800" cy="14000"/>
            </a:xfrm>
            <a:custGeom>
              <a:avLst/>
              <a:gdLst/>
              <a:ahLst/>
              <a:cxnLst/>
              <a:rect l="l" t="t" r="r" b="b"/>
              <a:pathLst>
                <a:path w="1552" h="560" extrusionOk="0">
                  <a:moveTo>
                    <a:pt x="900" y="1"/>
                  </a:moveTo>
                  <a:cubicBezTo>
                    <a:pt x="621" y="1"/>
                    <a:pt x="373" y="94"/>
                    <a:pt x="155" y="311"/>
                  </a:cubicBezTo>
                  <a:cubicBezTo>
                    <a:pt x="0" y="497"/>
                    <a:pt x="311" y="559"/>
                    <a:pt x="435" y="559"/>
                  </a:cubicBezTo>
                  <a:lnTo>
                    <a:pt x="652" y="559"/>
                  </a:lnTo>
                  <a:cubicBezTo>
                    <a:pt x="931" y="559"/>
                    <a:pt x="1179" y="466"/>
                    <a:pt x="1396" y="280"/>
                  </a:cubicBezTo>
                  <a:cubicBezTo>
                    <a:pt x="1551" y="63"/>
                    <a:pt x="1241" y="1"/>
                    <a:pt x="10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4142;p60"/>
            <p:cNvSpPr/>
            <p:nvPr/>
          </p:nvSpPr>
          <p:spPr>
            <a:xfrm>
              <a:off x="3195025" y="4595375"/>
              <a:ext cx="42675" cy="17375"/>
            </a:xfrm>
            <a:custGeom>
              <a:avLst/>
              <a:gdLst/>
              <a:ahLst/>
              <a:cxnLst/>
              <a:rect l="l" t="t" r="r" b="b"/>
              <a:pathLst>
                <a:path w="1707" h="695" extrusionOk="0">
                  <a:moveTo>
                    <a:pt x="885" y="0"/>
                  </a:moveTo>
                  <a:cubicBezTo>
                    <a:pt x="699" y="0"/>
                    <a:pt x="521" y="48"/>
                    <a:pt x="373" y="154"/>
                  </a:cubicBezTo>
                  <a:cubicBezTo>
                    <a:pt x="249" y="216"/>
                    <a:pt x="1" y="464"/>
                    <a:pt x="249" y="557"/>
                  </a:cubicBezTo>
                  <a:lnTo>
                    <a:pt x="528" y="650"/>
                  </a:lnTo>
                  <a:cubicBezTo>
                    <a:pt x="617" y="680"/>
                    <a:pt x="707" y="694"/>
                    <a:pt x="795" y="694"/>
                  </a:cubicBezTo>
                  <a:cubicBezTo>
                    <a:pt x="983" y="694"/>
                    <a:pt x="1166" y="632"/>
                    <a:pt x="1335" y="526"/>
                  </a:cubicBezTo>
                  <a:cubicBezTo>
                    <a:pt x="1459" y="464"/>
                    <a:pt x="1707" y="216"/>
                    <a:pt x="1428" y="123"/>
                  </a:cubicBezTo>
                  <a:lnTo>
                    <a:pt x="1148" y="30"/>
                  </a:lnTo>
                  <a:cubicBezTo>
                    <a:pt x="1060" y="10"/>
                    <a:pt x="972" y="0"/>
                    <a:pt x="8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4143;p60"/>
            <p:cNvSpPr/>
            <p:nvPr/>
          </p:nvSpPr>
          <p:spPr>
            <a:xfrm>
              <a:off x="3129900" y="4554225"/>
              <a:ext cx="47325" cy="17875"/>
            </a:xfrm>
            <a:custGeom>
              <a:avLst/>
              <a:gdLst/>
              <a:ahLst/>
              <a:cxnLst/>
              <a:rect l="l" t="t" r="r" b="b"/>
              <a:pathLst>
                <a:path w="1893" h="715" extrusionOk="0">
                  <a:moveTo>
                    <a:pt x="1148" y="1"/>
                  </a:moveTo>
                  <a:cubicBezTo>
                    <a:pt x="682" y="1"/>
                    <a:pt x="0" y="714"/>
                    <a:pt x="745" y="714"/>
                  </a:cubicBezTo>
                  <a:cubicBezTo>
                    <a:pt x="1210" y="714"/>
                    <a:pt x="1892" y="1"/>
                    <a:pt x="11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4144;p60"/>
            <p:cNvSpPr/>
            <p:nvPr/>
          </p:nvSpPr>
          <p:spPr>
            <a:xfrm>
              <a:off x="3204325" y="4687925"/>
              <a:ext cx="43450" cy="18475"/>
            </a:xfrm>
            <a:custGeom>
              <a:avLst/>
              <a:gdLst/>
              <a:ahLst/>
              <a:cxnLst/>
              <a:rect l="l" t="t" r="r" b="b"/>
              <a:pathLst>
                <a:path w="1738" h="739" extrusionOk="0">
                  <a:moveTo>
                    <a:pt x="785" y="0"/>
                  </a:moveTo>
                  <a:cubicBezTo>
                    <a:pt x="558" y="0"/>
                    <a:pt x="328" y="89"/>
                    <a:pt x="156" y="236"/>
                  </a:cubicBezTo>
                  <a:cubicBezTo>
                    <a:pt x="1" y="392"/>
                    <a:pt x="32" y="547"/>
                    <a:pt x="280" y="609"/>
                  </a:cubicBezTo>
                  <a:lnTo>
                    <a:pt x="745" y="733"/>
                  </a:lnTo>
                  <a:cubicBezTo>
                    <a:pt x="781" y="737"/>
                    <a:pt x="818" y="739"/>
                    <a:pt x="855" y="739"/>
                  </a:cubicBezTo>
                  <a:cubicBezTo>
                    <a:pt x="1103" y="739"/>
                    <a:pt x="1363" y="651"/>
                    <a:pt x="1552" y="516"/>
                  </a:cubicBezTo>
                  <a:cubicBezTo>
                    <a:pt x="1738" y="361"/>
                    <a:pt x="1676" y="174"/>
                    <a:pt x="1459" y="112"/>
                  </a:cubicBezTo>
                  <a:lnTo>
                    <a:pt x="963" y="19"/>
                  </a:lnTo>
                  <a:cubicBezTo>
                    <a:pt x="904" y="6"/>
                    <a:pt x="845" y="0"/>
                    <a:pt x="7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4145;p60"/>
            <p:cNvSpPr/>
            <p:nvPr/>
          </p:nvSpPr>
          <p:spPr>
            <a:xfrm>
              <a:off x="3229150" y="4765950"/>
              <a:ext cx="45000" cy="11650"/>
            </a:xfrm>
            <a:custGeom>
              <a:avLst/>
              <a:gdLst/>
              <a:ahLst/>
              <a:cxnLst/>
              <a:rect l="l" t="t" r="r" b="b"/>
              <a:pathLst>
                <a:path w="1800" h="466" extrusionOk="0">
                  <a:moveTo>
                    <a:pt x="1241" y="0"/>
                  </a:moveTo>
                  <a:cubicBezTo>
                    <a:pt x="1024" y="0"/>
                    <a:pt x="1" y="466"/>
                    <a:pt x="528" y="466"/>
                  </a:cubicBezTo>
                  <a:cubicBezTo>
                    <a:pt x="776" y="466"/>
                    <a:pt x="1800" y="0"/>
                    <a:pt x="12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4146;p60"/>
            <p:cNvSpPr/>
            <p:nvPr/>
          </p:nvSpPr>
          <p:spPr>
            <a:xfrm>
              <a:off x="3289650" y="4886050"/>
              <a:ext cx="38775" cy="23700"/>
            </a:xfrm>
            <a:custGeom>
              <a:avLst/>
              <a:gdLst/>
              <a:ahLst/>
              <a:cxnLst/>
              <a:rect l="l" t="t" r="r" b="b"/>
              <a:pathLst>
                <a:path w="1551" h="948" extrusionOk="0">
                  <a:moveTo>
                    <a:pt x="797" y="0"/>
                  </a:moveTo>
                  <a:cubicBezTo>
                    <a:pt x="683" y="0"/>
                    <a:pt x="569" y="33"/>
                    <a:pt x="465" y="97"/>
                  </a:cubicBezTo>
                  <a:cubicBezTo>
                    <a:pt x="310" y="159"/>
                    <a:pt x="0" y="469"/>
                    <a:pt x="217" y="687"/>
                  </a:cubicBezTo>
                  <a:lnTo>
                    <a:pt x="310" y="780"/>
                  </a:lnTo>
                  <a:cubicBezTo>
                    <a:pt x="441" y="891"/>
                    <a:pt x="604" y="947"/>
                    <a:pt x="768" y="947"/>
                  </a:cubicBezTo>
                  <a:cubicBezTo>
                    <a:pt x="877" y="947"/>
                    <a:pt x="986" y="922"/>
                    <a:pt x="1086" y="873"/>
                  </a:cubicBezTo>
                  <a:cubicBezTo>
                    <a:pt x="1241" y="780"/>
                    <a:pt x="1551" y="469"/>
                    <a:pt x="1334" y="283"/>
                  </a:cubicBezTo>
                  <a:lnTo>
                    <a:pt x="1241" y="190"/>
                  </a:lnTo>
                  <a:cubicBezTo>
                    <a:pt x="1114" y="64"/>
                    <a:pt x="956" y="0"/>
                    <a:pt x="7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4147;p60"/>
            <p:cNvSpPr/>
            <p:nvPr/>
          </p:nvSpPr>
          <p:spPr>
            <a:xfrm>
              <a:off x="3316775" y="4957650"/>
              <a:ext cx="38800" cy="22500"/>
            </a:xfrm>
            <a:custGeom>
              <a:avLst/>
              <a:gdLst/>
              <a:ahLst/>
              <a:cxnLst/>
              <a:rect l="l" t="t" r="r" b="b"/>
              <a:pathLst>
                <a:path w="1552" h="900" extrusionOk="0">
                  <a:moveTo>
                    <a:pt x="824" y="1"/>
                  </a:moveTo>
                  <a:cubicBezTo>
                    <a:pt x="702" y="1"/>
                    <a:pt x="578" y="31"/>
                    <a:pt x="466" y="87"/>
                  </a:cubicBezTo>
                  <a:cubicBezTo>
                    <a:pt x="311" y="180"/>
                    <a:pt x="1" y="428"/>
                    <a:pt x="218" y="645"/>
                  </a:cubicBezTo>
                  <a:lnTo>
                    <a:pt x="311" y="738"/>
                  </a:lnTo>
                  <a:cubicBezTo>
                    <a:pt x="434" y="844"/>
                    <a:pt x="587" y="900"/>
                    <a:pt x="742" y="900"/>
                  </a:cubicBezTo>
                  <a:cubicBezTo>
                    <a:pt x="860" y="900"/>
                    <a:pt x="979" y="868"/>
                    <a:pt x="1086" y="800"/>
                  </a:cubicBezTo>
                  <a:cubicBezTo>
                    <a:pt x="1241" y="738"/>
                    <a:pt x="1552" y="459"/>
                    <a:pt x="1335" y="273"/>
                  </a:cubicBezTo>
                  <a:lnTo>
                    <a:pt x="1241" y="149"/>
                  </a:lnTo>
                  <a:cubicBezTo>
                    <a:pt x="1122" y="47"/>
                    <a:pt x="974" y="1"/>
                    <a:pt x="8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4148;p60"/>
            <p:cNvSpPr/>
            <p:nvPr/>
          </p:nvSpPr>
          <p:spPr>
            <a:xfrm>
              <a:off x="3312900" y="5027275"/>
              <a:ext cx="48875" cy="13225"/>
            </a:xfrm>
            <a:custGeom>
              <a:avLst/>
              <a:gdLst/>
              <a:ahLst/>
              <a:cxnLst/>
              <a:rect l="l" t="t" r="r" b="b"/>
              <a:pathLst>
                <a:path w="1955" h="529" extrusionOk="0">
                  <a:moveTo>
                    <a:pt x="1210" y="1"/>
                  </a:moveTo>
                  <a:cubicBezTo>
                    <a:pt x="838" y="1"/>
                    <a:pt x="1" y="528"/>
                    <a:pt x="745" y="528"/>
                  </a:cubicBezTo>
                  <a:cubicBezTo>
                    <a:pt x="1086" y="528"/>
                    <a:pt x="1955" y="1"/>
                    <a:pt x="1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4149;p60"/>
            <p:cNvSpPr/>
            <p:nvPr/>
          </p:nvSpPr>
          <p:spPr>
            <a:xfrm>
              <a:off x="3305150" y="5076900"/>
              <a:ext cx="40350" cy="21750"/>
            </a:xfrm>
            <a:custGeom>
              <a:avLst/>
              <a:gdLst/>
              <a:ahLst/>
              <a:cxnLst/>
              <a:rect l="l" t="t" r="r" b="b"/>
              <a:pathLst>
                <a:path w="1614" h="870" extrusionOk="0">
                  <a:moveTo>
                    <a:pt x="838" y="1"/>
                  </a:moveTo>
                  <a:cubicBezTo>
                    <a:pt x="187" y="1"/>
                    <a:pt x="0" y="869"/>
                    <a:pt x="745" y="869"/>
                  </a:cubicBezTo>
                  <a:cubicBezTo>
                    <a:pt x="1396" y="869"/>
                    <a:pt x="1613" y="1"/>
                    <a:pt x="8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4150;p60"/>
            <p:cNvSpPr/>
            <p:nvPr/>
          </p:nvSpPr>
          <p:spPr>
            <a:xfrm>
              <a:off x="3179900" y="5084350"/>
              <a:ext cx="37325" cy="15075"/>
            </a:xfrm>
            <a:custGeom>
              <a:avLst/>
              <a:gdLst/>
              <a:ahLst/>
              <a:cxnLst/>
              <a:rect l="l" t="t" r="r" b="b"/>
              <a:pathLst>
                <a:path w="1493" h="603" extrusionOk="0">
                  <a:moveTo>
                    <a:pt x="994" y="0"/>
                  </a:moveTo>
                  <a:cubicBezTo>
                    <a:pt x="618" y="0"/>
                    <a:pt x="0" y="301"/>
                    <a:pt x="171" y="447"/>
                  </a:cubicBezTo>
                  <a:lnTo>
                    <a:pt x="264" y="540"/>
                  </a:lnTo>
                  <a:cubicBezTo>
                    <a:pt x="315" y="584"/>
                    <a:pt x="397" y="603"/>
                    <a:pt x="494" y="603"/>
                  </a:cubicBezTo>
                  <a:cubicBezTo>
                    <a:pt x="877" y="603"/>
                    <a:pt x="1492" y="317"/>
                    <a:pt x="1319" y="168"/>
                  </a:cubicBezTo>
                  <a:lnTo>
                    <a:pt x="1226" y="75"/>
                  </a:lnTo>
                  <a:cubicBezTo>
                    <a:pt x="1180" y="22"/>
                    <a:pt x="1096" y="0"/>
                    <a:pt x="9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4151;p60"/>
            <p:cNvSpPr/>
            <p:nvPr/>
          </p:nvSpPr>
          <p:spPr>
            <a:xfrm>
              <a:off x="3439300" y="4934675"/>
              <a:ext cx="38800" cy="20600"/>
            </a:xfrm>
            <a:custGeom>
              <a:avLst/>
              <a:gdLst/>
              <a:ahLst/>
              <a:cxnLst/>
              <a:rect l="l" t="t" r="r" b="b"/>
              <a:pathLst>
                <a:path w="1552" h="824" extrusionOk="0">
                  <a:moveTo>
                    <a:pt x="1109" y="1"/>
                  </a:moveTo>
                  <a:cubicBezTo>
                    <a:pt x="1002" y="1"/>
                    <a:pt x="899" y="20"/>
                    <a:pt x="838" y="44"/>
                  </a:cubicBezTo>
                  <a:lnTo>
                    <a:pt x="528" y="137"/>
                  </a:lnTo>
                  <a:cubicBezTo>
                    <a:pt x="342" y="200"/>
                    <a:pt x="1" y="355"/>
                    <a:pt x="63" y="603"/>
                  </a:cubicBezTo>
                  <a:cubicBezTo>
                    <a:pt x="104" y="768"/>
                    <a:pt x="297" y="823"/>
                    <a:pt x="476" y="823"/>
                  </a:cubicBezTo>
                  <a:cubicBezTo>
                    <a:pt x="566" y="823"/>
                    <a:pt x="652" y="810"/>
                    <a:pt x="714" y="789"/>
                  </a:cubicBezTo>
                  <a:lnTo>
                    <a:pt x="993" y="696"/>
                  </a:lnTo>
                  <a:cubicBezTo>
                    <a:pt x="1180" y="634"/>
                    <a:pt x="1552" y="479"/>
                    <a:pt x="1490" y="200"/>
                  </a:cubicBezTo>
                  <a:cubicBezTo>
                    <a:pt x="1452" y="48"/>
                    <a:pt x="1276" y="1"/>
                    <a:pt x="11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4152;p60"/>
            <p:cNvSpPr/>
            <p:nvPr/>
          </p:nvSpPr>
          <p:spPr>
            <a:xfrm>
              <a:off x="3424375" y="4891525"/>
              <a:ext cx="33950" cy="12875"/>
            </a:xfrm>
            <a:custGeom>
              <a:avLst/>
              <a:gdLst/>
              <a:ahLst/>
              <a:cxnLst/>
              <a:rect l="l" t="t" r="r" b="b"/>
              <a:pathLst>
                <a:path w="1358" h="515" extrusionOk="0">
                  <a:moveTo>
                    <a:pt x="1074" y="0"/>
                  </a:moveTo>
                  <a:cubicBezTo>
                    <a:pt x="1032" y="0"/>
                    <a:pt x="993" y="2"/>
                    <a:pt x="970" y="2"/>
                  </a:cubicBezTo>
                  <a:cubicBezTo>
                    <a:pt x="691" y="2"/>
                    <a:pt x="443" y="95"/>
                    <a:pt x="226" y="250"/>
                  </a:cubicBezTo>
                  <a:lnTo>
                    <a:pt x="132" y="344"/>
                  </a:lnTo>
                  <a:cubicBezTo>
                    <a:pt x="0" y="476"/>
                    <a:pt x="118" y="514"/>
                    <a:pt x="242" y="514"/>
                  </a:cubicBezTo>
                  <a:cubicBezTo>
                    <a:pt x="293" y="514"/>
                    <a:pt x="345" y="508"/>
                    <a:pt x="381" y="499"/>
                  </a:cubicBezTo>
                  <a:cubicBezTo>
                    <a:pt x="660" y="499"/>
                    <a:pt x="908" y="406"/>
                    <a:pt x="1125" y="250"/>
                  </a:cubicBezTo>
                  <a:lnTo>
                    <a:pt x="1218" y="157"/>
                  </a:lnTo>
                  <a:cubicBezTo>
                    <a:pt x="1358" y="18"/>
                    <a:pt x="1201" y="0"/>
                    <a:pt x="10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4153;p60"/>
            <p:cNvSpPr/>
            <p:nvPr/>
          </p:nvSpPr>
          <p:spPr>
            <a:xfrm>
              <a:off x="3366400" y="4932075"/>
              <a:ext cx="39575" cy="14850"/>
            </a:xfrm>
            <a:custGeom>
              <a:avLst/>
              <a:gdLst/>
              <a:ahLst/>
              <a:cxnLst/>
              <a:rect l="l" t="t" r="r" b="b"/>
              <a:pathLst>
                <a:path w="1583" h="594" extrusionOk="0">
                  <a:moveTo>
                    <a:pt x="1130" y="0"/>
                  </a:moveTo>
                  <a:cubicBezTo>
                    <a:pt x="939" y="0"/>
                    <a:pt x="741" y="58"/>
                    <a:pt x="559" y="148"/>
                  </a:cubicBezTo>
                  <a:lnTo>
                    <a:pt x="373" y="241"/>
                  </a:lnTo>
                  <a:cubicBezTo>
                    <a:pt x="249" y="304"/>
                    <a:pt x="1" y="490"/>
                    <a:pt x="249" y="583"/>
                  </a:cubicBezTo>
                  <a:cubicBezTo>
                    <a:pt x="305" y="590"/>
                    <a:pt x="362" y="594"/>
                    <a:pt x="420" y="594"/>
                  </a:cubicBezTo>
                  <a:cubicBezTo>
                    <a:pt x="621" y="594"/>
                    <a:pt x="832" y="548"/>
                    <a:pt x="1025" y="428"/>
                  </a:cubicBezTo>
                  <a:lnTo>
                    <a:pt x="1211" y="335"/>
                  </a:lnTo>
                  <a:cubicBezTo>
                    <a:pt x="1335" y="273"/>
                    <a:pt x="1583" y="117"/>
                    <a:pt x="1335" y="24"/>
                  </a:cubicBezTo>
                  <a:cubicBezTo>
                    <a:pt x="1268" y="8"/>
                    <a:pt x="1200" y="0"/>
                    <a:pt x="11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4154;p60"/>
            <p:cNvSpPr/>
            <p:nvPr/>
          </p:nvSpPr>
          <p:spPr>
            <a:xfrm>
              <a:off x="3448625" y="4838300"/>
              <a:ext cx="52750" cy="25100"/>
            </a:xfrm>
            <a:custGeom>
              <a:avLst/>
              <a:gdLst/>
              <a:ahLst/>
              <a:cxnLst/>
              <a:rect l="l" t="t" r="r" b="b"/>
              <a:pathLst>
                <a:path w="2110" h="1004" extrusionOk="0">
                  <a:moveTo>
                    <a:pt x="911" y="1"/>
                  </a:moveTo>
                  <a:cubicBezTo>
                    <a:pt x="783" y="1"/>
                    <a:pt x="655" y="18"/>
                    <a:pt x="527" y="53"/>
                  </a:cubicBezTo>
                  <a:cubicBezTo>
                    <a:pt x="279" y="84"/>
                    <a:pt x="0" y="363"/>
                    <a:pt x="62" y="611"/>
                  </a:cubicBezTo>
                  <a:cubicBezTo>
                    <a:pt x="112" y="836"/>
                    <a:pt x="364" y="900"/>
                    <a:pt x="589" y="900"/>
                  </a:cubicBezTo>
                  <a:cubicBezTo>
                    <a:pt x="644" y="900"/>
                    <a:pt x="696" y="897"/>
                    <a:pt x="744" y="891"/>
                  </a:cubicBezTo>
                  <a:lnTo>
                    <a:pt x="775" y="891"/>
                  </a:lnTo>
                  <a:cubicBezTo>
                    <a:pt x="807" y="891"/>
                    <a:pt x="869" y="922"/>
                    <a:pt x="900" y="953"/>
                  </a:cubicBezTo>
                  <a:cubicBezTo>
                    <a:pt x="971" y="988"/>
                    <a:pt x="1048" y="1004"/>
                    <a:pt x="1127" y="1004"/>
                  </a:cubicBezTo>
                  <a:cubicBezTo>
                    <a:pt x="1597" y="1004"/>
                    <a:pt x="2109" y="438"/>
                    <a:pt x="1551" y="146"/>
                  </a:cubicBezTo>
                  <a:cubicBezTo>
                    <a:pt x="1338" y="49"/>
                    <a:pt x="1124" y="1"/>
                    <a:pt x="9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4155;p60"/>
            <p:cNvSpPr/>
            <p:nvPr/>
          </p:nvSpPr>
          <p:spPr>
            <a:xfrm>
              <a:off x="3503675" y="4781450"/>
              <a:ext cx="48875" cy="14750"/>
            </a:xfrm>
            <a:custGeom>
              <a:avLst/>
              <a:gdLst/>
              <a:ahLst/>
              <a:cxnLst/>
              <a:rect l="l" t="t" r="r" b="b"/>
              <a:pathLst>
                <a:path w="1955" h="590" extrusionOk="0">
                  <a:moveTo>
                    <a:pt x="1210" y="1"/>
                  </a:moveTo>
                  <a:cubicBezTo>
                    <a:pt x="807" y="1"/>
                    <a:pt x="0" y="590"/>
                    <a:pt x="745" y="590"/>
                  </a:cubicBezTo>
                  <a:cubicBezTo>
                    <a:pt x="1148" y="590"/>
                    <a:pt x="1955" y="1"/>
                    <a:pt x="1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4156;p60"/>
            <p:cNvSpPr/>
            <p:nvPr/>
          </p:nvSpPr>
          <p:spPr>
            <a:xfrm>
              <a:off x="3499025" y="4711075"/>
              <a:ext cx="38800" cy="21000"/>
            </a:xfrm>
            <a:custGeom>
              <a:avLst/>
              <a:gdLst/>
              <a:ahLst/>
              <a:cxnLst/>
              <a:rect l="l" t="t" r="r" b="b"/>
              <a:pathLst>
                <a:path w="1552" h="840" extrusionOk="0">
                  <a:moveTo>
                    <a:pt x="1024" y="1"/>
                  </a:moveTo>
                  <a:cubicBezTo>
                    <a:pt x="884" y="1"/>
                    <a:pt x="745" y="39"/>
                    <a:pt x="652" y="86"/>
                  </a:cubicBezTo>
                  <a:lnTo>
                    <a:pt x="435" y="210"/>
                  </a:lnTo>
                  <a:cubicBezTo>
                    <a:pt x="279" y="272"/>
                    <a:pt x="0" y="489"/>
                    <a:pt x="155" y="706"/>
                  </a:cubicBezTo>
                  <a:cubicBezTo>
                    <a:pt x="240" y="805"/>
                    <a:pt x="362" y="839"/>
                    <a:pt x="488" y="839"/>
                  </a:cubicBezTo>
                  <a:cubicBezTo>
                    <a:pt x="640" y="839"/>
                    <a:pt x="798" y="788"/>
                    <a:pt x="900" y="737"/>
                  </a:cubicBezTo>
                  <a:lnTo>
                    <a:pt x="1117" y="644"/>
                  </a:lnTo>
                  <a:cubicBezTo>
                    <a:pt x="1272" y="551"/>
                    <a:pt x="1551" y="365"/>
                    <a:pt x="1396" y="148"/>
                  </a:cubicBezTo>
                  <a:cubicBezTo>
                    <a:pt x="1303" y="39"/>
                    <a:pt x="1163" y="1"/>
                    <a:pt x="10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4157;p60"/>
            <p:cNvSpPr/>
            <p:nvPr/>
          </p:nvSpPr>
          <p:spPr>
            <a:xfrm>
              <a:off x="3564150" y="4695375"/>
              <a:ext cx="38025" cy="20175"/>
            </a:xfrm>
            <a:custGeom>
              <a:avLst/>
              <a:gdLst/>
              <a:ahLst/>
              <a:cxnLst/>
              <a:rect l="l" t="t" r="r" b="b"/>
              <a:pathLst>
                <a:path w="1521" h="807" extrusionOk="0">
                  <a:moveTo>
                    <a:pt x="683" y="0"/>
                  </a:moveTo>
                  <a:cubicBezTo>
                    <a:pt x="435" y="0"/>
                    <a:pt x="94" y="187"/>
                    <a:pt x="63" y="466"/>
                  </a:cubicBezTo>
                  <a:cubicBezTo>
                    <a:pt x="1" y="714"/>
                    <a:pt x="342" y="807"/>
                    <a:pt x="559" y="807"/>
                  </a:cubicBezTo>
                  <a:lnTo>
                    <a:pt x="869" y="807"/>
                  </a:lnTo>
                  <a:cubicBezTo>
                    <a:pt x="1087" y="807"/>
                    <a:pt x="1459" y="621"/>
                    <a:pt x="1490" y="373"/>
                  </a:cubicBezTo>
                  <a:cubicBezTo>
                    <a:pt x="1521" y="94"/>
                    <a:pt x="1180" y="0"/>
                    <a:pt x="9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4158;p60"/>
            <p:cNvSpPr/>
            <p:nvPr/>
          </p:nvSpPr>
          <p:spPr>
            <a:xfrm>
              <a:off x="3450175" y="4785325"/>
              <a:ext cx="38000" cy="17100"/>
            </a:xfrm>
            <a:custGeom>
              <a:avLst/>
              <a:gdLst/>
              <a:ahLst/>
              <a:cxnLst/>
              <a:rect l="l" t="t" r="r" b="b"/>
              <a:pathLst>
                <a:path w="1520" h="684" extrusionOk="0">
                  <a:moveTo>
                    <a:pt x="900" y="1"/>
                  </a:moveTo>
                  <a:cubicBezTo>
                    <a:pt x="589" y="1"/>
                    <a:pt x="341" y="94"/>
                    <a:pt x="155" y="311"/>
                  </a:cubicBezTo>
                  <a:cubicBezTo>
                    <a:pt x="0" y="559"/>
                    <a:pt x="279" y="683"/>
                    <a:pt x="465" y="683"/>
                  </a:cubicBezTo>
                  <a:lnTo>
                    <a:pt x="651" y="683"/>
                  </a:lnTo>
                  <a:cubicBezTo>
                    <a:pt x="931" y="683"/>
                    <a:pt x="1210" y="559"/>
                    <a:pt x="1396" y="373"/>
                  </a:cubicBezTo>
                  <a:cubicBezTo>
                    <a:pt x="1520" y="125"/>
                    <a:pt x="1272" y="1"/>
                    <a:pt x="10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4159;p60"/>
            <p:cNvSpPr/>
            <p:nvPr/>
          </p:nvSpPr>
          <p:spPr>
            <a:xfrm>
              <a:off x="3416825" y="5014100"/>
              <a:ext cx="43450" cy="17925"/>
            </a:xfrm>
            <a:custGeom>
              <a:avLst/>
              <a:gdLst/>
              <a:ahLst/>
              <a:cxnLst/>
              <a:rect l="l" t="t" r="r" b="b"/>
              <a:pathLst>
                <a:path w="1738" h="717" extrusionOk="0">
                  <a:moveTo>
                    <a:pt x="880" y="0"/>
                  </a:moveTo>
                  <a:cubicBezTo>
                    <a:pt x="752" y="0"/>
                    <a:pt x="621" y="31"/>
                    <a:pt x="497" y="93"/>
                  </a:cubicBezTo>
                  <a:cubicBezTo>
                    <a:pt x="403" y="124"/>
                    <a:pt x="0" y="373"/>
                    <a:pt x="217" y="528"/>
                  </a:cubicBezTo>
                  <a:cubicBezTo>
                    <a:pt x="398" y="648"/>
                    <a:pt x="617" y="716"/>
                    <a:pt x="841" y="716"/>
                  </a:cubicBezTo>
                  <a:cubicBezTo>
                    <a:pt x="964" y="716"/>
                    <a:pt x="1089" y="696"/>
                    <a:pt x="1210" y="652"/>
                  </a:cubicBezTo>
                  <a:cubicBezTo>
                    <a:pt x="1365" y="621"/>
                    <a:pt x="1737" y="466"/>
                    <a:pt x="1675" y="249"/>
                  </a:cubicBezTo>
                  <a:cubicBezTo>
                    <a:pt x="1640" y="125"/>
                    <a:pt x="1495" y="92"/>
                    <a:pt x="1347" y="92"/>
                  </a:cubicBezTo>
                  <a:cubicBezTo>
                    <a:pt x="1313" y="92"/>
                    <a:pt x="1278" y="94"/>
                    <a:pt x="1245" y="97"/>
                  </a:cubicBezTo>
                  <a:lnTo>
                    <a:pt x="1245" y="97"/>
                  </a:lnTo>
                  <a:cubicBezTo>
                    <a:pt x="1244" y="96"/>
                    <a:pt x="1243" y="94"/>
                    <a:pt x="1241" y="93"/>
                  </a:cubicBezTo>
                  <a:cubicBezTo>
                    <a:pt x="1132" y="31"/>
                    <a:pt x="1008" y="0"/>
                    <a:pt x="8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4160;p60"/>
            <p:cNvSpPr/>
            <p:nvPr/>
          </p:nvSpPr>
          <p:spPr>
            <a:xfrm>
              <a:off x="3400525" y="5073800"/>
              <a:ext cx="49675" cy="12450"/>
            </a:xfrm>
            <a:custGeom>
              <a:avLst/>
              <a:gdLst/>
              <a:ahLst/>
              <a:cxnLst/>
              <a:rect l="l" t="t" r="r" b="b"/>
              <a:pathLst>
                <a:path w="1987" h="498" extrusionOk="0">
                  <a:moveTo>
                    <a:pt x="1242" y="1"/>
                  </a:moveTo>
                  <a:cubicBezTo>
                    <a:pt x="900" y="1"/>
                    <a:pt x="1" y="497"/>
                    <a:pt x="745" y="497"/>
                  </a:cubicBezTo>
                  <a:cubicBezTo>
                    <a:pt x="1086" y="497"/>
                    <a:pt x="1986" y="1"/>
                    <a:pt x="12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4161;p60"/>
            <p:cNvSpPr/>
            <p:nvPr/>
          </p:nvSpPr>
          <p:spPr>
            <a:xfrm>
              <a:off x="3501350" y="5051975"/>
              <a:ext cx="43450" cy="12550"/>
            </a:xfrm>
            <a:custGeom>
              <a:avLst/>
              <a:gdLst/>
              <a:ahLst/>
              <a:cxnLst/>
              <a:rect l="l" t="t" r="r" b="b"/>
              <a:pathLst>
                <a:path w="1738" h="502" extrusionOk="0">
                  <a:moveTo>
                    <a:pt x="822" y="1"/>
                  </a:moveTo>
                  <a:cubicBezTo>
                    <a:pt x="595" y="1"/>
                    <a:pt x="350" y="118"/>
                    <a:pt x="155" y="284"/>
                  </a:cubicBezTo>
                  <a:cubicBezTo>
                    <a:pt x="0" y="471"/>
                    <a:pt x="311" y="502"/>
                    <a:pt x="435" y="502"/>
                  </a:cubicBezTo>
                  <a:lnTo>
                    <a:pt x="838" y="502"/>
                  </a:lnTo>
                  <a:cubicBezTo>
                    <a:pt x="1117" y="502"/>
                    <a:pt x="1365" y="409"/>
                    <a:pt x="1582" y="222"/>
                  </a:cubicBezTo>
                  <a:cubicBezTo>
                    <a:pt x="1737" y="36"/>
                    <a:pt x="1427" y="5"/>
                    <a:pt x="1303" y="5"/>
                  </a:cubicBezTo>
                  <a:lnTo>
                    <a:pt x="900" y="5"/>
                  </a:lnTo>
                  <a:cubicBezTo>
                    <a:pt x="874" y="2"/>
                    <a:pt x="848" y="1"/>
                    <a:pt x="8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4162;p60"/>
            <p:cNvSpPr/>
            <p:nvPr/>
          </p:nvSpPr>
          <p:spPr>
            <a:xfrm>
              <a:off x="3496700" y="5002475"/>
              <a:ext cx="41900" cy="13200"/>
            </a:xfrm>
            <a:custGeom>
              <a:avLst/>
              <a:gdLst/>
              <a:ahLst/>
              <a:cxnLst/>
              <a:rect l="l" t="t" r="r" b="b"/>
              <a:pathLst>
                <a:path w="1676" h="528" extrusionOk="0">
                  <a:moveTo>
                    <a:pt x="931" y="0"/>
                  </a:moveTo>
                  <a:cubicBezTo>
                    <a:pt x="652" y="0"/>
                    <a:pt x="372" y="93"/>
                    <a:pt x="186" y="279"/>
                  </a:cubicBezTo>
                  <a:cubicBezTo>
                    <a:pt x="0" y="496"/>
                    <a:pt x="310" y="527"/>
                    <a:pt x="465" y="527"/>
                  </a:cubicBezTo>
                  <a:lnTo>
                    <a:pt x="745" y="527"/>
                  </a:lnTo>
                  <a:cubicBezTo>
                    <a:pt x="1024" y="527"/>
                    <a:pt x="1303" y="434"/>
                    <a:pt x="1489" y="248"/>
                  </a:cubicBezTo>
                  <a:cubicBezTo>
                    <a:pt x="1675" y="62"/>
                    <a:pt x="1334" y="0"/>
                    <a:pt x="1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4163;p60"/>
            <p:cNvSpPr/>
            <p:nvPr/>
          </p:nvSpPr>
          <p:spPr>
            <a:xfrm>
              <a:off x="3578900" y="5077400"/>
              <a:ext cx="60500" cy="16100"/>
            </a:xfrm>
            <a:custGeom>
              <a:avLst/>
              <a:gdLst/>
              <a:ahLst/>
              <a:cxnLst/>
              <a:rect l="l" t="t" r="r" b="b"/>
              <a:pathLst>
                <a:path w="2420" h="644" extrusionOk="0">
                  <a:moveTo>
                    <a:pt x="986" y="1"/>
                  </a:moveTo>
                  <a:cubicBezTo>
                    <a:pt x="783" y="1"/>
                    <a:pt x="593" y="41"/>
                    <a:pt x="404" y="136"/>
                  </a:cubicBezTo>
                  <a:cubicBezTo>
                    <a:pt x="310" y="198"/>
                    <a:pt x="0" y="415"/>
                    <a:pt x="279" y="477"/>
                  </a:cubicBezTo>
                  <a:lnTo>
                    <a:pt x="1241" y="632"/>
                  </a:lnTo>
                  <a:cubicBezTo>
                    <a:pt x="1307" y="640"/>
                    <a:pt x="1373" y="644"/>
                    <a:pt x="1438" y="644"/>
                  </a:cubicBezTo>
                  <a:cubicBezTo>
                    <a:pt x="1649" y="644"/>
                    <a:pt x="1851" y="603"/>
                    <a:pt x="2017" y="508"/>
                  </a:cubicBezTo>
                  <a:cubicBezTo>
                    <a:pt x="2110" y="477"/>
                    <a:pt x="2420" y="229"/>
                    <a:pt x="2172" y="167"/>
                  </a:cubicBezTo>
                  <a:lnTo>
                    <a:pt x="1179" y="12"/>
                  </a:lnTo>
                  <a:cubicBezTo>
                    <a:pt x="1113" y="5"/>
                    <a:pt x="1049" y="1"/>
                    <a:pt x="9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4164;p60"/>
            <p:cNvSpPr/>
            <p:nvPr/>
          </p:nvSpPr>
          <p:spPr>
            <a:xfrm>
              <a:off x="3682025" y="5072250"/>
              <a:ext cx="40350" cy="20975"/>
            </a:xfrm>
            <a:custGeom>
              <a:avLst/>
              <a:gdLst/>
              <a:ahLst/>
              <a:cxnLst/>
              <a:rect l="l" t="t" r="r" b="b"/>
              <a:pathLst>
                <a:path w="1614" h="839" extrusionOk="0">
                  <a:moveTo>
                    <a:pt x="838" y="1"/>
                  </a:moveTo>
                  <a:cubicBezTo>
                    <a:pt x="187" y="1"/>
                    <a:pt x="1" y="838"/>
                    <a:pt x="745" y="838"/>
                  </a:cubicBezTo>
                  <a:cubicBezTo>
                    <a:pt x="1397" y="838"/>
                    <a:pt x="1614" y="1"/>
                    <a:pt x="8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4165;p60"/>
            <p:cNvSpPr/>
            <p:nvPr/>
          </p:nvSpPr>
          <p:spPr>
            <a:xfrm>
              <a:off x="3598275" y="5025400"/>
              <a:ext cx="50425" cy="21650"/>
            </a:xfrm>
            <a:custGeom>
              <a:avLst/>
              <a:gdLst/>
              <a:ahLst/>
              <a:cxnLst/>
              <a:rect l="l" t="t" r="r" b="b"/>
              <a:pathLst>
                <a:path w="2017" h="866" extrusionOk="0">
                  <a:moveTo>
                    <a:pt x="1595" y="1"/>
                  </a:moveTo>
                  <a:cubicBezTo>
                    <a:pt x="1493" y="1"/>
                    <a:pt x="1395" y="20"/>
                    <a:pt x="1335" y="45"/>
                  </a:cubicBezTo>
                  <a:lnTo>
                    <a:pt x="559" y="231"/>
                  </a:lnTo>
                  <a:cubicBezTo>
                    <a:pt x="373" y="293"/>
                    <a:pt x="1" y="448"/>
                    <a:pt x="63" y="696"/>
                  </a:cubicBezTo>
                  <a:cubicBezTo>
                    <a:pt x="99" y="824"/>
                    <a:pt x="255" y="866"/>
                    <a:pt x="414" y="866"/>
                  </a:cubicBezTo>
                  <a:cubicBezTo>
                    <a:pt x="525" y="866"/>
                    <a:pt x="638" y="846"/>
                    <a:pt x="714" y="820"/>
                  </a:cubicBezTo>
                  <a:lnTo>
                    <a:pt x="1490" y="634"/>
                  </a:lnTo>
                  <a:cubicBezTo>
                    <a:pt x="1645" y="603"/>
                    <a:pt x="2017" y="417"/>
                    <a:pt x="1955" y="200"/>
                  </a:cubicBezTo>
                  <a:cubicBezTo>
                    <a:pt x="1917" y="48"/>
                    <a:pt x="1753" y="1"/>
                    <a:pt x="15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4166;p60"/>
            <p:cNvSpPr/>
            <p:nvPr/>
          </p:nvSpPr>
          <p:spPr>
            <a:xfrm>
              <a:off x="3658775" y="4968975"/>
              <a:ext cx="40350" cy="15800"/>
            </a:xfrm>
            <a:custGeom>
              <a:avLst/>
              <a:gdLst/>
              <a:ahLst/>
              <a:cxnLst/>
              <a:rect l="l" t="t" r="r" b="b"/>
              <a:pathLst>
                <a:path w="1614" h="632" extrusionOk="0">
                  <a:moveTo>
                    <a:pt x="1270" y="0"/>
                  </a:moveTo>
                  <a:cubicBezTo>
                    <a:pt x="1083" y="0"/>
                    <a:pt x="850" y="78"/>
                    <a:pt x="745" y="99"/>
                  </a:cubicBezTo>
                  <a:lnTo>
                    <a:pt x="466" y="192"/>
                  </a:lnTo>
                  <a:cubicBezTo>
                    <a:pt x="341" y="254"/>
                    <a:pt x="0" y="410"/>
                    <a:pt x="124" y="565"/>
                  </a:cubicBezTo>
                  <a:cubicBezTo>
                    <a:pt x="173" y="613"/>
                    <a:pt x="249" y="631"/>
                    <a:pt x="336" y="631"/>
                  </a:cubicBezTo>
                  <a:cubicBezTo>
                    <a:pt x="525" y="631"/>
                    <a:pt x="762" y="545"/>
                    <a:pt x="869" y="503"/>
                  </a:cubicBezTo>
                  <a:lnTo>
                    <a:pt x="1148" y="410"/>
                  </a:lnTo>
                  <a:cubicBezTo>
                    <a:pt x="1241" y="378"/>
                    <a:pt x="1613" y="223"/>
                    <a:pt x="1489" y="68"/>
                  </a:cubicBezTo>
                  <a:cubicBezTo>
                    <a:pt x="1439" y="18"/>
                    <a:pt x="1360" y="0"/>
                    <a:pt x="12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4167;p60"/>
            <p:cNvSpPr/>
            <p:nvPr/>
          </p:nvSpPr>
          <p:spPr>
            <a:xfrm>
              <a:off x="3692900" y="5006225"/>
              <a:ext cx="38025" cy="16425"/>
            </a:xfrm>
            <a:custGeom>
              <a:avLst/>
              <a:gdLst/>
              <a:ahLst/>
              <a:cxnLst/>
              <a:rect l="l" t="t" r="r" b="b"/>
              <a:pathLst>
                <a:path w="1521" h="657" extrusionOk="0">
                  <a:moveTo>
                    <a:pt x="783" y="0"/>
                  </a:moveTo>
                  <a:cubicBezTo>
                    <a:pt x="533" y="0"/>
                    <a:pt x="291" y="120"/>
                    <a:pt x="124" y="315"/>
                  </a:cubicBezTo>
                  <a:cubicBezTo>
                    <a:pt x="0" y="532"/>
                    <a:pt x="248" y="657"/>
                    <a:pt x="434" y="657"/>
                  </a:cubicBezTo>
                  <a:lnTo>
                    <a:pt x="651" y="657"/>
                  </a:lnTo>
                  <a:cubicBezTo>
                    <a:pt x="931" y="657"/>
                    <a:pt x="1210" y="564"/>
                    <a:pt x="1396" y="346"/>
                  </a:cubicBezTo>
                  <a:cubicBezTo>
                    <a:pt x="1520" y="129"/>
                    <a:pt x="1272" y="5"/>
                    <a:pt x="1086" y="5"/>
                  </a:cubicBezTo>
                  <a:lnTo>
                    <a:pt x="869" y="5"/>
                  </a:lnTo>
                  <a:cubicBezTo>
                    <a:pt x="840" y="2"/>
                    <a:pt x="812" y="0"/>
                    <a:pt x="7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4168;p60"/>
            <p:cNvSpPr/>
            <p:nvPr/>
          </p:nvSpPr>
          <p:spPr>
            <a:xfrm>
              <a:off x="3744075" y="4959300"/>
              <a:ext cx="48100" cy="24325"/>
            </a:xfrm>
            <a:custGeom>
              <a:avLst/>
              <a:gdLst/>
              <a:ahLst/>
              <a:cxnLst/>
              <a:rect l="l" t="t" r="r" b="b"/>
              <a:pathLst>
                <a:path w="1924" h="973" extrusionOk="0">
                  <a:moveTo>
                    <a:pt x="953" y="1"/>
                  </a:moveTo>
                  <a:cubicBezTo>
                    <a:pt x="489" y="1"/>
                    <a:pt x="1" y="562"/>
                    <a:pt x="559" y="828"/>
                  </a:cubicBezTo>
                  <a:lnTo>
                    <a:pt x="745" y="921"/>
                  </a:lnTo>
                  <a:cubicBezTo>
                    <a:pt x="816" y="956"/>
                    <a:pt x="893" y="972"/>
                    <a:pt x="971" y="972"/>
                  </a:cubicBezTo>
                  <a:cubicBezTo>
                    <a:pt x="1435" y="972"/>
                    <a:pt x="1923" y="411"/>
                    <a:pt x="1365" y="145"/>
                  </a:cubicBezTo>
                  <a:lnTo>
                    <a:pt x="1179" y="52"/>
                  </a:lnTo>
                  <a:cubicBezTo>
                    <a:pt x="1108" y="16"/>
                    <a:pt x="1031" y="1"/>
                    <a:pt x="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4169;p60"/>
            <p:cNvSpPr/>
            <p:nvPr/>
          </p:nvSpPr>
          <p:spPr>
            <a:xfrm>
              <a:off x="3751050" y="5014100"/>
              <a:ext cx="48875" cy="15525"/>
            </a:xfrm>
            <a:custGeom>
              <a:avLst/>
              <a:gdLst/>
              <a:ahLst/>
              <a:cxnLst/>
              <a:rect l="l" t="t" r="r" b="b"/>
              <a:pathLst>
                <a:path w="1955" h="621" extrusionOk="0">
                  <a:moveTo>
                    <a:pt x="1179" y="0"/>
                  </a:moveTo>
                  <a:cubicBezTo>
                    <a:pt x="776" y="0"/>
                    <a:pt x="1" y="621"/>
                    <a:pt x="745" y="621"/>
                  </a:cubicBezTo>
                  <a:cubicBezTo>
                    <a:pt x="1148" y="621"/>
                    <a:pt x="1955" y="0"/>
                    <a:pt x="1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4170;p60"/>
            <p:cNvSpPr/>
            <p:nvPr/>
          </p:nvSpPr>
          <p:spPr>
            <a:xfrm>
              <a:off x="3754925" y="5063125"/>
              <a:ext cx="43450" cy="15975"/>
            </a:xfrm>
            <a:custGeom>
              <a:avLst/>
              <a:gdLst/>
              <a:ahLst/>
              <a:cxnLst/>
              <a:rect l="l" t="t" r="r" b="b"/>
              <a:pathLst>
                <a:path w="1738" h="639" extrusionOk="0">
                  <a:moveTo>
                    <a:pt x="956" y="0"/>
                  </a:moveTo>
                  <a:cubicBezTo>
                    <a:pt x="755" y="0"/>
                    <a:pt x="563" y="58"/>
                    <a:pt x="404" y="149"/>
                  </a:cubicBezTo>
                  <a:cubicBezTo>
                    <a:pt x="280" y="211"/>
                    <a:pt x="1" y="428"/>
                    <a:pt x="280" y="521"/>
                  </a:cubicBezTo>
                  <a:lnTo>
                    <a:pt x="559" y="614"/>
                  </a:lnTo>
                  <a:cubicBezTo>
                    <a:pt x="634" y="631"/>
                    <a:pt x="709" y="638"/>
                    <a:pt x="782" y="638"/>
                  </a:cubicBezTo>
                  <a:cubicBezTo>
                    <a:pt x="983" y="638"/>
                    <a:pt x="1176" y="581"/>
                    <a:pt x="1334" y="490"/>
                  </a:cubicBezTo>
                  <a:cubicBezTo>
                    <a:pt x="1459" y="428"/>
                    <a:pt x="1738" y="211"/>
                    <a:pt x="1459" y="118"/>
                  </a:cubicBezTo>
                  <a:lnTo>
                    <a:pt x="1179" y="25"/>
                  </a:lnTo>
                  <a:cubicBezTo>
                    <a:pt x="1105" y="8"/>
                    <a:pt x="1030" y="0"/>
                    <a:pt x="9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1" name="Google Shape;4107;p60"/>
          <p:cNvGrpSpPr/>
          <p:nvPr/>
        </p:nvGrpSpPr>
        <p:grpSpPr>
          <a:xfrm>
            <a:off x="1714306" y="2437378"/>
            <a:ext cx="1468575" cy="678325"/>
            <a:chOff x="2491100" y="4441600"/>
            <a:chExt cx="1468575" cy="678325"/>
          </a:xfrm>
        </p:grpSpPr>
        <p:sp>
          <p:nvSpPr>
            <p:cNvPr id="342" name="Google Shape;4108;p60"/>
            <p:cNvSpPr/>
            <p:nvPr/>
          </p:nvSpPr>
          <p:spPr>
            <a:xfrm>
              <a:off x="2552925" y="4441600"/>
              <a:ext cx="1406750" cy="638925"/>
            </a:xfrm>
            <a:custGeom>
              <a:avLst/>
              <a:gdLst/>
              <a:ahLst/>
              <a:cxnLst/>
              <a:rect l="l" t="t" r="r" b="b"/>
              <a:pathLst>
                <a:path w="56270" h="25557" extrusionOk="0">
                  <a:moveTo>
                    <a:pt x="27524" y="759"/>
                  </a:moveTo>
                  <a:cubicBezTo>
                    <a:pt x="27705" y="759"/>
                    <a:pt x="27889" y="777"/>
                    <a:pt x="28073" y="815"/>
                  </a:cubicBezTo>
                  <a:cubicBezTo>
                    <a:pt x="28632" y="939"/>
                    <a:pt x="29469" y="1714"/>
                    <a:pt x="29903" y="2149"/>
                  </a:cubicBezTo>
                  <a:cubicBezTo>
                    <a:pt x="33284" y="5530"/>
                    <a:pt x="34525" y="11330"/>
                    <a:pt x="34525" y="15952"/>
                  </a:cubicBezTo>
                  <a:cubicBezTo>
                    <a:pt x="34525" y="16058"/>
                    <a:pt x="34622" y="16099"/>
                    <a:pt x="34757" y="16099"/>
                  </a:cubicBezTo>
                  <a:cubicBezTo>
                    <a:pt x="35057" y="16099"/>
                    <a:pt x="35547" y="15904"/>
                    <a:pt x="35611" y="15797"/>
                  </a:cubicBezTo>
                  <a:lnTo>
                    <a:pt x="38961" y="10524"/>
                  </a:lnTo>
                  <a:cubicBezTo>
                    <a:pt x="39488" y="9686"/>
                    <a:pt x="39985" y="8787"/>
                    <a:pt x="40574" y="8011"/>
                  </a:cubicBezTo>
                  <a:cubicBezTo>
                    <a:pt x="40884" y="7608"/>
                    <a:pt x="41287" y="6988"/>
                    <a:pt x="41691" y="6770"/>
                  </a:cubicBezTo>
                  <a:lnTo>
                    <a:pt x="44575" y="6460"/>
                  </a:lnTo>
                  <a:cubicBezTo>
                    <a:pt x="44824" y="6646"/>
                    <a:pt x="45041" y="6894"/>
                    <a:pt x="45196" y="7205"/>
                  </a:cubicBezTo>
                  <a:cubicBezTo>
                    <a:pt x="47367" y="10555"/>
                    <a:pt x="43490" y="16417"/>
                    <a:pt x="41505" y="19054"/>
                  </a:cubicBezTo>
                  <a:cubicBezTo>
                    <a:pt x="41411" y="19209"/>
                    <a:pt x="41536" y="19271"/>
                    <a:pt x="41691" y="19302"/>
                  </a:cubicBezTo>
                  <a:cubicBezTo>
                    <a:pt x="42056" y="19393"/>
                    <a:pt x="42405" y="19434"/>
                    <a:pt x="42745" y="19434"/>
                  </a:cubicBezTo>
                  <a:cubicBezTo>
                    <a:pt x="44021" y="19434"/>
                    <a:pt x="45149" y="18860"/>
                    <a:pt x="46375" y="18247"/>
                  </a:cubicBezTo>
                  <a:cubicBezTo>
                    <a:pt x="47624" y="17623"/>
                    <a:pt x="49080" y="17068"/>
                    <a:pt x="50505" y="17068"/>
                  </a:cubicBezTo>
                  <a:cubicBezTo>
                    <a:pt x="51416" y="17068"/>
                    <a:pt x="52314" y="17295"/>
                    <a:pt x="53137" y="17875"/>
                  </a:cubicBezTo>
                  <a:cubicBezTo>
                    <a:pt x="54129" y="18558"/>
                    <a:pt x="54812" y="19643"/>
                    <a:pt x="54998" y="20853"/>
                  </a:cubicBezTo>
                  <a:cubicBezTo>
                    <a:pt x="55339" y="24451"/>
                    <a:pt x="50996" y="24824"/>
                    <a:pt x="48453" y="24855"/>
                  </a:cubicBezTo>
                  <a:cubicBezTo>
                    <a:pt x="45351" y="24886"/>
                    <a:pt x="42280" y="24886"/>
                    <a:pt x="39178" y="24886"/>
                  </a:cubicBezTo>
                  <a:cubicBezTo>
                    <a:pt x="27276" y="24886"/>
                    <a:pt x="15375" y="24650"/>
                    <a:pt x="3473" y="24151"/>
                  </a:cubicBezTo>
                  <a:lnTo>
                    <a:pt x="3473" y="24151"/>
                  </a:lnTo>
                  <a:cubicBezTo>
                    <a:pt x="3673" y="23984"/>
                    <a:pt x="3726" y="23783"/>
                    <a:pt x="3391" y="23783"/>
                  </a:cubicBezTo>
                  <a:cubicBezTo>
                    <a:pt x="3337" y="23783"/>
                    <a:pt x="3272" y="23788"/>
                    <a:pt x="3196" y="23800"/>
                  </a:cubicBezTo>
                  <a:cubicBezTo>
                    <a:pt x="3110" y="23813"/>
                    <a:pt x="3028" y="23820"/>
                    <a:pt x="2950" y="23820"/>
                  </a:cubicBezTo>
                  <a:cubicBezTo>
                    <a:pt x="1579" y="23820"/>
                    <a:pt x="1296" y="21854"/>
                    <a:pt x="1707" y="20915"/>
                  </a:cubicBezTo>
                  <a:cubicBezTo>
                    <a:pt x="2265" y="19674"/>
                    <a:pt x="3599" y="19054"/>
                    <a:pt x="4809" y="18589"/>
                  </a:cubicBezTo>
                  <a:cubicBezTo>
                    <a:pt x="6853" y="17804"/>
                    <a:pt x="9006" y="17384"/>
                    <a:pt x="11171" y="17384"/>
                  </a:cubicBezTo>
                  <a:cubicBezTo>
                    <a:pt x="11832" y="17384"/>
                    <a:pt x="12493" y="17423"/>
                    <a:pt x="13153" y="17503"/>
                  </a:cubicBezTo>
                  <a:cubicBezTo>
                    <a:pt x="13308" y="17503"/>
                    <a:pt x="14301" y="17317"/>
                    <a:pt x="14021" y="17007"/>
                  </a:cubicBezTo>
                  <a:cubicBezTo>
                    <a:pt x="12719" y="15611"/>
                    <a:pt x="11230" y="14091"/>
                    <a:pt x="10826" y="12137"/>
                  </a:cubicBezTo>
                  <a:cubicBezTo>
                    <a:pt x="10671" y="11361"/>
                    <a:pt x="10702" y="10555"/>
                    <a:pt x="10919" y="9810"/>
                  </a:cubicBezTo>
                  <a:cubicBezTo>
                    <a:pt x="11365" y="8369"/>
                    <a:pt x="12674" y="7835"/>
                    <a:pt x="14098" y="7835"/>
                  </a:cubicBezTo>
                  <a:cubicBezTo>
                    <a:pt x="14360" y="7835"/>
                    <a:pt x="14625" y="7853"/>
                    <a:pt x="14890" y="7887"/>
                  </a:cubicBezTo>
                  <a:cubicBezTo>
                    <a:pt x="18519" y="8321"/>
                    <a:pt x="21745" y="11206"/>
                    <a:pt x="23420" y="14308"/>
                  </a:cubicBezTo>
                  <a:cubicBezTo>
                    <a:pt x="23469" y="14406"/>
                    <a:pt x="23603" y="14449"/>
                    <a:pt x="23761" y="14449"/>
                  </a:cubicBezTo>
                  <a:cubicBezTo>
                    <a:pt x="24102" y="14449"/>
                    <a:pt x="24558" y="14252"/>
                    <a:pt x="24537" y="13998"/>
                  </a:cubicBezTo>
                  <a:cubicBezTo>
                    <a:pt x="24382" y="11113"/>
                    <a:pt x="24413" y="8228"/>
                    <a:pt x="24630" y="5344"/>
                  </a:cubicBezTo>
                  <a:cubicBezTo>
                    <a:pt x="24661" y="4320"/>
                    <a:pt x="24847" y="3265"/>
                    <a:pt x="25157" y="2304"/>
                  </a:cubicBezTo>
                  <a:cubicBezTo>
                    <a:pt x="25578" y="1330"/>
                    <a:pt x="26512" y="759"/>
                    <a:pt x="27524" y="759"/>
                  </a:cubicBezTo>
                  <a:close/>
                  <a:moveTo>
                    <a:pt x="27458" y="1"/>
                  </a:moveTo>
                  <a:cubicBezTo>
                    <a:pt x="25570" y="1"/>
                    <a:pt x="24239" y="1388"/>
                    <a:pt x="23793" y="3203"/>
                  </a:cubicBezTo>
                  <a:cubicBezTo>
                    <a:pt x="23122" y="6010"/>
                    <a:pt x="23167" y="9174"/>
                    <a:pt x="23307" y="12139"/>
                  </a:cubicBezTo>
                  <a:lnTo>
                    <a:pt x="23307" y="12139"/>
                  </a:lnTo>
                  <a:cubicBezTo>
                    <a:pt x="21159" y="9407"/>
                    <a:pt x="17743" y="7095"/>
                    <a:pt x="14290" y="7095"/>
                  </a:cubicBezTo>
                  <a:cubicBezTo>
                    <a:pt x="13807" y="7095"/>
                    <a:pt x="13324" y="7140"/>
                    <a:pt x="12843" y="7236"/>
                  </a:cubicBezTo>
                  <a:cubicBezTo>
                    <a:pt x="11137" y="7546"/>
                    <a:pt x="9834" y="8942"/>
                    <a:pt x="9648" y="10679"/>
                  </a:cubicBezTo>
                  <a:cubicBezTo>
                    <a:pt x="9285" y="13103"/>
                    <a:pt x="10851" y="15127"/>
                    <a:pt x="12432" y="16840"/>
                  </a:cubicBezTo>
                  <a:lnTo>
                    <a:pt x="12432" y="16840"/>
                  </a:lnTo>
                  <a:cubicBezTo>
                    <a:pt x="12095" y="16826"/>
                    <a:pt x="11753" y="16818"/>
                    <a:pt x="11410" y="16818"/>
                  </a:cubicBezTo>
                  <a:cubicBezTo>
                    <a:pt x="8166" y="16818"/>
                    <a:pt x="4711" y="17505"/>
                    <a:pt x="2141" y="19333"/>
                  </a:cubicBezTo>
                  <a:cubicBezTo>
                    <a:pt x="1055" y="20109"/>
                    <a:pt x="1" y="21287"/>
                    <a:pt x="404" y="22714"/>
                  </a:cubicBezTo>
                  <a:cubicBezTo>
                    <a:pt x="659" y="23586"/>
                    <a:pt x="1221" y="24123"/>
                    <a:pt x="1949" y="24314"/>
                  </a:cubicBezTo>
                  <a:lnTo>
                    <a:pt x="1949" y="24314"/>
                  </a:lnTo>
                  <a:cubicBezTo>
                    <a:pt x="1716" y="24466"/>
                    <a:pt x="1617" y="24650"/>
                    <a:pt x="2048" y="24668"/>
                  </a:cubicBezTo>
                  <a:lnTo>
                    <a:pt x="2079" y="24699"/>
                  </a:lnTo>
                  <a:cubicBezTo>
                    <a:pt x="10826" y="25072"/>
                    <a:pt x="19574" y="25289"/>
                    <a:pt x="28321" y="25413"/>
                  </a:cubicBezTo>
                  <a:cubicBezTo>
                    <a:pt x="32695" y="25444"/>
                    <a:pt x="37069" y="25475"/>
                    <a:pt x="41443" y="25475"/>
                  </a:cubicBezTo>
                  <a:cubicBezTo>
                    <a:pt x="43080" y="25475"/>
                    <a:pt x="44785" y="25557"/>
                    <a:pt x="46484" y="25557"/>
                  </a:cubicBezTo>
                  <a:cubicBezTo>
                    <a:pt x="48260" y="25557"/>
                    <a:pt x="50029" y="25467"/>
                    <a:pt x="51710" y="25103"/>
                  </a:cubicBezTo>
                  <a:cubicBezTo>
                    <a:pt x="53726" y="24668"/>
                    <a:pt x="56022" y="23490"/>
                    <a:pt x="56146" y="21163"/>
                  </a:cubicBezTo>
                  <a:cubicBezTo>
                    <a:pt x="56270" y="18434"/>
                    <a:pt x="53695" y="16634"/>
                    <a:pt x="51245" y="16510"/>
                  </a:cubicBezTo>
                  <a:cubicBezTo>
                    <a:pt x="51092" y="16501"/>
                    <a:pt x="50940" y="16497"/>
                    <a:pt x="50788" y="16497"/>
                  </a:cubicBezTo>
                  <a:cubicBezTo>
                    <a:pt x="49887" y="16497"/>
                    <a:pt x="48992" y="16653"/>
                    <a:pt x="48143" y="16945"/>
                  </a:cubicBezTo>
                  <a:cubicBezTo>
                    <a:pt x="47491" y="17131"/>
                    <a:pt x="46840" y="17410"/>
                    <a:pt x="46250" y="17720"/>
                  </a:cubicBezTo>
                  <a:cubicBezTo>
                    <a:pt x="45878" y="17937"/>
                    <a:pt x="45506" y="18123"/>
                    <a:pt x="45134" y="18279"/>
                  </a:cubicBezTo>
                  <a:lnTo>
                    <a:pt x="42962" y="18496"/>
                  </a:lnTo>
                  <a:cubicBezTo>
                    <a:pt x="43149" y="18216"/>
                    <a:pt x="43366" y="17937"/>
                    <a:pt x="43521" y="17658"/>
                  </a:cubicBezTo>
                  <a:cubicBezTo>
                    <a:pt x="45196" y="15146"/>
                    <a:pt x="47553" y="11175"/>
                    <a:pt x="46809" y="8042"/>
                  </a:cubicBezTo>
                  <a:cubicBezTo>
                    <a:pt x="46411" y="6347"/>
                    <a:pt x="45124" y="5471"/>
                    <a:pt x="43690" y="5471"/>
                  </a:cubicBezTo>
                  <a:cubicBezTo>
                    <a:pt x="42999" y="5471"/>
                    <a:pt x="42274" y="5674"/>
                    <a:pt x="41598" y="6088"/>
                  </a:cubicBezTo>
                  <a:cubicBezTo>
                    <a:pt x="40233" y="6894"/>
                    <a:pt x="39364" y="8290"/>
                    <a:pt x="38496" y="9593"/>
                  </a:cubicBezTo>
                  <a:cubicBezTo>
                    <a:pt x="37537" y="11123"/>
                    <a:pt x="36578" y="12652"/>
                    <a:pt x="35607" y="14169"/>
                  </a:cubicBezTo>
                  <a:lnTo>
                    <a:pt x="35607" y="14169"/>
                  </a:lnTo>
                  <a:cubicBezTo>
                    <a:pt x="35431" y="11051"/>
                    <a:pt x="34617" y="8004"/>
                    <a:pt x="33222" y="5188"/>
                  </a:cubicBezTo>
                  <a:cubicBezTo>
                    <a:pt x="32137" y="3017"/>
                    <a:pt x="30431" y="194"/>
                    <a:pt x="27701" y="8"/>
                  </a:cubicBezTo>
                  <a:cubicBezTo>
                    <a:pt x="27619" y="3"/>
                    <a:pt x="27538" y="1"/>
                    <a:pt x="274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4109;p60"/>
            <p:cNvSpPr/>
            <p:nvPr/>
          </p:nvSpPr>
          <p:spPr>
            <a:xfrm>
              <a:off x="2491100" y="4497525"/>
              <a:ext cx="1387925" cy="622400"/>
            </a:xfrm>
            <a:custGeom>
              <a:avLst/>
              <a:gdLst/>
              <a:ahLst/>
              <a:cxnLst/>
              <a:rect l="l" t="t" r="r" b="b"/>
              <a:pathLst>
                <a:path w="55517" h="24896" extrusionOk="0">
                  <a:moveTo>
                    <a:pt x="26613" y="1"/>
                  </a:moveTo>
                  <a:cubicBezTo>
                    <a:pt x="26179" y="1"/>
                    <a:pt x="25749" y="106"/>
                    <a:pt x="25335" y="346"/>
                  </a:cubicBezTo>
                  <a:cubicBezTo>
                    <a:pt x="24001" y="1121"/>
                    <a:pt x="23660" y="2858"/>
                    <a:pt x="23536" y="4409"/>
                  </a:cubicBezTo>
                  <a:cubicBezTo>
                    <a:pt x="23257" y="7573"/>
                    <a:pt x="23195" y="10706"/>
                    <a:pt x="23381" y="13870"/>
                  </a:cubicBezTo>
                  <a:cubicBezTo>
                    <a:pt x="21489" y="10303"/>
                    <a:pt x="18045" y="7821"/>
                    <a:pt x="14075" y="7232"/>
                  </a:cubicBezTo>
                  <a:cubicBezTo>
                    <a:pt x="13753" y="7161"/>
                    <a:pt x="13436" y="7126"/>
                    <a:pt x="13121" y="7126"/>
                  </a:cubicBezTo>
                  <a:cubicBezTo>
                    <a:pt x="12618" y="7126"/>
                    <a:pt x="12121" y="7215"/>
                    <a:pt x="11624" y="7387"/>
                  </a:cubicBezTo>
                  <a:cubicBezTo>
                    <a:pt x="9856" y="8070"/>
                    <a:pt x="9205" y="10396"/>
                    <a:pt x="9701" y="12226"/>
                  </a:cubicBezTo>
                  <a:cubicBezTo>
                    <a:pt x="10197" y="14056"/>
                    <a:pt x="11562" y="15514"/>
                    <a:pt x="12865" y="16910"/>
                  </a:cubicBezTo>
                  <a:cubicBezTo>
                    <a:pt x="12165" y="16830"/>
                    <a:pt x="11462" y="16790"/>
                    <a:pt x="10762" y="16790"/>
                  </a:cubicBezTo>
                  <a:cubicBezTo>
                    <a:pt x="8208" y="16790"/>
                    <a:pt x="5680" y="17321"/>
                    <a:pt x="3342" y="18368"/>
                  </a:cubicBezTo>
                  <a:cubicBezTo>
                    <a:pt x="2039" y="18926"/>
                    <a:pt x="737" y="19764"/>
                    <a:pt x="333" y="21129"/>
                  </a:cubicBezTo>
                  <a:cubicBezTo>
                    <a:pt x="0" y="22322"/>
                    <a:pt x="934" y="23863"/>
                    <a:pt x="2089" y="23863"/>
                  </a:cubicBezTo>
                  <a:cubicBezTo>
                    <a:pt x="2225" y="23863"/>
                    <a:pt x="2364" y="23842"/>
                    <a:pt x="2505" y="23796"/>
                  </a:cubicBezTo>
                  <a:lnTo>
                    <a:pt x="2505" y="23796"/>
                  </a:lnTo>
                  <a:lnTo>
                    <a:pt x="1667" y="24106"/>
                  </a:lnTo>
                  <a:cubicBezTo>
                    <a:pt x="14119" y="24633"/>
                    <a:pt x="26591" y="24896"/>
                    <a:pt x="39067" y="24896"/>
                  </a:cubicBezTo>
                  <a:cubicBezTo>
                    <a:pt x="42038" y="24896"/>
                    <a:pt x="45008" y="24881"/>
                    <a:pt x="47979" y="24851"/>
                  </a:cubicBezTo>
                  <a:cubicBezTo>
                    <a:pt x="50585" y="24820"/>
                    <a:pt x="53811" y="24386"/>
                    <a:pt x="54741" y="21966"/>
                  </a:cubicBezTo>
                  <a:cubicBezTo>
                    <a:pt x="55517" y="19981"/>
                    <a:pt x="54090" y="17623"/>
                    <a:pt x="52105" y="16848"/>
                  </a:cubicBezTo>
                  <a:cubicBezTo>
                    <a:pt x="51439" y="16599"/>
                    <a:pt x="50739" y="16488"/>
                    <a:pt x="50032" y="16488"/>
                  </a:cubicBezTo>
                  <a:cubicBezTo>
                    <a:pt x="48630" y="16488"/>
                    <a:pt x="47200" y="16922"/>
                    <a:pt x="45963" y="17561"/>
                  </a:cubicBezTo>
                  <a:cubicBezTo>
                    <a:pt x="44796" y="18157"/>
                    <a:pt x="43551" y="18931"/>
                    <a:pt x="42321" y="18931"/>
                  </a:cubicBezTo>
                  <a:cubicBezTo>
                    <a:pt x="42013" y="18931"/>
                    <a:pt x="41707" y="18883"/>
                    <a:pt x="41403" y="18771"/>
                  </a:cubicBezTo>
                  <a:cubicBezTo>
                    <a:pt x="43047" y="16600"/>
                    <a:pt x="44319" y="14211"/>
                    <a:pt x="45187" y="11637"/>
                  </a:cubicBezTo>
                  <a:cubicBezTo>
                    <a:pt x="45560" y="10520"/>
                    <a:pt x="45870" y="9310"/>
                    <a:pt x="45684" y="8163"/>
                  </a:cubicBezTo>
                  <a:cubicBezTo>
                    <a:pt x="45497" y="6984"/>
                    <a:pt x="44722" y="5836"/>
                    <a:pt x="43574" y="5526"/>
                  </a:cubicBezTo>
                  <a:cubicBezTo>
                    <a:pt x="43341" y="5461"/>
                    <a:pt x="43112" y="5430"/>
                    <a:pt x="42888" y="5430"/>
                  </a:cubicBezTo>
                  <a:cubicBezTo>
                    <a:pt x="41197" y="5430"/>
                    <a:pt x="39756" y="7157"/>
                    <a:pt x="38797" y="8690"/>
                  </a:cubicBezTo>
                  <a:lnTo>
                    <a:pt x="34486" y="15514"/>
                  </a:lnTo>
                  <a:cubicBezTo>
                    <a:pt x="34517" y="11109"/>
                    <a:pt x="33307" y="6767"/>
                    <a:pt x="30918" y="3044"/>
                  </a:cubicBezTo>
                  <a:cubicBezTo>
                    <a:pt x="29936" y="1523"/>
                    <a:pt x="28255" y="1"/>
                    <a:pt x="266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4110;p60"/>
            <p:cNvSpPr/>
            <p:nvPr/>
          </p:nvSpPr>
          <p:spPr>
            <a:xfrm>
              <a:off x="2622725" y="4993925"/>
              <a:ext cx="33375" cy="10900"/>
            </a:xfrm>
            <a:custGeom>
              <a:avLst/>
              <a:gdLst/>
              <a:ahLst/>
              <a:cxnLst/>
              <a:rect l="l" t="t" r="r" b="b"/>
              <a:pathLst>
                <a:path w="1335" h="436" extrusionOk="0">
                  <a:moveTo>
                    <a:pt x="931" y="1"/>
                  </a:moveTo>
                  <a:cubicBezTo>
                    <a:pt x="652" y="32"/>
                    <a:pt x="404" y="94"/>
                    <a:pt x="156" y="218"/>
                  </a:cubicBezTo>
                  <a:cubicBezTo>
                    <a:pt x="124" y="249"/>
                    <a:pt x="0" y="311"/>
                    <a:pt x="31" y="373"/>
                  </a:cubicBezTo>
                  <a:cubicBezTo>
                    <a:pt x="31" y="435"/>
                    <a:pt x="187" y="435"/>
                    <a:pt x="218" y="435"/>
                  </a:cubicBezTo>
                  <a:lnTo>
                    <a:pt x="404" y="435"/>
                  </a:lnTo>
                  <a:cubicBezTo>
                    <a:pt x="652" y="435"/>
                    <a:pt x="931" y="342"/>
                    <a:pt x="1179" y="218"/>
                  </a:cubicBezTo>
                  <a:cubicBezTo>
                    <a:pt x="1241" y="187"/>
                    <a:pt x="1334" y="125"/>
                    <a:pt x="1334" y="63"/>
                  </a:cubicBezTo>
                  <a:cubicBezTo>
                    <a:pt x="1303" y="1"/>
                    <a:pt x="1179" y="1"/>
                    <a:pt x="11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4111;p60"/>
            <p:cNvSpPr/>
            <p:nvPr/>
          </p:nvSpPr>
          <p:spPr>
            <a:xfrm>
              <a:off x="2685850" y="4978700"/>
              <a:ext cx="43975" cy="13950"/>
            </a:xfrm>
            <a:custGeom>
              <a:avLst/>
              <a:gdLst/>
              <a:ahLst/>
              <a:cxnLst/>
              <a:rect l="l" t="t" r="r" b="b"/>
              <a:pathLst>
                <a:path w="1759" h="558" extrusionOk="0">
                  <a:moveTo>
                    <a:pt x="1529" y="1"/>
                  </a:moveTo>
                  <a:cubicBezTo>
                    <a:pt x="1427" y="1"/>
                    <a:pt x="1319" y="21"/>
                    <a:pt x="1291" y="21"/>
                  </a:cubicBezTo>
                  <a:lnTo>
                    <a:pt x="701" y="114"/>
                  </a:lnTo>
                  <a:cubicBezTo>
                    <a:pt x="546" y="145"/>
                    <a:pt x="391" y="207"/>
                    <a:pt x="267" y="269"/>
                  </a:cubicBezTo>
                  <a:cubicBezTo>
                    <a:pt x="205" y="269"/>
                    <a:pt x="50" y="362"/>
                    <a:pt x="19" y="424"/>
                  </a:cubicBezTo>
                  <a:cubicBezTo>
                    <a:pt x="0" y="535"/>
                    <a:pt x="138" y="558"/>
                    <a:pt x="271" y="558"/>
                  </a:cubicBezTo>
                  <a:cubicBezTo>
                    <a:pt x="360" y="558"/>
                    <a:pt x="447" y="548"/>
                    <a:pt x="484" y="548"/>
                  </a:cubicBezTo>
                  <a:lnTo>
                    <a:pt x="1074" y="424"/>
                  </a:lnTo>
                  <a:cubicBezTo>
                    <a:pt x="1229" y="424"/>
                    <a:pt x="1353" y="362"/>
                    <a:pt x="1508" y="300"/>
                  </a:cubicBezTo>
                  <a:cubicBezTo>
                    <a:pt x="1539" y="269"/>
                    <a:pt x="1694" y="207"/>
                    <a:pt x="1725" y="145"/>
                  </a:cubicBezTo>
                  <a:cubicBezTo>
                    <a:pt x="1758" y="28"/>
                    <a:pt x="1648" y="1"/>
                    <a:pt x="15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4112;p60"/>
            <p:cNvSpPr/>
            <p:nvPr/>
          </p:nvSpPr>
          <p:spPr>
            <a:xfrm>
              <a:off x="2698725" y="5031150"/>
              <a:ext cx="38025" cy="14875"/>
            </a:xfrm>
            <a:custGeom>
              <a:avLst/>
              <a:gdLst/>
              <a:ahLst/>
              <a:cxnLst/>
              <a:rect l="l" t="t" r="r" b="b"/>
              <a:pathLst>
                <a:path w="1521" h="595" extrusionOk="0">
                  <a:moveTo>
                    <a:pt x="900" y="1"/>
                  </a:moveTo>
                  <a:cubicBezTo>
                    <a:pt x="590" y="1"/>
                    <a:pt x="342" y="94"/>
                    <a:pt x="155" y="311"/>
                  </a:cubicBezTo>
                  <a:cubicBezTo>
                    <a:pt x="0" y="528"/>
                    <a:pt x="279" y="590"/>
                    <a:pt x="435" y="590"/>
                  </a:cubicBezTo>
                  <a:lnTo>
                    <a:pt x="621" y="590"/>
                  </a:lnTo>
                  <a:cubicBezTo>
                    <a:pt x="650" y="593"/>
                    <a:pt x="678" y="595"/>
                    <a:pt x="707" y="595"/>
                  </a:cubicBezTo>
                  <a:cubicBezTo>
                    <a:pt x="957" y="595"/>
                    <a:pt x="1198" y="478"/>
                    <a:pt x="1365" y="311"/>
                  </a:cubicBezTo>
                  <a:cubicBezTo>
                    <a:pt x="1520" y="94"/>
                    <a:pt x="1241" y="1"/>
                    <a:pt x="10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4113;p60"/>
            <p:cNvSpPr/>
            <p:nvPr/>
          </p:nvSpPr>
          <p:spPr>
            <a:xfrm>
              <a:off x="2725075" y="5061400"/>
              <a:ext cx="48125" cy="18625"/>
            </a:xfrm>
            <a:custGeom>
              <a:avLst/>
              <a:gdLst/>
              <a:ahLst/>
              <a:cxnLst/>
              <a:rect l="l" t="t" r="r" b="b"/>
              <a:pathLst>
                <a:path w="1925" h="745" extrusionOk="0">
                  <a:moveTo>
                    <a:pt x="1180" y="1"/>
                  </a:moveTo>
                  <a:cubicBezTo>
                    <a:pt x="683" y="1"/>
                    <a:pt x="1" y="745"/>
                    <a:pt x="776" y="745"/>
                  </a:cubicBezTo>
                  <a:cubicBezTo>
                    <a:pt x="1242" y="745"/>
                    <a:pt x="1924" y="1"/>
                    <a:pt x="11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4114;p60"/>
            <p:cNvSpPr/>
            <p:nvPr/>
          </p:nvSpPr>
          <p:spPr>
            <a:xfrm>
              <a:off x="2801075" y="5039675"/>
              <a:ext cx="48900" cy="12450"/>
            </a:xfrm>
            <a:custGeom>
              <a:avLst/>
              <a:gdLst/>
              <a:ahLst/>
              <a:cxnLst/>
              <a:rect l="l" t="t" r="r" b="b"/>
              <a:pathLst>
                <a:path w="1956" h="498" extrusionOk="0">
                  <a:moveTo>
                    <a:pt x="1211" y="1"/>
                  </a:moveTo>
                  <a:cubicBezTo>
                    <a:pt x="869" y="1"/>
                    <a:pt x="1" y="497"/>
                    <a:pt x="745" y="497"/>
                  </a:cubicBezTo>
                  <a:cubicBezTo>
                    <a:pt x="1087" y="497"/>
                    <a:pt x="1955" y="1"/>
                    <a:pt x="12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4115;p60"/>
            <p:cNvSpPr/>
            <p:nvPr/>
          </p:nvSpPr>
          <p:spPr>
            <a:xfrm>
              <a:off x="2787900" y="4997800"/>
              <a:ext cx="40350" cy="20350"/>
            </a:xfrm>
            <a:custGeom>
              <a:avLst/>
              <a:gdLst/>
              <a:ahLst/>
              <a:cxnLst/>
              <a:rect l="l" t="t" r="r" b="b"/>
              <a:pathLst>
                <a:path w="1614" h="814" extrusionOk="0">
                  <a:moveTo>
                    <a:pt x="1365" y="1"/>
                  </a:moveTo>
                  <a:cubicBezTo>
                    <a:pt x="1086" y="1"/>
                    <a:pt x="807" y="63"/>
                    <a:pt x="559" y="218"/>
                  </a:cubicBezTo>
                  <a:lnTo>
                    <a:pt x="187" y="528"/>
                  </a:lnTo>
                  <a:cubicBezTo>
                    <a:pt x="1" y="652"/>
                    <a:pt x="32" y="776"/>
                    <a:pt x="249" y="807"/>
                  </a:cubicBezTo>
                  <a:cubicBezTo>
                    <a:pt x="285" y="811"/>
                    <a:pt x="321" y="813"/>
                    <a:pt x="357" y="813"/>
                  </a:cubicBezTo>
                  <a:cubicBezTo>
                    <a:pt x="599" y="813"/>
                    <a:pt x="839" y="725"/>
                    <a:pt x="1055" y="590"/>
                  </a:cubicBezTo>
                  <a:lnTo>
                    <a:pt x="1427" y="311"/>
                  </a:lnTo>
                  <a:cubicBezTo>
                    <a:pt x="1614" y="187"/>
                    <a:pt x="1583" y="32"/>
                    <a:pt x="13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4116;p60"/>
            <p:cNvSpPr/>
            <p:nvPr/>
          </p:nvSpPr>
          <p:spPr>
            <a:xfrm>
              <a:off x="2827450" y="4949525"/>
              <a:ext cx="49650" cy="18275"/>
            </a:xfrm>
            <a:custGeom>
              <a:avLst/>
              <a:gdLst/>
              <a:ahLst/>
              <a:cxnLst/>
              <a:rect l="l" t="t" r="r" b="b"/>
              <a:pathLst>
                <a:path w="1986" h="731" extrusionOk="0">
                  <a:moveTo>
                    <a:pt x="1607" y="1"/>
                  </a:moveTo>
                  <a:cubicBezTo>
                    <a:pt x="1395" y="1"/>
                    <a:pt x="1168" y="61"/>
                    <a:pt x="962" y="164"/>
                  </a:cubicBezTo>
                  <a:lnTo>
                    <a:pt x="373" y="443"/>
                  </a:lnTo>
                  <a:cubicBezTo>
                    <a:pt x="280" y="505"/>
                    <a:pt x="1" y="660"/>
                    <a:pt x="249" y="722"/>
                  </a:cubicBezTo>
                  <a:cubicBezTo>
                    <a:pt x="291" y="728"/>
                    <a:pt x="335" y="730"/>
                    <a:pt x="379" y="730"/>
                  </a:cubicBezTo>
                  <a:cubicBezTo>
                    <a:pt x="592" y="730"/>
                    <a:pt x="819" y="670"/>
                    <a:pt x="1024" y="567"/>
                  </a:cubicBezTo>
                  <a:lnTo>
                    <a:pt x="1614" y="288"/>
                  </a:lnTo>
                  <a:cubicBezTo>
                    <a:pt x="1707" y="226"/>
                    <a:pt x="1986" y="71"/>
                    <a:pt x="1738" y="9"/>
                  </a:cubicBezTo>
                  <a:cubicBezTo>
                    <a:pt x="1695" y="3"/>
                    <a:pt x="1652" y="1"/>
                    <a:pt x="16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4117;p60"/>
            <p:cNvSpPr/>
            <p:nvPr/>
          </p:nvSpPr>
          <p:spPr>
            <a:xfrm>
              <a:off x="2856000" y="4872350"/>
              <a:ext cx="37950" cy="31975"/>
            </a:xfrm>
            <a:custGeom>
              <a:avLst/>
              <a:gdLst/>
              <a:ahLst/>
              <a:cxnLst/>
              <a:rect l="l" t="t" r="r" b="b"/>
              <a:pathLst>
                <a:path w="1518" h="1279" extrusionOk="0">
                  <a:moveTo>
                    <a:pt x="961" y="0"/>
                  </a:moveTo>
                  <a:cubicBezTo>
                    <a:pt x="698" y="0"/>
                    <a:pt x="404" y="116"/>
                    <a:pt x="316" y="335"/>
                  </a:cubicBezTo>
                  <a:lnTo>
                    <a:pt x="130" y="831"/>
                  </a:lnTo>
                  <a:cubicBezTo>
                    <a:pt x="1" y="1140"/>
                    <a:pt x="244" y="1278"/>
                    <a:pt x="532" y="1278"/>
                  </a:cubicBezTo>
                  <a:cubicBezTo>
                    <a:pt x="795" y="1278"/>
                    <a:pt x="1096" y="1163"/>
                    <a:pt x="1185" y="955"/>
                  </a:cubicBezTo>
                  <a:lnTo>
                    <a:pt x="1402" y="459"/>
                  </a:lnTo>
                  <a:cubicBezTo>
                    <a:pt x="1517" y="147"/>
                    <a:pt x="1258" y="0"/>
                    <a:pt x="9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4118;p60"/>
            <p:cNvSpPr/>
            <p:nvPr/>
          </p:nvSpPr>
          <p:spPr>
            <a:xfrm>
              <a:off x="2818925" y="4813250"/>
              <a:ext cx="36475" cy="25150"/>
            </a:xfrm>
            <a:custGeom>
              <a:avLst/>
              <a:gdLst/>
              <a:ahLst/>
              <a:cxnLst/>
              <a:rect l="l" t="t" r="r" b="b"/>
              <a:pathLst>
                <a:path w="1459" h="1006" extrusionOk="0">
                  <a:moveTo>
                    <a:pt x="931" y="0"/>
                  </a:moveTo>
                  <a:cubicBezTo>
                    <a:pt x="652" y="31"/>
                    <a:pt x="404" y="155"/>
                    <a:pt x="279" y="373"/>
                  </a:cubicBezTo>
                  <a:cubicBezTo>
                    <a:pt x="217" y="528"/>
                    <a:pt x="155" y="652"/>
                    <a:pt x="93" y="776"/>
                  </a:cubicBezTo>
                  <a:cubicBezTo>
                    <a:pt x="0" y="900"/>
                    <a:pt x="124" y="931"/>
                    <a:pt x="186" y="962"/>
                  </a:cubicBezTo>
                  <a:cubicBezTo>
                    <a:pt x="274" y="984"/>
                    <a:pt x="362" y="1006"/>
                    <a:pt x="450" y="1006"/>
                  </a:cubicBezTo>
                  <a:cubicBezTo>
                    <a:pt x="486" y="1006"/>
                    <a:pt x="522" y="1002"/>
                    <a:pt x="559" y="993"/>
                  </a:cubicBezTo>
                  <a:cubicBezTo>
                    <a:pt x="807" y="962"/>
                    <a:pt x="1055" y="838"/>
                    <a:pt x="1210" y="621"/>
                  </a:cubicBezTo>
                  <a:lnTo>
                    <a:pt x="1396" y="218"/>
                  </a:lnTo>
                  <a:cubicBezTo>
                    <a:pt x="1458" y="93"/>
                    <a:pt x="1334" y="62"/>
                    <a:pt x="1272" y="31"/>
                  </a:cubicBezTo>
                  <a:cubicBezTo>
                    <a:pt x="1179" y="0"/>
                    <a:pt x="1024" y="0"/>
                    <a:pt x="9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4119;p60"/>
            <p:cNvSpPr/>
            <p:nvPr/>
          </p:nvSpPr>
          <p:spPr>
            <a:xfrm>
              <a:off x="2785575" y="4758875"/>
              <a:ext cx="37250" cy="21050"/>
            </a:xfrm>
            <a:custGeom>
              <a:avLst/>
              <a:gdLst/>
              <a:ahLst/>
              <a:cxnLst/>
              <a:rect l="l" t="t" r="r" b="b"/>
              <a:pathLst>
                <a:path w="1490" h="842" extrusionOk="0">
                  <a:moveTo>
                    <a:pt x="591" y="1"/>
                  </a:moveTo>
                  <a:cubicBezTo>
                    <a:pt x="337" y="1"/>
                    <a:pt x="118" y="180"/>
                    <a:pt x="31" y="438"/>
                  </a:cubicBezTo>
                  <a:cubicBezTo>
                    <a:pt x="0" y="749"/>
                    <a:pt x="342" y="842"/>
                    <a:pt x="559" y="842"/>
                  </a:cubicBezTo>
                  <a:lnTo>
                    <a:pt x="869" y="842"/>
                  </a:lnTo>
                  <a:cubicBezTo>
                    <a:pt x="1148" y="842"/>
                    <a:pt x="1396" y="655"/>
                    <a:pt x="1489" y="376"/>
                  </a:cubicBezTo>
                  <a:cubicBezTo>
                    <a:pt x="1489" y="97"/>
                    <a:pt x="1179" y="4"/>
                    <a:pt x="962" y="4"/>
                  </a:cubicBezTo>
                  <a:lnTo>
                    <a:pt x="652" y="4"/>
                  </a:lnTo>
                  <a:cubicBezTo>
                    <a:pt x="632" y="2"/>
                    <a:pt x="611" y="1"/>
                    <a:pt x="5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4120;p60"/>
            <p:cNvSpPr/>
            <p:nvPr/>
          </p:nvSpPr>
          <p:spPr>
            <a:xfrm>
              <a:off x="2884225" y="4765475"/>
              <a:ext cx="50275" cy="21425"/>
            </a:xfrm>
            <a:custGeom>
              <a:avLst/>
              <a:gdLst/>
              <a:ahLst/>
              <a:cxnLst/>
              <a:rect l="l" t="t" r="r" b="b"/>
              <a:pathLst>
                <a:path w="2011" h="857" extrusionOk="0">
                  <a:moveTo>
                    <a:pt x="918" y="1"/>
                  </a:moveTo>
                  <a:cubicBezTo>
                    <a:pt x="838" y="1"/>
                    <a:pt x="757" y="7"/>
                    <a:pt x="676" y="19"/>
                  </a:cubicBezTo>
                  <a:cubicBezTo>
                    <a:pt x="459" y="81"/>
                    <a:pt x="87" y="174"/>
                    <a:pt x="25" y="422"/>
                  </a:cubicBezTo>
                  <a:cubicBezTo>
                    <a:pt x="0" y="621"/>
                    <a:pt x="233" y="681"/>
                    <a:pt x="407" y="681"/>
                  </a:cubicBezTo>
                  <a:cubicBezTo>
                    <a:pt x="451" y="681"/>
                    <a:pt x="490" y="677"/>
                    <a:pt x="521" y="671"/>
                  </a:cubicBezTo>
                  <a:lnTo>
                    <a:pt x="614" y="671"/>
                  </a:lnTo>
                  <a:cubicBezTo>
                    <a:pt x="645" y="702"/>
                    <a:pt x="707" y="733"/>
                    <a:pt x="769" y="764"/>
                  </a:cubicBezTo>
                  <a:cubicBezTo>
                    <a:pt x="878" y="826"/>
                    <a:pt x="1002" y="857"/>
                    <a:pt x="1130" y="857"/>
                  </a:cubicBezTo>
                  <a:cubicBezTo>
                    <a:pt x="1258" y="857"/>
                    <a:pt x="1390" y="826"/>
                    <a:pt x="1514" y="764"/>
                  </a:cubicBezTo>
                  <a:cubicBezTo>
                    <a:pt x="1638" y="702"/>
                    <a:pt x="2010" y="485"/>
                    <a:pt x="1824" y="298"/>
                  </a:cubicBezTo>
                  <a:cubicBezTo>
                    <a:pt x="1551" y="100"/>
                    <a:pt x="1238" y="1"/>
                    <a:pt x="9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4121;p60"/>
            <p:cNvSpPr/>
            <p:nvPr/>
          </p:nvSpPr>
          <p:spPr>
            <a:xfrm>
              <a:off x="2943000" y="4810175"/>
              <a:ext cx="46550" cy="20125"/>
            </a:xfrm>
            <a:custGeom>
              <a:avLst/>
              <a:gdLst/>
              <a:ahLst/>
              <a:cxnLst/>
              <a:rect l="l" t="t" r="r" b="b"/>
              <a:pathLst>
                <a:path w="1862" h="805" extrusionOk="0">
                  <a:moveTo>
                    <a:pt x="874" y="0"/>
                  </a:moveTo>
                  <a:cubicBezTo>
                    <a:pt x="695" y="0"/>
                    <a:pt x="511" y="48"/>
                    <a:pt x="342" y="154"/>
                  </a:cubicBezTo>
                  <a:cubicBezTo>
                    <a:pt x="218" y="216"/>
                    <a:pt x="0" y="465"/>
                    <a:pt x="249" y="558"/>
                  </a:cubicBezTo>
                  <a:lnTo>
                    <a:pt x="714" y="775"/>
                  </a:lnTo>
                  <a:cubicBezTo>
                    <a:pt x="802" y="794"/>
                    <a:pt x="891" y="805"/>
                    <a:pt x="977" y="805"/>
                  </a:cubicBezTo>
                  <a:cubicBezTo>
                    <a:pt x="1164" y="805"/>
                    <a:pt x="1341" y="757"/>
                    <a:pt x="1489" y="651"/>
                  </a:cubicBezTo>
                  <a:cubicBezTo>
                    <a:pt x="1644" y="558"/>
                    <a:pt x="1862" y="341"/>
                    <a:pt x="1613" y="247"/>
                  </a:cubicBezTo>
                  <a:lnTo>
                    <a:pt x="1117" y="30"/>
                  </a:lnTo>
                  <a:cubicBezTo>
                    <a:pt x="1039" y="11"/>
                    <a:pt x="957" y="0"/>
                    <a:pt x="8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4122;p60"/>
            <p:cNvSpPr/>
            <p:nvPr/>
          </p:nvSpPr>
          <p:spPr>
            <a:xfrm>
              <a:off x="2937575" y="4874500"/>
              <a:ext cx="34925" cy="19425"/>
            </a:xfrm>
            <a:custGeom>
              <a:avLst/>
              <a:gdLst/>
              <a:ahLst/>
              <a:cxnLst/>
              <a:rect l="l" t="t" r="r" b="b"/>
              <a:pathLst>
                <a:path w="1397" h="777" extrusionOk="0">
                  <a:moveTo>
                    <a:pt x="652" y="1"/>
                  </a:moveTo>
                  <a:cubicBezTo>
                    <a:pt x="435" y="1"/>
                    <a:pt x="62" y="187"/>
                    <a:pt x="31" y="435"/>
                  </a:cubicBezTo>
                  <a:cubicBezTo>
                    <a:pt x="0" y="714"/>
                    <a:pt x="341" y="776"/>
                    <a:pt x="559" y="776"/>
                  </a:cubicBezTo>
                  <a:lnTo>
                    <a:pt x="745" y="776"/>
                  </a:lnTo>
                  <a:cubicBezTo>
                    <a:pt x="993" y="776"/>
                    <a:pt x="1334" y="621"/>
                    <a:pt x="1365" y="342"/>
                  </a:cubicBezTo>
                  <a:cubicBezTo>
                    <a:pt x="1396" y="94"/>
                    <a:pt x="1055" y="1"/>
                    <a:pt x="8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4123;p60"/>
            <p:cNvSpPr/>
            <p:nvPr/>
          </p:nvSpPr>
          <p:spPr>
            <a:xfrm>
              <a:off x="2932925" y="4962150"/>
              <a:ext cx="48875" cy="15525"/>
            </a:xfrm>
            <a:custGeom>
              <a:avLst/>
              <a:gdLst/>
              <a:ahLst/>
              <a:cxnLst/>
              <a:rect l="l" t="t" r="r" b="b"/>
              <a:pathLst>
                <a:path w="1955" h="621" extrusionOk="0">
                  <a:moveTo>
                    <a:pt x="1210" y="0"/>
                  </a:moveTo>
                  <a:cubicBezTo>
                    <a:pt x="776" y="0"/>
                    <a:pt x="0" y="620"/>
                    <a:pt x="776" y="620"/>
                  </a:cubicBezTo>
                  <a:cubicBezTo>
                    <a:pt x="1179" y="620"/>
                    <a:pt x="1954" y="0"/>
                    <a:pt x="1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4124;p60"/>
            <p:cNvSpPr/>
            <p:nvPr/>
          </p:nvSpPr>
          <p:spPr>
            <a:xfrm>
              <a:off x="2895700" y="5017975"/>
              <a:ext cx="40350" cy="21725"/>
            </a:xfrm>
            <a:custGeom>
              <a:avLst/>
              <a:gdLst/>
              <a:ahLst/>
              <a:cxnLst/>
              <a:rect l="l" t="t" r="r" b="b"/>
              <a:pathLst>
                <a:path w="1614" h="869" extrusionOk="0">
                  <a:moveTo>
                    <a:pt x="869" y="0"/>
                  </a:moveTo>
                  <a:cubicBezTo>
                    <a:pt x="217" y="0"/>
                    <a:pt x="0" y="869"/>
                    <a:pt x="776" y="869"/>
                  </a:cubicBezTo>
                  <a:cubicBezTo>
                    <a:pt x="1427" y="869"/>
                    <a:pt x="1613" y="0"/>
                    <a:pt x="8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4125;p60"/>
            <p:cNvSpPr/>
            <p:nvPr/>
          </p:nvSpPr>
          <p:spPr>
            <a:xfrm>
              <a:off x="2938000" y="5058700"/>
              <a:ext cx="44350" cy="17050"/>
            </a:xfrm>
            <a:custGeom>
              <a:avLst/>
              <a:gdLst/>
              <a:ahLst/>
              <a:cxnLst/>
              <a:rect l="l" t="t" r="r" b="b"/>
              <a:pathLst>
                <a:path w="1774" h="682" extrusionOk="0">
                  <a:moveTo>
                    <a:pt x="1405" y="1"/>
                  </a:moveTo>
                  <a:cubicBezTo>
                    <a:pt x="1344" y="1"/>
                    <a:pt x="1289" y="7"/>
                    <a:pt x="1255" y="15"/>
                  </a:cubicBezTo>
                  <a:lnTo>
                    <a:pt x="666" y="109"/>
                  </a:lnTo>
                  <a:cubicBezTo>
                    <a:pt x="480" y="140"/>
                    <a:pt x="76" y="233"/>
                    <a:pt x="45" y="481"/>
                  </a:cubicBezTo>
                  <a:cubicBezTo>
                    <a:pt x="0" y="638"/>
                    <a:pt x="200" y="682"/>
                    <a:pt x="361" y="682"/>
                  </a:cubicBezTo>
                  <a:cubicBezTo>
                    <a:pt x="422" y="682"/>
                    <a:pt x="477" y="675"/>
                    <a:pt x="511" y="667"/>
                  </a:cubicBezTo>
                  <a:lnTo>
                    <a:pt x="1100" y="574"/>
                  </a:lnTo>
                  <a:cubicBezTo>
                    <a:pt x="1286" y="543"/>
                    <a:pt x="1689" y="450"/>
                    <a:pt x="1751" y="202"/>
                  </a:cubicBezTo>
                  <a:cubicBezTo>
                    <a:pt x="1774" y="44"/>
                    <a:pt x="1568" y="1"/>
                    <a:pt x="14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4126;p60"/>
            <p:cNvSpPr/>
            <p:nvPr/>
          </p:nvSpPr>
          <p:spPr>
            <a:xfrm>
              <a:off x="3052350" y="5035200"/>
              <a:ext cx="38800" cy="26825"/>
            </a:xfrm>
            <a:custGeom>
              <a:avLst/>
              <a:gdLst/>
              <a:ahLst/>
              <a:cxnLst/>
              <a:rect l="l" t="t" r="r" b="b"/>
              <a:pathLst>
                <a:path w="1552" h="1073" extrusionOk="0">
                  <a:moveTo>
                    <a:pt x="973" y="0"/>
                  </a:moveTo>
                  <a:cubicBezTo>
                    <a:pt x="819" y="0"/>
                    <a:pt x="664" y="47"/>
                    <a:pt x="527" y="149"/>
                  </a:cubicBezTo>
                  <a:lnTo>
                    <a:pt x="248" y="366"/>
                  </a:lnTo>
                  <a:cubicBezTo>
                    <a:pt x="31" y="490"/>
                    <a:pt x="0" y="800"/>
                    <a:pt x="186" y="986"/>
                  </a:cubicBezTo>
                  <a:cubicBezTo>
                    <a:pt x="298" y="1042"/>
                    <a:pt x="428" y="1073"/>
                    <a:pt x="558" y="1073"/>
                  </a:cubicBezTo>
                  <a:cubicBezTo>
                    <a:pt x="716" y="1073"/>
                    <a:pt x="873" y="1027"/>
                    <a:pt x="993" y="924"/>
                  </a:cubicBezTo>
                  <a:cubicBezTo>
                    <a:pt x="1086" y="862"/>
                    <a:pt x="1179" y="769"/>
                    <a:pt x="1303" y="707"/>
                  </a:cubicBezTo>
                  <a:cubicBezTo>
                    <a:pt x="1520" y="583"/>
                    <a:pt x="1551" y="273"/>
                    <a:pt x="1334" y="87"/>
                  </a:cubicBezTo>
                  <a:cubicBezTo>
                    <a:pt x="1222" y="31"/>
                    <a:pt x="1098" y="0"/>
                    <a:pt x="9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4127;p60"/>
            <p:cNvSpPr/>
            <p:nvPr/>
          </p:nvSpPr>
          <p:spPr>
            <a:xfrm>
              <a:off x="3031400" y="4987975"/>
              <a:ext cx="55850" cy="24350"/>
            </a:xfrm>
            <a:custGeom>
              <a:avLst/>
              <a:gdLst/>
              <a:ahLst/>
              <a:cxnLst/>
              <a:rect l="l" t="t" r="r" b="b"/>
              <a:pathLst>
                <a:path w="2234" h="974" extrusionOk="0">
                  <a:moveTo>
                    <a:pt x="1805" y="1"/>
                  </a:moveTo>
                  <a:cubicBezTo>
                    <a:pt x="1629" y="1"/>
                    <a:pt x="1429" y="58"/>
                    <a:pt x="1334" y="115"/>
                  </a:cubicBezTo>
                  <a:lnTo>
                    <a:pt x="466" y="487"/>
                  </a:lnTo>
                  <a:cubicBezTo>
                    <a:pt x="342" y="549"/>
                    <a:pt x="1" y="735"/>
                    <a:pt x="156" y="890"/>
                  </a:cubicBezTo>
                  <a:cubicBezTo>
                    <a:pt x="216" y="950"/>
                    <a:pt x="318" y="973"/>
                    <a:pt x="429" y="973"/>
                  </a:cubicBezTo>
                  <a:cubicBezTo>
                    <a:pt x="606" y="973"/>
                    <a:pt x="805" y="916"/>
                    <a:pt x="900" y="859"/>
                  </a:cubicBezTo>
                  <a:lnTo>
                    <a:pt x="1769" y="487"/>
                  </a:lnTo>
                  <a:cubicBezTo>
                    <a:pt x="1893" y="425"/>
                    <a:pt x="2234" y="239"/>
                    <a:pt x="2079" y="84"/>
                  </a:cubicBezTo>
                  <a:cubicBezTo>
                    <a:pt x="2019" y="24"/>
                    <a:pt x="1917" y="1"/>
                    <a:pt x="18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4128;p60"/>
            <p:cNvSpPr/>
            <p:nvPr/>
          </p:nvSpPr>
          <p:spPr>
            <a:xfrm>
              <a:off x="3026750" y="4933300"/>
              <a:ext cx="41900" cy="29350"/>
            </a:xfrm>
            <a:custGeom>
              <a:avLst/>
              <a:gdLst/>
              <a:ahLst/>
              <a:cxnLst/>
              <a:rect l="l" t="t" r="r" b="b"/>
              <a:pathLst>
                <a:path w="1676" h="1174" extrusionOk="0">
                  <a:moveTo>
                    <a:pt x="1137" y="1"/>
                  </a:moveTo>
                  <a:cubicBezTo>
                    <a:pt x="927" y="1"/>
                    <a:pt x="718" y="87"/>
                    <a:pt x="559" y="224"/>
                  </a:cubicBezTo>
                  <a:lnTo>
                    <a:pt x="187" y="627"/>
                  </a:lnTo>
                  <a:cubicBezTo>
                    <a:pt x="0" y="782"/>
                    <a:pt x="94" y="1092"/>
                    <a:pt x="311" y="1154"/>
                  </a:cubicBezTo>
                  <a:cubicBezTo>
                    <a:pt x="375" y="1167"/>
                    <a:pt x="439" y="1173"/>
                    <a:pt x="501" y="1173"/>
                  </a:cubicBezTo>
                  <a:cubicBezTo>
                    <a:pt x="735" y="1173"/>
                    <a:pt x="945" y="1084"/>
                    <a:pt x="1117" y="937"/>
                  </a:cubicBezTo>
                  <a:lnTo>
                    <a:pt x="1520" y="534"/>
                  </a:lnTo>
                  <a:cubicBezTo>
                    <a:pt x="1676" y="379"/>
                    <a:pt x="1613" y="68"/>
                    <a:pt x="1365" y="37"/>
                  </a:cubicBezTo>
                  <a:cubicBezTo>
                    <a:pt x="1291" y="12"/>
                    <a:pt x="1214" y="1"/>
                    <a:pt x="11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4129;p60"/>
            <p:cNvSpPr/>
            <p:nvPr/>
          </p:nvSpPr>
          <p:spPr>
            <a:xfrm>
              <a:off x="3002700" y="4882200"/>
              <a:ext cx="39575" cy="22500"/>
            </a:xfrm>
            <a:custGeom>
              <a:avLst/>
              <a:gdLst/>
              <a:ahLst/>
              <a:cxnLst/>
              <a:rect l="l" t="t" r="r" b="b"/>
              <a:pathLst>
                <a:path w="1583" h="900" extrusionOk="0">
                  <a:moveTo>
                    <a:pt x="1081" y="1"/>
                  </a:moveTo>
                  <a:cubicBezTo>
                    <a:pt x="993" y="1"/>
                    <a:pt x="908" y="14"/>
                    <a:pt x="838" y="34"/>
                  </a:cubicBezTo>
                  <a:lnTo>
                    <a:pt x="559" y="127"/>
                  </a:lnTo>
                  <a:cubicBezTo>
                    <a:pt x="342" y="189"/>
                    <a:pt x="1" y="375"/>
                    <a:pt x="94" y="655"/>
                  </a:cubicBezTo>
                  <a:cubicBezTo>
                    <a:pt x="139" y="833"/>
                    <a:pt x="360" y="899"/>
                    <a:pt x="550" y="899"/>
                  </a:cubicBezTo>
                  <a:cubicBezTo>
                    <a:pt x="624" y="899"/>
                    <a:pt x="693" y="889"/>
                    <a:pt x="745" y="872"/>
                  </a:cubicBezTo>
                  <a:lnTo>
                    <a:pt x="1056" y="779"/>
                  </a:lnTo>
                  <a:cubicBezTo>
                    <a:pt x="1242" y="717"/>
                    <a:pt x="1583" y="530"/>
                    <a:pt x="1521" y="251"/>
                  </a:cubicBezTo>
                  <a:cubicBezTo>
                    <a:pt x="1458" y="62"/>
                    <a:pt x="1265" y="1"/>
                    <a:pt x="10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4130;p60"/>
            <p:cNvSpPr/>
            <p:nvPr/>
          </p:nvSpPr>
          <p:spPr>
            <a:xfrm>
              <a:off x="3142300" y="4835950"/>
              <a:ext cx="41900" cy="20450"/>
            </a:xfrm>
            <a:custGeom>
              <a:avLst/>
              <a:gdLst/>
              <a:ahLst/>
              <a:cxnLst/>
              <a:rect l="l" t="t" r="r" b="b"/>
              <a:pathLst>
                <a:path w="1676" h="818" extrusionOk="0">
                  <a:moveTo>
                    <a:pt x="773" y="0"/>
                  </a:moveTo>
                  <a:cubicBezTo>
                    <a:pt x="551" y="0"/>
                    <a:pt x="351" y="76"/>
                    <a:pt x="186" y="240"/>
                  </a:cubicBezTo>
                  <a:cubicBezTo>
                    <a:pt x="0" y="364"/>
                    <a:pt x="93" y="674"/>
                    <a:pt x="311" y="705"/>
                  </a:cubicBezTo>
                  <a:lnTo>
                    <a:pt x="683" y="798"/>
                  </a:lnTo>
                  <a:cubicBezTo>
                    <a:pt x="748" y="811"/>
                    <a:pt x="811" y="818"/>
                    <a:pt x="873" y="818"/>
                  </a:cubicBezTo>
                  <a:cubicBezTo>
                    <a:pt x="1107" y="818"/>
                    <a:pt x="1317" y="729"/>
                    <a:pt x="1489" y="581"/>
                  </a:cubicBezTo>
                  <a:cubicBezTo>
                    <a:pt x="1675" y="426"/>
                    <a:pt x="1613" y="147"/>
                    <a:pt x="1365" y="116"/>
                  </a:cubicBezTo>
                  <a:lnTo>
                    <a:pt x="993" y="23"/>
                  </a:lnTo>
                  <a:cubicBezTo>
                    <a:pt x="918" y="8"/>
                    <a:pt x="844" y="0"/>
                    <a:pt x="7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4131;p60"/>
            <p:cNvSpPr/>
            <p:nvPr/>
          </p:nvSpPr>
          <p:spPr>
            <a:xfrm>
              <a:off x="3119025" y="4900875"/>
              <a:ext cx="41900" cy="21750"/>
            </a:xfrm>
            <a:custGeom>
              <a:avLst/>
              <a:gdLst/>
              <a:ahLst/>
              <a:cxnLst/>
              <a:rect l="l" t="t" r="r" b="b"/>
              <a:pathLst>
                <a:path w="1676" h="870" extrusionOk="0">
                  <a:moveTo>
                    <a:pt x="621" y="1"/>
                  </a:moveTo>
                  <a:cubicBezTo>
                    <a:pt x="342" y="1"/>
                    <a:pt x="94" y="187"/>
                    <a:pt x="32" y="466"/>
                  </a:cubicBezTo>
                  <a:cubicBezTo>
                    <a:pt x="1" y="776"/>
                    <a:pt x="311" y="869"/>
                    <a:pt x="559" y="869"/>
                  </a:cubicBezTo>
                  <a:lnTo>
                    <a:pt x="1055" y="869"/>
                  </a:lnTo>
                  <a:cubicBezTo>
                    <a:pt x="1335" y="869"/>
                    <a:pt x="1583" y="652"/>
                    <a:pt x="1645" y="373"/>
                  </a:cubicBezTo>
                  <a:cubicBezTo>
                    <a:pt x="1676" y="94"/>
                    <a:pt x="1366" y="1"/>
                    <a:pt x="11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4132;p60"/>
            <p:cNvSpPr/>
            <p:nvPr/>
          </p:nvSpPr>
          <p:spPr>
            <a:xfrm>
              <a:off x="3131450" y="4972875"/>
              <a:ext cx="43450" cy="14225"/>
            </a:xfrm>
            <a:custGeom>
              <a:avLst/>
              <a:gdLst/>
              <a:ahLst/>
              <a:cxnLst/>
              <a:rect l="l" t="t" r="r" b="b"/>
              <a:pathLst>
                <a:path w="1738" h="569" extrusionOk="0">
                  <a:moveTo>
                    <a:pt x="814" y="1"/>
                  </a:moveTo>
                  <a:cubicBezTo>
                    <a:pt x="570" y="1"/>
                    <a:pt x="350" y="118"/>
                    <a:pt x="155" y="285"/>
                  </a:cubicBezTo>
                  <a:cubicBezTo>
                    <a:pt x="0" y="502"/>
                    <a:pt x="310" y="564"/>
                    <a:pt x="465" y="564"/>
                  </a:cubicBezTo>
                  <a:lnTo>
                    <a:pt x="838" y="564"/>
                  </a:lnTo>
                  <a:cubicBezTo>
                    <a:pt x="866" y="567"/>
                    <a:pt x="895" y="568"/>
                    <a:pt x="924" y="568"/>
                  </a:cubicBezTo>
                  <a:cubicBezTo>
                    <a:pt x="1173" y="568"/>
                    <a:pt x="1415" y="451"/>
                    <a:pt x="1582" y="285"/>
                  </a:cubicBezTo>
                  <a:cubicBezTo>
                    <a:pt x="1737" y="67"/>
                    <a:pt x="1458" y="5"/>
                    <a:pt x="1303" y="5"/>
                  </a:cubicBezTo>
                  <a:lnTo>
                    <a:pt x="900" y="5"/>
                  </a:lnTo>
                  <a:cubicBezTo>
                    <a:pt x="871" y="2"/>
                    <a:pt x="842" y="1"/>
                    <a:pt x="8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4133;p60"/>
            <p:cNvSpPr/>
            <p:nvPr/>
          </p:nvSpPr>
          <p:spPr>
            <a:xfrm>
              <a:off x="3146175" y="5025725"/>
              <a:ext cx="31825" cy="21750"/>
            </a:xfrm>
            <a:custGeom>
              <a:avLst/>
              <a:gdLst/>
              <a:ahLst/>
              <a:cxnLst/>
              <a:rect l="l" t="t" r="r" b="b"/>
              <a:pathLst>
                <a:path w="1273" h="870" extrusionOk="0">
                  <a:moveTo>
                    <a:pt x="652" y="1"/>
                  </a:moveTo>
                  <a:cubicBezTo>
                    <a:pt x="404" y="1"/>
                    <a:pt x="31" y="187"/>
                    <a:pt x="0" y="466"/>
                  </a:cubicBezTo>
                  <a:cubicBezTo>
                    <a:pt x="0" y="745"/>
                    <a:pt x="311" y="869"/>
                    <a:pt x="528" y="869"/>
                  </a:cubicBezTo>
                  <a:lnTo>
                    <a:pt x="652" y="869"/>
                  </a:lnTo>
                  <a:cubicBezTo>
                    <a:pt x="869" y="869"/>
                    <a:pt x="1210" y="652"/>
                    <a:pt x="1241" y="404"/>
                  </a:cubicBezTo>
                  <a:cubicBezTo>
                    <a:pt x="1272" y="125"/>
                    <a:pt x="962" y="1"/>
                    <a:pt x="7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4134;p60"/>
            <p:cNvSpPr/>
            <p:nvPr/>
          </p:nvSpPr>
          <p:spPr>
            <a:xfrm>
              <a:off x="3212875" y="5028700"/>
              <a:ext cx="38025" cy="15000"/>
            </a:xfrm>
            <a:custGeom>
              <a:avLst/>
              <a:gdLst/>
              <a:ahLst/>
              <a:cxnLst/>
              <a:rect l="l" t="t" r="r" b="b"/>
              <a:pathLst>
                <a:path w="1521" h="600" extrusionOk="0">
                  <a:moveTo>
                    <a:pt x="806" y="1"/>
                  </a:moveTo>
                  <a:cubicBezTo>
                    <a:pt x="539" y="1"/>
                    <a:pt x="322" y="118"/>
                    <a:pt x="155" y="285"/>
                  </a:cubicBezTo>
                  <a:cubicBezTo>
                    <a:pt x="0" y="502"/>
                    <a:pt x="279" y="595"/>
                    <a:pt x="434" y="595"/>
                  </a:cubicBezTo>
                  <a:lnTo>
                    <a:pt x="652" y="595"/>
                  </a:lnTo>
                  <a:cubicBezTo>
                    <a:pt x="680" y="598"/>
                    <a:pt x="709" y="600"/>
                    <a:pt x="737" y="600"/>
                  </a:cubicBezTo>
                  <a:cubicBezTo>
                    <a:pt x="981" y="600"/>
                    <a:pt x="1198" y="483"/>
                    <a:pt x="1365" y="316"/>
                  </a:cubicBezTo>
                  <a:cubicBezTo>
                    <a:pt x="1520" y="99"/>
                    <a:pt x="1241" y="6"/>
                    <a:pt x="1086" y="6"/>
                  </a:cubicBezTo>
                  <a:lnTo>
                    <a:pt x="900" y="6"/>
                  </a:lnTo>
                  <a:cubicBezTo>
                    <a:pt x="868" y="3"/>
                    <a:pt x="836" y="1"/>
                    <a:pt x="8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4135;p60"/>
            <p:cNvSpPr/>
            <p:nvPr/>
          </p:nvSpPr>
          <p:spPr>
            <a:xfrm>
              <a:off x="3222175" y="4976100"/>
              <a:ext cx="48875" cy="17075"/>
            </a:xfrm>
            <a:custGeom>
              <a:avLst/>
              <a:gdLst/>
              <a:ahLst/>
              <a:cxnLst/>
              <a:rect l="l" t="t" r="r" b="b"/>
              <a:pathLst>
                <a:path w="1955" h="683" extrusionOk="0">
                  <a:moveTo>
                    <a:pt x="1179" y="0"/>
                  </a:moveTo>
                  <a:cubicBezTo>
                    <a:pt x="745" y="0"/>
                    <a:pt x="0" y="683"/>
                    <a:pt x="776" y="683"/>
                  </a:cubicBezTo>
                  <a:cubicBezTo>
                    <a:pt x="1210" y="683"/>
                    <a:pt x="1955" y="0"/>
                    <a:pt x="1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4136;p60"/>
            <p:cNvSpPr/>
            <p:nvPr/>
          </p:nvSpPr>
          <p:spPr>
            <a:xfrm>
              <a:off x="3192700" y="4936550"/>
              <a:ext cx="48875" cy="13975"/>
            </a:xfrm>
            <a:custGeom>
              <a:avLst/>
              <a:gdLst/>
              <a:ahLst/>
              <a:cxnLst/>
              <a:rect l="l" t="t" r="r" b="b"/>
              <a:pathLst>
                <a:path w="1955" h="559" extrusionOk="0">
                  <a:moveTo>
                    <a:pt x="1210" y="0"/>
                  </a:moveTo>
                  <a:cubicBezTo>
                    <a:pt x="838" y="0"/>
                    <a:pt x="1" y="559"/>
                    <a:pt x="745" y="559"/>
                  </a:cubicBezTo>
                  <a:cubicBezTo>
                    <a:pt x="1148" y="559"/>
                    <a:pt x="1955" y="0"/>
                    <a:pt x="1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4137;p60"/>
            <p:cNvSpPr/>
            <p:nvPr/>
          </p:nvSpPr>
          <p:spPr>
            <a:xfrm>
              <a:off x="3189600" y="4876050"/>
              <a:ext cx="45775" cy="11675"/>
            </a:xfrm>
            <a:custGeom>
              <a:avLst/>
              <a:gdLst/>
              <a:ahLst/>
              <a:cxnLst/>
              <a:rect l="l" t="t" r="r" b="b"/>
              <a:pathLst>
                <a:path w="1831" h="467" extrusionOk="0">
                  <a:moveTo>
                    <a:pt x="1272" y="1"/>
                  </a:moveTo>
                  <a:cubicBezTo>
                    <a:pt x="1024" y="1"/>
                    <a:pt x="1" y="466"/>
                    <a:pt x="559" y="466"/>
                  </a:cubicBezTo>
                  <a:cubicBezTo>
                    <a:pt x="807" y="466"/>
                    <a:pt x="1831" y="1"/>
                    <a:pt x="12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4138;p60"/>
            <p:cNvSpPr/>
            <p:nvPr/>
          </p:nvSpPr>
          <p:spPr>
            <a:xfrm>
              <a:off x="3135325" y="4773150"/>
              <a:ext cx="38800" cy="24500"/>
            </a:xfrm>
            <a:custGeom>
              <a:avLst/>
              <a:gdLst/>
              <a:ahLst/>
              <a:cxnLst/>
              <a:rect l="l" t="t" r="r" b="b"/>
              <a:pathLst>
                <a:path w="1552" h="980" extrusionOk="0">
                  <a:moveTo>
                    <a:pt x="989" y="0"/>
                  </a:moveTo>
                  <a:cubicBezTo>
                    <a:pt x="926" y="0"/>
                    <a:pt x="864" y="8"/>
                    <a:pt x="807" y="22"/>
                  </a:cubicBezTo>
                  <a:lnTo>
                    <a:pt x="528" y="146"/>
                  </a:lnTo>
                  <a:cubicBezTo>
                    <a:pt x="310" y="209"/>
                    <a:pt x="0" y="395"/>
                    <a:pt x="62" y="705"/>
                  </a:cubicBezTo>
                  <a:cubicBezTo>
                    <a:pt x="130" y="908"/>
                    <a:pt x="346" y="980"/>
                    <a:pt x="542" y="980"/>
                  </a:cubicBezTo>
                  <a:cubicBezTo>
                    <a:pt x="615" y="980"/>
                    <a:pt x="686" y="970"/>
                    <a:pt x="745" y="953"/>
                  </a:cubicBezTo>
                  <a:lnTo>
                    <a:pt x="1024" y="860"/>
                  </a:lnTo>
                  <a:cubicBezTo>
                    <a:pt x="1272" y="767"/>
                    <a:pt x="1551" y="581"/>
                    <a:pt x="1489" y="302"/>
                  </a:cubicBezTo>
                  <a:cubicBezTo>
                    <a:pt x="1417" y="87"/>
                    <a:pt x="1199" y="0"/>
                    <a:pt x="9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4139;p60"/>
            <p:cNvSpPr/>
            <p:nvPr/>
          </p:nvSpPr>
          <p:spPr>
            <a:xfrm>
              <a:off x="3120575" y="4712600"/>
              <a:ext cx="46550" cy="31025"/>
            </a:xfrm>
            <a:custGeom>
              <a:avLst/>
              <a:gdLst/>
              <a:ahLst/>
              <a:cxnLst/>
              <a:rect l="l" t="t" r="r" b="b"/>
              <a:pathLst>
                <a:path w="1862" h="1241" extrusionOk="0">
                  <a:moveTo>
                    <a:pt x="1284" y="0"/>
                  </a:moveTo>
                  <a:cubicBezTo>
                    <a:pt x="1130" y="0"/>
                    <a:pt x="975" y="47"/>
                    <a:pt x="838" y="149"/>
                  </a:cubicBezTo>
                  <a:lnTo>
                    <a:pt x="280" y="583"/>
                  </a:lnTo>
                  <a:cubicBezTo>
                    <a:pt x="94" y="707"/>
                    <a:pt x="1" y="987"/>
                    <a:pt x="218" y="1142"/>
                  </a:cubicBezTo>
                  <a:cubicBezTo>
                    <a:pt x="325" y="1209"/>
                    <a:pt x="444" y="1241"/>
                    <a:pt x="564" y="1241"/>
                  </a:cubicBezTo>
                  <a:cubicBezTo>
                    <a:pt x="723" y="1241"/>
                    <a:pt x="884" y="1185"/>
                    <a:pt x="1024" y="1080"/>
                  </a:cubicBezTo>
                  <a:lnTo>
                    <a:pt x="1583" y="645"/>
                  </a:lnTo>
                  <a:cubicBezTo>
                    <a:pt x="1769" y="521"/>
                    <a:pt x="1862" y="242"/>
                    <a:pt x="1645" y="87"/>
                  </a:cubicBezTo>
                  <a:cubicBezTo>
                    <a:pt x="1533" y="31"/>
                    <a:pt x="1409" y="0"/>
                    <a:pt x="12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4140;p60"/>
            <p:cNvSpPr/>
            <p:nvPr/>
          </p:nvSpPr>
          <p:spPr>
            <a:xfrm>
              <a:off x="3114375" y="4658150"/>
              <a:ext cx="37250" cy="14750"/>
            </a:xfrm>
            <a:custGeom>
              <a:avLst/>
              <a:gdLst/>
              <a:ahLst/>
              <a:cxnLst/>
              <a:rect l="l" t="t" r="r" b="b"/>
              <a:pathLst>
                <a:path w="1490" h="590" extrusionOk="0">
                  <a:moveTo>
                    <a:pt x="1024" y="1"/>
                  </a:moveTo>
                  <a:cubicBezTo>
                    <a:pt x="745" y="1"/>
                    <a:pt x="466" y="94"/>
                    <a:pt x="280" y="280"/>
                  </a:cubicBezTo>
                  <a:lnTo>
                    <a:pt x="187" y="373"/>
                  </a:lnTo>
                  <a:cubicBezTo>
                    <a:pt x="1" y="528"/>
                    <a:pt x="342" y="590"/>
                    <a:pt x="435" y="590"/>
                  </a:cubicBezTo>
                  <a:cubicBezTo>
                    <a:pt x="714" y="559"/>
                    <a:pt x="993" y="466"/>
                    <a:pt x="1210" y="311"/>
                  </a:cubicBezTo>
                  <a:lnTo>
                    <a:pt x="1303" y="218"/>
                  </a:lnTo>
                  <a:cubicBezTo>
                    <a:pt x="1490" y="32"/>
                    <a:pt x="1148" y="1"/>
                    <a:pt x="10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4141;p60"/>
            <p:cNvSpPr/>
            <p:nvPr/>
          </p:nvSpPr>
          <p:spPr>
            <a:xfrm>
              <a:off x="3141525" y="4588350"/>
              <a:ext cx="38800" cy="14000"/>
            </a:xfrm>
            <a:custGeom>
              <a:avLst/>
              <a:gdLst/>
              <a:ahLst/>
              <a:cxnLst/>
              <a:rect l="l" t="t" r="r" b="b"/>
              <a:pathLst>
                <a:path w="1552" h="560" extrusionOk="0">
                  <a:moveTo>
                    <a:pt x="900" y="1"/>
                  </a:moveTo>
                  <a:cubicBezTo>
                    <a:pt x="621" y="1"/>
                    <a:pt x="373" y="94"/>
                    <a:pt x="155" y="311"/>
                  </a:cubicBezTo>
                  <a:cubicBezTo>
                    <a:pt x="0" y="497"/>
                    <a:pt x="311" y="559"/>
                    <a:pt x="435" y="559"/>
                  </a:cubicBezTo>
                  <a:lnTo>
                    <a:pt x="652" y="559"/>
                  </a:lnTo>
                  <a:cubicBezTo>
                    <a:pt x="931" y="559"/>
                    <a:pt x="1179" y="466"/>
                    <a:pt x="1396" y="280"/>
                  </a:cubicBezTo>
                  <a:cubicBezTo>
                    <a:pt x="1551" y="63"/>
                    <a:pt x="1241" y="1"/>
                    <a:pt x="10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4142;p60"/>
            <p:cNvSpPr/>
            <p:nvPr/>
          </p:nvSpPr>
          <p:spPr>
            <a:xfrm>
              <a:off x="3195025" y="4595375"/>
              <a:ext cx="42675" cy="17375"/>
            </a:xfrm>
            <a:custGeom>
              <a:avLst/>
              <a:gdLst/>
              <a:ahLst/>
              <a:cxnLst/>
              <a:rect l="l" t="t" r="r" b="b"/>
              <a:pathLst>
                <a:path w="1707" h="695" extrusionOk="0">
                  <a:moveTo>
                    <a:pt x="885" y="0"/>
                  </a:moveTo>
                  <a:cubicBezTo>
                    <a:pt x="699" y="0"/>
                    <a:pt x="521" y="48"/>
                    <a:pt x="373" y="154"/>
                  </a:cubicBezTo>
                  <a:cubicBezTo>
                    <a:pt x="249" y="216"/>
                    <a:pt x="1" y="464"/>
                    <a:pt x="249" y="557"/>
                  </a:cubicBezTo>
                  <a:lnTo>
                    <a:pt x="528" y="650"/>
                  </a:lnTo>
                  <a:cubicBezTo>
                    <a:pt x="617" y="680"/>
                    <a:pt x="707" y="694"/>
                    <a:pt x="795" y="694"/>
                  </a:cubicBezTo>
                  <a:cubicBezTo>
                    <a:pt x="983" y="694"/>
                    <a:pt x="1166" y="632"/>
                    <a:pt x="1335" y="526"/>
                  </a:cubicBezTo>
                  <a:cubicBezTo>
                    <a:pt x="1459" y="464"/>
                    <a:pt x="1707" y="216"/>
                    <a:pt x="1428" y="123"/>
                  </a:cubicBezTo>
                  <a:lnTo>
                    <a:pt x="1148" y="30"/>
                  </a:lnTo>
                  <a:cubicBezTo>
                    <a:pt x="1060" y="10"/>
                    <a:pt x="972" y="0"/>
                    <a:pt x="8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4143;p60"/>
            <p:cNvSpPr/>
            <p:nvPr/>
          </p:nvSpPr>
          <p:spPr>
            <a:xfrm>
              <a:off x="3129900" y="4554225"/>
              <a:ext cx="47325" cy="17875"/>
            </a:xfrm>
            <a:custGeom>
              <a:avLst/>
              <a:gdLst/>
              <a:ahLst/>
              <a:cxnLst/>
              <a:rect l="l" t="t" r="r" b="b"/>
              <a:pathLst>
                <a:path w="1893" h="715" extrusionOk="0">
                  <a:moveTo>
                    <a:pt x="1148" y="1"/>
                  </a:moveTo>
                  <a:cubicBezTo>
                    <a:pt x="682" y="1"/>
                    <a:pt x="0" y="714"/>
                    <a:pt x="745" y="714"/>
                  </a:cubicBezTo>
                  <a:cubicBezTo>
                    <a:pt x="1210" y="714"/>
                    <a:pt x="1892" y="1"/>
                    <a:pt x="11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4144;p60"/>
            <p:cNvSpPr/>
            <p:nvPr/>
          </p:nvSpPr>
          <p:spPr>
            <a:xfrm>
              <a:off x="3204325" y="4687925"/>
              <a:ext cx="43450" cy="18475"/>
            </a:xfrm>
            <a:custGeom>
              <a:avLst/>
              <a:gdLst/>
              <a:ahLst/>
              <a:cxnLst/>
              <a:rect l="l" t="t" r="r" b="b"/>
              <a:pathLst>
                <a:path w="1738" h="739" extrusionOk="0">
                  <a:moveTo>
                    <a:pt x="785" y="0"/>
                  </a:moveTo>
                  <a:cubicBezTo>
                    <a:pt x="558" y="0"/>
                    <a:pt x="328" y="89"/>
                    <a:pt x="156" y="236"/>
                  </a:cubicBezTo>
                  <a:cubicBezTo>
                    <a:pt x="1" y="392"/>
                    <a:pt x="32" y="547"/>
                    <a:pt x="280" y="609"/>
                  </a:cubicBezTo>
                  <a:lnTo>
                    <a:pt x="745" y="733"/>
                  </a:lnTo>
                  <a:cubicBezTo>
                    <a:pt x="781" y="737"/>
                    <a:pt x="818" y="739"/>
                    <a:pt x="855" y="739"/>
                  </a:cubicBezTo>
                  <a:cubicBezTo>
                    <a:pt x="1103" y="739"/>
                    <a:pt x="1363" y="651"/>
                    <a:pt x="1552" y="516"/>
                  </a:cubicBezTo>
                  <a:cubicBezTo>
                    <a:pt x="1738" y="361"/>
                    <a:pt x="1676" y="174"/>
                    <a:pt x="1459" y="112"/>
                  </a:cubicBezTo>
                  <a:lnTo>
                    <a:pt x="963" y="19"/>
                  </a:lnTo>
                  <a:cubicBezTo>
                    <a:pt x="904" y="6"/>
                    <a:pt x="845" y="0"/>
                    <a:pt x="7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4145;p60"/>
            <p:cNvSpPr/>
            <p:nvPr/>
          </p:nvSpPr>
          <p:spPr>
            <a:xfrm>
              <a:off x="3229150" y="4765950"/>
              <a:ext cx="45000" cy="11650"/>
            </a:xfrm>
            <a:custGeom>
              <a:avLst/>
              <a:gdLst/>
              <a:ahLst/>
              <a:cxnLst/>
              <a:rect l="l" t="t" r="r" b="b"/>
              <a:pathLst>
                <a:path w="1800" h="466" extrusionOk="0">
                  <a:moveTo>
                    <a:pt x="1241" y="0"/>
                  </a:moveTo>
                  <a:cubicBezTo>
                    <a:pt x="1024" y="0"/>
                    <a:pt x="1" y="466"/>
                    <a:pt x="528" y="466"/>
                  </a:cubicBezTo>
                  <a:cubicBezTo>
                    <a:pt x="776" y="466"/>
                    <a:pt x="1800" y="0"/>
                    <a:pt x="12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4146;p60"/>
            <p:cNvSpPr/>
            <p:nvPr/>
          </p:nvSpPr>
          <p:spPr>
            <a:xfrm>
              <a:off x="3289650" y="4886050"/>
              <a:ext cx="38775" cy="23700"/>
            </a:xfrm>
            <a:custGeom>
              <a:avLst/>
              <a:gdLst/>
              <a:ahLst/>
              <a:cxnLst/>
              <a:rect l="l" t="t" r="r" b="b"/>
              <a:pathLst>
                <a:path w="1551" h="948" extrusionOk="0">
                  <a:moveTo>
                    <a:pt x="797" y="0"/>
                  </a:moveTo>
                  <a:cubicBezTo>
                    <a:pt x="683" y="0"/>
                    <a:pt x="569" y="33"/>
                    <a:pt x="465" y="97"/>
                  </a:cubicBezTo>
                  <a:cubicBezTo>
                    <a:pt x="310" y="159"/>
                    <a:pt x="0" y="469"/>
                    <a:pt x="217" y="687"/>
                  </a:cubicBezTo>
                  <a:lnTo>
                    <a:pt x="310" y="780"/>
                  </a:lnTo>
                  <a:cubicBezTo>
                    <a:pt x="441" y="891"/>
                    <a:pt x="604" y="947"/>
                    <a:pt x="768" y="947"/>
                  </a:cubicBezTo>
                  <a:cubicBezTo>
                    <a:pt x="877" y="947"/>
                    <a:pt x="986" y="922"/>
                    <a:pt x="1086" y="873"/>
                  </a:cubicBezTo>
                  <a:cubicBezTo>
                    <a:pt x="1241" y="780"/>
                    <a:pt x="1551" y="469"/>
                    <a:pt x="1334" y="283"/>
                  </a:cubicBezTo>
                  <a:lnTo>
                    <a:pt x="1241" y="190"/>
                  </a:lnTo>
                  <a:cubicBezTo>
                    <a:pt x="1114" y="64"/>
                    <a:pt x="956" y="0"/>
                    <a:pt x="7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4147;p60"/>
            <p:cNvSpPr/>
            <p:nvPr/>
          </p:nvSpPr>
          <p:spPr>
            <a:xfrm>
              <a:off x="3316775" y="4957650"/>
              <a:ext cx="38800" cy="22500"/>
            </a:xfrm>
            <a:custGeom>
              <a:avLst/>
              <a:gdLst/>
              <a:ahLst/>
              <a:cxnLst/>
              <a:rect l="l" t="t" r="r" b="b"/>
              <a:pathLst>
                <a:path w="1552" h="900" extrusionOk="0">
                  <a:moveTo>
                    <a:pt x="824" y="1"/>
                  </a:moveTo>
                  <a:cubicBezTo>
                    <a:pt x="702" y="1"/>
                    <a:pt x="578" y="31"/>
                    <a:pt x="466" y="87"/>
                  </a:cubicBezTo>
                  <a:cubicBezTo>
                    <a:pt x="311" y="180"/>
                    <a:pt x="1" y="428"/>
                    <a:pt x="218" y="645"/>
                  </a:cubicBezTo>
                  <a:lnTo>
                    <a:pt x="311" y="738"/>
                  </a:lnTo>
                  <a:cubicBezTo>
                    <a:pt x="434" y="844"/>
                    <a:pt x="587" y="900"/>
                    <a:pt x="742" y="900"/>
                  </a:cubicBezTo>
                  <a:cubicBezTo>
                    <a:pt x="860" y="900"/>
                    <a:pt x="979" y="868"/>
                    <a:pt x="1086" y="800"/>
                  </a:cubicBezTo>
                  <a:cubicBezTo>
                    <a:pt x="1241" y="738"/>
                    <a:pt x="1552" y="459"/>
                    <a:pt x="1335" y="273"/>
                  </a:cubicBezTo>
                  <a:lnTo>
                    <a:pt x="1241" y="149"/>
                  </a:lnTo>
                  <a:cubicBezTo>
                    <a:pt x="1122" y="47"/>
                    <a:pt x="974" y="1"/>
                    <a:pt x="8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4148;p60"/>
            <p:cNvSpPr/>
            <p:nvPr/>
          </p:nvSpPr>
          <p:spPr>
            <a:xfrm>
              <a:off x="3312900" y="5027275"/>
              <a:ext cx="48875" cy="13225"/>
            </a:xfrm>
            <a:custGeom>
              <a:avLst/>
              <a:gdLst/>
              <a:ahLst/>
              <a:cxnLst/>
              <a:rect l="l" t="t" r="r" b="b"/>
              <a:pathLst>
                <a:path w="1955" h="529" extrusionOk="0">
                  <a:moveTo>
                    <a:pt x="1210" y="1"/>
                  </a:moveTo>
                  <a:cubicBezTo>
                    <a:pt x="838" y="1"/>
                    <a:pt x="1" y="528"/>
                    <a:pt x="745" y="528"/>
                  </a:cubicBezTo>
                  <a:cubicBezTo>
                    <a:pt x="1086" y="528"/>
                    <a:pt x="1955" y="1"/>
                    <a:pt x="1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4149;p60"/>
            <p:cNvSpPr/>
            <p:nvPr/>
          </p:nvSpPr>
          <p:spPr>
            <a:xfrm>
              <a:off x="3305150" y="5076900"/>
              <a:ext cx="40350" cy="21750"/>
            </a:xfrm>
            <a:custGeom>
              <a:avLst/>
              <a:gdLst/>
              <a:ahLst/>
              <a:cxnLst/>
              <a:rect l="l" t="t" r="r" b="b"/>
              <a:pathLst>
                <a:path w="1614" h="870" extrusionOk="0">
                  <a:moveTo>
                    <a:pt x="838" y="1"/>
                  </a:moveTo>
                  <a:cubicBezTo>
                    <a:pt x="187" y="1"/>
                    <a:pt x="0" y="869"/>
                    <a:pt x="745" y="869"/>
                  </a:cubicBezTo>
                  <a:cubicBezTo>
                    <a:pt x="1396" y="869"/>
                    <a:pt x="1613" y="1"/>
                    <a:pt x="8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4150;p60"/>
            <p:cNvSpPr/>
            <p:nvPr/>
          </p:nvSpPr>
          <p:spPr>
            <a:xfrm>
              <a:off x="3179900" y="5084350"/>
              <a:ext cx="37325" cy="15075"/>
            </a:xfrm>
            <a:custGeom>
              <a:avLst/>
              <a:gdLst/>
              <a:ahLst/>
              <a:cxnLst/>
              <a:rect l="l" t="t" r="r" b="b"/>
              <a:pathLst>
                <a:path w="1493" h="603" extrusionOk="0">
                  <a:moveTo>
                    <a:pt x="994" y="0"/>
                  </a:moveTo>
                  <a:cubicBezTo>
                    <a:pt x="618" y="0"/>
                    <a:pt x="0" y="301"/>
                    <a:pt x="171" y="447"/>
                  </a:cubicBezTo>
                  <a:lnTo>
                    <a:pt x="264" y="540"/>
                  </a:lnTo>
                  <a:cubicBezTo>
                    <a:pt x="315" y="584"/>
                    <a:pt x="397" y="603"/>
                    <a:pt x="494" y="603"/>
                  </a:cubicBezTo>
                  <a:cubicBezTo>
                    <a:pt x="877" y="603"/>
                    <a:pt x="1492" y="317"/>
                    <a:pt x="1319" y="168"/>
                  </a:cubicBezTo>
                  <a:lnTo>
                    <a:pt x="1226" y="75"/>
                  </a:lnTo>
                  <a:cubicBezTo>
                    <a:pt x="1180" y="22"/>
                    <a:pt x="1096" y="0"/>
                    <a:pt x="9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4151;p60"/>
            <p:cNvSpPr/>
            <p:nvPr/>
          </p:nvSpPr>
          <p:spPr>
            <a:xfrm>
              <a:off x="3439300" y="4934675"/>
              <a:ext cx="38800" cy="20600"/>
            </a:xfrm>
            <a:custGeom>
              <a:avLst/>
              <a:gdLst/>
              <a:ahLst/>
              <a:cxnLst/>
              <a:rect l="l" t="t" r="r" b="b"/>
              <a:pathLst>
                <a:path w="1552" h="824" extrusionOk="0">
                  <a:moveTo>
                    <a:pt x="1109" y="1"/>
                  </a:moveTo>
                  <a:cubicBezTo>
                    <a:pt x="1002" y="1"/>
                    <a:pt x="899" y="20"/>
                    <a:pt x="838" y="44"/>
                  </a:cubicBezTo>
                  <a:lnTo>
                    <a:pt x="528" y="137"/>
                  </a:lnTo>
                  <a:cubicBezTo>
                    <a:pt x="342" y="200"/>
                    <a:pt x="1" y="355"/>
                    <a:pt x="63" y="603"/>
                  </a:cubicBezTo>
                  <a:cubicBezTo>
                    <a:pt x="104" y="768"/>
                    <a:pt x="297" y="823"/>
                    <a:pt x="476" y="823"/>
                  </a:cubicBezTo>
                  <a:cubicBezTo>
                    <a:pt x="566" y="823"/>
                    <a:pt x="652" y="810"/>
                    <a:pt x="714" y="789"/>
                  </a:cubicBezTo>
                  <a:lnTo>
                    <a:pt x="993" y="696"/>
                  </a:lnTo>
                  <a:cubicBezTo>
                    <a:pt x="1180" y="634"/>
                    <a:pt x="1552" y="479"/>
                    <a:pt x="1490" y="200"/>
                  </a:cubicBezTo>
                  <a:cubicBezTo>
                    <a:pt x="1452" y="48"/>
                    <a:pt x="1276" y="1"/>
                    <a:pt x="11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4152;p60"/>
            <p:cNvSpPr/>
            <p:nvPr/>
          </p:nvSpPr>
          <p:spPr>
            <a:xfrm>
              <a:off x="3424375" y="4891525"/>
              <a:ext cx="33950" cy="12875"/>
            </a:xfrm>
            <a:custGeom>
              <a:avLst/>
              <a:gdLst/>
              <a:ahLst/>
              <a:cxnLst/>
              <a:rect l="l" t="t" r="r" b="b"/>
              <a:pathLst>
                <a:path w="1358" h="515" extrusionOk="0">
                  <a:moveTo>
                    <a:pt x="1074" y="0"/>
                  </a:moveTo>
                  <a:cubicBezTo>
                    <a:pt x="1032" y="0"/>
                    <a:pt x="993" y="2"/>
                    <a:pt x="970" y="2"/>
                  </a:cubicBezTo>
                  <a:cubicBezTo>
                    <a:pt x="691" y="2"/>
                    <a:pt x="443" y="95"/>
                    <a:pt x="226" y="250"/>
                  </a:cubicBezTo>
                  <a:lnTo>
                    <a:pt x="132" y="344"/>
                  </a:lnTo>
                  <a:cubicBezTo>
                    <a:pt x="0" y="476"/>
                    <a:pt x="118" y="514"/>
                    <a:pt x="242" y="514"/>
                  </a:cubicBezTo>
                  <a:cubicBezTo>
                    <a:pt x="293" y="514"/>
                    <a:pt x="345" y="508"/>
                    <a:pt x="381" y="499"/>
                  </a:cubicBezTo>
                  <a:cubicBezTo>
                    <a:pt x="660" y="499"/>
                    <a:pt x="908" y="406"/>
                    <a:pt x="1125" y="250"/>
                  </a:cubicBezTo>
                  <a:lnTo>
                    <a:pt x="1218" y="157"/>
                  </a:lnTo>
                  <a:cubicBezTo>
                    <a:pt x="1358" y="18"/>
                    <a:pt x="1201" y="0"/>
                    <a:pt x="10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4153;p60"/>
            <p:cNvSpPr/>
            <p:nvPr/>
          </p:nvSpPr>
          <p:spPr>
            <a:xfrm>
              <a:off x="3366400" y="4932075"/>
              <a:ext cx="39575" cy="14850"/>
            </a:xfrm>
            <a:custGeom>
              <a:avLst/>
              <a:gdLst/>
              <a:ahLst/>
              <a:cxnLst/>
              <a:rect l="l" t="t" r="r" b="b"/>
              <a:pathLst>
                <a:path w="1583" h="594" extrusionOk="0">
                  <a:moveTo>
                    <a:pt x="1130" y="0"/>
                  </a:moveTo>
                  <a:cubicBezTo>
                    <a:pt x="939" y="0"/>
                    <a:pt x="741" y="58"/>
                    <a:pt x="559" y="148"/>
                  </a:cubicBezTo>
                  <a:lnTo>
                    <a:pt x="373" y="241"/>
                  </a:lnTo>
                  <a:cubicBezTo>
                    <a:pt x="249" y="304"/>
                    <a:pt x="1" y="490"/>
                    <a:pt x="249" y="583"/>
                  </a:cubicBezTo>
                  <a:cubicBezTo>
                    <a:pt x="305" y="590"/>
                    <a:pt x="362" y="594"/>
                    <a:pt x="420" y="594"/>
                  </a:cubicBezTo>
                  <a:cubicBezTo>
                    <a:pt x="621" y="594"/>
                    <a:pt x="832" y="548"/>
                    <a:pt x="1025" y="428"/>
                  </a:cubicBezTo>
                  <a:lnTo>
                    <a:pt x="1211" y="335"/>
                  </a:lnTo>
                  <a:cubicBezTo>
                    <a:pt x="1335" y="273"/>
                    <a:pt x="1583" y="117"/>
                    <a:pt x="1335" y="24"/>
                  </a:cubicBezTo>
                  <a:cubicBezTo>
                    <a:pt x="1268" y="8"/>
                    <a:pt x="1200" y="0"/>
                    <a:pt x="11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4154;p60"/>
            <p:cNvSpPr/>
            <p:nvPr/>
          </p:nvSpPr>
          <p:spPr>
            <a:xfrm>
              <a:off x="3448625" y="4838300"/>
              <a:ext cx="52750" cy="25100"/>
            </a:xfrm>
            <a:custGeom>
              <a:avLst/>
              <a:gdLst/>
              <a:ahLst/>
              <a:cxnLst/>
              <a:rect l="l" t="t" r="r" b="b"/>
              <a:pathLst>
                <a:path w="2110" h="1004" extrusionOk="0">
                  <a:moveTo>
                    <a:pt x="911" y="1"/>
                  </a:moveTo>
                  <a:cubicBezTo>
                    <a:pt x="783" y="1"/>
                    <a:pt x="655" y="18"/>
                    <a:pt x="527" y="53"/>
                  </a:cubicBezTo>
                  <a:cubicBezTo>
                    <a:pt x="279" y="84"/>
                    <a:pt x="0" y="363"/>
                    <a:pt x="62" y="611"/>
                  </a:cubicBezTo>
                  <a:cubicBezTo>
                    <a:pt x="112" y="836"/>
                    <a:pt x="364" y="900"/>
                    <a:pt x="589" y="900"/>
                  </a:cubicBezTo>
                  <a:cubicBezTo>
                    <a:pt x="644" y="900"/>
                    <a:pt x="696" y="897"/>
                    <a:pt x="744" y="891"/>
                  </a:cubicBezTo>
                  <a:lnTo>
                    <a:pt x="775" y="891"/>
                  </a:lnTo>
                  <a:cubicBezTo>
                    <a:pt x="807" y="891"/>
                    <a:pt x="869" y="922"/>
                    <a:pt x="900" y="953"/>
                  </a:cubicBezTo>
                  <a:cubicBezTo>
                    <a:pt x="971" y="988"/>
                    <a:pt x="1048" y="1004"/>
                    <a:pt x="1127" y="1004"/>
                  </a:cubicBezTo>
                  <a:cubicBezTo>
                    <a:pt x="1597" y="1004"/>
                    <a:pt x="2109" y="438"/>
                    <a:pt x="1551" y="146"/>
                  </a:cubicBezTo>
                  <a:cubicBezTo>
                    <a:pt x="1338" y="49"/>
                    <a:pt x="1124" y="1"/>
                    <a:pt x="9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4155;p60"/>
            <p:cNvSpPr/>
            <p:nvPr/>
          </p:nvSpPr>
          <p:spPr>
            <a:xfrm>
              <a:off x="3503675" y="4781450"/>
              <a:ext cx="48875" cy="14750"/>
            </a:xfrm>
            <a:custGeom>
              <a:avLst/>
              <a:gdLst/>
              <a:ahLst/>
              <a:cxnLst/>
              <a:rect l="l" t="t" r="r" b="b"/>
              <a:pathLst>
                <a:path w="1955" h="590" extrusionOk="0">
                  <a:moveTo>
                    <a:pt x="1210" y="1"/>
                  </a:moveTo>
                  <a:cubicBezTo>
                    <a:pt x="807" y="1"/>
                    <a:pt x="0" y="590"/>
                    <a:pt x="745" y="590"/>
                  </a:cubicBezTo>
                  <a:cubicBezTo>
                    <a:pt x="1148" y="590"/>
                    <a:pt x="1955" y="1"/>
                    <a:pt x="1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4156;p60"/>
            <p:cNvSpPr/>
            <p:nvPr/>
          </p:nvSpPr>
          <p:spPr>
            <a:xfrm>
              <a:off x="3499025" y="4711075"/>
              <a:ext cx="38800" cy="21000"/>
            </a:xfrm>
            <a:custGeom>
              <a:avLst/>
              <a:gdLst/>
              <a:ahLst/>
              <a:cxnLst/>
              <a:rect l="l" t="t" r="r" b="b"/>
              <a:pathLst>
                <a:path w="1552" h="840" extrusionOk="0">
                  <a:moveTo>
                    <a:pt x="1024" y="1"/>
                  </a:moveTo>
                  <a:cubicBezTo>
                    <a:pt x="884" y="1"/>
                    <a:pt x="745" y="39"/>
                    <a:pt x="652" y="86"/>
                  </a:cubicBezTo>
                  <a:lnTo>
                    <a:pt x="435" y="210"/>
                  </a:lnTo>
                  <a:cubicBezTo>
                    <a:pt x="279" y="272"/>
                    <a:pt x="0" y="489"/>
                    <a:pt x="155" y="706"/>
                  </a:cubicBezTo>
                  <a:cubicBezTo>
                    <a:pt x="240" y="805"/>
                    <a:pt x="362" y="839"/>
                    <a:pt x="488" y="839"/>
                  </a:cubicBezTo>
                  <a:cubicBezTo>
                    <a:pt x="640" y="839"/>
                    <a:pt x="798" y="788"/>
                    <a:pt x="900" y="737"/>
                  </a:cubicBezTo>
                  <a:lnTo>
                    <a:pt x="1117" y="644"/>
                  </a:lnTo>
                  <a:cubicBezTo>
                    <a:pt x="1272" y="551"/>
                    <a:pt x="1551" y="365"/>
                    <a:pt x="1396" y="148"/>
                  </a:cubicBezTo>
                  <a:cubicBezTo>
                    <a:pt x="1303" y="39"/>
                    <a:pt x="1163" y="1"/>
                    <a:pt x="10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4157;p60"/>
            <p:cNvSpPr/>
            <p:nvPr/>
          </p:nvSpPr>
          <p:spPr>
            <a:xfrm>
              <a:off x="3564150" y="4695375"/>
              <a:ext cx="38025" cy="20175"/>
            </a:xfrm>
            <a:custGeom>
              <a:avLst/>
              <a:gdLst/>
              <a:ahLst/>
              <a:cxnLst/>
              <a:rect l="l" t="t" r="r" b="b"/>
              <a:pathLst>
                <a:path w="1521" h="807" extrusionOk="0">
                  <a:moveTo>
                    <a:pt x="683" y="0"/>
                  </a:moveTo>
                  <a:cubicBezTo>
                    <a:pt x="435" y="0"/>
                    <a:pt x="94" y="187"/>
                    <a:pt x="63" y="466"/>
                  </a:cubicBezTo>
                  <a:cubicBezTo>
                    <a:pt x="1" y="714"/>
                    <a:pt x="342" y="807"/>
                    <a:pt x="559" y="807"/>
                  </a:cubicBezTo>
                  <a:lnTo>
                    <a:pt x="869" y="807"/>
                  </a:lnTo>
                  <a:cubicBezTo>
                    <a:pt x="1087" y="807"/>
                    <a:pt x="1459" y="621"/>
                    <a:pt x="1490" y="373"/>
                  </a:cubicBezTo>
                  <a:cubicBezTo>
                    <a:pt x="1521" y="94"/>
                    <a:pt x="1180" y="0"/>
                    <a:pt x="9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4158;p60"/>
            <p:cNvSpPr/>
            <p:nvPr/>
          </p:nvSpPr>
          <p:spPr>
            <a:xfrm>
              <a:off x="3450175" y="4785325"/>
              <a:ext cx="38000" cy="17100"/>
            </a:xfrm>
            <a:custGeom>
              <a:avLst/>
              <a:gdLst/>
              <a:ahLst/>
              <a:cxnLst/>
              <a:rect l="l" t="t" r="r" b="b"/>
              <a:pathLst>
                <a:path w="1520" h="684" extrusionOk="0">
                  <a:moveTo>
                    <a:pt x="900" y="1"/>
                  </a:moveTo>
                  <a:cubicBezTo>
                    <a:pt x="589" y="1"/>
                    <a:pt x="341" y="94"/>
                    <a:pt x="155" y="311"/>
                  </a:cubicBezTo>
                  <a:cubicBezTo>
                    <a:pt x="0" y="559"/>
                    <a:pt x="279" y="683"/>
                    <a:pt x="465" y="683"/>
                  </a:cubicBezTo>
                  <a:lnTo>
                    <a:pt x="651" y="683"/>
                  </a:lnTo>
                  <a:cubicBezTo>
                    <a:pt x="931" y="683"/>
                    <a:pt x="1210" y="559"/>
                    <a:pt x="1396" y="373"/>
                  </a:cubicBezTo>
                  <a:cubicBezTo>
                    <a:pt x="1520" y="125"/>
                    <a:pt x="1272" y="1"/>
                    <a:pt x="10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4159;p60"/>
            <p:cNvSpPr/>
            <p:nvPr/>
          </p:nvSpPr>
          <p:spPr>
            <a:xfrm>
              <a:off x="3416825" y="5014100"/>
              <a:ext cx="43450" cy="17925"/>
            </a:xfrm>
            <a:custGeom>
              <a:avLst/>
              <a:gdLst/>
              <a:ahLst/>
              <a:cxnLst/>
              <a:rect l="l" t="t" r="r" b="b"/>
              <a:pathLst>
                <a:path w="1738" h="717" extrusionOk="0">
                  <a:moveTo>
                    <a:pt x="880" y="0"/>
                  </a:moveTo>
                  <a:cubicBezTo>
                    <a:pt x="752" y="0"/>
                    <a:pt x="621" y="31"/>
                    <a:pt x="497" y="93"/>
                  </a:cubicBezTo>
                  <a:cubicBezTo>
                    <a:pt x="403" y="124"/>
                    <a:pt x="0" y="373"/>
                    <a:pt x="217" y="528"/>
                  </a:cubicBezTo>
                  <a:cubicBezTo>
                    <a:pt x="398" y="648"/>
                    <a:pt x="617" y="716"/>
                    <a:pt x="841" y="716"/>
                  </a:cubicBezTo>
                  <a:cubicBezTo>
                    <a:pt x="964" y="716"/>
                    <a:pt x="1089" y="696"/>
                    <a:pt x="1210" y="652"/>
                  </a:cubicBezTo>
                  <a:cubicBezTo>
                    <a:pt x="1365" y="621"/>
                    <a:pt x="1737" y="466"/>
                    <a:pt x="1675" y="249"/>
                  </a:cubicBezTo>
                  <a:cubicBezTo>
                    <a:pt x="1640" y="125"/>
                    <a:pt x="1495" y="92"/>
                    <a:pt x="1347" y="92"/>
                  </a:cubicBezTo>
                  <a:cubicBezTo>
                    <a:pt x="1313" y="92"/>
                    <a:pt x="1278" y="94"/>
                    <a:pt x="1245" y="97"/>
                  </a:cubicBezTo>
                  <a:lnTo>
                    <a:pt x="1245" y="97"/>
                  </a:lnTo>
                  <a:cubicBezTo>
                    <a:pt x="1244" y="96"/>
                    <a:pt x="1243" y="94"/>
                    <a:pt x="1241" y="93"/>
                  </a:cubicBezTo>
                  <a:cubicBezTo>
                    <a:pt x="1132" y="31"/>
                    <a:pt x="1008" y="0"/>
                    <a:pt x="8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4160;p60"/>
            <p:cNvSpPr/>
            <p:nvPr/>
          </p:nvSpPr>
          <p:spPr>
            <a:xfrm>
              <a:off x="3400525" y="5073800"/>
              <a:ext cx="49675" cy="12450"/>
            </a:xfrm>
            <a:custGeom>
              <a:avLst/>
              <a:gdLst/>
              <a:ahLst/>
              <a:cxnLst/>
              <a:rect l="l" t="t" r="r" b="b"/>
              <a:pathLst>
                <a:path w="1987" h="498" extrusionOk="0">
                  <a:moveTo>
                    <a:pt x="1242" y="1"/>
                  </a:moveTo>
                  <a:cubicBezTo>
                    <a:pt x="900" y="1"/>
                    <a:pt x="1" y="497"/>
                    <a:pt x="745" y="497"/>
                  </a:cubicBezTo>
                  <a:cubicBezTo>
                    <a:pt x="1086" y="497"/>
                    <a:pt x="1986" y="1"/>
                    <a:pt x="12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4161;p60"/>
            <p:cNvSpPr/>
            <p:nvPr/>
          </p:nvSpPr>
          <p:spPr>
            <a:xfrm>
              <a:off x="3501350" y="5051975"/>
              <a:ext cx="43450" cy="12550"/>
            </a:xfrm>
            <a:custGeom>
              <a:avLst/>
              <a:gdLst/>
              <a:ahLst/>
              <a:cxnLst/>
              <a:rect l="l" t="t" r="r" b="b"/>
              <a:pathLst>
                <a:path w="1738" h="502" extrusionOk="0">
                  <a:moveTo>
                    <a:pt x="822" y="1"/>
                  </a:moveTo>
                  <a:cubicBezTo>
                    <a:pt x="595" y="1"/>
                    <a:pt x="350" y="118"/>
                    <a:pt x="155" y="284"/>
                  </a:cubicBezTo>
                  <a:cubicBezTo>
                    <a:pt x="0" y="471"/>
                    <a:pt x="311" y="502"/>
                    <a:pt x="435" y="502"/>
                  </a:cubicBezTo>
                  <a:lnTo>
                    <a:pt x="838" y="502"/>
                  </a:lnTo>
                  <a:cubicBezTo>
                    <a:pt x="1117" y="502"/>
                    <a:pt x="1365" y="409"/>
                    <a:pt x="1582" y="222"/>
                  </a:cubicBezTo>
                  <a:cubicBezTo>
                    <a:pt x="1737" y="36"/>
                    <a:pt x="1427" y="5"/>
                    <a:pt x="1303" y="5"/>
                  </a:cubicBezTo>
                  <a:lnTo>
                    <a:pt x="900" y="5"/>
                  </a:lnTo>
                  <a:cubicBezTo>
                    <a:pt x="874" y="2"/>
                    <a:pt x="848" y="1"/>
                    <a:pt x="8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4162;p60"/>
            <p:cNvSpPr/>
            <p:nvPr/>
          </p:nvSpPr>
          <p:spPr>
            <a:xfrm>
              <a:off x="3496700" y="5002475"/>
              <a:ext cx="41900" cy="13200"/>
            </a:xfrm>
            <a:custGeom>
              <a:avLst/>
              <a:gdLst/>
              <a:ahLst/>
              <a:cxnLst/>
              <a:rect l="l" t="t" r="r" b="b"/>
              <a:pathLst>
                <a:path w="1676" h="528" extrusionOk="0">
                  <a:moveTo>
                    <a:pt x="931" y="0"/>
                  </a:moveTo>
                  <a:cubicBezTo>
                    <a:pt x="652" y="0"/>
                    <a:pt x="372" y="93"/>
                    <a:pt x="186" y="279"/>
                  </a:cubicBezTo>
                  <a:cubicBezTo>
                    <a:pt x="0" y="496"/>
                    <a:pt x="310" y="527"/>
                    <a:pt x="465" y="527"/>
                  </a:cubicBezTo>
                  <a:lnTo>
                    <a:pt x="745" y="527"/>
                  </a:lnTo>
                  <a:cubicBezTo>
                    <a:pt x="1024" y="527"/>
                    <a:pt x="1303" y="434"/>
                    <a:pt x="1489" y="248"/>
                  </a:cubicBezTo>
                  <a:cubicBezTo>
                    <a:pt x="1675" y="62"/>
                    <a:pt x="1334" y="0"/>
                    <a:pt x="1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4163;p60"/>
            <p:cNvSpPr/>
            <p:nvPr/>
          </p:nvSpPr>
          <p:spPr>
            <a:xfrm>
              <a:off x="3578900" y="5077400"/>
              <a:ext cx="60500" cy="16100"/>
            </a:xfrm>
            <a:custGeom>
              <a:avLst/>
              <a:gdLst/>
              <a:ahLst/>
              <a:cxnLst/>
              <a:rect l="l" t="t" r="r" b="b"/>
              <a:pathLst>
                <a:path w="2420" h="644" extrusionOk="0">
                  <a:moveTo>
                    <a:pt x="986" y="1"/>
                  </a:moveTo>
                  <a:cubicBezTo>
                    <a:pt x="783" y="1"/>
                    <a:pt x="593" y="41"/>
                    <a:pt x="404" y="136"/>
                  </a:cubicBezTo>
                  <a:cubicBezTo>
                    <a:pt x="310" y="198"/>
                    <a:pt x="0" y="415"/>
                    <a:pt x="279" y="477"/>
                  </a:cubicBezTo>
                  <a:lnTo>
                    <a:pt x="1241" y="632"/>
                  </a:lnTo>
                  <a:cubicBezTo>
                    <a:pt x="1307" y="640"/>
                    <a:pt x="1373" y="644"/>
                    <a:pt x="1438" y="644"/>
                  </a:cubicBezTo>
                  <a:cubicBezTo>
                    <a:pt x="1649" y="644"/>
                    <a:pt x="1851" y="603"/>
                    <a:pt x="2017" y="508"/>
                  </a:cubicBezTo>
                  <a:cubicBezTo>
                    <a:pt x="2110" y="477"/>
                    <a:pt x="2420" y="229"/>
                    <a:pt x="2172" y="167"/>
                  </a:cubicBezTo>
                  <a:lnTo>
                    <a:pt x="1179" y="12"/>
                  </a:lnTo>
                  <a:cubicBezTo>
                    <a:pt x="1113" y="5"/>
                    <a:pt x="1049" y="1"/>
                    <a:pt x="9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4164;p60"/>
            <p:cNvSpPr/>
            <p:nvPr/>
          </p:nvSpPr>
          <p:spPr>
            <a:xfrm>
              <a:off x="3682025" y="5072250"/>
              <a:ext cx="40350" cy="20975"/>
            </a:xfrm>
            <a:custGeom>
              <a:avLst/>
              <a:gdLst/>
              <a:ahLst/>
              <a:cxnLst/>
              <a:rect l="l" t="t" r="r" b="b"/>
              <a:pathLst>
                <a:path w="1614" h="839" extrusionOk="0">
                  <a:moveTo>
                    <a:pt x="838" y="1"/>
                  </a:moveTo>
                  <a:cubicBezTo>
                    <a:pt x="187" y="1"/>
                    <a:pt x="1" y="838"/>
                    <a:pt x="745" y="838"/>
                  </a:cubicBezTo>
                  <a:cubicBezTo>
                    <a:pt x="1397" y="838"/>
                    <a:pt x="1614" y="1"/>
                    <a:pt x="8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4165;p60"/>
            <p:cNvSpPr/>
            <p:nvPr/>
          </p:nvSpPr>
          <p:spPr>
            <a:xfrm>
              <a:off x="3598275" y="5025400"/>
              <a:ext cx="50425" cy="21650"/>
            </a:xfrm>
            <a:custGeom>
              <a:avLst/>
              <a:gdLst/>
              <a:ahLst/>
              <a:cxnLst/>
              <a:rect l="l" t="t" r="r" b="b"/>
              <a:pathLst>
                <a:path w="2017" h="866" extrusionOk="0">
                  <a:moveTo>
                    <a:pt x="1595" y="1"/>
                  </a:moveTo>
                  <a:cubicBezTo>
                    <a:pt x="1493" y="1"/>
                    <a:pt x="1395" y="20"/>
                    <a:pt x="1335" y="45"/>
                  </a:cubicBezTo>
                  <a:lnTo>
                    <a:pt x="559" y="231"/>
                  </a:lnTo>
                  <a:cubicBezTo>
                    <a:pt x="373" y="293"/>
                    <a:pt x="1" y="448"/>
                    <a:pt x="63" y="696"/>
                  </a:cubicBezTo>
                  <a:cubicBezTo>
                    <a:pt x="99" y="824"/>
                    <a:pt x="255" y="866"/>
                    <a:pt x="414" y="866"/>
                  </a:cubicBezTo>
                  <a:cubicBezTo>
                    <a:pt x="525" y="866"/>
                    <a:pt x="638" y="846"/>
                    <a:pt x="714" y="820"/>
                  </a:cubicBezTo>
                  <a:lnTo>
                    <a:pt x="1490" y="634"/>
                  </a:lnTo>
                  <a:cubicBezTo>
                    <a:pt x="1645" y="603"/>
                    <a:pt x="2017" y="417"/>
                    <a:pt x="1955" y="200"/>
                  </a:cubicBezTo>
                  <a:cubicBezTo>
                    <a:pt x="1917" y="48"/>
                    <a:pt x="1753" y="1"/>
                    <a:pt x="15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166;p60"/>
            <p:cNvSpPr/>
            <p:nvPr/>
          </p:nvSpPr>
          <p:spPr>
            <a:xfrm>
              <a:off x="3658775" y="4968975"/>
              <a:ext cx="40350" cy="15800"/>
            </a:xfrm>
            <a:custGeom>
              <a:avLst/>
              <a:gdLst/>
              <a:ahLst/>
              <a:cxnLst/>
              <a:rect l="l" t="t" r="r" b="b"/>
              <a:pathLst>
                <a:path w="1614" h="632" extrusionOk="0">
                  <a:moveTo>
                    <a:pt x="1270" y="0"/>
                  </a:moveTo>
                  <a:cubicBezTo>
                    <a:pt x="1083" y="0"/>
                    <a:pt x="850" y="78"/>
                    <a:pt x="745" y="99"/>
                  </a:cubicBezTo>
                  <a:lnTo>
                    <a:pt x="466" y="192"/>
                  </a:lnTo>
                  <a:cubicBezTo>
                    <a:pt x="341" y="254"/>
                    <a:pt x="0" y="410"/>
                    <a:pt x="124" y="565"/>
                  </a:cubicBezTo>
                  <a:cubicBezTo>
                    <a:pt x="173" y="613"/>
                    <a:pt x="249" y="631"/>
                    <a:pt x="336" y="631"/>
                  </a:cubicBezTo>
                  <a:cubicBezTo>
                    <a:pt x="525" y="631"/>
                    <a:pt x="762" y="545"/>
                    <a:pt x="869" y="503"/>
                  </a:cubicBezTo>
                  <a:lnTo>
                    <a:pt x="1148" y="410"/>
                  </a:lnTo>
                  <a:cubicBezTo>
                    <a:pt x="1241" y="378"/>
                    <a:pt x="1613" y="223"/>
                    <a:pt x="1489" y="68"/>
                  </a:cubicBezTo>
                  <a:cubicBezTo>
                    <a:pt x="1439" y="18"/>
                    <a:pt x="1360" y="0"/>
                    <a:pt x="12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167;p60"/>
            <p:cNvSpPr/>
            <p:nvPr/>
          </p:nvSpPr>
          <p:spPr>
            <a:xfrm>
              <a:off x="3692900" y="5006225"/>
              <a:ext cx="38025" cy="16425"/>
            </a:xfrm>
            <a:custGeom>
              <a:avLst/>
              <a:gdLst/>
              <a:ahLst/>
              <a:cxnLst/>
              <a:rect l="l" t="t" r="r" b="b"/>
              <a:pathLst>
                <a:path w="1521" h="657" extrusionOk="0">
                  <a:moveTo>
                    <a:pt x="783" y="0"/>
                  </a:moveTo>
                  <a:cubicBezTo>
                    <a:pt x="533" y="0"/>
                    <a:pt x="291" y="120"/>
                    <a:pt x="124" y="315"/>
                  </a:cubicBezTo>
                  <a:cubicBezTo>
                    <a:pt x="0" y="532"/>
                    <a:pt x="248" y="657"/>
                    <a:pt x="434" y="657"/>
                  </a:cubicBezTo>
                  <a:lnTo>
                    <a:pt x="651" y="657"/>
                  </a:lnTo>
                  <a:cubicBezTo>
                    <a:pt x="931" y="657"/>
                    <a:pt x="1210" y="564"/>
                    <a:pt x="1396" y="346"/>
                  </a:cubicBezTo>
                  <a:cubicBezTo>
                    <a:pt x="1520" y="129"/>
                    <a:pt x="1272" y="5"/>
                    <a:pt x="1086" y="5"/>
                  </a:cubicBezTo>
                  <a:lnTo>
                    <a:pt x="869" y="5"/>
                  </a:lnTo>
                  <a:cubicBezTo>
                    <a:pt x="840" y="2"/>
                    <a:pt x="812" y="0"/>
                    <a:pt x="7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168;p60"/>
            <p:cNvSpPr/>
            <p:nvPr/>
          </p:nvSpPr>
          <p:spPr>
            <a:xfrm>
              <a:off x="3744075" y="4959300"/>
              <a:ext cx="48100" cy="24325"/>
            </a:xfrm>
            <a:custGeom>
              <a:avLst/>
              <a:gdLst/>
              <a:ahLst/>
              <a:cxnLst/>
              <a:rect l="l" t="t" r="r" b="b"/>
              <a:pathLst>
                <a:path w="1924" h="973" extrusionOk="0">
                  <a:moveTo>
                    <a:pt x="953" y="1"/>
                  </a:moveTo>
                  <a:cubicBezTo>
                    <a:pt x="489" y="1"/>
                    <a:pt x="1" y="562"/>
                    <a:pt x="559" y="828"/>
                  </a:cubicBezTo>
                  <a:lnTo>
                    <a:pt x="745" y="921"/>
                  </a:lnTo>
                  <a:cubicBezTo>
                    <a:pt x="816" y="956"/>
                    <a:pt x="893" y="972"/>
                    <a:pt x="971" y="972"/>
                  </a:cubicBezTo>
                  <a:cubicBezTo>
                    <a:pt x="1435" y="972"/>
                    <a:pt x="1923" y="411"/>
                    <a:pt x="1365" y="145"/>
                  </a:cubicBezTo>
                  <a:lnTo>
                    <a:pt x="1179" y="52"/>
                  </a:lnTo>
                  <a:cubicBezTo>
                    <a:pt x="1108" y="16"/>
                    <a:pt x="1031" y="1"/>
                    <a:pt x="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169;p60"/>
            <p:cNvSpPr/>
            <p:nvPr/>
          </p:nvSpPr>
          <p:spPr>
            <a:xfrm>
              <a:off x="3751050" y="5014100"/>
              <a:ext cx="48875" cy="15525"/>
            </a:xfrm>
            <a:custGeom>
              <a:avLst/>
              <a:gdLst/>
              <a:ahLst/>
              <a:cxnLst/>
              <a:rect l="l" t="t" r="r" b="b"/>
              <a:pathLst>
                <a:path w="1955" h="621" extrusionOk="0">
                  <a:moveTo>
                    <a:pt x="1179" y="0"/>
                  </a:moveTo>
                  <a:cubicBezTo>
                    <a:pt x="776" y="0"/>
                    <a:pt x="1" y="621"/>
                    <a:pt x="745" y="621"/>
                  </a:cubicBezTo>
                  <a:cubicBezTo>
                    <a:pt x="1148" y="621"/>
                    <a:pt x="1955" y="0"/>
                    <a:pt x="1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170;p60"/>
            <p:cNvSpPr/>
            <p:nvPr/>
          </p:nvSpPr>
          <p:spPr>
            <a:xfrm>
              <a:off x="3754925" y="5063125"/>
              <a:ext cx="43450" cy="15975"/>
            </a:xfrm>
            <a:custGeom>
              <a:avLst/>
              <a:gdLst/>
              <a:ahLst/>
              <a:cxnLst/>
              <a:rect l="l" t="t" r="r" b="b"/>
              <a:pathLst>
                <a:path w="1738" h="639" extrusionOk="0">
                  <a:moveTo>
                    <a:pt x="956" y="0"/>
                  </a:moveTo>
                  <a:cubicBezTo>
                    <a:pt x="755" y="0"/>
                    <a:pt x="563" y="58"/>
                    <a:pt x="404" y="149"/>
                  </a:cubicBezTo>
                  <a:cubicBezTo>
                    <a:pt x="280" y="211"/>
                    <a:pt x="1" y="428"/>
                    <a:pt x="280" y="521"/>
                  </a:cubicBezTo>
                  <a:lnTo>
                    <a:pt x="559" y="614"/>
                  </a:lnTo>
                  <a:cubicBezTo>
                    <a:pt x="634" y="631"/>
                    <a:pt x="709" y="638"/>
                    <a:pt x="782" y="638"/>
                  </a:cubicBezTo>
                  <a:cubicBezTo>
                    <a:pt x="983" y="638"/>
                    <a:pt x="1176" y="581"/>
                    <a:pt x="1334" y="490"/>
                  </a:cubicBezTo>
                  <a:cubicBezTo>
                    <a:pt x="1459" y="428"/>
                    <a:pt x="1738" y="211"/>
                    <a:pt x="1459" y="118"/>
                  </a:cubicBezTo>
                  <a:lnTo>
                    <a:pt x="1179" y="25"/>
                  </a:lnTo>
                  <a:cubicBezTo>
                    <a:pt x="1105" y="8"/>
                    <a:pt x="1030" y="0"/>
                    <a:pt x="9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5" name="Google Shape;3927;p60"/>
          <p:cNvGrpSpPr/>
          <p:nvPr/>
        </p:nvGrpSpPr>
        <p:grpSpPr>
          <a:xfrm>
            <a:off x="57963" y="2171653"/>
            <a:ext cx="889525" cy="1423700"/>
            <a:chOff x="752175" y="129925"/>
            <a:chExt cx="889525" cy="1423700"/>
          </a:xfrm>
        </p:grpSpPr>
        <p:sp>
          <p:nvSpPr>
            <p:cNvPr id="406" name="Google Shape;3928;p60"/>
            <p:cNvSpPr/>
            <p:nvPr/>
          </p:nvSpPr>
          <p:spPr>
            <a:xfrm>
              <a:off x="889450" y="770625"/>
              <a:ext cx="208625" cy="82850"/>
            </a:xfrm>
            <a:custGeom>
              <a:avLst/>
              <a:gdLst/>
              <a:ahLst/>
              <a:cxnLst/>
              <a:rect l="l" t="t" r="r" b="b"/>
              <a:pathLst>
                <a:path w="8345" h="3314" extrusionOk="0">
                  <a:moveTo>
                    <a:pt x="3506" y="0"/>
                  </a:moveTo>
                  <a:cubicBezTo>
                    <a:pt x="3141" y="0"/>
                    <a:pt x="2777" y="24"/>
                    <a:pt x="2420" y="70"/>
                  </a:cubicBezTo>
                  <a:cubicBezTo>
                    <a:pt x="1675" y="163"/>
                    <a:pt x="1024" y="504"/>
                    <a:pt x="497" y="1032"/>
                  </a:cubicBezTo>
                  <a:cubicBezTo>
                    <a:pt x="124" y="1373"/>
                    <a:pt x="0" y="1931"/>
                    <a:pt x="155" y="2428"/>
                  </a:cubicBezTo>
                  <a:cubicBezTo>
                    <a:pt x="435" y="2986"/>
                    <a:pt x="1086" y="3141"/>
                    <a:pt x="1706" y="3203"/>
                  </a:cubicBezTo>
                  <a:cubicBezTo>
                    <a:pt x="2348" y="3286"/>
                    <a:pt x="2989" y="3313"/>
                    <a:pt x="3630" y="3313"/>
                  </a:cubicBezTo>
                  <a:cubicBezTo>
                    <a:pt x="3950" y="3313"/>
                    <a:pt x="4271" y="3306"/>
                    <a:pt x="4591" y="3296"/>
                  </a:cubicBezTo>
                  <a:cubicBezTo>
                    <a:pt x="5026" y="3265"/>
                    <a:pt x="5491" y="3234"/>
                    <a:pt x="5925" y="3141"/>
                  </a:cubicBezTo>
                  <a:cubicBezTo>
                    <a:pt x="6794" y="2955"/>
                    <a:pt x="7631" y="2552"/>
                    <a:pt x="8345" y="1993"/>
                  </a:cubicBezTo>
                  <a:lnTo>
                    <a:pt x="8314" y="970"/>
                  </a:lnTo>
                  <a:cubicBezTo>
                    <a:pt x="7197" y="318"/>
                    <a:pt x="5863" y="194"/>
                    <a:pt x="4591" y="70"/>
                  </a:cubicBezTo>
                  <a:cubicBezTo>
                    <a:pt x="4235" y="24"/>
                    <a:pt x="3870" y="0"/>
                    <a:pt x="35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3929;p60"/>
            <p:cNvSpPr/>
            <p:nvPr/>
          </p:nvSpPr>
          <p:spPr>
            <a:xfrm>
              <a:off x="1126750" y="889975"/>
              <a:ext cx="131850" cy="81800"/>
            </a:xfrm>
            <a:custGeom>
              <a:avLst/>
              <a:gdLst/>
              <a:ahLst/>
              <a:cxnLst/>
              <a:rect l="l" t="t" r="r" b="b"/>
              <a:pathLst>
                <a:path w="5274" h="3272" extrusionOk="0">
                  <a:moveTo>
                    <a:pt x="4305" y="1"/>
                  </a:moveTo>
                  <a:cubicBezTo>
                    <a:pt x="4203" y="1"/>
                    <a:pt x="4101" y="15"/>
                    <a:pt x="4002" y="42"/>
                  </a:cubicBezTo>
                  <a:cubicBezTo>
                    <a:pt x="2575" y="197"/>
                    <a:pt x="1210" y="662"/>
                    <a:pt x="0" y="1438"/>
                  </a:cubicBezTo>
                  <a:lnTo>
                    <a:pt x="466" y="2648"/>
                  </a:lnTo>
                  <a:cubicBezTo>
                    <a:pt x="939" y="3056"/>
                    <a:pt x="1547" y="3271"/>
                    <a:pt x="2154" y="3271"/>
                  </a:cubicBezTo>
                  <a:cubicBezTo>
                    <a:pt x="2423" y="3271"/>
                    <a:pt x="2691" y="3229"/>
                    <a:pt x="2947" y="3144"/>
                  </a:cubicBezTo>
                  <a:cubicBezTo>
                    <a:pt x="3816" y="2834"/>
                    <a:pt x="4498" y="2244"/>
                    <a:pt x="4932" y="1438"/>
                  </a:cubicBezTo>
                  <a:cubicBezTo>
                    <a:pt x="5118" y="1066"/>
                    <a:pt x="5274" y="569"/>
                    <a:pt x="4994" y="259"/>
                  </a:cubicBezTo>
                  <a:cubicBezTo>
                    <a:pt x="4797" y="83"/>
                    <a:pt x="4552" y="1"/>
                    <a:pt x="43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3930;p60"/>
            <p:cNvSpPr/>
            <p:nvPr/>
          </p:nvSpPr>
          <p:spPr>
            <a:xfrm>
              <a:off x="1275650" y="1035900"/>
              <a:ext cx="131850" cy="82150"/>
            </a:xfrm>
            <a:custGeom>
              <a:avLst/>
              <a:gdLst/>
              <a:ahLst/>
              <a:cxnLst/>
              <a:rect l="l" t="t" r="r" b="b"/>
              <a:pathLst>
                <a:path w="5274" h="3286" extrusionOk="0">
                  <a:moveTo>
                    <a:pt x="4273" y="1"/>
                  </a:moveTo>
                  <a:cubicBezTo>
                    <a:pt x="4182" y="1"/>
                    <a:pt x="4091" y="12"/>
                    <a:pt x="4002" y="37"/>
                  </a:cubicBezTo>
                  <a:cubicBezTo>
                    <a:pt x="2575" y="192"/>
                    <a:pt x="1210" y="688"/>
                    <a:pt x="0" y="1432"/>
                  </a:cubicBezTo>
                  <a:lnTo>
                    <a:pt x="465" y="2642"/>
                  </a:lnTo>
                  <a:cubicBezTo>
                    <a:pt x="930" y="3065"/>
                    <a:pt x="1524" y="3286"/>
                    <a:pt x="2121" y="3286"/>
                  </a:cubicBezTo>
                  <a:cubicBezTo>
                    <a:pt x="2400" y="3286"/>
                    <a:pt x="2680" y="3237"/>
                    <a:pt x="2947" y="3139"/>
                  </a:cubicBezTo>
                  <a:cubicBezTo>
                    <a:pt x="3784" y="2859"/>
                    <a:pt x="4498" y="2239"/>
                    <a:pt x="4901" y="1463"/>
                  </a:cubicBezTo>
                  <a:cubicBezTo>
                    <a:pt x="5118" y="1091"/>
                    <a:pt x="5273" y="595"/>
                    <a:pt x="4994" y="254"/>
                  </a:cubicBezTo>
                  <a:cubicBezTo>
                    <a:pt x="4788" y="93"/>
                    <a:pt x="4531" y="1"/>
                    <a:pt x="42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3931;p60"/>
            <p:cNvSpPr/>
            <p:nvPr/>
          </p:nvSpPr>
          <p:spPr>
            <a:xfrm>
              <a:off x="1242300" y="1218175"/>
              <a:ext cx="262125" cy="151900"/>
            </a:xfrm>
            <a:custGeom>
              <a:avLst/>
              <a:gdLst/>
              <a:ahLst/>
              <a:cxnLst/>
              <a:rect l="l" t="t" r="r" b="b"/>
              <a:pathLst>
                <a:path w="10485" h="6076" extrusionOk="0">
                  <a:moveTo>
                    <a:pt x="5460" y="0"/>
                  </a:moveTo>
                  <a:cubicBezTo>
                    <a:pt x="4650" y="0"/>
                    <a:pt x="3837" y="206"/>
                    <a:pt x="3102" y="624"/>
                  </a:cubicBezTo>
                  <a:cubicBezTo>
                    <a:pt x="2016" y="1121"/>
                    <a:pt x="1055" y="1772"/>
                    <a:pt x="0" y="2300"/>
                  </a:cubicBezTo>
                  <a:lnTo>
                    <a:pt x="0" y="2579"/>
                  </a:lnTo>
                  <a:cubicBezTo>
                    <a:pt x="1086" y="4068"/>
                    <a:pt x="2916" y="4781"/>
                    <a:pt x="4653" y="5401"/>
                  </a:cubicBezTo>
                  <a:cubicBezTo>
                    <a:pt x="5548" y="5727"/>
                    <a:pt x="6490" y="6076"/>
                    <a:pt x="7438" y="6076"/>
                  </a:cubicBezTo>
                  <a:cubicBezTo>
                    <a:pt x="7574" y="6076"/>
                    <a:pt x="7711" y="6068"/>
                    <a:pt x="7848" y="6053"/>
                  </a:cubicBezTo>
                  <a:cubicBezTo>
                    <a:pt x="8934" y="5960"/>
                    <a:pt x="10050" y="5308"/>
                    <a:pt x="10268" y="4192"/>
                  </a:cubicBezTo>
                  <a:cubicBezTo>
                    <a:pt x="10485" y="3044"/>
                    <a:pt x="9616" y="1989"/>
                    <a:pt x="8717" y="1276"/>
                  </a:cubicBezTo>
                  <a:cubicBezTo>
                    <a:pt x="7799" y="432"/>
                    <a:pt x="6632" y="0"/>
                    <a:pt x="54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3932;p60"/>
            <p:cNvSpPr/>
            <p:nvPr/>
          </p:nvSpPr>
          <p:spPr>
            <a:xfrm>
              <a:off x="1175250" y="781350"/>
              <a:ext cx="200550" cy="772275"/>
            </a:xfrm>
            <a:custGeom>
              <a:avLst/>
              <a:gdLst/>
              <a:ahLst/>
              <a:cxnLst/>
              <a:rect l="l" t="t" r="r" b="b"/>
              <a:pathLst>
                <a:path w="8022" h="30891" extrusionOk="0">
                  <a:moveTo>
                    <a:pt x="7472" y="1"/>
                  </a:moveTo>
                  <a:cubicBezTo>
                    <a:pt x="7206" y="1"/>
                    <a:pt x="6913" y="116"/>
                    <a:pt x="6839" y="323"/>
                  </a:cubicBezTo>
                  <a:lnTo>
                    <a:pt x="6870" y="323"/>
                  </a:lnTo>
                  <a:cubicBezTo>
                    <a:pt x="5350" y="4914"/>
                    <a:pt x="4233" y="9629"/>
                    <a:pt x="3116" y="14344"/>
                  </a:cubicBezTo>
                  <a:cubicBezTo>
                    <a:pt x="1876" y="19648"/>
                    <a:pt x="480" y="25077"/>
                    <a:pt x="15" y="30536"/>
                  </a:cubicBezTo>
                  <a:cubicBezTo>
                    <a:pt x="1" y="30783"/>
                    <a:pt x="218" y="30891"/>
                    <a:pt x="467" y="30891"/>
                  </a:cubicBezTo>
                  <a:cubicBezTo>
                    <a:pt x="780" y="30891"/>
                    <a:pt x="1145" y="30720"/>
                    <a:pt x="1162" y="30443"/>
                  </a:cubicBezTo>
                  <a:cubicBezTo>
                    <a:pt x="1597" y="25170"/>
                    <a:pt x="2930" y="19866"/>
                    <a:pt x="4140" y="14716"/>
                  </a:cubicBezTo>
                  <a:cubicBezTo>
                    <a:pt x="5257" y="9939"/>
                    <a:pt x="6373" y="5100"/>
                    <a:pt x="7924" y="448"/>
                  </a:cubicBezTo>
                  <a:cubicBezTo>
                    <a:pt x="8022" y="139"/>
                    <a:pt x="7763" y="1"/>
                    <a:pt x="74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3933;p60"/>
            <p:cNvSpPr/>
            <p:nvPr/>
          </p:nvSpPr>
          <p:spPr>
            <a:xfrm>
              <a:off x="992900" y="374550"/>
              <a:ext cx="212425" cy="1178375"/>
            </a:xfrm>
            <a:custGeom>
              <a:avLst/>
              <a:gdLst/>
              <a:ahLst/>
              <a:cxnLst/>
              <a:rect l="l" t="t" r="r" b="b"/>
              <a:pathLst>
                <a:path w="8497" h="47135" extrusionOk="0">
                  <a:moveTo>
                    <a:pt x="799" y="1"/>
                  </a:moveTo>
                  <a:cubicBezTo>
                    <a:pt x="445" y="1"/>
                    <a:pt x="0" y="225"/>
                    <a:pt x="81" y="528"/>
                  </a:cubicBezTo>
                  <a:cubicBezTo>
                    <a:pt x="3989" y="15727"/>
                    <a:pt x="6409" y="31268"/>
                    <a:pt x="7340" y="46932"/>
                  </a:cubicBezTo>
                  <a:cubicBezTo>
                    <a:pt x="7350" y="47074"/>
                    <a:pt x="7498" y="47135"/>
                    <a:pt x="7683" y="47135"/>
                  </a:cubicBezTo>
                  <a:cubicBezTo>
                    <a:pt x="8026" y="47135"/>
                    <a:pt x="8497" y="46924"/>
                    <a:pt x="8456" y="46622"/>
                  </a:cubicBezTo>
                  <a:cubicBezTo>
                    <a:pt x="7526" y="30957"/>
                    <a:pt x="5106" y="15417"/>
                    <a:pt x="1198" y="217"/>
                  </a:cubicBezTo>
                  <a:cubicBezTo>
                    <a:pt x="1154" y="66"/>
                    <a:pt x="990"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3934;p60"/>
            <p:cNvSpPr/>
            <p:nvPr/>
          </p:nvSpPr>
          <p:spPr>
            <a:xfrm>
              <a:off x="1183350" y="444925"/>
              <a:ext cx="458350" cy="411100"/>
            </a:xfrm>
            <a:custGeom>
              <a:avLst/>
              <a:gdLst/>
              <a:ahLst/>
              <a:cxnLst/>
              <a:rect l="l" t="t" r="r" b="b"/>
              <a:pathLst>
                <a:path w="18334" h="16444" extrusionOk="0">
                  <a:moveTo>
                    <a:pt x="7724" y="0"/>
                  </a:moveTo>
                  <a:cubicBezTo>
                    <a:pt x="6389" y="0"/>
                    <a:pt x="4964" y="349"/>
                    <a:pt x="4250" y="1435"/>
                  </a:cubicBezTo>
                  <a:cubicBezTo>
                    <a:pt x="4140" y="1595"/>
                    <a:pt x="4044" y="1774"/>
                    <a:pt x="3949" y="1954"/>
                  </a:cubicBezTo>
                  <a:lnTo>
                    <a:pt x="3949" y="1954"/>
                  </a:lnTo>
                  <a:cubicBezTo>
                    <a:pt x="1910" y="3337"/>
                    <a:pt x="599" y="5656"/>
                    <a:pt x="187" y="8073"/>
                  </a:cubicBezTo>
                  <a:cubicBezTo>
                    <a:pt x="32" y="8941"/>
                    <a:pt x="1" y="9965"/>
                    <a:pt x="590" y="10648"/>
                  </a:cubicBezTo>
                  <a:cubicBezTo>
                    <a:pt x="962" y="11020"/>
                    <a:pt x="1459" y="11268"/>
                    <a:pt x="1862" y="11640"/>
                  </a:cubicBezTo>
                  <a:cubicBezTo>
                    <a:pt x="2482" y="12230"/>
                    <a:pt x="2730" y="13129"/>
                    <a:pt x="3196" y="13874"/>
                  </a:cubicBezTo>
                  <a:cubicBezTo>
                    <a:pt x="4561" y="16014"/>
                    <a:pt x="7538" y="16324"/>
                    <a:pt x="10082" y="16417"/>
                  </a:cubicBezTo>
                  <a:cubicBezTo>
                    <a:pt x="10420" y="16431"/>
                    <a:pt x="10766" y="16444"/>
                    <a:pt x="11113" y="16444"/>
                  </a:cubicBezTo>
                  <a:cubicBezTo>
                    <a:pt x="12295" y="16444"/>
                    <a:pt x="13490" y="16299"/>
                    <a:pt x="14425" y="15580"/>
                  </a:cubicBezTo>
                  <a:cubicBezTo>
                    <a:pt x="14983" y="15114"/>
                    <a:pt x="15479" y="14556"/>
                    <a:pt x="15852" y="13936"/>
                  </a:cubicBezTo>
                  <a:cubicBezTo>
                    <a:pt x="16379" y="13191"/>
                    <a:pt x="16844" y="12385"/>
                    <a:pt x="17216" y="11547"/>
                  </a:cubicBezTo>
                  <a:cubicBezTo>
                    <a:pt x="18333" y="8879"/>
                    <a:pt x="17620" y="5622"/>
                    <a:pt x="15728" y="3451"/>
                  </a:cubicBezTo>
                  <a:cubicBezTo>
                    <a:pt x="13866" y="1249"/>
                    <a:pt x="10951" y="101"/>
                    <a:pt x="8066" y="8"/>
                  </a:cubicBezTo>
                  <a:cubicBezTo>
                    <a:pt x="7953" y="3"/>
                    <a:pt x="7839" y="0"/>
                    <a:pt x="77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3935;p60"/>
            <p:cNvSpPr/>
            <p:nvPr/>
          </p:nvSpPr>
          <p:spPr>
            <a:xfrm>
              <a:off x="1352400" y="596025"/>
              <a:ext cx="124125" cy="106425"/>
            </a:xfrm>
            <a:custGeom>
              <a:avLst/>
              <a:gdLst/>
              <a:ahLst/>
              <a:cxnLst/>
              <a:rect l="l" t="t" r="r" b="b"/>
              <a:pathLst>
                <a:path w="4965" h="4257" extrusionOk="0">
                  <a:moveTo>
                    <a:pt x="2486" y="0"/>
                  </a:moveTo>
                  <a:cubicBezTo>
                    <a:pt x="2055" y="0"/>
                    <a:pt x="1650" y="273"/>
                    <a:pt x="1056" y="478"/>
                  </a:cubicBezTo>
                  <a:cubicBezTo>
                    <a:pt x="776" y="540"/>
                    <a:pt x="528" y="695"/>
                    <a:pt x="342" y="912"/>
                  </a:cubicBezTo>
                  <a:cubicBezTo>
                    <a:pt x="63" y="1316"/>
                    <a:pt x="1" y="1812"/>
                    <a:pt x="187" y="2246"/>
                  </a:cubicBezTo>
                  <a:cubicBezTo>
                    <a:pt x="404" y="2960"/>
                    <a:pt x="900" y="3580"/>
                    <a:pt x="1552" y="3921"/>
                  </a:cubicBezTo>
                  <a:cubicBezTo>
                    <a:pt x="1943" y="4144"/>
                    <a:pt x="2389" y="4256"/>
                    <a:pt x="2838" y="4256"/>
                  </a:cubicBezTo>
                  <a:cubicBezTo>
                    <a:pt x="3138" y="4256"/>
                    <a:pt x="3438" y="4207"/>
                    <a:pt x="3723" y="4107"/>
                  </a:cubicBezTo>
                  <a:cubicBezTo>
                    <a:pt x="3909" y="4076"/>
                    <a:pt x="4064" y="3983"/>
                    <a:pt x="4220" y="3859"/>
                  </a:cubicBezTo>
                  <a:cubicBezTo>
                    <a:pt x="4344" y="3735"/>
                    <a:pt x="4468" y="3580"/>
                    <a:pt x="4530" y="3425"/>
                  </a:cubicBezTo>
                  <a:cubicBezTo>
                    <a:pt x="4902" y="2835"/>
                    <a:pt x="4964" y="2091"/>
                    <a:pt x="4778" y="1409"/>
                  </a:cubicBezTo>
                  <a:cubicBezTo>
                    <a:pt x="4561" y="757"/>
                    <a:pt x="3940" y="292"/>
                    <a:pt x="3227" y="261"/>
                  </a:cubicBezTo>
                  <a:lnTo>
                    <a:pt x="3196" y="261"/>
                  </a:lnTo>
                  <a:cubicBezTo>
                    <a:pt x="2933" y="72"/>
                    <a:pt x="2706" y="0"/>
                    <a:pt x="2486" y="0"/>
                  </a:cubicBezTo>
                  <a:close/>
                </a:path>
              </a:pathLst>
            </a:custGeom>
            <a:solidFill>
              <a:srgbClr val="F0F2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3936;p60"/>
            <p:cNvSpPr/>
            <p:nvPr/>
          </p:nvSpPr>
          <p:spPr>
            <a:xfrm>
              <a:off x="1409550" y="452250"/>
              <a:ext cx="60750" cy="172375"/>
            </a:xfrm>
            <a:custGeom>
              <a:avLst/>
              <a:gdLst/>
              <a:ahLst/>
              <a:cxnLst/>
              <a:rect l="l" t="t" r="r" b="b"/>
              <a:pathLst>
                <a:path w="2430" h="6895" extrusionOk="0">
                  <a:moveTo>
                    <a:pt x="2336" y="1"/>
                  </a:moveTo>
                  <a:cubicBezTo>
                    <a:pt x="2183" y="1"/>
                    <a:pt x="1894" y="58"/>
                    <a:pt x="1872" y="149"/>
                  </a:cubicBezTo>
                  <a:cubicBezTo>
                    <a:pt x="1623" y="2476"/>
                    <a:pt x="972" y="4740"/>
                    <a:pt x="10" y="6849"/>
                  </a:cubicBezTo>
                  <a:cubicBezTo>
                    <a:pt x="0" y="6880"/>
                    <a:pt x="52" y="6894"/>
                    <a:pt x="128" y="6894"/>
                  </a:cubicBezTo>
                  <a:cubicBezTo>
                    <a:pt x="279" y="6894"/>
                    <a:pt x="527" y="6839"/>
                    <a:pt x="569" y="6756"/>
                  </a:cubicBezTo>
                  <a:cubicBezTo>
                    <a:pt x="1530" y="4616"/>
                    <a:pt x="2182" y="2352"/>
                    <a:pt x="2430" y="25"/>
                  </a:cubicBezTo>
                  <a:cubicBezTo>
                    <a:pt x="2430" y="9"/>
                    <a:pt x="2392" y="1"/>
                    <a:pt x="2336" y="1"/>
                  </a:cubicBezTo>
                  <a:close/>
                </a:path>
              </a:pathLst>
            </a:custGeom>
            <a:solidFill>
              <a:srgbClr val="F0F2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3937;p60"/>
            <p:cNvSpPr/>
            <p:nvPr/>
          </p:nvSpPr>
          <p:spPr>
            <a:xfrm>
              <a:off x="1424600" y="480875"/>
              <a:ext cx="136750" cy="144425"/>
            </a:xfrm>
            <a:custGeom>
              <a:avLst/>
              <a:gdLst/>
              <a:ahLst/>
              <a:cxnLst/>
              <a:rect l="l" t="t" r="r" b="b"/>
              <a:pathLst>
                <a:path w="5470" h="5777" extrusionOk="0">
                  <a:moveTo>
                    <a:pt x="5252" y="1"/>
                  </a:moveTo>
                  <a:cubicBezTo>
                    <a:pt x="5114" y="1"/>
                    <a:pt x="4932" y="55"/>
                    <a:pt x="4868" y="152"/>
                  </a:cubicBezTo>
                  <a:cubicBezTo>
                    <a:pt x="3596" y="2199"/>
                    <a:pt x="2014" y="4060"/>
                    <a:pt x="153" y="5580"/>
                  </a:cubicBezTo>
                  <a:cubicBezTo>
                    <a:pt x="0" y="5714"/>
                    <a:pt x="153" y="5777"/>
                    <a:pt x="329" y="5777"/>
                  </a:cubicBezTo>
                  <a:cubicBezTo>
                    <a:pt x="439" y="5777"/>
                    <a:pt x="558" y="5752"/>
                    <a:pt x="618" y="5704"/>
                  </a:cubicBezTo>
                  <a:lnTo>
                    <a:pt x="618" y="5673"/>
                  </a:lnTo>
                  <a:cubicBezTo>
                    <a:pt x="2479" y="4091"/>
                    <a:pt x="4092" y="2230"/>
                    <a:pt x="5395" y="152"/>
                  </a:cubicBezTo>
                  <a:cubicBezTo>
                    <a:pt x="5470" y="48"/>
                    <a:pt x="5379" y="1"/>
                    <a:pt x="5252" y="1"/>
                  </a:cubicBezTo>
                  <a:close/>
                </a:path>
              </a:pathLst>
            </a:custGeom>
            <a:solidFill>
              <a:srgbClr val="F0F2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3938;p60"/>
            <p:cNvSpPr/>
            <p:nvPr/>
          </p:nvSpPr>
          <p:spPr>
            <a:xfrm>
              <a:off x="1438600" y="551750"/>
              <a:ext cx="182975" cy="87975"/>
            </a:xfrm>
            <a:custGeom>
              <a:avLst/>
              <a:gdLst/>
              <a:ahLst/>
              <a:cxnLst/>
              <a:rect l="l" t="t" r="r" b="b"/>
              <a:pathLst>
                <a:path w="7319" h="3519" extrusionOk="0">
                  <a:moveTo>
                    <a:pt x="7209" y="1"/>
                  </a:moveTo>
                  <a:cubicBezTo>
                    <a:pt x="7078" y="1"/>
                    <a:pt x="6839" y="48"/>
                    <a:pt x="6758" y="109"/>
                  </a:cubicBezTo>
                  <a:cubicBezTo>
                    <a:pt x="4897" y="1660"/>
                    <a:pt x="2664" y="2776"/>
                    <a:pt x="306" y="3366"/>
                  </a:cubicBezTo>
                  <a:cubicBezTo>
                    <a:pt x="41" y="3414"/>
                    <a:pt x="1" y="3519"/>
                    <a:pt x="157" y="3519"/>
                  </a:cubicBezTo>
                  <a:cubicBezTo>
                    <a:pt x="202" y="3519"/>
                    <a:pt x="262" y="3510"/>
                    <a:pt x="337" y="3490"/>
                  </a:cubicBezTo>
                  <a:cubicBezTo>
                    <a:pt x="2881" y="2900"/>
                    <a:pt x="5269" y="1722"/>
                    <a:pt x="7286" y="47"/>
                  </a:cubicBezTo>
                  <a:cubicBezTo>
                    <a:pt x="7318" y="14"/>
                    <a:pt x="7279" y="1"/>
                    <a:pt x="7209" y="1"/>
                  </a:cubicBezTo>
                  <a:close/>
                </a:path>
              </a:pathLst>
            </a:custGeom>
            <a:solidFill>
              <a:srgbClr val="F0F2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3939;p60"/>
            <p:cNvSpPr/>
            <p:nvPr/>
          </p:nvSpPr>
          <p:spPr>
            <a:xfrm>
              <a:off x="1444700" y="648050"/>
              <a:ext cx="193850" cy="22750"/>
            </a:xfrm>
            <a:custGeom>
              <a:avLst/>
              <a:gdLst/>
              <a:ahLst/>
              <a:cxnLst/>
              <a:rect l="l" t="t" r="r" b="b"/>
              <a:pathLst>
                <a:path w="7754" h="910" extrusionOk="0">
                  <a:moveTo>
                    <a:pt x="7615" y="0"/>
                  </a:moveTo>
                  <a:cubicBezTo>
                    <a:pt x="7490" y="0"/>
                    <a:pt x="7281" y="36"/>
                    <a:pt x="7228" y="72"/>
                  </a:cubicBezTo>
                  <a:cubicBezTo>
                    <a:pt x="6446" y="497"/>
                    <a:pt x="5402" y="662"/>
                    <a:pt x="4324" y="662"/>
                  </a:cubicBezTo>
                  <a:cubicBezTo>
                    <a:pt x="2964" y="662"/>
                    <a:pt x="1548" y="401"/>
                    <a:pt x="528" y="72"/>
                  </a:cubicBezTo>
                  <a:cubicBezTo>
                    <a:pt x="341" y="72"/>
                    <a:pt x="155" y="134"/>
                    <a:pt x="0" y="258"/>
                  </a:cubicBezTo>
                  <a:cubicBezTo>
                    <a:pt x="1166" y="652"/>
                    <a:pt x="2547" y="910"/>
                    <a:pt x="3917" y="910"/>
                  </a:cubicBezTo>
                  <a:cubicBezTo>
                    <a:pt x="5245" y="910"/>
                    <a:pt x="6563" y="667"/>
                    <a:pt x="7662" y="72"/>
                  </a:cubicBezTo>
                  <a:cubicBezTo>
                    <a:pt x="7754" y="20"/>
                    <a:pt x="7707" y="0"/>
                    <a:pt x="7615" y="0"/>
                  </a:cubicBezTo>
                  <a:close/>
                </a:path>
              </a:pathLst>
            </a:custGeom>
            <a:solidFill>
              <a:srgbClr val="F0F2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3940;p60"/>
            <p:cNvSpPr/>
            <p:nvPr/>
          </p:nvSpPr>
          <p:spPr>
            <a:xfrm>
              <a:off x="1440200" y="669450"/>
              <a:ext cx="186775" cy="108575"/>
            </a:xfrm>
            <a:custGeom>
              <a:avLst/>
              <a:gdLst/>
              <a:ahLst/>
              <a:cxnLst/>
              <a:rect l="l" t="t" r="r" b="b"/>
              <a:pathLst>
                <a:path w="7471" h="4343" extrusionOk="0">
                  <a:moveTo>
                    <a:pt x="482" y="0"/>
                  </a:moveTo>
                  <a:cubicBezTo>
                    <a:pt x="275" y="0"/>
                    <a:pt x="1" y="153"/>
                    <a:pt x="118" y="271"/>
                  </a:cubicBezTo>
                  <a:cubicBezTo>
                    <a:pt x="1948" y="2194"/>
                    <a:pt x="4275" y="3590"/>
                    <a:pt x="6849" y="4334"/>
                  </a:cubicBezTo>
                  <a:cubicBezTo>
                    <a:pt x="6866" y="4340"/>
                    <a:pt x="6885" y="4342"/>
                    <a:pt x="6905" y="4342"/>
                  </a:cubicBezTo>
                  <a:cubicBezTo>
                    <a:pt x="7112" y="4342"/>
                    <a:pt x="7470" y="4078"/>
                    <a:pt x="7160" y="3993"/>
                  </a:cubicBezTo>
                  <a:cubicBezTo>
                    <a:pt x="4678" y="3280"/>
                    <a:pt x="2445" y="1915"/>
                    <a:pt x="646" y="54"/>
                  </a:cubicBezTo>
                  <a:cubicBezTo>
                    <a:pt x="608" y="16"/>
                    <a:pt x="548" y="0"/>
                    <a:pt x="482" y="0"/>
                  </a:cubicBezTo>
                  <a:close/>
                </a:path>
              </a:pathLst>
            </a:custGeom>
            <a:solidFill>
              <a:srgbClr val="F0F2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3941;p60"/>
            <p:cNvSpPr/>
            <p:nvPr/>
          </p:nvSpPr>
          <p:spPr>
            <a:xfrm>
              <a:off x="1412125" y="681825"/>
              <a:ext cx="29500" cy="185950"/>
            </a:xfrm>
            <a:custGeom>
              <a:avLst/>
              <a:gdLst/>
              <a:ahLst/>
              <a:cxnLst/>
              <a:rect l="l" t="t" r="r" b="b"/>
              <a:pathLst>
                <a:path w="1180" h="7438" extrusionOk="0">
                  <a:moveTo>
                    <a:pt x="1087" y="0"/>
                  </a:moveTo>
                  <a:cubicBezTo>
                    <a:pt x="928" y="0"/>
                    <a:pt x="621" y="64"/>
                    <a:pt x="621" y="179"/>
                  </a:cubicBezTo>
                  <a:cubicBezTo>
                    <a:pt x="497" y="1451"/>
                    <a:pt x="435" y="2723"/>
                    <a:pt x="373" y="3994"/>
                  </a:cubicBezTo>
                  <a:cubicBezTo>
                    <a:pt x="342" y="4956"/>
                    <a:pt x="0" y="6538"/>
                    <a:pt x="342" y="7406"/>
                  </a:cubicBezTo>
                  <a:cubicBezTo>
                    <a:pt x="342" y="7437"/>
                    <a:pt x="435" y="7437"/>
                    <a:pt x="466" y="7437"/>
                  </a:cubicBezTo>
                  <a:lnTo>
                    <a:pt x="528" y="7437"/>
                  </a:lnTo>
                  <a:cubicBezTo>
                    <a:pt x="652" y="7437"/>
                    <a:pt x="1148" y="7220"/>
                    <a:pt x="900" y="7220"/>
                  </a:cubicBezTo>
                  <a:cubicBezTo>
                    <a:pt x="714" y="7220"/>
                    <a:pt x="1117" y="551"/>
                    <a:pt x="1179" y="24"/>
                  </a:cubicBezTo>
                  <a:cubicBezTo>
                    <a:pt x="1179" y="8"/>
                    <a:pt x="1142" y="0"/>
                    <a:pt x="1087" y="0"/>
                  </a:cubicBezTo>
                  <a:close/>
                </a:path>
              </a:pathLst>
            </a:custGeom>
            <a:solidFill>
              <a:srgbClr val="F0F2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3942;p60"/>
            <p:cNvSpPr/>
            <p:nvPr/>
          </p:nvSpPr>
          <p:spPr>
            <a:xfrm>
              <a:off x="1322325" y="679475"/>
              <a:ext cx="99750" cy="176150"/>
            </a:xfrm>
            <a:custGeom>
              <a:avLst/>
              <a:gdLst/>
              <a:ahLst/>
              <a:cxnLst/>
              <a:rect l="l" t="t" r="r" b="b"/>
              <a:pathLst>
                <a:path w="3990" h="7046" extrusionOk="0">
                  <a:moveTo>
                    <a:pt x="3790" y="0"/>
                  </a:moveTo>
                  <a:cubicBezTo>
                    <a:pt x="3648" y="0"/>
                    <a:pt x="3457" y="50"/>
                    <a:pt x="3406" y="118"/>
                  </a:cubicBezTo>
                  <a:cubicBezTo>
                    <a:pt x="1979" y="2227"/>
                    <a:pt x="832" y="4523"/>
                    <a:pt x="25" y="6942"/>
                  </a:cubicBezTo>
                  <a:cubicBezTo>
                    <a:pt x="1" y="7015"/>
                    <a:pt x="72" y="7045"/>
                    <a:pt x="172" y="7045"/>
                  </a:cubicBezTo>
                  <a:cubicBezTo>
                    <a:pt x="326" y="7045"/>
                    <a:pt x="546" y="6974"/>
                    <a:pt x="584" y="6880"/>
                  </a:cubicBezTo>
                  <a:cubicBezTo>
                    <a:pt x="1390" y="4492"/>
                    <a:pt x="2507" y="2196"/>
                    <a:pt x="3934" y="118"/>
                  </a:cubicBezTo>
                  <a:cubicBezTo>
                    <a:pt x="3990" y="34"/>
                    <a:pt x="3907" y="0"/>
                    <a:pt x="3790" y="0"/>
                  </a:cubicBezTo>
                  <a:close/>
                </a:path>
              </a:pathLst>
            </a:custGeom>
            <a:solidFill>
              <a:srgbClr val="F0F2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3943;p60"/>
            <p:cNvSpPr/>
            <p:nvPr/>
          </p:nvSpPr>
          <p:spPr>
            <a:xfrm>
              <a:off x="1235800" y="672300"/>
              <a:ext cx="167100" cy="152250"/>
            </a:xfrm>
            <a:custGeom>
              <a:avLst/>
              <a:gdLst/>
              <a:ahLst/>
              <a:cxnLst/>
              <a:rect l="l" t="t" r="r" b="b"/>
              <a:pathLst>
                <a:path w="6684" h="6090" extrusionOk="0">
                  <a:moveTo>
                    <a:pt x="6530" y="0"/>
                  </a:moveTo>
                  <a:cubicBezTo>
                    <a:pt x="6404" y="0"/>
                    <a:pt x="6206" y="43"/>
                    <a:pt x="6154" y="95"/>
                  </a:cubicBezTo>
                  <a:cubicBezTo>
                    <a:pt x="3703" y="1584"/>
                    <a:pt x="1594" y="3631"/>
                    <a:pt x="12" y="6050"/>
                  </a:cubicBezTo>
                  <a:cubicBezTo>
                    <a:pt x="0" y="6074"/>
                    <a:pt x="67" y="6089"/>
                    <a:pt x="159" y="6089"/>
                  </a:cubicBezTo>
                  <a:cubicBezTo>
                    <a:pt x="305" y="6089"/>
                    <a:pt x="513" y="6052"/>
                    <a:pt x="570" y="5957"/>
                  </a:cubicBezTo>
                  <a:cubicBezTo>
                    <a:pt x="2121" y="3569"/>
                    <a:pt x="4169" y="1584"/>
                    <a:pt x="6588" y="95"/>
                  </a:cubicBezTo>
                  <a:cubicBezTo>
                    <a:pt x="6684" y="26"/>
                    <a:pt x="6629" y="0"/>
                    <a:pt x="6530" y="0"/>
                  </a:cubicBezTo>
                  <a:close/>
                </a:path>
              </a:pathLst>
            </a:custGeom>
            <a:solidFill>
              <a:srgbClr val="F0F2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3944;p60"/>
            <p:cNvSpPr/>
            <p:nvPr/>
          </p:nvSpPr>
          <p:spPr>
            <a:xfrm>
              <a:off x="1179825" y="647450"/>
              <a:ext cx="208550" cy="89800"/>
            </a:xfrm>
            <a:custGeom>
              <a:avLst/>
              <a:gdLst/>
              <a:ahLst/>
              <a:cxnLst/>
              <a:rect l="l" t="t" r="r" b="b"/>
              <a:pathLst>
                <a:path w="8342" h="3592" extrusionOk="0">
                  <a:moveTo>
                    <a:pt x="8012" y="1"/>
                  </a:moveTo>
                  <a:cubicBezTo>
                    <a:pt x="7996" y="1"/>
                    <a:pt x="7978" y="2"/>
                    <a:pt x="7959" y="3"/>
                  </a:cubicBezTo>
                  <a:cubicBezTo>
                    <a:pt x="5043" y="251"/>
                    <a:pt x="2313" y="1461"/>
                    <a:pt x="142" y="3415"/>
                  </a:cubicBezTo>
                  <a:cubicBezTo>
                    <a:pt x="0" y="3539"/>
                    <a:pt x="121" y="3592"/>
                    <a:pt x="273" y="3592"/>
                  </a:cubicBezTo>
                  <a:cubicBezTo>
                    <a:pt x="389" y="3592"/>
                    <a:pt x="523" y="3562"/>
                    <a:pt x="576" y="3508"/>
                  </a:cubicBezTo>
                  <a:cubicBezTo>
                    <a:pt x="2592" y="1678"/>
                    <a:pt x="5167" y="530"/>
                    <a:pt x="7897" y="313"/>
                  </a:cubicBezTo>
                  <a:cubicBezTo>
                    <a:pt x="8133" y="284"/>
                    <a:pt x="8341" y="1"/>
                    <a:pt x="8012" y="1"/>
                  </a:cubicBezTo>
                  <a:close/>
                </a:path>
              </a:pathLst>
            </a:custGeom>
            <a:solidFill>
              <a:srgbClr val="F0F2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3945;p60"/>
            <p:cNvSpPr/>
            <p:nvPr/>
          </p:nvSpPr>
          <p:spPr>
            <a:xfrm>
              <a:off x="1169450" y="626175"/>
              <a:ext cx="215150" cy="44475"/>
            </a:xfrm>
            <a:custGeom>
              <a:avLst/>
              <a:gdLst/>
              <a:ahLst/>
              <a:cxnLst/>
              <a:rect l="l" t="t" r="r" b="b"/>
              <a:pathLst>
                <a:path w="8606" h="1779" extrusionOk="0">
                  <a:moveTo>
                    <a:pt x="5293" y="1"/>
                  </a:moveTo>
                  <a:cubicBezTo>
                    <a:pt x="3486" y="1"/>
                    <a:pt x="1741" y="372"/>
                    <a:pt x="216" y="1536"/>
                  </a:cubicBezTo>
                  <a:cubicBezTo>
                    <a:pt x="0" y="1687"/>
                    <a:pt x="174" y="1778"/>
                    <a:pt x="362" y="1778"/>
                  </a:cubicBezTo>
                  <a:cubicBezTo>
                    <a:pt x="445" y="1778"/>
                    <a:pt x="531" y="1760"/>
                    <a:pt x="588" y="1723"/>
                  </a:cubicBezTo>
                  <a:cubicBezTo>
                    <a:pt x="1982" y="667"/>
                    <a:pt x="3556" y="340"/>
                    <a:pt x="5185" y="340"/>
                  </a:cubicBezTo>
                  <a:cubicBezTo>
                    <a:pt x="6093" y="340"/>
                    <a:pt x="7018" y="442"/>
                    <a:pt x="7939" y="575"/>
                  </a:cubicBezTo>
                  <a:cubicBezTo>
                    <a:pt x="7948" y="576"/>
                    <a:pt x="7958" y="577"/>
                    <a:pt x="7968" y="577"/>
                  </a:cubicBezTo>
                  <a:cubicBezTo>
                    <a:pt x="8171" y="577"/>
                    <a:pt x="8606" y="294"/>
                    <a:pt x="8281" y="265"/>
                  </a:cubicBezTo>
                  <a:cubicBezTo>
                    <a:pt x="7284" y="111"/>
                    <a:pt x="6280" y="1"/>
                    <a:pt x="5293" y="1"/>
                  </a:cubicBezTo>
                  <a:close/>
                </a:path>
              </a:pathLst>
            </a:custGeom>
            <a:solidFill>
              <a:srgbClr val="F0F2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3946;p60"/>
            <p:cNvSpPr/>
            <p:nvPr/>
          </p:nvSpPr>
          <p:spPr>
            <a:xfrm>
              <a:off x="1190875" y="562150"/>
              <a:ext cx="207375" cy="67800"/>
            </a:xfrm>
            <a:custGeom>
              <a:avLst/>
              <a:gdLst/>
              <a:ahLst/>
              <a:cxnLst/>
              <a:rect l="l" t="t" r="r" b="b"/>
              <a:pathLst>
                <a:path w="8295" h="2712" extrusionOk="0">
                  <a:moveTo>
                    <a:pt x="2304" y="1"/>
                  </a:moveTo>
                  <a:cubicBezTo>
                    <a:pt x="1631" y="1"/>
                    <a:pt x="954" y="83"/>
                    <a:pt x="289" y="251"/>
                  </a:cubicBezTo>
                  <a:cubicBezTo>
                    <a:pt x="0" y="330"/>
                    <a:pt x="0" y="520"/>
                    <a:pt x="214" y="520"/>
                  </a:cubicBezTo>
                  <a:cubicBezTo>
                    <a:pt x="253" y="520"/>
                    <a:pt x="299" y="513"/>
                    <a:pt x="351" y="499"/>
                  </a:cubicBezTo>
                  <a:cubicBezTo>
                    <a:pt x="936" y="362"/>
                    <a:pt x="1528" y="294"/>
                    <a:pt x="2116" y="294"/>
                  </a:cubicBezTo>
                  <a:cubicBezTo>
                    <a:pt x="4181" y="294"/>
                    <a:pt x="6199" y="1125"/>
                    <a:pt x="7672" y="2671"/>
                  </a:cubicBezTo>
                  <a:cubicBezTo>
                    <a:pt x="7700" y="2699"/>
                    <a:pt x="7750" y="2711"/>
                    <a:pt x="7808" y="2711"/>
                  </a:cubicBezTo>
                  <a:cubicBezTo>
                    <a:pt x="8003" y="2711"/>
                    <a:pt x="8295" y="2573"/>
                    <a:pt x="8199" y="2453"/>
                  </a:cubicBezTo>
                  <a:cubicBezTo>
                    <a:pt x="6634" y="865"/>
                    <a:pt x="4489" y="1"/>
                    <a:pt x="2304" y="1"/>
                  </a:cubicBezTo>
                  <a:close/>
                </a:path>
              </a:pathLst>
            </a:custGeom>
            <a:solidFill>
              <a:srgbClr val="F0F2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3947;p60"/>
            <p:cNvSpPr/>
            <p:nvPr/>
          </p:nvSpPr>
          <p:spPr>
            <a:xfrm>
              <a:off x="1323225" y="427825"/>
              <a:ext cx="82450" cy="194600"/>
            </a:xfrm>
            <a:custGeom>
              <a:avLst/>
              <a:gdLst/>
              <a:ahLst/>
              <a:cxnLst/>
              <a:rect l="l" t="t" r="r" b="b"/>
              <a:pathLst>
                <a:path w="3298" h="7784" extrusionOk="0">
                  <a:moveTo>
                    <a:pt x="454" y="0"/>
                  </a:moveTo>
                  <a:cubicBezTo>
                    <a:pt x="250" y="0"/>
                    <a:pt x="0" y="153"/>
                    <a:pt x="113" y="289"/>
                  </a:cubicBezTo>
                  <a:cubicBezTo>
                    <a:pt x="1695" y="2429"/>
                    <a:pt x="2595" y="5004"/>
                    <a:pt x="2719" y="7671"/>
                  </a:cubicBezTo>
                  <a:cubicBezTo>
                    <a:pt x="2719" y="7749"/>
                    <a:pt x="2795" y="7783"/>
                    <a:pt x="2891" y="7783"/>
                  </a:cubicBezTo>
                  <a:cubicBezTo>
                    <a:pt x="3062" y="7783"/>
                    <a:pt x="3297" y="7675"/>
                    <a:pt x="3277" y="7516"/>
                  </a:cubicBezTo>
                  <a:lnTo>
                    <a:pt x="3277" y="7485"/>
                  </a:lnTo>
                  <a:cubicBezTo>
                    <a:pt x="3153" y="4818"/>
                    <a:pt x="2223" y="2212"/>
                    <a:pt x="641" y="72"/>
                  </a:cubicBezTo>
                  <a:cubicBezTo>
                    <a:pt x="599" y="21"/>
                    <a:pt x="530" y="0"/>
                    <a:pt x="454" y="0"/>
                  </a:cubicBezTo>
                  <a:close/>
                </a:path>
              </a:pathLst>
            </a:custGeom>
            <a:solidFill>
              <a:srgbClr val="F0F2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3948;p60"/>
            <p:cNvSpPr/>
            <p:nvPr/>
          </p:nvSpPr>
          <p:spPr>
            <a:xfrm>
              <a:off x="1432750" y="673050"/>
              <a:ext cx="123750" cy="167850"/>
            </a:xfrm>
            <a:custGeom>
              <a:avLst/>
              <a:gdLst/>
              <a:ahLst/>
              <a:cxnLst/>
              <a:rect l="l" t="t" r="r" b="b"/>
              <a:pathLst>
                <a:path w="4950" h="6714" extrusionOk="0">
                  <a:moveTo>
                    <a:pt x="462" y="0"/>
                  </a:moveTo>
                  <a:cubicBezTo>
                    <a:pt x="282" y="0"/>
                    <a:pt x="0" y="110"/>
                    <a:pt x="44" y="220"/>
                  </a:cubicBezTo>
                  <a:cubicBezTo>
                    <a:pt x="726" y="2856"/>
                    <a:pt x="1719" y="5493"/>
                    <a:pt x="4325" y="6703"/>
                  </a:cubicBezTo>
                  <a:cubicBezTo>
                    <a:pt x="4340" y="6710"/>
                    <a:pt x="4361" y="6714"/>
                    <a:pt x="4386" y="6714"/>
                  </a:cubicBezTo>
                  <a:cubicBezTo>
                    <a:pt x="4566" y="6714"/>
                    <a:pt x="4950" y="6536"/>
                    <a:pt x="4759" y="6455"/>
                  </a:cubicBezTo>
                  <a:cubicBezTo>
                    <a:pt x="2246" y="5276"/>
                    <a:pt x="1254" y="2608"/>
                    <a:pt x="602" y="65"/>
                  </a:cubicBezTo>
                  <a:cubicBezTo>
                    <a:pt x="593" y="19"/>
                    <a:pt x="536" y="0"/>
                    <a:pt x="462" y="0"/>
                  </a:cubicBezTo>
                  <a:close/>
                </a:path>
              </a:pathLst>
            </a:custGeom>
            <a:solidFill>
              <a:srgbClr val="F0F2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3949;p60"/>
            <p:cNvSpPr/>
            <p:nvPr/>
          </p:nvSpPr>
          <p:spPr>
            <a:xfrm>
              <a:off x="752175" y="162500"/>
              <a:ext cx="466100" cy="358725"/>
            </a:xfrm>
            <a:custGeom>
              <a:avLst/>
              <a:gdLst/>
              <a:ahLst/>
              <a:cxnLst/>
              <a:rect l="l" t="t" r="r" b="b"/>
              <a:pathLst>
                <a:path w="18644" h="14349" extrusionOk="0">
                  <a:moveTo>
                    <a:pt x="10635" y="0"/>
                  </a:moveTo>
                  <a:cubicBezTo>
                    <a:pt x="10493" y="0"/>
                    <a:pt x="10351" y="14"/>
                    <a:pt x="10206" y="45"/>
                  </a:cubicBezTo>
                  <a:cubicBezTo>
                    <a:pt x="9098" y="255"/>
                    <a:pt x="8308" y="1477"/>
                    <a:pt x="7194" y="1477"/>
                  </a:cubicBezTo>
                  <a:cubicBezTo>
                    <a:pt x="7154" y="1477"/>
                    <a:pt x="7114" y="1475"/>
                    <a:pt x="7073" y="1472"/>
                  </a:cubicBezTo>
                  <a:cubicBezTo>
                    <a:pt x="6360" y="1441"/>
                    <a:pt x="5771" y="852"/>
                    <a:pt x="5057" y="758"/>
                  </a:cubicBezTo>
                  <a:cubicBezTo>
                    <a:pt x="4957" y="740"/>
                    <a:pt x="4859" y="732"/>
                    <a:pt x="4762" y="732"/>
                  </a:cubicBezTo>
                  <a:cubicBezTo>
                    <a:pt x="3687" y="732"/>
                    <a:pt x="2793" y="1766"/>
                    <a:pt x="1769" y="2278"/>
                  </a:cubicBezTo>
                  <a:cubicBezTo>
                    <a:pt x="1304" y="2465"/>
                    <a:pt x="838" y="2713"/>
                    <a:pt x="435" y="3023"/>
                  </a:cubicBezTo>
                  <a:cubicBezTo>
                    <a:pt x="63" y="3395"/>
                    <a:pt x="1" y="4109"/>
                    <a:pt x="435" y="4326"/>
                  </a:cubicBezTo>
                  <a:lnTo>
                    <a:pt x="311" y="3488"/>
                  </a:lnTo>
                  <a:lnTo>
                    <a:pt x="311" y="3488"/>
                  </a:lnTo>
                  <a:cubicBezTo>
                    <a:pt x="1087" y="6063"/>
                    <a:pt x="2110" y="8637"/>
                    <a:pt x="3847" y="10685"/>
                  </a:cubicBezTo>
                  <a:cubicBezTo>
                    <a:pt x="5584" y="12732"/>
                    <a:pt x="8128" y="14283"/>
                    <a:pt x="10796" y="14345"/>
                  </a:cubicBezTo>
                  <a:cubicBezTo>
                    <a:pt x="10861" y="14347"/>
                    <a:pt x="10927" y="14349"/>
                    <a:pt x="10992" y="14349"/>
                  </a:cubicBezTo>
                  <a:cubicBezTo>
                    <a:pt x="11702" y="14349"/>
                    <a:pt x="12407" y="14197"/>
                    <a:pt x="13060" y="13942"/>
                  </a:cubicBezTo>
                  <a:cubicBezTo>
                    <a:pt x="14084" y="13476"/>
                    <a:pt x="14952" y="12763"/>
                    <a:pt x="15573" y="11863"/>
                  </a:cubicBezTo>
                  <a:cubicBezTo>
                    <a:pt x="17558" y="9227"/>
                    <a:pt x="18178" y="5846"/>
                    <a:pt x="18520" y="2589"/>
                  </a:cubicBezTo>
                  <a:cubicBezTo>
                    <a:pt x="18644" y="2061"/>
                    <a:pt x="18582" y="1503"/>
                    <a:pt x="18333" y="1038"/>
                  </a:cubicBezTo>
                  <a:cubicBezTo>
                    <a:pt x="18015" y="561"/>
                    <a:pt x="17448" y="383"/>
                    <a:pt x="16862" y="383"/>
                  </a:cubicBezTo>
                  <a:cubicBezTo>
                    <a:pt x="16648" y="383"/>
                    <a:pt x="16432" y="407"/>
                    <a:pt x="16224" y="448"/>
                  </a:cubicBezTo>
                  <a:cubicBezTo>
                    <a:pt x="15480" y="603"/>
                    <a:pt x="14766" y="945"/>
                    <a:pt x="13991" y="945"/>
                  </a:cubicBezTo>
                  <a:cubicBezTo>
                    <a:pt x="12832" y="889"/>
                    <a:pt x="11772" y="0"/>
                    <a:pt x="106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3950;p60"/>
            <p:cNvSpPr/>
            <p:nvPr/>
          </p:nvSpPr>
          <p:spPr>
            <a:xfrm>
              <a:off x="1051525" y="153850"/>
              <a:ext cx="56475" cy="368100"/>
            </a:xfrm>
            <a:custGeom>
              <a:avLst/>
              <a:gdLst/>
              <a:ahLst/>
              <a:cxnLst/>
              <a:rect l="l" t="t" r="r" b="b"/>
              <a:pathLst>
                <a:path w="2259" h="14724" extrusionOk="0">
                  <a:moveTo>
                    <a:pt x="2185" y="1"/>
                  </a:moveTo>
                  <a:cubicBezTo>
                    <a:pt x="2115" y="1"/>
                    <a:pt x="2005" y="31"/>
                    <a:pt x="1986" y="50"/>
                  </a:cubicBezTo>
                  <a:cubicBezTo>
                    <a:pt x="1520" y="670"/>
                    <a:pt x="1644" y="1198"/>
                    <a:pt x="1675" y="1973"/>
                  </a:cubicBezTo>
                  <a:cubicBezTo>
                    <a:pt x="1675" y="3307"/>
                    <a:pt x="1675" y="4610"/>
                    <a:pt x="1551" y="5912"/>
                  </a:cubicBezTo>
                  <a:cubicBezTo>
                    <a:pt x="1334" y="8890"/>
                    <a:pt x="838" y="11806"/>
                    <a:pt x="0" y="14691"/>
                  </a:cubicBezTo>
                  <a:cubicBezTo>
                    <a:pt x="0" y="14713"/>
                    <a:pt x="35" y="14723"/>
                    <a:pt x="81" y="14723"/>
                  </a:cubicBezTo>
                  <a:cubicBezTo>
                    <a:pt x="163" y="14723"/>
                    <a:pt x="280" y="14689"/>
                    <a:pt x="280" y="14629"/>
                  </a:cubicBezTo>
                  <a:lnTo>
                    <a:pt x="311" y="14660"/>
                  </a:lnTo>
                  <a:cubicBezTo>
                    <a:pt x="931" y="12364"/>
                    <a:pt x="1396" y="10007"/>
                    <a:pt x="1675" y="7649"/>
                  </a:cubicBezTo>
                  <a:cubicBezTo>
                    <a:pt x="1800" y="6564"/>
                    <a:pt x="1893" y="5478"/>
                    <a:pt x="1924" y="4424"/>
                  </a:cubicBezTo>
                  <a:cubicBezTo>
                    <a:pt x="1955" y="3307"/>
                    <a:pt x="1582" y="949"/>
                    <a:pt x="2234" y="50"/>
                  </a:cubicBezTo>
                  <a:cubicBezTo>
                    <a:pt x="2258" y="13"/>
                    <a:pt x="2230" y="1"/>
                    <a:pt x="2185" y="1"/>
                  </a:cubicBezTo>
                  <a:close/>
                </a:path>
              </a:pathLst>
            </a:custGeom>
            <a:solidFill>
              <a:srgbClr val="F0F2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3951;p60"/>
            <p:cNvSpPr/>
            <p:nvPr/>
          </p:nvSpPr>
          <p:spPr>
            <a:xfrm>
              <a:off x="1048500" y="160100"/>
              <a:ext cx="138750" cy="378775"/>
            </a:xfrm>
            <a:custGeom>
              <a:avLst/>
              <a:gdLst/>
              <a:ahLst/>
              <a:cxnLst/>
              <a:rect l="l" t="t" r="r" b="b"/>
              <a:pathLst>
                <a:path w="5550" h="15151" extrusionOk="0">
                  <a:moveTo>
                    <a:pt x="5472" y="0"/>
                  </a:moveTo>
                  <a:cubicBezTo>
                    <a:pt x="5397" y="0"/>
                    <a:pt x="5290" y="40"/>
                    <a:pt x="5271" y="79"/>
                  </a:cubicBezTo>
                  <a:cubicBezTo>
                    <a:pt x="4588" y="5414"/>
                    <a:pt x="3565" y="10874"/>
                    <a:pt x="28" y="15092"/>
                  </a:cubicBezTo>
                  <a:cubicBezTo>
                    <a:pt x="0" y="15134"/>
                    <a:pt x="42" y="15151"/>
                    <a:pt x="102" y="15151"/>
                  </a:cubicBezTo>
                  <a:cubicBezTo>
                    <a:pt x="174" y="15151"/>
                    <a:pt x="274" y="15126"/>
                    <a:pt x="308" y="15092"/>
                  </a:cubicBezTo>
                  <a:cubicBezTo>
                    <a:pt x="3844" y="10843"/>
                    <a:pt x="4867" y="5383"/>
                    <a:pt x="5550" y="48"/>
                  </a:cubicBezTo>
                  <a:cubicBezTo>
                    <a:pt x="5550" y="14"/>
                    <a:pt x="5516" y="0"/>
                    <a:pt x="5472" y="0"/>
                  </a:cubicBezTo>
                  <a:close/>
                </a:path>
              </a:pathLst>
            </a:custGeom>
            <a:solidFill>
              <a:srgbClr val="F0F2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3952;p60"/>
            <p:cNvSpPr/>
            <p:nvPr/>
          </p:nvSpPr>
          <p:spPr>
            <a:xfrm>
              <a:off x="1004475" y="129925"/>
              <a:ext cx="49100" cy="402975"/>
            </a:xfrm>
            <a:custGeom>
              <a:avLst/>
              <a:gdLst/>
              <a:ahLst/>
              <a:cxnLst/>
              <a:rect l="l" t="t" r="r" b="b"/>
              <a:pathLst>
                <a:path w="1964" h="16119" extrusionOk="0">
                  <a:moveTo>
                    <a:pt x="207" y="0"/>
                  </a:moveTo>
                  <a:cubicBezTo>
                    <a:pt x="118" y="0"/>
                    <a:pt x="1" y="56"/>
                    <a:pt x="21" y="138"/>
                  </a:cubicBezTo>
                  <a:cubicBezTo>
                    <a:pt x="1355" y="5349"/>
                    <a:pt x="704" y="10778"/>
                    <a:pt x="1665" y="16051"/>
                  </a:cubicBezTo>
                  <a:cubicBezTo>
                    <a:pt x="1665" y="16098"/>
                    <a:pt x="1711" y="16119"/>
                    <a:pt x="1765" y="16119"/>
                  </a:cubicBezTo>
                  <a:cubicBezTo>
                    <a:pt x="1852" y="16119"/>
                    <a:pt x="1964" y="16066"/>
                    <a:pt x="1944" y="15989"/>
                  </a:cubicBezTo>
                  <a:cubicBezTo>
                    <a:pt x="983" y="10716"/>
                    <a:pt x="1665" y="5256"/>
                    <a:pt x="300" y="45"/>
                  </a:cubicBezTo>
                  <a:cubicBezTo>
                    <a:pt x="290" y="14"/>
                    <a:pt x="252" y="0"/>
                    <a:pt x="207" y="0"/>
                  </a:cubicBezTo>
                  <a:close/>
                </a:path>
              </a:pathLst>
            </a:custGeom>
            <a:solidFill>
              <a:srgbClr val="F0F2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3953;p60"/>
            <p:cNvSpPr/>
            <p:nvPr/>
          </p:nvSpPr>
          <p:spPr>
            <a:xfrm>
              <a:off x="944500" y="146575"/>
              <a:ext cx="101050" cy="383925"/>
            </a:xfrm>
            <a:custGeom>
              <a:avLst/>
              <a:gdLst/>
              <a:ahLst/>
              <a:cxnLst/>
              <a:rect l="l" t="t" r="r" b="b"/>
              <a:pathLst>
                <a:path w="4042" h="15357" extrusionOk="0">
                  <a:moveTo>
                    <a:pt x="193" y="1"/>
                  </a:moveTo>
                  <a:cubicBezTo>
                    <a:pt x="105" y="1"/>
                    <a:pt x="1" y="52"/>
                    <a:pt x="1" y="124"/>
                  </a:cubicBezTo>
                  <a:cubicBezTo>
                    <a:pt x="94" y="2915"/>
                    <a:pt x="466" y="5676"/>
                    <a:pt x="1086" y="8406"/>
                  </a:cubicBezTo>
                  <a:cubicBezTo>
                    <a:pt x="1614" y="10577"/>
                    <a:pt x="2110" y="13617"/>
                    <a:pt x="3723" y="15323"/>
                  </a:cubicBezTo>
                  <a:cubicBezTo>
                    <a:pt x="3739" y="15346"/>
                    <a:pt x="3768" y="15356"/>
                    <a:pt x="3801" y="15356"/>
                  </a:cubicBezTo>
                  <a:cubicBezTo>
                    <a:pt x="3901" y="15356"/>
                    <a:pt x="4041" y="15269"/>
                    <a:pt x="3971" y="15199"/>
                  </a:cubicBezTo>
                  <a:cubicBezTo>
                    <a:pt x="2420" y="13555"/>
                    <a:pt x="1862" y="10453"/>
                    <a:pt x="1366" y="8313"/>
                  </a:cubicBezTo>
                  <a:cubicBezTo>
                    <a:pt x="745" y="5614"/>
                    <a:pt x="373" y="2853"/>
                    <a:pt x="311" y="93"/>
                  </a:cubicBezTo>
                  <a:cubicBezTo>
                    <a:pt x="311" y="27"/>
                    <a:pt x="256" y="1"/>
                    <a:pt x="193" y="1"/>
                  </a:cubicBezTo>
                  <a:close/>
                </a:path>
              </a:pathLst>
            </a:custGeom>
            <a:solidFill>
              <a:srgbClr val="F0F2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3954;p60"/>
            <p:cNvSpPr/>
            <p:nvPr/>
          </p:nvSpPr>
          <p:spPr>
            <a:xfrm>
              <a:off x="851450" y="150575"/>
              <a:ext cx="180025" cy="374875"/>
            </a:xfrm>
            <a:custGeom>
              <a:avLst/>
              <a:gdLst/>
              <a:ahLst/>
              <a:cxnLst/>
              <a:rect l="l" t="t" r="r" b="b"/>
              <a:pathLst>
                <a:path w="7201" h="14995" extrusionOk="0">
                  <a:moveTo>
                    <a:pt x="7197" y="14884"/>
                  </a:moveTo>
                  <a:lnTo>
                    <a:pt x="7197" y="14898"/>
                  </a:lnTo>
                  <a:lnTo>
                    <a:pt x="7197" y="14898"/>
                  </a:lnTo>
                  <a:cubicBezTo>
                    <a:pt x="7200" y="14893"/>
                    <a:pt x="7201" y="14888"/>
                    <a:pt x="7197" y="14884"/>
                  </a:cubicBezTo>
                  <a:close/>
                  <a:moveTo>
                    <a:pt x="222" y="0"/>
                  </a:moveTo>
                  <a:cubicBezTo>
                    <a:pt x="140" y="0"/>
                    <a:pt x="0" y="44"/>
                    <a:pt x="0" y="88"/>
                  </a:cubicBezTo>
                  <a:cubicBezTo>
                    <a:pt x="280" y="5795"/>
                    <a:pt x="1831" y="11720"/>
                    <a:pt x="6918" y="14977"/>
                  </a:cubicBezTo>
                  <a:cubicBezTo>
                    <a:pt x="6930" y="14989"/>
                    <a:pt x="6949" y="14994"/>
                    <a:pt x="6972" y="14994"/>
                  </a:cubicBezTo>
                  <a:cubicBezTo>
                    <a:pt x="7044" y="14994"/>
                    <a:pt x="7153" y="14944"/>
                    <a:pt x="7188" y="14909"/>
                  </a:cubicBezTo>
                  <a:lnTo>
                    <a:pt x="7188" y="14909"/>
                  </a:lnTo>
                  <a:cubicBezTo>
                    <a:pt x="7191" y="14911"/>
                    <a:pt x="7194" y="14913"/>
                    <a:pt x="7197" y="14915"/>
                  </a:cubicBezTo>
                  <a:lnTo>
                    <a:pt x="7197" y="14898"/>
                  </a:lnTo>
                  <a:lnTo>
                    <a:pt x="7197" y="14898"/>
                  </a:lnTo>
                  <a:cubicBezTo>
                    <a:pt x="7195" y="14902"/>
                    <a:pt x="7192" y="14905"/>
                    <a:pt x="7188" y="14909"/>
                  </a:cubicBezTo>
                  <a:lnTo>
                    <a:pt x="7188" y="14909"/>
                  </a:lnTo>
                  <a:cubicBezTo>
                    <a:pt x="2108" y="11651"/>
                    <a:pt x="559" y="5730"/>
                    <a:pt x="280" y="26"/>
                  </a:cubicBezTo>
                  <a:cubicBezTo>
                    <a:pt x="280" y="8"/>
                    <a:pt x="256" y="0"/>
                    <a:pt x="222" y="0"/>
                  </a:cubicBezTo>
                  <a:close/>
                </a:path>
              </a:pathLst>
            </a:custGeom>
            <a:solidFill>
              <a:srgbClr val="F0F2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3" name="Google Shape;3986;p60"/>
          <p:cNvGrpSpPr/>
          <p:nvPr/>
        </p:nvGrpSpPr>
        <p:grpSpPr>
          <a:xfrm>
            <a:off x="8750975" y="1773021"/>
            <a:ext cx="819250" cy="1371200"/>
            <a:chOff x="-9325" y="-2625"/>
            <a:chExt cx="819250" cy="1371200"/>
          </a:xfrm>
        </p:grpSpPr>
        <p:sp>
          <p:nvSpPr>
            <p:cNvPr id="434" name="Google Shape;3987;p60"/>
            <p:cNvSpPr/>
            <p:nvPr/>
          </p:nvSpPr>
          <p:spPr>
            <a:xfrm>
              <a:off x="44950" y="33450"/>
              <a:ext cx="729750" cy="1275950"/>
            </a:xfrm>
            <a:custGeom>
              <a:avLst/>
              <a:gdLst/>
              <a:ahLst/>
              <a:cxnLst/>
              <a:rect l="l" t="t" r="r" b="b"/>
              <a:pathLst>
                <a:path w="29190" h="51038" extrusionOk="0">
                  <a:moveTo>
                    <a:pt x="13977" y="0"/>
                  </a:moveTo>
                  <a:cubicBezTo>
                    <a:pt x="13268" y="0"/>
                    <a:pt x="12566" y="143"/>
                    <a:pt x="11912" y="461"/>
                  </a:cubicBezTo>
                  <a:lnTo>
                    <a:pt x="12181" y="455"/>
                  </a:lnTo>
                  <a:lnTo>
                    <a:pt x="12181" y="455"/>
                  </a:lnTo>
                  <a:cubicBezTo>
                    <a:pt x="9920" y="1073"/>
                    <a:pt x="7827" y="2535"/>
                    <a:pt x="6359" y="4369"/>
                  </a:cubicBezTo>
                  <a:cubicBezTo>
                    <a:pt x="3971" y="7347"/>
                    <a:pt x="2885" y="11132"/>
                    <a:pt x="2110" y="14854"/>
                  </a:cubicBezTo>
                  <a:cubicBezTo>
                    <a:pt x="528" y="22392"/>
                    <a:pt x="0" y="30084"/>
                    <a:pt x="497" y="37777"/>
                  </a:cubicBezTo>
                  <a:cubicBezTo>
                    <a:pt x="745" y="41841"/>
                    <a:pt x="1551" y="46338"/>
                    <a:pt x="4746" y="48851"/>
                  </a:cubicBezTo>
                  <a:cubicBezTo>
                    <a:pt x="7219" y="50759"/>
                    <a:pt x="10505" y="51037"/>
                    <a:pt x="13680" y="51037"/>
                  </a:cubicBezTo>
                  <a:cubicBezTo>
                    <a:pt x="14169" y="51037"/>
                    <a:pt x="14657" y="51031"/>
                    <a:pt x="15138" y="51022"/>
                  </a:cubicBezTo>
                  <a:cubicBezTo>
                    <a:pt x="18116" y="50960"/>
                    <a:pt x="21342" y="50805"/>
                    <a:pt x="23668" y="48913"/>
                  </a:cubicBezTo>
                  <a:cubicBezTo>
                    <a:pt x="25808" y="47176"/>
                    <a:pt x="26677" y="44353"/>
                    <a:pt x="27173" y="41624"/>
                  </a:cubicBezTo>
                  <a:cubicBezTo>
                    <a:pt x="29190" y="30333"/>
                    <a:pt x="26336" y="18731"/>
                    <a:pt x="22117" y="8061"/>
                  </a:cubicBezTo>
                  <a:cubicBezTo>
                    <a:pt x="21249" y="5827"/>
                    <a:pt x="20256" y="3532"/>
                    <a:pt x="18519" y="1919"/>
                  </a:cubicBezTo>
                  <a:cubicBezTo>
                    <a:pt x="17813" y="1251"/>
                    <a:pt x="16947" y="710"/>
                    <a:pt x="16023" y="375"/>
                  </a:cubicBezTo>
                  <a:lnTo>
                    <a:pt x="16023" y="375"/>
                  </a:lnTo>
                  <a:lnTo>
                    <a:pt x="16379" y="368"/>
                  </a:lnTo>
                  <a:cubicBezTo>
                    <a:pt x="16067" y="289"/>
                    <a:pt x="15753" y="232"/>
                    <a:pt x="15439" y="193"/>
                  </a:cubicBezTo>
                  <a:lnTo>
                    <a:pt x="15439" y="193"/>
                  </a:lnTo>
                  <a:cubicBezTo>
                    <a:pt x="14957" y="68"/>
                    <a:pt x="14465" y="0"/>
                    <a:pt x="139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3988;p60"/>
            <p:cNvSpPr/>
            <p:nvPr/>
          </p:nvSpPr>
          <p:spPr>
            <a:xfrm>
              <a:off x="379175" y="8225"/>
              <a:ext cx="70600" cy="708750"/>
            </a:xfrm>
            <a:custGeom>
              <a:avLst/>
              <a:gdLst/>
              <a:ahLst/>
              <a:cxnLst/>
              <a:rect l="l" t="t" r="r" b="b"/>
              <a:pathLst>
                <a:path w="2824" h="28350" extrusionOk="0">
                  <a:moveTo>
                    <a:pt x="2780" y="1"/>
                  </a:moveTo>
                  <a:cubicBezTo>
                    <a:pt x="2701" y="1"/>
                    <a:pt x="2544" y="35"/>
                    <a:pt x="2544" y="105"/>
                  </a:cubicBezTo>
                  <a:cubicBezTo>
                    <a:pt x="1986" y="9535"/>
                    <a:pt x="1148" y="18934"/>
                    <a:pt x="1" y="28302"/>
                  </a:cubicBezTo>
                  <a:cubicBezTo>
                    <a:pt x="1" y="28336"/>
                    <a:pt x="38" y="28349"/>
                    <a:pt x="86" y="28349"/>
                  </a:cubicBezTo>
                  <a:cubicBezTo>
                    <a:pt x="168" y="28349"/>
                    <a:pt x="280" y="28310"/>
                    <a:pt x="280" y="28271"/>
                  </a:cubicBezTo>
                  <a:cubicBezTo>
                    <a:pt x="1428" y="18872"/>
                    <a:pt x="2265" y="9473"/>
                    <a:pt x="2823" y="12"/>
                  </a:cubicBezTo>
                  <a:cubicBezTo>
                    <a:pt x="2823" y="4"/>
                    <a:pt x="2806" y="1"/>
                    <a:pt x="2780" y="1"/>
                  </a:cubicBezTo>
                  <a:close/>
                </a:path>
              </a:pathLst>
            </a:custGeom>
            <a:solidFill>
              <a:srgbClr val="F0F2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3989;p60"/>
            <p:cNvSpPr/>
            <p:nvPr/>
          </p:nvSpPr>
          <p:spPr>
            <a:xfrm>
              <a:off x="387350" y="85250"/>
              <a:ext cx="166250" cy="628700"/>
            </a:xfrm>
            <a:custGeom>
              <a:avLst/>
              <a:gdLst/>
              <a:ahLst/>
              <a:cxnLst/>
              <a:rect l="l" t="t" r="r" b="b"/>
              <a:pathLst>
                <a:path w="6650" h="25148" extrusionOk="0">
                  <a:moveTo>
                    <a:pt x="6543" y="1"/>
                  </a:moveTo>
                  <a:cubicBezTo>
                    <a:pt x="6465" y="1"/>
                    <a:pt x="6360" y="43"/>
                    <a:pt x="6343" y="95"/>
                  </a:cubicBezTo>
                  <a:cubicBezTo>
                    <a:pt x="4234" y="8439"/>
                    <a:pt x="2124" y="16752"/>
                    <a:pt x="15" y="25066"/>
                  </a:cubicBezTo>
                  <a:cubicBezTo>
                    <a:pt x="0" y="25123"/>
                    <a:pt x="53" y="25147"/>
                    <a:pt x="117" y="25147"/>
                  </a:cubicBezTo>
                  <a:cubicBezTo>
                    <a:pt x="190" y="25147"/>
                    <a:pt x="277" y="25115"/>
                    <a:pt x="294" y="25066"/>
                  </a:cubicBezTo>
                  <a:cubicBezTo>
                    <a:pt x="2403" y="16721"/>
                    <a:pt x="4513" y="8408"/>
                    <a:pt x="6622" y="95"/>
                  </a:cubicBezTo>
                  <a:cubicBezTo>
                    <a:pt x="6649" y="27"/>
                    <a:pt x="6605" y="1"/>
                    <a:pt x="6543" y="1"/>
                  </a:cubicBezTo>
                  <a:close/>
                </a:path>
              </a:pathLst>
            </a:custGeom>
            <a:solidFill>
              <a:srgbClr val="F0F2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3990;p60"/>
            <p:cNvSpPr/>
            <p:nvPr/>
          </p:nvSpPr>
          <p:spPr>
            <a:xfrm>
              <a:off x="386125" y="213325"/>
              <a:ext cx="242450" cy="504700"/>
            </a:xfrm>
            <a:custGeom>
              <a:avLst/>
              <a:gdLst/>
              <a:ahLst/>
              <a:cxnLst/>
              <a:rect l="l" t="t" r="r" b="b"/>
              <a:pathLst>
                <a:path w="9698" h="20188" extrusionOk="0">
                  <a:moveTo>
                    <a:pt x="9560" y="1"/>
                  </a:moveTo>
                  <a:cubicBezTo>
                    <a:pt x="9492" y="1"/>
                    <a:pt x="9415" y="32"/>
                    <a:pt x="9401" y="90"/>
                  </a:cubicBezTo>
                  <a:cubicBezTo>
                    <a:pt x="6392" y="6790"/>
                    <a:pt x="3290" y="13460"/>
                    <a:pt x="33" y="20067"/>
                  </a:cubicBezTo>
                  <a:cubicBezTo>
                    <a:pt x="0" y="20149"/>
                    <a:pt x="62" y="20187"/>
                    <a:pt x="133" y="20187"/>
                  </a:cubicBezTo>
                  <a:cubicBezTo>
                    <a:pt x="196" y="20187"/>
                    <a:pt x="266" y="20156"/>
                    <a:pt x="281" y="20098"/>
                  </a:cubicBezTo>
                  <a:cubicBezTo>
                    <a:pt x="3538" y="13491"/>
                    <a:pt x="6671" y="6821"/>
                    <a:pt x="9649" y="121"/>
                  </a:cubicBezTo>
                  <a:cubicBezTo>
                    <a:pt x="9698" y="39"/>
                    <a:pt x="9635" y="1"/>
                    <a:pt x="9560" y="1"/>
                  </a:cubicBezTo>
                  <a:close/>
                </a:path>
              </a:pathLst>
            </a:custGeom>
            <a:solidFill>
              <a:srgbClr val="F0F2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3991;p60"/>
            <p:cNvSpPr/>
            <p:nvPr/>
          </p:nvSpPr>
          <p:spPr>
            <a:xfrm>
              <a:off x="393525" y="377100"/>
              <a:ext cx="284925" cy="338425"/>
            </a:xfrm>
            <a:custGeom>
              <a:avLst/>
              <a:gdLst/>
              <a:ahLst/>
              <a:cxnLst/>
              <a:rect l="l" t="t" r="r" b="b"/>
              <a:pathLst>
                <a:path w="11397" h="13537" extrusionOk="0">
                  <a:moveTo>
                    <a:pt x="11234" y="1"/>
                  </a:moveTo>
                  <a:cubicBezTo>
                    <a:pt x="11182" y="1"/>
                    <a:pt x="11125" y="18"/>
                    <a:pt x="11090" y="53"/>
                  </a:cubicBezTo>
                  <a:cubicBezTo>
                    <a:pt x="7554" y="4613"/>
                    <a:pt x="3893" y="9080"/>
                    <a:pt x="78" y="13392"/>
                  </a:cubicBezTo>
                  <a:cubicBezTo>
                    <a:pt x="1" y="13489"/>
                    <a:pt x="81" y="13537"/>
                    <a:pt x="167" y="13537"/>
                  </a:cubicBezTo>
                  <a:cubicBezTo>
                    <a:pt x="218" y="13537"/>
                    <a:pt x="272" y="13520"/>
                    <a:pt x="295" y="13485"/>
                  </a:cubicBezTo>
                  <a:cubicBezTo>
                    <a:pt x="4111" y="9142"/>
                    <a:pt x="7771" y="4706"/>
                    <a:pt x="11338" y="146"/>
                  </a:cubicBezTo>
                  <a:cubicBezTo>
                    <a:pt x="11396" y="49"/>
                    <a:pt x="11321" y="1"/>
                    <a:pt x="11234" y="1"/>
                  </a:cubicBezTo>
                  <a:close/>
                </a:path>
              </a:pathLst>
            </a:custGeom>
            <a:solidFill>
              <a:srgbClr val="F0F2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3992;p60"/>
            <p:cNvSpPr/>
            <p:nvPr/>
          </p:nvSpPr>
          <p:spPr>
            <a:xfrm>
              <a:off x="405500" y="551000"/>
              <a:ext cx="326575" cy="162800"/>
            </a:xfrm>
            <a:custGeom>
              <a:avLst/>
              <a:gdLst/>
              <a:ahLst/>
              <a:cxnLst/>
              <a:rect l="l" t="t" r="r" b="b"/>
              <a:pathLst>
                <a:path w="13063" h="6512" extrusionOk="0">
                  <a:moveTo>
                    <a:pt x="12844" y="0"/>
                  </a:moveTo>
                  <a:cubicBezTo>
                    <a:pt x="12823" y="0"/>
                    <a:pt x="12802" y="5"/>
                    <a:pt x="12782" y="15"/>
                  </a:cubicBezTo>
                  <a:cubicBezTo>
                    <a:pt x="8626" y="2186"/>
                    <a:pt x="4407" y="4295"/>
                    <a:pt x="157" y="6311"/>
                  </a:cubicBezTo>
                  <a:cubicBezTo>
                    <a:pt x="1" y="6390"/>
                    <a:pt x="86" y="6512"/>
                    <a:pt x="209" y="6512"/>
                  </a:cubicBezTo>
                  <a:cubicBezTo>
                    <a:pt x="232" y="6512"/>
                    <a:pt x="257" y="6507"/>
                    <a:pt x="282" y="6498"/>
                  </a:cubicBezTo>
                  <a:cubicBezTo>
                    <a:pt x="4531" y="4450"/>
                    <a:pt x="8750" y="2372"/>
                    <a:pt x="12906" y="201"/>
                  </a:cubicBezTo>
                  <a:cubicBezTo>
                    <a:pt x="13063" y="122"/>
                    <a:pt x="12956" y="0"/>
                    <a:pt x="12844" y="0"/>
                  </a:cubicBezTo>
                  <a:close/>
                </a:path>
              </a:pathLst>
            </a:custGeom>
            <a:solidFill>
              <a:srgbClr val="F0F2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3993;p60"/>
            <p:cNvSpPr/>
            <p:nvPr/>
          </p:nvSpPr>
          <p:spPr>
            <a:xfrm>
              <a:off x="386925" y="715750"/>
              <a:ext cx="355975" cy="15550"/>
            </a:xfrm>
            <a:custGeom>
              <a:avLst/>
              <a:gdLst/>
              <a:ahLst/>
              <a:cxnLst/>
              <a:rect l="l" t="t" r="r" b="b"/>
              <a:pathLst>
                <a:path w="14239" h="622" extrusionOk="0">
                  <a:moveTo>
                    <a:pt x="311" y="1"/>
                  </a:moveTo>
                  <a:cubicBezTo>
                    <a:pt x="249" y="1"/>
                    <a:pt x="1" y="125"/>
                    <a:pt x="125" y="125"/>
                  </a:cubicBezTo>
                  <a:lnTo>
                    <a:pt x="13929" y="621"/>
                  </a:lnTo>
                  <a:cubicBezTo>
                    <a:pt x="13991" y="621"/>
                    <a:pt x="14239" y="528"/>
                    <a:pt x="14115" y="497"/>
                  </a:cubicBezTo>
                  <a:lnTo>
                    <a:pt x="311" y="1"/>
                  </a:lnTo>
                  <a:close/>
                </a:path>
              </a:pathLst>
            </a:custGeom>
            <a:solidFill>
              <a:srgbClr val="F0F2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3994;p60"/>
            <p:cNvSpPr/>
            <p:nvPr/>
          </p:nvSpPr>
          <p:spPr>
            <a:xfrm>
              <a:off x="374100" y="708675"/>
              <a:ext cx="409550" cy="140600"/>
            </a:xfrm>
            <a:custGeom>
              <a:avLst/>
              <a:gdLst/>
              <a:ahLst/>
              <a:cxnLst/>
              <a:rect l="l" t="t" r="r" b="b"/>
              <a:pathLst>
                <a:path w="16382" h="5624" extrusionOk="0">
                  <a:moveTo>
                    <a:pt x="293" y="0"/>
                  </a:moveTo>
                  <a:cubicBezTo>
                    <a:pt x="168" y="0"/>
                    <a:pt x="0" y="134"/>
                    <a:pt x="142" y="191"/>
                  </a:cubicBezTo>
                  <a:cubicBezTo>
                    <a:pt x="5415" y="2145"/>
                    <a:pt x="10719" y="3944"/>
                    <a:pt x="16086" y="5619"/>
                  </a:cubicBezTo>
                  <a:cubicBezTo>
                    <a:pt x="16094" y="5622"/>
                    <a:pt x="16103" y="5623"/>
                    <a:pt x="16113" y="5623"/>
                  </a:cubicBezTo>
                  <a:cubicBezTo>
                    <a:pt x="16214" y="5623"/>
                    <a:pt x="16382" y="5489"/>
                    <a:pt x="16241" y="5433"/>
                  </a:cubicBezTo>
                  <a:cubicBezTo>
                    <a:pt x="10905" y="3758"/>
                    <a:pt x="5570" y="1959"/>
                    <a:pt x="328" y="4"/>
                  </a:cubicBezTo>
                  <a:cubicBezTo>
                    <a:pt x="317" y="2"/>
                    <a:pt x="305" y="0"/>
                    <a:pt x="293" y="0"/>
                  </a:cubicBezTo>
                  <a:close/>
                </a:path>
              </a:pathLst>
            </a:custGeom>
            <a:solidFill>
              <a:srgbClr val="F0F2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3995;p60"/>
            <p:cNvSpPr/>
            <p:nvPr/>
          </p:nvSpPr>
          <p:spPr>
            <a:xfrm>
              <a:off x="385825" y="710675"/>
              <a:ext cx="424100" cy="290125"/>
            </a:xfrm>
            <a:custGeom>
              <a:avLst/>
              <a:gdLst/>
              <a:ahLst/>
              <a:cxnLst/>
              <a:rect l="l" t="t" r="r" b="b"/>
              <a:pathLst>
                <a:path w="16964" h="11605" extrusionOk="0">
                  <a:moveTo>
                    <a:pt x="269" y="1"/>
                  </a:moveTo>
                  <a:cubicBezTo>
                    <a:pt x="169" y="1"/>
                    <a:pt x="1" y="91"/>
                    <a:pt x="76" y="142"/>
                  </a:cubicBezTo>
                  <a:cubicBezTo>
                    <a:pt x="5163" y="4515"/>
                    <a:pt x="10747" y="8362"/>
                    <a:pt x="16640" y="11588"/>
                  </a:cubicBezTo>
                  <a:cubicBezTo>
                    <a:pt x="16658" y="11600"/>
                    <a:pt x="16681" y="11605"/>
                    <a:pt x="16707" y="11605"/>
                  </a:cubicBezTo>
                  <a:cubicBezTo>
                    <a:pt x="16816" y="11605"/>
                    <a:pt x="16964" y="11514"/>
                    <a:pt x="16888" y="11464"/>
                  </a:cubicBezTo>
                  <a:cubicBezTo>
                    <a:pt x="10964" y="8238"/>
                    <a:pt x="5442" y="4422"/>
                    <a:pt x="324" y="18"/>
                  </a:cubicBezTo>
                  <a:cubicBezTo>
                    <a:pt x="312" y="6"/>
                    <a:pt x="292" y="1"/>
                    <a:pt x="269" y="1"/>
                  </a:cubicBezTo>
                  <a:close/>
                </a:path>
              </a:pathLst>
            </a:custGeom>
            <a:solidFill>
              <a:srgbClr val="F0F2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3996;p60"/>
            <p:cNvSpPr/>
            <p:nvPr/>
          </p:nvSpPr>
          <p:spPr>
            <a:xfrm>
              <a:off x="298200" y="699825"/>
              <a:ext cx="91850" cy="661575"/>
            </a:xfrm>
            <a:custGeom>
              <a:avLst/>
              <a:gdLst/>
              <a:ahLst/>
              <a:cxnLst/>
              <a:rect l="l" t="t" r="r" b="b"/>
              <a:pathLst>
                <a:path w="3674" h="26463" extrusionOk="0">
                  <a:moveTo>
                    <a:pt x="3560" y="0"/>
                  </a:moveTo>
                  <a:cubicBezTo>
                    <a:pt x="3483" y="0"/>
                    <a:pt x="3395" y="41"/>
                    <a:pt x="3395" y="110"/>
                  </a:cubicBezTo>
                  <a:cubicBezTo>
                    <a:pt x="2464" y="8889"/>
                    <a:pt x="1254" y="17636"/>
                    <a:pt x="14" y="26384"/>
                  </a:cubicBezTo>
                  <a:cubicBezTo>
                    <a:pt x="0" y="26438"/>
                    <a:pt x="52" y="26463"/>
                    <a:pt x="115" y="26463"/>
                  </a:cubicBezTo>
                  <a:cubicBezTo>
                    <a:pt x="195" y="26463"/>
                    <a:pt x="293" y="26422"/>
                    <a:pt x="293" y="26353"/>
                  </a:cubicBezTo>
                  <a:cubicBezTo>
                    <a:pt x="1534" y="17605"/>
                    <a:pt x="2743" y="8858"/>
                    <a:pt x="3674" y="79"/>
                  </a:cubicBezTo>
                  <a:cubicBezTo>
                    <a:pt x="3674" y="25"/>
                    <a:pt x="3620" y="0"/>
                    <a:pt x="3560" y="0"/>
                  </a:cubicBezTo>
                  <a:close/>
                </a:path>
              </a:pathLst>
            </a:custGeom>
            <a:solidFill>
              <a:srgbClr val="F0F2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3997;p60"/>
            <p:cNvSpPr/>
            <p:nvPr/>
          </p:nvSpPr>
          <p:spPr>
            <a:xfrm>
              <a:off x="349375" y="700975"/>
              <a:ext cx="58525" cy="632825"/>
            </a:xfrm>
            <a:custGeom>
              <a:avLst/>
              <a:gdLst/>
              <a:ahLst/>
              <a:cxnLst/>
              <a:rect l="l" t="t" r="r" b="b"/>
              <a:pathLst>
                <a:path w="2341" h="25313" extrusionOk="0">
                  <a:moveTo>
                    <a:pt x="1872" y="1"/>
                  </a:moveTo>
                  <a:cubicBezTo>
                    <a:pt x="1786" y="1"/>
                    <a:pt x="1689" y="43"/>
                    <a:pt x="1689" y="95"/>
                  </a:cubicBezTo>
                  <a:lnTo>
                    <a:pt x="1689" y="126"/>
                  </a:lnTo>
                  <a:cubicBezTo>
                    <a:pt x="2061" y="8533"/>
                    <a:pt x="1503" y="16939"/>
                    <a:pt x="14" y="25221"/>
                  </a:cubicBezTo>
                  <a:cubicBezTo>
                    <a:pt x="1" y="25286"/>
                    <a:pt x="43" y="25313"/>
                    <a:pt x="98" y="25313"/>
                  </a:cubicBezTo>
                  <a:cubicBezTo>
                    <a:pt x="174" y="25313"/>
                    <a:pt x="275" y="25262"/>
                    <a:pt x="293" y="25190"/>
                  </a:cubicBezTo>
                  <a:cubicBezTo>
                    <a:pt x="1782" y="16939"/>
                    <a:pt x="2340" y="8502"/>
                    <a:pt x="1999" y="95"/>
                  </a:cubicBezTo>
                  <a:cubicBezTo>
                    <a:pt x="1999" y="27"/>
                    <a:pt x="1939" y="1"/>
                    <a:pt x="1872" y="1"/>
                  </a:cubicBezTo>
                  <a:close/>
                </a:path>
              </a:pathLst>
            </a:custGeom>
            <a:solidFill>
              <a:srgbClr val="F0F2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3998;p60"/>
            <p:cNvSpPr/>
            <p:nvPr/>
          </p:nvSpPr>
          <p:spPr>
            <a:xfrm>
              <a:off x="388475" y="705825"/>
              <a:ext cx="58200" cy="662750"/>
            </a:xfrm>
            <a:custGeom>
              <a:avLst/>
              <a:gdLst/>
              <a:ahLst/>
              <a:cxnLst/>
              <a:rect l="l" t="t" r="r" b="b"/>
              <a:pathLst>
                <a:path w="2328" h="26510" extrusionOk="0">
                  <a:moveTo>
                    <a:pt x="253" y="0"/>
                  </a:moveTo>
                  <a:cubicBezTo>
                    <a:pt x="164" y="0"/>
                    <a:pt x="10" y="51"/>
                    <a:pt x="32" y="118"/>
                  </a:cubicBezTo>
                  <a:lnTo>
                    <a:pt x="1" y="118"/>
                  </a:lnTo>
                  <a:cubicBezTo>
                    <a:pt x="714" y="4461"/>
                    <a:pt x="1242" y="8835"/>
                    <a:pt x="1552" y="13240"/>
                  </a:cubicBezTo>
                  <a:cubicBezTo>
                    <a:pt x="1862" y="17299"/>
                    <a:pt x="1522" y="21947"/>
                    <a:pt x="2108" y="25729"/>
                  </a:cubicBezTo>
                  <a:lnTo>
                    <a:pt x="2108" y="25729"/>
                  </a:lnTo>
                  <a:cubicBezTo>
                    <a:pt x="2100" y="25705"/>
                    <a:pt x="2066" y="25694"/>
                    <a:pt x="2025" y="25694"/>
                  </a:cubicBezTo>
                  <a:cubicBezTo>
                    <a:pt x="1935" y="25694"/>
                    <a:pt x="1811" y="25742"/>
                    <a:pt x="1831" y="25802"/>
                  </a:cubicBezTo>
                  <a:cubicBezTo>
                    <a:pt x="1862" y="26020"/>
                    <a:pt x="1893" y="26237"/>
                    <a:pt x="1924" y="26485"/>
                  </a:cubicBezTo>
                  <a:cubicBezTo>
                    <a:pt x="1924" y="26502"/>
                    <a:pt x="1946" y="26510"/>
                    <a:pt x="1977" y="26510"/>
                  </a:cubicBezTo>
                  <a:cubicBezTo>
                    <a:pt x="2058" y="26510"/>
                    <a:pt x="2203" y="26459"/>
                    <a:pt x="2203" y="26392"/>
                  </a:cubicBezTo>
                  <a:cubicBezTo>
                    <a:pt x="2327" y="17582"/>
                    <a:pt x="1707" y="8742"/>
                    <a:pt x="311" y="25"/>
                  </a:cubicBezTo>
                  <a:cubicBezTo>
                    <a:pt x="311" y="8"/>
                    <a:pt x="287" y="0"/>
                    <a:pt x="253" y="0"/>
                  </a:cubicBezTo>
                  <a:close/>
                </a:path>
              </a:pathLst>
            </a:custGeom>
            <a:solidFill>
              <a:srgbClr val="F0F2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3999;p60"/>
            <p:cNvSpPr/>
            <p:nvPr/>
          </p:nvSpPr>
          <p:spPr>
            <a:xfrm>
              <a:off x="389525" y="701100"/>
              <a:ext cx="173950" cy="618925"/>
            </a:xfrm>
            <a:custGeom>
              <a:avLst/>
              <a:gdLst/>
              <a:ahLst/>
              <a:cxnLst/>
              <a:rect l="l" t="t" r="r" b="b"/>
              <a:pathLst>
                <a:path w="6958" h="24757" extrusionOk="0">
                  <a:moveTo>
                    <a:pt x="207" y="1"/>
                  </a:moveTo>
                  <a:cubicBezTo>
                    <a:pt x="117" y="1"/>
                    <a:pt x="0" y="70"/>
                    <a:pt x="21" y="152"/>
                  </a:cubicBezTo>
                  <a:cubicBezTo>
                    <a:pt x="2223" y="8310"/>
                    <a:pt x="4457" y="16500"/>
                    <a:pt x="6659" y="24689"/>
                  </a:cubicBezTo>
                  <a:cubicBezTo>
                    <a:pt x="6671" y="24736"/>
                    <a:pt x="6719" y="24756"/>
                    <a:pt x="6772" y="24756"/>
                  </a:cubicBezTo>
                  <a:cubicBezTo>
                    <a:pt x="6858" y="24756"/>
                    <a:pt x="6957" y="24703"/>
                    <a:pt x="6938" y="24627"/>
                  </a:cubicBezTo>
                  <a:lnTo>
                    <a:pt x="300" y="59"/>
                  </a:lnTo>
                  <a:cubicBezTo>
                    <a:pt x="290" y="18"/>
                    <a:pt x="252" y="1"/>
                    <a:pt x="207" y="1"/>
                  </a:cubicBezTo>
                  <a:close/>
                </a:path>
              </a:pathLst>
            </a:custGeom>
            <a:solidFill>
              <a:srgbClr val="F0F2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000;p60"/>
            <p:cNvSpPr/>
            <p:nvPr/>
          </p:nvSpPr>
          <p:spPr>
            <a:xfrm>
              <a:off x="391325" y="694475"/>
              <a:ext cx="250225" cy="590450"/>
            </a:xfrm>
            <a:custGeom>
              <a:avLst/>
              <a:gdLst/>
              <a:ahLst/>
              <a:cxnLst/>
              <a:rect l="l" t="t" r="r" b="b"/>
              <a:pathLst>
                <a:path w="10009" h="23618" extrusionOk="0">
                  <a:moveTo>
                    <a:pt x="207" y="0"/>
                  </a:moveTo>
                  <a:cubicBezTo>
                    <a:pt x="111" y="0"/>
                    <a:pt x="1" y="56"/>
                    <a:pt x="42" y="138"/>
                  </a:cubicBezTo>
                  <a:cubicBezTo>
                    <a:pt x="3268" y="7924"/>
                    <a:pt x="6463" y="15741"/>
                    <a:pt x="9689" y="23558"/>
                  </a:cubicBezTo>
                  <a:cubicBezTo>
                    <a:pt x="9710" y="23601"/>
                    <a:pt x="9758" y="23618"/>
                    <a:pt x="9808" y="23618"/>
                  </a:cubicBezTo>
                  <a:cubicBezTo>
                    <a:pt x="9903" y="23618"/>
                    <a:pt x="10009" y="23557"/>
                    <a:pt x="9968" y="23496"/>
                  </a:cubicBezTo>
                  <a:lnTo>
                    <a:pt x="321" y="45"/>
                  </a:lnTo>
                  <a:cubicBezTo>
                    <a:pt x="301" y="14"/>
                    <a:pt x="256" y="0"/>
                    <a:pt x="207" y="0"/>
                  </a:cubicBezTo>
                  <a:close/>
                </a:path>
              </a:pathLst>
            </a:custGeom>
            <a:solidFill>
              <a:srgbClr val="F0F2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001;p60"/>
            <p:cNvSpPr/>
            <p:nvPr/>
          </p:nvSpPr>
          <p:spPr>
            <a:xfrm>
              <a:off x="380850" y="706300"/>
              <a:ext cx="332600" cy="531025"/>
            </a:xfrm>
            <a:custGeom>
              <a:avLst/>
              <a:gdLst/>
              <a:ahLst/>
              <a:cxnLst/>
              <a:rect l="l" t="t" r="r" b="b"/>
              <a:pathLst>
                <a:path w="13304" h="21241" extrusionOk="0">
                  <a:moveTo>
                    <a:pt x="270" y="0"/>
                  </a:moveTo>
                  <a:cubicBezTo>
                    <a:pt x="180" y="0"/>
                    <a:pt x="0" y="73"/>
                    <a:pt x="27" y="99"/>
                  </a:cubicBezTo>
                  <a:cubicBezTo>
                    <a:pt x="2756" y="3232"/>
                    <a:pt x="4059" y="7358"/>
                    <a:pt x="6479" y="10739"/>
                  </a:cubicBezTo>
                  <a:cubicBezTo>
                    <a:pt x="8898" y="14120"/>
                    <a:pt x="11225" y="17439"/>
                    <a:pt x="13024" y="21224"/>
                  </a:cubicBezTo>
                  <a:cubicBezTo>
                    <a:pt x="13030" y="21236"/>
                    <a:pt x="13044" y="21241"/>
                    <a:pt x="13063" y="21241"/>
                  </a:cubicBezTo>
                  <a:cubicBezTo>
                    <a:pt x="13142" y="21241"/>
                    <a:pt x="13303" y="21155"/>
                    <a:pt x="13303" y="21131"/>
                  </a:cubicBezTo>
                  <a:cubicBezTo>
                    <a:pt x="11411" y="17129"/>
                    <a:pt x="8898" y="13686"/>
                    <a:pt x="6355" y="10088"/>
                  </a:cubicBezTo>
                  <a:cubicBezTo>
                    <a:pt x="4090" y="6893"/>
                    <a:pt x="2881" y="2984"/>
                    <a:pt x="306" y="6"/>
                  </a:cubicBezTo>
                  <a:cubicBezTo>
                    <a:pt x="297" y="2"/>
                    <a:pt x="285" y="0"/>
                    <a:pt x="270" y="0"/>
                  </a:cubicBezTo>
                  <a:close/>
                </a:path>
              </a:pathLst>
            </a:custGeom>
            <a:solidFill>
              <a:srgbClr val="F0F2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002;p60"/>
            <p:cNvSpPr/>
            <p:nvPr/>
          </p:nvSpPr>
          <p:spPr>
            <a:xfrm>
              <a:off x="363825" y="690500"/>
              <a:ext cx="394400" cy="438350"/>
            </a:xfrm>
            <a:custGeom>
              <a:avLst/>
              <a:gdLst/>
              <a:ahLst/>
              <a:cxnLst/>
              <a:rect l="l" t="t" r="r" b="b"/>
              <a:pathLst>
                <a:path w="15776" h="17534" extrusionOk="0">
                  <a:moveTo>
                    <a:pt x="222" y="1"/>
                  </a:moveTo>
                  <a:cubicBezTo>
                    <a:pt x="136" y="1"/>
                    <a:pt x="0" y="86"/>
                    <a:pt x="25" y="111"/>
                  </a:cubicBezTo>
                  <a:lnTo>
                    <a:pt x="25" y="142"/>
                  </a:lnTo>
                  <a:cubicBezTo>
                    <a:pt x="3127" y="2158"/>
                    <a:pt x="4430" y="5819"/>
                    <a:pt x="7098" y="8300"/>
                  </a:cubicBezTo>
                  <a:cubicBezTo>
                    <a:pt x="8556" y="9634"/>
                    <a:pt x="10231" y="10689"/>
                    <a:pt x="11658" y="12085"/>
                  </a:cubicBezTo>
                  <a:cubicBezTo>
                    <a:pt x="13209" y="13666"/>
                    <a:pt x="14511" y="15497"/>
                    <a:pt x="15473" y="17513"/>
                  </a:cubicBezTo>
                  <a:cubicBezTo>
                    <a:pt x="15480" y="17527"/>
                    <a:pt x="15501" y="17533"/>
                    <a:pt x="15528" y="17533"/>
                  </a:cubicBezTo>
                  <a:cubicBezTo>
                    <a:pt x="15617" y="17533"/>
                    <a:pt x="15776" y="17467"/>
                    <a:pt x="15752" y="17420"/>
                  </a:cubicBezTo>
                  <a:cubicBezTo>
                    <a:pt x="14946" y="15776"/>
                    <a:pt x="13953" y="14225"/>
                    <a:pt x="12743" y="12860"/>
                  </a:cubicBezTo>
                  <a:cubicBezTo>
                    <a:pt x="11285" y="11216"/>
                    <a:pt x="9486" y="10037"/>
                    <a:pt x="7811" y="8610"/>
                  </a:cubicBezTo>
                  <a:cubicBezTo>
                    <a:pt x="4895" y="6098"/>
                    <a:pt x="3562" y="2158"/>
                    <a:pt x="273" y="18"/>
                  </a:cubicBezTo>
                  <a:cubicBezTo>
                    <a:pt x="261" y="6"/>
                    <a:pt x="243" y="1"/>
                    <a:pt x="222" y="1"/>
                  </a:cubicBezTo>
                  <a:close/>
                </a:path>
              </a:pathLst>
            </a:custGeom>
            <a:solidFill>
              <a:srgbClr val="F0F2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003;p60"/>
            <p:cNvSpPr/>
            <p:nvPr/>
          </p:nvSpPr>
          <p:spPr>
            <a:xfrm>
              <a:off x="129475" y="700400"/>
              <a:ext cx="253925" cy="615325"/>
            </a:xfrm>
            <a:custGeom>
              <a:avLst/>
              <a:gdLst/>
              <a:ahLst/>
              <a:cxnLst/>
              <a:rect l="l" t="t" r="r" b="b"/>
              <a:pathLst>
                <a:path w="10157" h="24613" extrusionOk="0">
                  <a:moveTo>
                    <a:pt x="10061" y="0"/>
                  </a:moveTo>
                  <a:cubicBezTo>
                    <a:pt x="9984" y="0"/>
                    <a:pt x="9883" y="33"/>
                    <a:pt x="9865" y="87"/>
                  </a:cubicBezTo>
                  <a:cubicBezTo>
                    <a:pt x="8500" y="4213"/>
                    <a:pt x="7104" y="8369"/>
                    <a:pt x="5584" y="12464"/>
                  </a:cubicBezTo>
                  <a:cubicBezTo>
                    <a:pt x="4839" y="14418"/>
                    <a:pt x="4064" y="16403"/>
                    <a:pt x="3226" y="18358"/>
                  </a:cubicBezTo>
                  <a:cubicBezTo>
                    <a:pt x="2730" y="19443"/>
                    <a:pt x="2234" y="20560"/>
                    <a:pt x="1707" y="21646"/>
                  </a:cubicBezTo>
                  <a:cubicBezTo>
                    <a:pt x="1530" y="22057"/>
                    <a:pt x="853" y="23998"/>
                    <a:pt x="413" y="24334"/>
                  </a:cubicBezTo>
                  <a:lnTo>
                    <a:pt x="413" y="24334"/>
                  </a:lnTo>
                  <a:cubicBezTo>
                    <a:pt x="442" y="24297"/>
                    <a:pt x="381" y="24262"/>
                    <a:pt x="309" y="24262"/>
                  </a:cubicBezTo>
                  <a:cubicBezTo>
                    <a:pt x="279" y="24262"/>
                    <a:pt x="246" y="24268"/>
                    <a:pt x="218" y="24282"/>
                  </a:cubicBezTo>
                  <a:lnTo>
                    <a:pt x="94" y="24313"/>
                  </a:lnTo>
                  <a:cubicBezTo>
                    <a:pt x="62" y="24313"/>
                    <a:pt x="0" y="24375"/>
                    <a:pt x="31" y="24406"/>
                  </a:cubicBezTo>
                  <a:lnTo>
                    <a:pt x="62" y="24561"/>
                  </a:lnTo>
                  <a:cubicBezTo>
                    <a:pt x="81" y="24598"/>
                    <a:pt x="120" y="24613"/>
                    <a:pt x="162" y="24613"/>
                  </a:cubicBezTo>
                  <a:cubicBezTo>
                    <a:pt x="192" y="24613"/>
                    <a:pt x="223" y="24605"/>
                    <a:pt x="249" y="24593"/>
                  </a:cubicBezTo>
                  <a:cubicBezTo>
                    <a:pt x="1241" y="24251"/>
                    <a:pt x="1707" y="22204"/>
                    <a:pt x="2141" y="21335"/>
                  </a:cubicBezTo>
                  <a:cubicBezTo>
                    <a:pt x="3133" y="19226"/>
                    <a:pt x="4064" y="17055"/>
                    <a:pt x="4933" y="14883"/>
                  </a:cubicBezTo>
                  <a:cubicBezTo>
                    <a:pt x="6856" y="10013"/>
                    <a:pt x="8500" y="5019"/>
                    <a:pt x="10144" y="56"/>
                  </a:cubicBezTo>
                  <a:cubicBezTo>
                    <a:pt x="10157" y="17"/>
                    <a:pt x="10115" y="0"/>
                    <a:pt x="10061" y="0"/>
                  </a:cubicBezTo>
                  <a:close/>
                </a:path>
              </a:pathLst>
            </a:custGeom>
            <a:solidFill>
              <a:srgbClr val="F0F2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004;p60"/>
            <p:cNvSpPr/>
            <p:nvPr/>
          </p:nvSpPr>
          <p:spPr>
            <a:xfrm>
              <a:off x="24450" y="700100"/>
              <a:ext cx="370150" cy="480000"/>
            </a:xfrm>
            <a:custGeom>
              <a:avLst/>
              <a:gdLst/>
              <a:ahLst/>
              <a:cxnLst/>
              <a:rect l="l" t="t" r="r" b="b"/>
              <a:pathLst>
                <a:path w="14806" h="19200" extrusionOk="0">
                  <a:moveTo>
                    <a:pt x="14647" y="1"/>
                  </a:moveTo>
                  <a:cubicBezTo>
                    <a:pt x="14594" y="1"/>
                    <a:pt x="14535" y="21"/>
                    <a:pt x="14500" y="68"/>
                  </a:cubicBezTo>
                  <a:lnTo>
                    <a:pt x="14500" y="37"/>
                  </a:lnTo>
                  <a:lnTo>
                    <a:pt x="76" y="19083"/>
                  </a:lnTo>
                  <a:cubicBezTo>
                    <a:pt x="1" y="19158"/>
                    <a:pt x="73" y="19199"/>
                    <a:pt x="156" y="19199"/>
                  </a:cubicBezTo>
                  <a:cubicBezTo>
                    <a:pt x="210" y="19199"/>
                    <a:pt x="269" y="19182"/>
                    <a:pt x="293" y="19145"/>
                  </a:cubicBezTo>
                  <a:lnTo>
                    <a:pt x="14748" y="130"/>
                  </a:lnTo>
                  <a:cubicBezTo>
                    <a:pt x="14806" y="54"/>
                    <a:pt x="14733" y="1"/>
                    <a:pt x="14647" y="1"/>
                  </a:cubicBezTo>
                  <a:close/>
                </a:path>
              </a:pathLst>
            </a:custGeom>
            <a:solidFill>
              <a:srgbClr val="F0F2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005;p60"/>
            <p:cNvSpPr/>
            <p:nvPr/>
          </p:nvSpPr>
          <p:spPr>
            <a:xfrm>
              <a:off x="62000" y="703925"/>
              <a:ext cx="328825" cy="516875"/>
            </a:xfrm>
            <a:custGeom>
              <a:avLst/>
              <a:gdLst/>
              <a:ahLst/>
              <a:cxnLst/>
              <a:rect l="l" t="t" r="r" b="b"/>
              <a:pathLst>
                <a:path w="13153" h="20675" extrusionOk="0">
                  <a:moveTo>
                    <a:pt x="13029" y="1"/>
                  </a:moveTo>
                  <a:cubicBezTo>
                    <a:pt x="12959" y="1"/>
                    <a:pt x="12874" y="24"/>
                    <a:pt x="12843" y="70"/>
                  </a:cubicBezTo>
                  <a:lnTo>
                    <a:pt x="32" y="20605"/>
                  </a:lnTo>
                  <a:cubicBezTo>
                    <a:pt x="1" y="20652"/>
                    <a:pt x="55" y="20675"/>
                    <a:pt x="125" y="20675"/>
                  </a:cubicBezTo>
                  <a:cubicBezTo>
                    <a:pt x="195" y="20675"/>
                    <a:pt x="280" y="20652"/>
                    <a:pt x="311" y="20605"/>
                  </a:cubicBezTo>
                  <a:lnTo>
                    <a:pt x="13122" y="70"/>
                  </a:lnTo>
                  <a:cubicBezTo>
                    <a:pt x="13153" y="24"/>
                    <a:pt x="13099" y="1"/>
                    <a:pt x="13029" y="1"/>
                  </a:cubicBezTo>
                  <a:close/>
                </a:path>
              </a:pathLst>
            </a:custGeom>
            <a:solidFill>
              <a:srgbClr val="F0F2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006;p60"/>
            <p:cNvSpPr/>
            <p:nvPr/>
          </p:nvSpPr>
          <p:spPr>
            <a:xfrm>
              <a:off x="-9325" y="705425"/>
              <a:ext cx="402300" cy="350000"/>
            </a:xfrm>
            <a:custGeom>
              <a:avLst/>
              <a:gdLst/>
              <a:ahLst/>
              <a:cxnLst/>
              <a:rect l="l" t="t" r="r" b="b"/>
              <a:pathLst>
                <a:path w="16092" h="14000" extrusionOk="0">
                  <a:moveTo>
                    <a:pt x="15949" y="1"/>
                  </a:moveTo>
                  <a:cubicBezTo>
                    <a:pt x="15893" y="1"/>
                    <a:pt x="15827" y="16"/>
                    <a:pt x="15789" y="41"/>
                  </a:cubicBezTo>
                  <a:lnTo>
                    <a:pt x="15820" y="41"/>
                  </a:lnTo>
                  <a:cubicBezTo>
                    <a:pt x="14693" y="1169"/>
                    <a:pt x="2633" y="12502"/>
                    <a:pt x="715" y="13693"/>
                  </a:cubicBezTo>
                  <a:lnTo>
                    <a:pt x="715" y="13693"/>
                  </a:lnTo>
                  <a:cubicBezTo>
                    <a:pt x="715" y="13692"/>
                    <a:pt x="714" y="13691"/>
                    <a:pt x="713" y="13690"/>
                  </a:cubicBezTo>
                  <a:lnTo>
                    <a:pt x="527" y="13473"/>
                  </a:lnTo>
                  <a:cubicBezTo>
                    <a:pt x="512" y="13442"/>
                    <a:pt x="489" y="13434"/>
                    <a:pt x="461" y="13434"/>
                  </a:cubicBezTo>
                  <a:cubicBezTo>
                    <a:pt x="434" y="13434"/>
                    <a:pt x="403" y="13442"/>
                    <a:pt x="372" y="13442"/>
                  </a:cubicBezTo>
                  <a:lnTo>
                    <a:pt x="124" y="13535"/>
                  </a:lnTo>
                  <a:cubicBezTo>
                    <a:pt x="62" y="13535"/>
                    <a:pt x="0" y="13566"/>
                    <a:pt x="0" y="13628"/>
                  </a:cubicBezTo>
                  <a:cubicBezTo>
                    <a:pt x="0" y="13917"/>
                    <a:pt x="128" y="13999"/>
                    <a:pt x="315" y="13999"/>
                  </a:cubicBezTo>
                  <a:cubicBezTo>
                    <a:pt x="388" y="13999"/>
                    <a:pt x="471" y="13987"/>
                    <a:pt x="558" y="13969"/>
                  </a:cubicBezTo>
                  <a:cubicBezTo>
                    <a:pt x="993" y="13876"/>
                    <a:pt x="1892" y="12914"/>
                    <a:pt x="2295" y="12573"/>
                  </a:cubicBezTo>
                  <a:cubicBezTo>
                    <a:pt x="3288" y="11767"/>
                    <a:pt x="4312" y="10929"/>
                    <a:pt x="5304" y="10061"/>
                  </a:cubicBezTo>
                  <a:cubicBezTo>
                    <a:pt x="9058" y="6897"/>
                    <a:pt x="12594" y="3578"/>
                    <a:pt x="16037" y="103"/>
                  </a:cubicBezTo>
                  <a:cubicBezTo>
                    <a:pt x="16092" y="31"/>
                    <a:pt x="16029" y="1"/>
                    <a:pt x="15949" y="1"/>
                  </a:cubicBezTo>
                  <a:close/>
                </a:path>
              </a:pathLst>
            </a:custGeom>
            <a:solidFill>
              <a:srgbClr val="F0F2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007;p60"/>
            <p:cNvSpPr/>
            <p:nvPr/>
          </p:nvSpPr>
          <p:spPr>
            <a:xfrm>
              <a:off x="11125" y="716325"/>
              <a:ext cx="385225" cy="235050"/>
            </a:xfrm>
            <a:custGeom>
              <a:avLst/>
              <a:gdLst/>
              <a:ahLst/>
              <a:cxnLst/>
              <a:rect l="l" t="t" r="r" b="b"/>
              <a:pathLst>
                <a:path w="15409" h="9402" extrusionOk="0">
                  <a:moveTo>
                    <a:pt x="15156" y="1"/>
                  </a:moveTo>
                  <a:cubicBezTo>
                    <a:pt x="15133" y="1"/>
                    <a:pt x="15111" y="3"/>
                    <a:pt x="15095" y="9"/>
                  </a:cubicBezTo>
                  <a:cubicBezTo>
                    <a:pt x="10008" y="2956"/>
                    <a:pt x="5014" y="6026"/>
                    <a:pt x="113" y="9283"/>
                  </a:cubicBezTo>
                  <a:cubicBezTo>
                    <a:pt x="1" y="9350"/>
                    <a:pt x="82" y="9401"/>
                    <a:pt x="183" y="9401"/>
                  </a:cubicBezTo>
                  <a:cubicBezTo>
                    <a:pt x="222" y="9401"/>
                    <a:pt x="264" y="9394"/>
                    <a:pt x="299" y="9376"/>
                  </a:cubicBezTo>
                  <a:cubicBezTo>
                    <a:pt x="5200" y="6150"/>
                    <a:pt x="10194" y="3049"/>
                    <a:pt x="15281" y="133"/>
                  </a:cubicBezTo>
                  <a:cubicBezTo>
                    <a:pt x="15409" y="56"/>
                    <a:pt x="15263" y="1"/>
                    <a:pt x="15156" y="1"/>
                  </a:cubicBezTo>
                  <a:close/>
                </a:path>
              </a:pathLst>
            </a:custGeom>
            <a:solidFill>
              <a:srgbClr val="F0F2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008;p60"/>
            <p:cNvSpPr/>
            <p:nvPr/>
          </p:nvSpPr>
          <p:spPr>
            <a:xfrm>
              <a:off x="16325" y="710175"/>
              <a:ext cx="379400" cy="163225"/>
            </a:xfrm>
            <a:custGeom>
              <a:avLst/>
              <a:gdLst/>
              <a:ahLst/>
              <a:cxnLst/>
              <a:rect l="l" t="t" r="r" b="b"/>
              <a:pathLst>
                <a:path w="15176" h="6529" extrusionOk="0">
                  <a:moveTo>
                    <a:pt x="15067" y="0"/>
                  </a:moveTo>
                  <a:cubicBezTo>
                    <a:pt x="15051" y="0"/>
                    <a:pt x="15032" y="2"/>
                    <a:pt x="15011" y="7"/>
                  </a:cubicBezTo>
                  <a:lnTo>
                    <a:pt x="15011" y="38"/>
                  </a:lnTo>
                  <a:cubicBezTo>
                    <a:pt x="12778" y="689"/>
                    <a:pt x="10792" y="1961"/>
                    <a:pt x="8745" y="2953"/>
                  </a:cubicBezTo>
                  <a:cubicBezTo>
                    <a:pt x="5953" y="4287"/>
                    <a:pt x="3069" y="5435"/>
                    <a:pt x="153" y="6428"/>
                  </a:cubicBezTo>
                  <a:cubicBezTo>
                    <a:pt x="1" y="6478"/>
                    <a:pt x="97" y="6529"/>
                    <a:pt x="188" y="6529"/>
                  </a:cubicBezTo>
                  <a:cubicBezTo>
                    <a:pt x="209" y="6529"/>
                    <a:pt x="229" y="6526"/>
                    <a:pt x="246" y="6521"/>
                  </a:cubicBezTo>
                  <a:cubicBezTo>
                    <a:pt x="2727" y="5683"/>
                    <a:pt x="5178" y="4721"/>
                    <a:pt x="7566" y="3636"/>
                  </a:cubicBezTo>
                  <a:cubicBezTo>
                    <a:pt x="10048" y="2488"/>
                    <a:pt x="12436" y="906"/>
                    <a:pt x="15042" y="131"/>
                  </a:cubicBezTo>
                  <a:cubicBezTo>
                    <a:pt x="15176" y="77"/>
                    <a:pt x="15171" y="0"/>
                    <a:pt x="15067" y="0"/>
                  </a:cubicBezTo>
                  <a:close/>
                </a:path>
              </a:pathLst>
            </a:custGeom>
            <a:solidFill>
              <a:srgbClr val="F0F2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009;p60"/>
            <p:cNvSpPr/>
            <p:nvPr/>
          </p:nvSpPr>
          <p:spPr>
            <a:xfrm>
              <a:off x="20550" y="719625"/>
              <a:ext cx="388200" cy="87000"/>
            </a:xfrm>
            <a:custGeom>
              <a:avLst/>
              <a:gdLst/>
              <a:ahLst/>
              <a:cxnLst/>
              <a:rect l="l" t="t" r="r" b="b"/>
              <a:pathLst>
                <a:path w="15528" h="3480" extrusionOk="0">
                  <a:moveTo>
                    <a:pt x="15369" y="1"/>
                  </a:moveTo>
                  <a:cubicBezTo>
                    <a:pt x="13043" y="1"/>
                    <a:pt x="10840" y="683"/>
                    <a:pt x="8607" y="1242"/>
                  </a:cubicBezTo>
                  <a:lnTo>
                    <a:pt x="139" y="3320"/>
                  </a:lnTo>
                  <a:cubicBezTo>
                    <a:pt x="1" y="3375"/>
                    <a:pt x="10" y="3480"/>
                    <a:pt x="124" y="3480"/>
                  </a:cubicBezTo>
                  <a:cubicBezTo>
                    <a:pt x="138" y="3480"/>
                    <a:pt x="153" y="3478"/>
                    <a:pt x="170" y="3475"/>
                  </a:cubicBezTo>
                  <a:lnTo>
                    <a:pt x="7242" y="1738"/>
                  </a:lnTo>
                  <a:cubicBezTo>
                    <a:pt x="9848" y="1086"/>
                    <a:pt x="12547" y="187"/>
                    <a:pt x="15276" y="187"/>
                  </a:cubicBezTo>
                  <a:cubicBezTo>
                    <a:pt x="15362" y="187"/>
                    <a:pt x="15527" y="28"/>
                    <a:pt x="15406" y="28"/>
                  </a:cubicBezTo>
                  <a:cubicBezTo>
                    <a:pt x="15396" y="28"/>
                    <a:pt x="15384" y="29"/>
                    <a:pt x="15369" y="32"/>
                  </a:cubicBezTo>
                  <a:lnTo>
                    <a:pt x="15369" y="1"/>
                  </a:lnTo>
                  <a:close/>
                </a:path>
              </a:pathLst>
            </a:custGeom>
            <a:solidFill>
              <a:srgbClr val="F0F2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010;p60"/>
            <p:cNvSpPr/>
            <p:nvPr/>
          </p:nvSpPr>
          <p:spPr>
            <a:xfrm>
              <a:off x="41075" y="690950"/>
              <a:ext cx="357175" cy="28800"/>
            </a:xfrm>
            <a:custGeom>
              <a:avLst/>
              <a:gdLst/>
              <a:ahLst/>
              <a:cxnLst/>
              <a:rect l="l" t="t" r="r" b="b"/>
              <a:pathLst>
                <a:path w="14287" h="1152" extrusionOk="0">
                  <a:moveTo>
                    <a:pt x="279" y="0"/>
                  </a:moveTo>
                  <a:cubicBezTo>
                    <a:pt x="155" y="0"/>
                    <a:pt x="0" y="186"/>
                    <a:pt x="186" y="186"/>
                  </a:cubicBezTo>
                  <a:lnTo>
                    <a:pt x="6918" y="527"/>
                  </a:lnTo>
                  <a:cubicBezTo>
                    <a:pt x="9244" y="620"/>
                    <a:pt x="11695" y="558"/>
                    <a:pt x="13990" y="1148"/>
                  </a:cubicBezTo>
                  <a:cubicBezTo>
                    <a:pt x="13998" y="1151"/>
                    <a:pt x="14008" y="1152"/>
                    <a:pt x="14018" y="1152"/>
                  </a:cubicBezTo>
                  <a:cubicBezTo>
                    <a:pt x="14119" y="1152"/>
                    <a:pt x="14286" y="1021"/>
                    <a:pt x="14145" y="993"/>
                  </a:cubicBezTo>
                  <a:cubicBezTo>
                    <a:pt x="12067" y="434"/>
                    <a:pt x="9895" y="496"/>
                    <a:pt x="7755" y="403"/>
                  </a:cubicBezTo>
                  <a:lnTo>
                    <a:pt x="279" y="0"/>
                  </a:lnTo>
                  <a:close/>
                </a:path>
              </a:pathLst>
            </a:custGeom>
            <a:solidFill>
              <a:srgbClr val="F0F2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011;p60"/>
            <p:cNvSpPr/>
            <p:nvPr/>
          </p:nvSpPr>
          <p:spPr>
            <a:xfrm>
              <a:off x="341175" y="7400"/>
              <a:ext cx="62075" cy="702125"/>
            </a:xfrm>
            <a:custGeom>
              <a:avLst/>
              <a:gdLst/>
              <a:ahLst/>
              <a:cxnLst/>
              <a:rect l="l" t="t" r="r" b="b"/>
              <a:pathLst>
                <a:path w="2483" h="28085" extrusionOk="0">
                  <a:moveTo>
                    <a:pt x="1721" y="0"/>
                  </a:moveTo>
                  <a:cubicBezTo>
                    <a:pt x="1631" y="0"/>
                    <a:pt x="1500" y="56"/>
                    <a:pt x="1521" y="138"/>
                  </a:cubicBezTo>
                  <a:cubicBezTo>
                    <a:pt x="2203" y="9413"/>
                    <a:pt x="1" y="18781"/>
                    <a:pt x="1769" y="28024"/>
                  </a:cubicBezTo>
                  <a:cubicBezTo>
                    <a:pt x="1769" y="28067"/>
                    <a:pt x="1802" y="28084"/>
                    <a:pt x="1846" y="28084"/>
                  </a:cubicBezTo>
                  <a:cubicBezTo>
                    <a:pt x="1928" y="28084"/>
                    <a:pt x="2048" y="28023"/>
                    <a:pt x="2048" y="27962"/>
                  </a:cubicBezTo>
                  <a:cubicBezTo>
                    <a:pt x="280" y="18719"/>
                    <a:pt x="2482" y="9351"/>
                    <a:pt x="1800" y="45"/>
                  </a:cubicBezTo>
                  <a:cubicBezTo>
                    <a:pt x="1800" y="14"/>
                    <a:pt x="1765" y="0"/>
                    <a:pt x="1721" y="0"/>
                  </a:cubicBezTo>
                  <a:close/>
                </a:path>
              </a:pathLst>
            </a:custGeom>
            <a:solidFill>
              <a:srgbClr val="F0F2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012;p60"/>
            <p:cNvSpPr/>
            <p:nvPr/>
          </p:nvSpPr>
          <p:spPr>
            <a:xfrm>
              <a:off x="237525" y="55100"/>
              <a:ext cx="137550" cy="666450"/>
            </a:xfrm>
            <a:custGeom>
              <a:avLst/>
              <a:gdLst/>
              <a:ahLst/>
              <a:cxnLst/>
              <a:rect l="l" t="t" r="r" b="b"/>
              <a:pathLst>
                <a:path w="5502" h="26658" extrusionOk="0">
                  <a:moveTo>
                    <a:pt x="202" y="1"/>
                  </a:moveTo>
                  <a:cubicBezTo>
                    <a:pt x="113" y="1"/>
                    <a:pt x="1" y="61"/>
                    <a:pt x="21" y="122"/>
                  </a:cubicBezTo>
                  <a:cubicBezTo>
                    <a:pt x="1727" y="4155"/>
                    <a:pt x="2068" y="8777"/>
                    <a:pt x="2844" y="13057"/>
                  </a:cubicBezTo>
                  <a:cubicBezTo>
                    <a:pt x="3619" y="17586"/>
                    <a:pt x="4395" y="22084"/>
                    <a:pt x="5201" y="26613"/>
                  </a:cubicBezTo>
                  <a:cubicBezTo>
                    <a:pt x="5201" y="26644"/>
                    <a:pt x="5236" y="26658"/>
                    <a:pt x="5281" y="26658"/>
                  </a:cubicBezTo>
                  <a:cubicBezTo>
                    <a:pt x="5370" y="26658"/>
                    <a:pt x="5501" y="26602"/>
                    <a:pt x="5481" y="26520"/>
                  </a:cubicBezTo>
                  <a:cubicBezTo>
                    <a:pt x="4674" y="22022"/>
                    <a:pt x="3899" y="17493"/>
                    <a:pt x="3092" y="12995"/>
                  </a:cubicBezTo>
                  <a:cubicBezTo>
                    <a:pt x="2348" y="8715"/>
                    <a:pt x="2006" y="4062"/>
                    <a:pt x="300" y="60"/>
                  </a:cubicBezTo>
                  <a:cubicBezTo>
                    <a:pt x="290" y="18"/>
                    <a:pt x="249" y="1"/>
                    <a:pt x="202" y="1"/>
                  </a:cubicBezTo>
                  <a:close/>
                </a:path>
              </a:pathLst>
            </a:custGeom>
            <a:solidFill>
              <a:srgbClr val="F0F2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013;p60"/>
            <p:cNvSpPr/>
            <p:nvPr/>
          </p:nvSpPr>
          <p:spPr>
            <a:xfrm>
              <a:off x="143650" y="147925"/>
              <a:ext cx="245275" cy="570675"/>
            </a:xfrm>
            <a:custGeom>
              <a:avLst/>
              <a:gdLst/>
              <a:ahLst/>
              <a:cxnLst/>
              <a:rect l="l" t="t" r="r" b="b"/>
              <a:pathLst>
                <a:path w="9811" h="22827" extrusionOk="0">
                  <a:moveTo>
                    <a:pt x="236" y="0"/>
                  </a:moveTo>
                  <a:cubicBezTo>
                    <a:pt x="134" y="0"/>
                    <a:pt x="1" y="66"/>
                    <a:pt x="23" y="132"/>
                  </a:cubicBezTo>
                  <a:cubicBezTo>
                    <a:pt x="2039" y="4009"/>
                    <a:pt x="3435" y="8104"/>
                    <a:pt x="4831" y="12229"/>
                  </a:cubicBezTo>
                  <a:cubicBezTo>
                    <a:pt x="6072" y="15796"/>
                    <a:pt x="7157" y="19767"/>
                    <a:pt x="9484" y="22807"/>
                  </a:cubicBezTo>
                  <a:cubicBezTo>
                    <a:pt x="9498" y="22821"/>
                    <a:pt x="9523" y="22827"/>
                    <a:pt x="9552" y="22827"/>
                  </a:cubicBezTo>
                  <a:cubicBezTo>
                    <a:pt x="9654" y="22827"/>
                    <a:pt x="9811" y="22755"/>
                    <a:pt x="9763" y="22683"/>
                  </a:cubicBezTo>
                  <a:cubicBezTo>
                    <a:pt x="7281" y="19519"/>
                    <a:pt x="6165" y="15238"/>
                    <a:pt x="4893" y="11485"/>
                  </a:cubicBezTo>
                  <a:cubicBezTo>
                    <a:pt x="3559" y="7607"/>
                    <a:pt x="2225" y="3730"/>
                    <a:pt x="333" y="39"/>
                  </a:cubicBezTo>
                  <a:cubicBezTo>
                    <a:pt x="315" y="11"/>
                    <a:pt x="278" y="0"/>
                    <a:pt x="236" y="0"/>
                  </a:cubicBezTo>
                  <a:close/>
                </a:path>
              </a:pathLst>
            </a:custGeom>
            <a:solidFill>
              <a:srgbClr val="F0F2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014;p60"/>
            <p:cNvSpPr/>
            <p:nvPr/>
          </p:nvSpPr>
          <p:spPr>
            <a:xfrm>
              <a:off x="78200" y="283625"/>
              <a:ext cx="304475" cy="431975"/>
            </a:xfrm>
            <a:custGeom>
              <a:avLst/>
              <a:gdLst/>
              <a:ahLst/>
              <a:cxnLst/>
              <a:rect l="l" t="t" r="r" b="b"/>
              <a:pathLst>
                <a:path w="12179" h="17279" extrusionOk="0">
                  <a:moveTo>
                    <a:pt x="219" y="0"/>
                  </a:moveTo>
                  <a:cubicBezTo>
                    <a:pt x="121" y="0"/>
                    <a:pt x="0" y="66"/>
                    <a:pt x="66" y="132"/>
                  </a:cubicBezTo>
                  <a:lnTo>
                    <a:pt x="11885" y="17255"/>
                  </a:lnTo>
                  <a:cubicBezTo>
                    <a:pt x="11893" y="17271"/>
                    <a:pt x="11919" y="17279"/>
                    <a:pt x="11952" y="17279"/>
                  </a:cubicBezTo>
                  <a:cubicBezTo>
                    <a:pt x="12041" y="17279"/>
                    <a:pt x="12178" y="17221"/>
                    <a:pt x="12133" y="17131"/>
                  </a:cubicBezTo>
                  <a:lnTo>
                    <a:pt x="314" y="39"/>
                  </a:lnTo>
                  <a:cubicBezTo>
                    <a:pt x="296" y="12"/>
                    <a:pt x="259" y="0"/>
                    <a:pt x="219" y="0"/>
                  </a:cubicBezTo>
                  <a:close/>
                </a:path>
              </a:pathLst>
            </a:custGeom>
            <a:solidFill>
              <a:srgbClr val="F0F2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015;p60"/>
            <p:cNvSpPr/>
            <p:nvPr/>
          </p:nvSpPr>
          <p:spPr>
            <a:xfrm>
              <a:off x="67425" y="372475"/>
              <a:ext cx="321850" cy="335700"/>
            </a:xfrm>
            <a:custGeom>
              <a:avLst/>
              <a:gdLst/>
              <a:ahLst/>
              <a:cxnLst/>
              <a:rect l="l" t="t" r="r" b="b"/>
              <a:pathLst>
                <a:path w="12874" h="13428" extrusionOk="0">
                  <a:moveTo>
                    <a:pt x="227" y="0"/>
                  </a:moveTo>
                  <a:cubicBezTo>
                    <a:pt x="144" y="0"/>
                    <a:pt x="1" y="60"/>
                    <a:pt x="1" y="83"/>
                  </a:cubicBezTo>
                  <a:cubicBezTo>
                    <a:pt x="1211" y="2596"/>
                    <a:pt x="3568" y="4519"/>
                    <a:pt x="5491" y="6442"/>
                  </a:cubicBezTo>
                  <a:cubicBezTo>
                    <a:pt x="7849" y="8769"/>
                    <a:pt x="10206" y="11095"/>
                    <a:pt x="12595" y="13421"/>
                  </a:cubicBezTo>
                  <a:cubicBezTo>
                    <a:pt x="12599" y="13426"/>
                    <a:pt x="12608" y="13428"/>
                    <a:pt x="12619" y="13428"/>
                  </a:cubicBezTo>
                  <a:cubicBezTo>
                    <a:pt x="12690" y="13428"/>
                    <a:pt x="12870" y="13355"/>
                    <a:pt x="12843" y="13328"/>
                  </a:cubicBezTo>
                  <a:lnTo>
                    <a:pt x="12874" y="13328"/>
                  </a:lnTo>
                  <a:cubicBezTo>
                    <a:pt x="10672" y="11157"/>
                    <a:pt x="8469" y="9017"/>
                    <a:pt x="6267" y="6876"/>
                  </a:cubicBezTo>
                  <a:cubicBezTo>
                    <a:pt x="4189" y="4767"/>
                    <a:pt x="1583" y="2720"/>
                    <a:pt x="280" y="21"/>
                  </a:cubicBezTo>
                  <a:cubicBezTo>
                    <a:pt x="273" y="6"/>
                    <a:pt x="253" y="0"/>
                    <a:pt x="227" y="0"/>
                  </a:cubicBezTo>
                  <a:close/>
                </a:path>
              </a:pathLst>
            </a:custGeom>
            <a:solidFill>
              <a:srgbClr val="F0F2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016;p60"/>
            <p:cNvSpPr/>
            <p:nvPr/>
          </p:nvSpPr>
          <p:spPr>
            <a:xfrm>
              <a:off x="58625" y="475000"/>
              <a:ext cx="330000" cy="243050"/>
            </a:xfrm>
            <a:custGeom>
              <a:avLst/>
              <a:gdLst/>
              <a:ahLst/>
              <a:cxnLst/>
              <a:rect l="l" t="t" r="r" b="b"/>
              <a:pathLst>
                <a:path w="13200" h="9722" extrusionOk="0">
                  <a:moveTo>
                    <a:pt x="268" y="0"/>
                  </a:moveTo>
                  <a:cubicBezTo>
                    <a:pt x="159" y="0"/>
                    <a:pt x="0" y="123"/>
                    <a:pt x="105" y="201"/>
                  </a:cubicBezTo>
                  <a:cubicBezTo>
                    <a:pt x="4354" y="3396"/>
                    <a:pt x="8511" y="6715"/>
                    <a:pt x="12885" y="9693"/>
                  </a:cubicBezTo>
                  <a:cubicBezTo>
                    <a:pt x="12905" y="9713"/>
                    <a:pt x="12932" y="9721"/>
                    <a:pt x="12962" y="9721"/>
                  </a:cubicBezTo>
                  <a:cubicBezTo>
                    <a:pt x="13068" y="9721"/>
                    <a:pt x="13199" y="9610"/>
                    <a:pt x="13102" y="9538"/>
                  </a:cubicBezTo>
                  <a:cubicBezTo>
                    <a:pt x="8728" y="6529"/>
                    <a:pt x="4541" y="3210"/>
                    <a:pt x="322" y="15"/>
                  </a:cubicBezTo>
                  <a:cubicBezTo>
                    <a:pt x="307" y="5"/>
                    <a:pt x="288" y="0"/>
                    <a:pt x="268" y="0"/>
                  </a:cubicBezTo>
                  <a:close/>
                </a:path>
              </a:pathLst>
            </a:custGeom>
            <a:solidFill>
              <a:srgbClr val="F0F2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017;p60"/>
            <p:cNvSpPr/>
            <p:nvPr/>
          </p:nvSpPr>
          <p:spPr>
            <a:xfrm>
              <a:off x="3850" y="607850"/>
              <a:ext cx="387425" cy="104925"/>
            </a:xfrm>
            <a:custGeom>
              <a:avLst/>
              <a:gdLst/>
              <a:ahLst/>
              <a:cxnLst/>
              <a:rect l="l" t="t" r="r" b="b"/>
              <a:pathLst>
                <a:path w="15497" h="4197" extrusionOk="0">
                  <a:moveTo>
                    <a:pt x="359" y="0"/>
                  </a:moveTo>
                  <a:cubicBezTo>
                    <a:pt x="315" y="0"/>
                    <a:pt x="266" y="18"/>
                    <a:pt x="248" y="36"/>
                  </a:cubicBezTo>
                  <a:lnTo>
                    <a:pt x="124" y="98"/>
                  </a:lnTo>
                  <a:cubicBezTo>
                    <a:pt x="93" y="129"/>
                    <a:pt x="0" y="160"/>
                    <a:pt x="62" y="222"/>
                  </a:cubicBezTo>
                  <a:cubicBezTo>
                    <a:pt x="590" y="843"/>
                    <a:pt x="1737" y="1122"/>
                    <a:pt x="2451" y="1339"/>
                  </a:cubicBezTo>
                  <a:cubicBezTo>
                    <a:pt x="3816" y="1773"/>
                    <a:pt x="5243" y="2114"/>
                    <a:pt x="6669" y="2362"/>
                  </a:cubicBezTo>
                  <a:cubicBezTo>
                    <a:pt x="9523" y="2890"/>
                    <a:pt x="12408" y="3262"/>
                    <a:pt x="15200" y="4193"/>
                  </a:cubicBezTo>
                  <a:cubicBezTo>
                    <a:pt x="15208" y="4195"/>
                    <a:pt x="15217" y="4197"/>
                    <a:pt x="15227" y="4197"/>
                  </a:cubicBezTo>
                  <a:cubicBezTo>
                    <a:pt x="15329" y="4197"/>
                    <a:pt x="15496" y="4063"/>
                    <a:pt x="15355" y="4006"/>
                  </a:cubicBezTo>
                  <a:lnTo>
                    <a:pt x="15324" y="4006"/>
                  </a:lnTo>
                  <a:cubicBezTo>
                    <a:pt x="13184" y="3355"/>
                    <a:pt x="11012" y="2828"/>
                    <a:pt x="8779" y="2518"/>
                  </a:cubicBezTo>
                  <a:cubicBezTo>
                    <a:pt x="7476" y="2300"/>
                    <a:pt x="6142" y="2083"/>
                    <a:pt x="4870" y="1773"/>
                  </a:cubicBezTo>
                  <a:cubicBezTo>
                    <a:pt x="3878" y="1556"/>
                    <a:pt x="748" y="998"/>
                    <a:pt x="218" y="223"/>
                  </a:cubicBezTo>
                  <a:lnTo>
                    <a:pt x="218" y="223"/>
                  </a:lnTo>
                  <a:cubicBezTo>
                    <a:pt x="237" y="250"/>
                    <a:pt x="273" y="261"/>
                    <a:pt x="314" y="261"/>
                  </a:cubicBezTo>
                  <a:cubicBezTo>
                    <a:pt x="414" y="261"/>
                    <a:pt x="541" y="195"/>
                    <a:pt x="497" y="129"/>
                  </a:cubicBezTo>
                  <a:lnTo>
                    <a:pt x="435" y="36"/>
                  </a:lnTo>
                  <a:cubicBezTo>
                    <a:pt x="421" y="10"/>
                    <a:pt x="392" y="0"/>
                    <a:pt x="359" y="0"/>
                  </a:cubicBezTo>
                  <a:close/>
                </a:path>
              </a:pathLst>
            </a:custGeom>
            <a:solidFill>
              <a:srgbClr val="F0F2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018;p60"/>
            <p:cNvSpPr/>
            <p:nvPr/>
          </p:nvSpPr>
          <p:spPr>
            <a:xfrm>
              <a:off x="385700" y="481250"/>
              <a:ext cx="334100" cy="237650"/>
            </a:xfrm>
            <a:custGeom>
              <a:avLst/>
              <a:gdLst/>
              <a:ahLst/>
              <a:cxnLst/>
              <a:rect l="l" t="t" r="r" b="b"/>
              <a:pathLst>
                <a:path w="13364" h="9506" extrusionOk="0">
                  <a:moveTo>
                    <a:pt x="13232" y="1"/>
                  </a:moveTo>
                  <a:cubicBezTo>
                    <a:pt x="13168" y="1"/>
                    <a:pt x="13089" y="16"/>
                    <a:pt x="13047" y="44"/>
                  </a:cubicBezTo>
                  <a:cubicBezTo>
                    <a:pt x="10596" y="2029"/>
                    <a:pt x="8239" y="3859"/>
                    <a:pt x="5447" y="5348"/>
                  </a:cubicBezTo>
                  <a:cubicBezTo>
                    <a:pt x="3431" y="6434"/>
                    <a:pt x="1787" y="7892"/>
                    <a:pt x="81" y="9412"/>
                  </a:cubicBezTo>
                  <a:cubicBezTo>
                    <a:pt x="1" y="9472"/>
                    <a:pt x="89" y="9506"/>
                    <a:pt x="186" y="9506"/>
                  </a:cubicBezTo>
                  <a:cubicBezTo>
                    <a:pt x="240" y="9506"/>
                    <a:pt x="296" y="9496"/>
                    <a:pt x="329" y="9474"/>
                  </a:cubicBezTo>
                  <a:cubicBezTo>
                    <a:pt x="2407" y="7582"/>
                    <a:pt x="4734" y="5938"/>
                    <a:pt x="7215" y="4635"/>
                  </a:cubicBezTo>
                  <a:cubicBezTo>
                    <a:pt x="9418" y="3394"/>
                    <a:pt x="11341" y="1657"/>
                    <a:pt x="13295" y="75"/>
                  </a:cubicBezTo>
                  <a:cubicBezTo>
                    <a:pt x="13363" y="24"/>
                    <a:pt x="13310" y="1"/>
                    <a:pt x="13232" y="1"/>
                  </a:cubicBezTo>
                  <a:close/>
                </a:path>
              </a:pathLst>
            </a:custGeom>
            <a:solidFill>
              <a:srgbClr val="F0F2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019;p60"/>
            <p:cNvSpPr/>
            <p:nvPr/>
          </p:nvSpPr>
          <p:spPr>
            <a:xfrm>
              <a:off x="386925" y="673000"/>
              <a:ext cx="381575" cy="45100"/>
            </a:xfrm>
            <a:custGeom>
              <a:avLst/>
              <a:gdLst/>
              <a:ahLst/>
              <a:cxnLst/>
              <a:rect l="l" t="t" r="r" b="b"/>
              <a:pathLst>
                <a:path w="15263" h="1804" extrusionOk="0">
                  <a:moveTo>
                    <a:pt x="14676" y="1"/>
                  </a:moveTo>
                  <a:cubicBezTo>
                    <a:pt x="9796" y="1"/>
                    <a:pt x="5110" y="1618"/>
                    <a:pt x="218" y="1618"/>
                  </a:cubicBezTo>
                  <a:cubicBezTo>
                    <a:pt x="63" y="1618"/>
                    <a:pt x="1" y="1804"/>
                    <a:pt x="218" y="1804"/>
                  </a:cubicBezTo>
                  <a:cubicBezTo>
                    <a:pt x="5077" y="1804"/>
                    <a:pt x="9789" y="218"/>
                    <a:pt x="14641" y="218"/>
                  </a:cubicBezTo>
                  <a:cubicBezTo>
                    <a:pt x="14775" y="218"/>
                    <a:pt x="14910" y="219"/>
                    <a:pt x="15045" y="222"/>
                  </a:cubicBezTo>
                  <a:cubicBezTo>
                    <a:pt x="15200" y="222"/>
                    <a:pt x="15262" y="5"/>
                    <a:pt x="15076" y="5"/>
                  </a:cubicBezTo>
                  <a:cubicBezTo>
                    <a:pt x="14943" y="2"/>
                    <a:pt x="14810" y="1"/>
                    <a:pt x="14676" y="1"/>
                  </a:cubicBezTo>
                  <a:close/>
                </a:path>
              </a:pathLst>
            </a:custGeom>
            <a:solidFill>
              <a:srgbClr val="F0F2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020;p60"/>
            <p:cNvSpPr/>
            <p:nvPr/>
          </p:nvSpPr>
          <p:spPr>
            <a:xfrm>
              <a:off x="197850" y="711700"/>
              <a:ext cx="184000" cy="605700"/>
            </a:xfrm>
            <a:custGeom>
              <a:avLst/>
              <a:gdLst/>
              <a:ahLst/>
              <a:cxnLst/>
              <a:rect l="l" t="t" r="r" b="b"/>
              <a:pathLst>
                <a:path w="7360" h="24228" extrusionOk="0">
                  <a:moveTo>
                    <a:pt x="7271" y="0"/>
                  </a:moveTo>
                  <a:cubicBezTo>
                    <a:pt x="7194" y="0"/>
                    <a:pt x="7086" y="45"/>
                    <a:pt x="7068" y="101"/>
                  </a:cubicBezTo>
                  <a:lnTo>
                    <a:pt x="7068" y="70"/>
                  </a:lnTo>
                  <a:cubicBezTo>
                    <a:pt x="4958" y="8135"/>
                    <a:pt x="3252" y="16448"/>
                    <a:pt x="26" y="24172"/>
                  </a:cubicBezTo>
                  <a:cubicBezTo>
                    <a:pt x="0" y="24210"/>
                    <a:pt x="40" y="24228"/>
                    <a:pt x="96" y="24228"/>
                  </a:cubicBezTo>
                  <a:cubicBezTo>
                    <a:pt x="175" y="24228"/>
                    <a:pt x="287" y="24195"/>
                    <a:pt x="305" y="24141"/>
                  </a:cubicBezTo>
                  <a:cubicBezTo>
                    <a:pt x="3531" y="16417"/>
                    <a:pt x="5268" y="8104"/>
                    <a:pt x="7347" y="70"/>
                  </a:cubicBezTo>
                  <a:cubicBezTo>
                    <a:pt x="7359" y="20"/>
                    <a:pt x="7322" y="0"/>
                    <a:pt x="7271" y="0"/>
                  </a:cubicBezTo>
                  <a:close/>
                </a:path>
              </a:pathLst>
            </a:custGeom>
            <a:solidFill>
              <a:srgbClr val="F0F2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021;p60"/>
            <p:cNvSpPr/>
            <p:nvPr/>
          </p:nvSpPr>
          <p:spPr>
            <a:xfrm>
              <a:off x="378550" y="703700"/>
              <a:ext cx="404675" cy="194325"/>
            </a:xfrm>
            <a:custGeom>
              <a:avLst/>
              <a:gdLst/>
              <a:ahLst/>
              <a:cxnLst/>
              <a:rect l="l" t="t" r="r" b="b"/>
              <a:pathLst>
                <a:path w="16187" h="7773" extrusionOk="0">
                  <a:moveTo>
                    <a:pt x="251" y="0"/>
                  </a:moveTo>
                  <a:cubicBezTo>
                    <a:pt x="157" y="0"/>
                    <a:pt x="1" y="85"/>
                    <a:pt x="26" y="110"/>
                  </a:cubicBezTo>
                  <a:cubicBezTo>
                    <a:pt x="2662" y="1692"/>
                    <a:pt x="5175" y="3274"/>
                    <a:pt x="8060" y="4360"/>
                  </a:cubicBezTo>
                  <a:cubicBezTo>
                    <a:pt x="10727" y="5384"/>
                    <a:pt x="13054" y="7245"/>
                    <a:pt x="15877" y="7772"/>
                  </a:cubicBezTo>
                  <a:cubicBezTo>
                    <a:pt x="15939" y="7772"/>
                    <a:pt x="16187" y="7679"/>
                    <a:pt x="16094" y="7648"/>
                  </a:cubicBezTo>
                  <a:cubicBezTo>
                    <a:pt x="13488" y="7183"/>
                    <a:pt x="11379" y="5477"/>
                    <a:pt x="8959" y="4515"/>
                  </a:cubicBezTo>
                  <a:cubicBezTo>
                    <a:pt x="5950" y="3243"/>
                    <a:pt x="3066" y="1754"/>
                    <a:pt x="305" y="17"/>
                  </a:cubicBezTo>
                  <a:cubicBezTo>
                    <a:pt x="293" y="5"/>
                    <a:pt x="274" y="0"/>
                    <a:pt x="251" y="0"/>
                  </a:cubicBezTo>
                  <a:close/>
                </a:path>
              </a:pathLst>
            </a:custGeom>
            <a:solidFill>
              <a:srgbClr val="F0F2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022;p60"/>
            <p:cNvSpPr/>
            <p:nvPr/>
          </p:nvSpPr>
          <p:spPr>
            <a:xfrm>
              <a:off x="316375" y="-2625"/>
              <a:ext cx="65150" cy="715175"/>
            </a:xfrm>
            <a:custGeom>
              <a:avLst/>
              <a:gdLst/>
              <a:ahLst/>
              <a:cxnLst/>
              <a:rect l="l" t="t" r="r" b="b"/>
              <a:pathLst>
                <a:path w="2606" h="28607" extrusionOk="0">
                  <a:moveTo>
                    <a:pt x="236" y="0"/>
                  </a:moveTo>
                  <a:cubicBezTo>
                    <a:pt x="157" y="0"/>
                    <a:pt x="0" y="35"/>
                    <a:pt x="0" y="105"/>
                  </a:cubicBezTo>
                  <a:cubicBezTo>
                    <a:pt x="776" y="9597"/>
                    <a:pt x="1551" y="19089"/>
                    <a:pt x="2327" y="28581"/>
                  </a:cubicBezTo>
                  <a:cubicBezTo>
                    <a:pt x="2327" y="28599"/>
                    <a:pt x="2351" y="28606"/>
                    <a:pt x="2384" y="28606"/>
                  </a:cubicBezTo>
                  <a:cubicBezTo>
                    <a:pt x="2466" y="28606"/>
                    <a:pt x="2606" y="28562"/>
                    <a:pt x="2606" y="28519"/>
                  </a:cubicBezTo>
                  <a:cubicBezTo>
                    <a:pt x="1830" y="19027"/>
                    <a:pt x="1055" y="9535"/>
                    <a:pt x="279" y="12"/>
                  </a:cubicBezTo>
                  <a:cubicBezTo>
                    <a:pt x="279" y="4"/>
                    <a:pt x="262" y="0"/>
                    <a:pt x="236" y="0"/>
                  </a:cubicBezTo>
                  <a:close/>
                </a:path>
              </a:pathLst>
            </a:custGeom>
            <a:solidFill>
              <a:srgbClr val="F0F2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023;p60"/>
            <p:cNvSpPr/>
            <p:nvPr/>
          </p:nvSpPr>
          <p:spPr>
            <a:xfrm>
              <a:off x="390800" y="714975"/>
              <a:ext cx="410275" cy="72150"/>
            </a:xfrm>
            <a:custGeom>
              <a:avLst/>
              <a:gdLst/>
              <a:ahLst/>
              <a:cxnLst/>
              <a:rect l="l" t="t" r="r" b="b"/>
              <a:pathLst>
                <a:path w="16411" h="2886" extrusionOk="0">
                  <a:moveTo>
                    <a:pt x="311" y="1"/>
                  </a:moveTo>
                  <a:cubicBezTo>
                    <a:pt x="249" y="1"/>
                    <a:pt x="1" y="94"/>
                    <a:pt x="125" y="125"/>
                  </a:cubicBezTo>
                  <a:cubicBezTo>
                    <a:pt x="5491" y="869"/>
                    <a:pt x="10796" y="1800"/>
                    <a:pt x="16100" y="2885"/>
                  </a:cubicBezTo>
                  <a:cubicBezTo>
                    <a:pt x="16162" y="2885"/>
                    <a:pt x="16410" y="2761"/>
                    <a:pt x="16348" y="2761"/>
                  </a:cubicBezTo>
                  <a:cubicBezTo>
                    <a:pt x="11013" y="1676"/>
                    <a:pt x="5678" y="745"/>
                    <a:pt x="311" y="1"/>
                  </a:cubicBezTo>
                  <a:close/>
                </a:path>
              </a:pathLst>
            </a:custGeom>
            <a:solidFill>
              <a:srgbClr val="F0F2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024;p60"/>
            <p:cNvSpPr/>
            <p:nvPr/>
          </p:nvSpPr>
          <p:spPr>
            <a:xfrm>
              <a:off x="26700" y="572200"/>
              <a:ext cx="378375" cy="161000"/>
            </a:xfrm>
            <a:custGeom>
              <a:avLst/>
              <a:gdLst/>
              <a:ahLst/>
              <a:cxnLst/>
              <a:rect l="l" t="t" r="r" b="b"/>
              <a:pathLst>
                <a:path w="15135" h="6440" extrusionOk="0">
                  <a:moveTo>
                    <a:pt x="297" y="1"/>
                  </a:moveTo>
                  <a:cubicBezTo>
                    <a:pt x="172" y="1"/>
                    <a:pt x="0" y="164"/>
                    <a:pt x="172" y="221"/>
                  </a:cubicBezTo>
                  <a:cubicBezTo>
                    <a:pt x="5259" y="1834"/>
                    <a:pt x="10315" y="3509"/>
                    <a:pt x="14813" y="6425"/>
                  </a:cubicBezTo>
                  <a:cubicBezTo>
                    <a:pt x="14833" y="6435"/>
                    <a:pt x="14855" y="6439"/>
                    <a:pt x="14878" y="6439"/>
                  </a:cubicBezTo>
                  <a:cubicBezTo>
                    <a:pt x="14998" y="6439"/>
                    <a:pt x="15135" y="6317"/>
                    <a:pt x="15030" y="6239"/>
                  </a:cubicBezTo>
                  <a:cubicBezTo>
                    <a:pt x="10501" y="3323"/>
                    <a:pt x="5414" y="1648"/>
                    <a:pt x="327" y="4"/>
                  </a:cubicBezTo>
                  <a:cubicBezTo>
                    <a:pt x="318" y="2"/>
                    <a:pt x="308" y="1"/>
                    <a:pt x="297" y="1"/>
                  </a:cubicBezTo>
                  <a:close/>
                </a:path>
              </a:pathLst>
            </a:custGeom>
            <a:solidFill>
              <a:srgbClr val="F0F2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025;p60"/>
            <p:cNvSpPr/>
            <p:nvPr/>
          </p:nvSpPr>
          <p:spPr>
            <a:xfrm>
              <a:off x="24775" y="721100"/>
              <a:ext cx="361975" cy="27250"/>
            </a:xfrm>
            <a:custGeom>
              <a:avLst/>
              <a:gdLst/>
              <a:ahLst/>
              <a:cxnLst/>
              <a:rect l="l" t="t" r="r" b="b"/>
              <a:pathLst>
                <a:path w="14479" h="1090" extrusionOk="0">
                  <a:moveTo>
                    <a:pt x="14335" y="1"/>
                  </a:moveTo>
                  <a:cubicBezTo>
                    <a:pt x="14324" y="1"/>
                    <a:pt x="14313" y="2"/>
                    <a:pt x="14301" y="4"/>
                  </a:cubicBezTo>
                  <a:cubicBezTo>
                    <a:pt x="9586" y="159"/>
                    <a:pt x="4902" y="438"/>
                    <a:pt x="218" y="872"/>
                  </a:cubicBezTo>
                  <a:cubicBezTo>
                    <a:pt x="63" y="872"/>
                    <a:pt x="1" y="1089"/>
                    <a:pt x="187" y="1089"/>
                  </a:cubicBezTo>
                  <a:cubicBezTo>
                    <a:pt x="4871" y="655"/>
                    <a:pt x="9586" y="376"/>
                    <a:pt x="14270" y="190"/>
                  </a:cubicBezTo>
                  <a:cubicBezTo>
                    <a:pt x="14414" y="190"/>
                    <a:pt x="14478" y="1"/>
                    <a:pt x="14335" y="1"/>
                  </a:cubicBezTo>
                  <a:close/>
                </a:path>
              </a:pathLst>
            </a:custGeom>
            <a:solidFill>
              <a:srgbClr val="F0F2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3961;p60"/>
          <p:cNvGrpSpPr/>
          <p:nvPr/>
        </p:nvGrpSpPr>
        <p:grpSpPr>
          <a:xfrm>
            <a:off x="7791674" y="37955"/>
            <a:ext cx="1320650" cy="990200"/>
            <a:chOff x="5060100" y="2314875"/>
            <a:chExt cx="1320650" cy="990200"/>
          </a:xfrm>
        </p:grpSpPr>
        <p:sp>
          <p:nvSpPr>
            <p:cNvPr id="474" name="Google Shape;3962;p60"/>
            <p:cNvSpPr/>
            <p:nvPr/>
          </p:nvSpPr>
          <p:spPr>
            <a:xfrm>
              <a:off x="5281075" y="2352450"/>
              <a:ext cx="797225" cy="684950"/>
            </a:xfrm>
            <a:custGeom>
              <a:avLst/>
              <a:gdLst/>
              <a:ahLst/>
              <a:cxnLst/>
              <a:rect l="l" t="t" r="r" b="b"/>
              <a:pathLst>
                <a:path w="31889" h="27398" extrusionOk="0">
                  <a:moveTo>
                    <a:pt x="14312" y="0"/>
                  </a:moveTo>
                  <a:cubicBezTo>
                    <a:pt x="13782" y="0"/>
                    <a:pt x="13263" y="249"/>
                    <a:pt x="12936" y="722"/>
                  </a:cubicBezTo>
                  <a:cubicBezTo>
                    <a:pt x="11199" y="2335"/>
                    <a:pt x="9865" y="4320"/>
                    <a:pt x="8965" y="6523"/>
                  </a:cubicBezTo>
                  <a:cubicBezTo>
                    <a:pt x="7290" y="3638"/>
                    <a:pt x="4654" y="1466"/>
                    <a:pt x="1521" y="319"/>
                  </a:cubicBezTo>
                  <a:cubicBezTo>
                    <a:pt x="342" y="4972"/>
                    <a:pt x="1" y="9780"/>
                    <a:pt x="528" y="14525"/>
                  </a:cubicBezTo>
                  <a:lnTo>
                    <a:pt x="599" y="13333"/>
                  </a:lnTo>
                  <a:lnTo>
                    <a:pt x="599" y="13333"/>
                  </a:lnTo>
                  <a:cubicBezTo>
                    <a:pt x="642" y="15600"/>
                    <a:pt x="1031" y="17805"/>
                    <a:pt x="2203" y="19706"/>
                  </a:cubicBezTo>
                  <a:cubicBezTo>
                    <a:pt x="3940" y="22497"/>
                    <a:pt x="7011" y="24141"/>
                    <a:pt x="10020" y="25413"/>
                  </a:cubicBezTo>
                  <a:cubicBezTo>
                    <a:pt x="12253" y="26375"/>
                    <a:pt x="14549" y="27212"/>
                    <a:pt x="16968" y="27367"/>
                  </a:cubicBezTo>
                  <a:cubicBezTo>
                    <a:pt x="17264" y="27388"/>
                    <a:pt x="17560" y="27398"/>
                    <a:pt x="17854" y="27398"/>
                  </a:cubicBezTo>
                  <a:cubicBezTo>
                    <a:pt x="21142" y="27398"/>
                    <a:pt x="24320" y="26137"/>
                    <a:pt x="26739" y="23831"/>
                  </a:cubicBezTo>
                  <a:cubicBezTo>
                    <a:pt x="29593" y="21102"/>
                    <a:pt x="31020" y="17131"/>
                    <a:pt x="31454" y="13192"/>
                  </a:cubicBezTo>
                  <a:cubicBezTo>
                    <a:pt x="31889" y="9252"/>
                    <a:pt x="31423" y="5282"/>
                    <a:pt x="30927" y="1342"/>
                  </a:cubicBezTo>
                  <a:cubicBezTo>
                    <a:pt x="27360" y="2242"/>
                    <a:pt x="24289" y="4444"/>
                    <a:pt x="22242" y="7484"/>
                  </a:cubicBezTo>
                  <a:cubicBezTo>
                    <a:pt x="20722" y="4475"/>
                    <a:pt x="18333" y="1994"/>
                    <a:pt x="15386" y="381"/>
                  </a:cubicBezTo>
                  <a:cubicBezTo>
                    <a:pt x="15065" y="124"/>
                    <a:pt x="14686" y="0"/>
                    <a:pt x="14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3963;p60"/>
            <p:cNvSpPr/>
            <p:nvPr/>
          </p:nvSpPr>
          <p:spPr>
            <a:xfrm>
              <a:off x="5743600" y="3038075"/>
              <a:ext cx="637150" cy="256225"/>
            </a:xfrm>
            <a:custGeom>
              <a:avLst/>
              <a:gdLst/>
              <a:ahLst/>
              <a:cxnLst/>
              <a:rect l="l" t="t" r="r" b="b"/>
              <a:pathLst>
                <a:path w="25486" h="10249" extrusionOk="0">
                  <a:moveTo>
                    <a:pt x="14397" y="0"/>
                  </a:moveTo>
                  <a:cubicBezTo>
                    <a:pt x="9167" y="0"/>
                    <a:pt x="4137" y="1512"/>
                    <a:pt x="608" y="5929"/>
                  </a:cubicBezTo>
                  <a:cubicBezTo>
                    <a:pt x="597" y="5950"/>
                    <a:pt x="642" y="5960"/>
                    <a:pt x="711" y="5960"/>
                  </a:cubicBezTo>
                  <a:cubicBezTo>
                    <a:pt x="849" y="5960"/>
                    <a:pt x="1083" y="5919"/>
                    <a:pt x="1166" y="5836"/>
                  </a:cubicBezTo>
                  <a:cubicBezTo>
                    <a:pt x="4175" y="2052"/>
                    <a:pt x="8797" y="284"/>
                    <a:pt x="13574" y="129"/>
                  </a:cubicBezTo>
                  <a:cubicBezTo>
                    <a:pt x="13715" y="127"/>
                    <a:pt x="13856" y="126"/>
                    <a:pt x="13997" y="126"/>
                  </a:cubicBezTo>
                  <a:cubicBezTo>
                    <a:pt x="16124" y="126"/>
                    <a:pt x="18273" y="346"/>
                    <a:pt x="20367" y="811"/>
                  </a:cubicBezTo>
                  <a:cubicBezTo>
                    <a:pt x="21328" y="1028"/>
                    <a:pt x="22259" y="1245"/>
                    <a:pt x="23190" y="1493"/>
                  </a:cubicBezTo>
                  <a:cubicBezTo>
                    <a:pt x="24617" y="1897"/>
                    <a:pt x="24648" y="2238"/>
                    <a:pt x="23686" y="3261"/>
                  </a:cubicBezTo>
                  <a:cubicBezTo>
                    <a:pt x="20522" y="6550"/>
                    <a:pt x="17079" y="9403"/>
                    <a:pt x="12333" y="9807"/>
                  </a:cubicBezTo>
                  <a:cubicBezTo>
                    <a:pt x="11420" y="9887"/>
                    <a:pt x="10402" y="9952"/>
                    <a:pt x="9352" y="9952"/>
                  </a:cubicBezTo>
                  <a:cubicBezTo>
                    <a:pt x="5943" y="9952"/>
                    <a:pt x="2197" y="9268"/>
                    <a:pt x="608" y="6208"/>
                  </a:cubicBezTo>
                  <a:cubicBezTo>
                    <a:pt x="594" y="6182"/>
                    <a:pt x="558" y="6171"/>
                    <a:pt x="509" y="6171"/>
                  </a:cubicBezTo>
                  <a:cubicBezTo>
                    <a:pt x="334" y="6171"/>
                    <a:pt x="1" y="6315"/>
                    <a:pt x="49" y="6363"/>
                  </a:cubicBezTo>
                  <a:cubicBezTo>
                    <a:pt x="1626" y="9390"/>
                    <a:pt x="5429" y="10249"/>
                    <a:pt x="9012" y="10249"/>
                  </a:cubicBezTo>
                  <a:cubicBezTo>
                    <a:pt x="10645" y="10249"/>
                    <a:pt x="12232" y="10071"/>
                    <a:pt x="13543" y="9838"/>
                  </a:cubicBezTo>
                  <a:cubicBezTo>
                    <a:pt x="18568" y="8969"/>
                    <a:pt x="22104" y="5464"/>
                    <a:pt x="25454" y="1897"/>
                  </a:cubicBezTo>
                  <a:cubicBezTo>
                    <a:pt x="25485" y="1835"/>
                    <a:pt x="25485" y="1804"/>
                    <a:pt x="25423" y="1804"/>
                  </a:cubicBezTo>
                  <a:cubicBezTo>
                    <a:pt x="21961" y="770"/>
                    <a:pt x="18128" y="0"/>
                    <a:pt x="143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3964;p60"/>
            <p:cNvSpPr/>
            <p:nvPr/>
          </p:nvSpPr>
          <p:spPr>
            <a:xfrm>
              <a:off x="5751975" y="3088700"/>
              <a:ext cx="609375" cy="113025"/>
            </a:xfrm>
            <a:custGeom>
              <a:avLst/>
              <a:gdLst/>
              <a:ahLst/>
              <a:cxnLst/>
              <a:rect l="l" t="t" r="r" b="b"/>
              <a:pathLst>
                <a:path w="24375" h="4521" extrusionOk="0">
                  <a:moveTo>
                    <a:pt x="15660" y="0"/>
                  </a:moveTo>
                  <a:cubicBezTo>
                    <a:pt x="10124" y="0"/>
                    <a:pt x="4658" y="887"/>
                    <a:pt x="117" y="4400"/>
                  </a:cubicBezTo>
                  <a:cubicBezTo>
                    <a:pt x="0" y="4488"/>
                    <a:pt x="63" y="4521"/>
                    <a:pt x="175" y="4521"/>
                  </a:cubicBezTo>
                  <a:cubicBezTo>
                    <a:pt x="300" y="4521"/>
                    <a:pt x="486" y="4481"/>
                    <a:pt x="552" y="4431"/>
                  </a:cubicBezTo>
                  <a:cubicBezTo>
                    <a:pt x="4870" y="1098"/>
                    <a:pt x="10006" y="247"/>
                    <a:pt x="15230" y="247"/>
                  </a:cubicBezTo>
                  <a:cubicBezTo>
                    <a:pt x="18075" y="247"/>
                    <a:pt x="20945" y="500"/>
                    <a:pt x="23723" y="740"/>
                  </a:cubicBezTo>
                  <a:cubicBezTo>
                    <a:pt x="23847" y="740"/>
                    <a:pt x="24375" y="492"/>
                    <a:pt x="24064" y="461"/>
                  </a:cubicBezTo>
                  <a:cubicBezTo>
                    <a:pt x="21320" y="231"/>
                    <a:pt x="18481" y="0"/>
                    <a:pt x="156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3965;p60"/>
            <p:cNvSpPr/>
            <p:nvPr/>
          </p:nvSpPr>
          <p:spPr>
            <a:xfrm>
              <a:off x="5746975" y="3105700"/>
              <a:ext cx="618450" cy="109175"/>
            </a:xfrm>
            <a:custGeom>
              <a:avLst/>
              <a:gdLst/>
              <a:ahLst/>
              <a:cxnLst/>
              <a:rect l="l" t="t" r="r" b="b"/>
              <a:pathLst>
                <a:path w="24738" h="4367" extrusionOk="0">
                  <a:moveTo>
                    <a:pt x="24318" y="1"/>
                  </a:moveTo>
                  <a:cubicBezTo>
                    <a:pt x="24271" y="1"/>
                    <a:pt x="24221" y="9"/>
                    <a:pt x="24171" y="29"/>
                  </a:cubicBezTo>
                  <a:cubicBezTo>
                    <a:pt x="18717" y="2607"/>
                    <a:pt x="12768" y="3921"/>
                    <a:pt x="6780" y="3921"/>
                  </a:cubicBezTo>
                  <a:cubicBezTo>
                    <a:pt x="4697" y="3921"/>
                    <a:pt x="2608" y="3762"/>
                    <a:pt x="535" y="3441"/>
                  </a:cubicBezTo>
                  <a:cubicBezTo>
                    <a:pt x="516" y="3437"/>
                    <a:pt x="498" y="3435"/>
                    <a:pt x="479" y="3435"/>
                  </a:cubicBezTo>
                  <a:cubicBezTo>
                    <a:pt x="221" y="3435"/>
                    <a:pt x="1" y="3818"/>
                    <a:pt x="348" y="3876"/>
                  </a:cubicBezTo>
                  <a:cubicBezTo>
                    <a:pt x="2461" y="4204"/>
                    <a:pt x="4587" y="4366"/>
                    <a:pt x="6709" y="4366"/>
                  </a:cubicBezTo>
                  <a:cubicBezTo>
                    <a:pt x="12814" y="4366"/>
                    <a:pt x="18880" y="3018"/>
                    <a:pt x="24451" y="370"/>
                  </a:cubicBezTo>
                  <a:cubicBezTo>
                    <a:pt x="24737" y="240"/>
                    <a:pt x="24564" y="1"/>
                    <a:pt x="243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3966;p60"/>
            <p:cNvSpPr/>
            <p:nvPr/>
          </p:nvSpPr>
          <p:spPr>
            <a:xfrm>
              <a:off x="5060100" y="3077400"/>
              <a:ext cx="638225" cy="227675"/>
            </a:xfrm>
            <a:custGeom>
              <a:avLst/>
              <a:gdLst/>
              <a:ahLst/>
              <a:cxnLst/>
              <a:rect l="l" t="t" r="r" b="b"/>
              <a:pathLst>
                <a:path w="25529" h="9107" extrusionOk="0">
                  <a:moveTo>
                    <a:pt x="15539" y="264"/>
                  </a:moveTo>
                  <a:cubicBezTo>
                    <a:pt x="18526" y="264"/>
                    <a:pt x="21394" y="1184"/>
                    <a:pt x="23822" y="3612"/>
                  </a:cubicBezTo>
                  <a:cubicBezTo>
                    <a:pt x="25528" y="5349"/>
                    <a:pt x="21651" y="7241"/>
                    <a:pt x="20317" y="7768"/>
                  </a:cubicBezTo>
                  <a:cubicBezTo>
                    <a:pt x="18539" y="8448"/>
                    <a:pt x="16650" y="8797"/>
                    <a:pt x="14745" y="8797"/>
                  </a:cubicBezTo>
                  <a:cubicBezTo>
                    <a:pt x="14390" y="8797"/>
                    <a:pt x="14034" y="8785"/>
                    <a:pt x="13679" y="8761"/>
                  </a:cubicBezTo>
                  <a:cubicBezTo>
                    <a:pt x="11383" y="8606"/>
                    <a:pt x="9150" y="8234"/>
                    <a:pt x="6947" y="7644"/>
                  </a:cubicBezTo>
                  <a:cubicBezTo>
                    <a:pt x="4853" y="7143"/>
                    <a:pt x="2562" y="6753"/>
                    <a:pt x="876" y="5329"/>
                  </a:cubicBezTo>
                  <a:lnTo>
                    <a:pt x="876" y="5329"/>
                  </a:lnTo>
                  <a:cubicBezTo>
                    <a:pt x="5068" y="2907"/>
                    <a:pt x="10475" y="264"/>
                    <a:pt x="15539" y="264"/>
                  </a:cubicBezTo>
                  <a:close/>
                  <a:moveTo>
                    <a:pt x="15811" y="0"/>
                  </a:moveTo>
                  <a:cubicBezTo>
                    <a:pt x="10594" y="0"/>
                    <a:pt x="4940" y="2639"/>
                    <a:pt x="636" y="5116"/>
                  </a:cubicBezTo>
                  <a:lnTo>
                    <a:pt x="636" y="5116"/>
                  </a:lnTo>
                  <a:cubicBezTo>
                    <a:pt x="630" y="5111"/>
                    <a:pt x="625" y="5106"/>
                    <a:pt x="620" y="5101"/>
                  </a:cubicBezTo>
                  <a:cubicBezTo>
                    <a:pt x="594" y="5075"/>
                    <a:pt x="550" y="5064"/>
                    <a:pt x="498" y="5064"/>
                  </a:cubicBezTo>
                  <a:cubicBezTo>
                    <a:pt x="304" y="5064"/>
                    <a:pt x="1" y="5220"/>
                    <a:pt x="123" y="5318"/>
                  </a:cubicBezTo>
                  <a:cubicBezTo>
                    <a:pt x="157" y="5350"/>
                    <a:pt x="190" y="5382"/>
                    <a:pt x="224" y="5413"/>
                  </a:cubicBezTo>
                  <a:lnTo>
                    <a:pt x="224" y="5413"/>
                  </a:lnTo>
                  <a:cubicBezTo>
                    <a:pt x="229" y="5438"/>
                    <a:pt x="253" y="5458"/>
                    <a:pt x="290" y="5473"/>
                  </a:cubicBezTo>
                  <a:lnTo>
                    <a:pt x="290" y="5473"/>
                  </a:lnTo>
                  <a:cubicBezTo>
                    <a:pt x="2017" y="7018"/>
                    <a:pt x="4413" y="7414"/>
                    <a:pt x="6606" y="7954"/>
                  </a:cubicBezTo>
                  <a:cubicBezTo>
                    <a:pt x="9167" y="8572"/>
                    <a:pt x="11812" y="9107"/>
                    <a:pt x="14460" y="9107"/>
                  </a:cubicBezTo>
                  <a:cubicBezTo>
                    <a:pt x="14603" y="9107"/>
                    <a:pt x="14746" y="9105"/>
                    <a:pt x="14888" y="9102"/>
                  </a:cubicBezTo>
                  <a:cubicBezTo>
                    <a:pt x="18828" y="9040"/>
                    <a:pt x="22674" y="7675"/>
                    <a:pt x="25218" y="4573"/>
                  </a:cubicBezTo>
                  <a:cubicBezTo>
                    <a:pt x="25249" y="4542"/>
                    <a:pt x="25249" y="4480"/>
                    <a:pt x="25218" y="4449"/>
                  </a:cubicBezTo>
                  <a:cubicBezTo>
                    <a:pt x="22644" y="1198"/>
                    <a:pt x="19326" y="0"/>
                    <a:pt x="158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3967;p60"/>
            <p:cNvSpPr/>
            <p:nvPr/>
          </p:nvSpPr>
          <p:spPr>
            <a:xfrm>
              <a:off x="5080025" y="3129150"/>
              <a:ext cx="608975" cy="118475"/>
            </a:xfrm>
            <a:custGeom>
              <a:avLst/>
              <a:gdLst/>
              <a:ahLst/>
              <a:cxnLst/>
              <a:rect l="l" t="t" r="r" b="b"/>
              <a:pathLst>
                <a:path w="24359" h="4739" extrusionOk="0">
                  <a:moveTo>
                    <a:pt x="14756" y="254"/>
                  </a:moveTo>
                  <a:cubicBezTo>
                    <a:pt x="16227" y="254"/>
                    <a:pt x="17709" y="375"/>
                    <a:pt x="19148" y="580"/>
                  </a:cubicBezTo>
                  <a:cubicBezTo>
                    <a:pt x="19923" y="704"/>
                    <a:pt x="23242" y="1418"/>
                    <a:pt x="23304" y="2255"/>
                  </a:cubicBezTo>
                  <a:cubicBezTo>
                    <a:pt x="23304" y="2844"/>
                    <a:pt x="13812" y="3930"/>
                    <a:pt x="12758" y="4054"/>
                  </a:cubicBezTo>
                  <a:cubicBezTo>
                    <a:pt x="10915" y="4305"/>
                    <a:pt x="9066" y="4488"/>
                    <a:pt x="7228" y="4488"/>
                  </a:cubicBezTo>
                  <a:cubicBezTo>
                    <a:pt x="4982" y="4488"/>
                    <a:pt x="2753" y="4216"/>
                    <a:pt x="570" y="3466"/>
                  </a:cubicBezTo>
                  <a:lnTo>
                    <a:pt x="570" y="3466"/>
                  </a:lnTo>
                  <a:cubicBezTo>
                    <a:pt x="630" y="3459"/>
                    <a:pt x="686" y="3448"/>
                    <a:pt x="722" y="3434"/>
                  </a:cubicBezTo>
                  <a:cubicBezTo>
                    <a:pt x="5034" y="1542"/>
                    <a:pt x="9097" y="301"/>
                    <a:pt x="13843" y="270"/>
                  </a:cubicBezTo>
                  <a:cubicBezTo>
                    <a:pt x="14147" y="259"/>
                    <a:pt x="14451" y="254"/>
                    <a:pt x="14756" y="254"/>
                  </a:cubicBezTo>
                  <a:close/>
                  <a:moveTo>
                    <a:pt x="15000" y="0"/>
                  </a:moveTo>
                  <a:cubicBezTo>
                    <a:pt x="14358" y="0"/>
                    <a:pt x="13722" y="12"/>
                    <a:pt x="13099" y="22"/>
                  </a:cubicBezTo>
                  <a:cubicBezTo>
                    <a:pt x="8508" y="115"/>
                    <a:pt x="4537" y="1511"/>
                    <a:pt x="381" y="3341"/>
                  </a:cubicBezTo>
                  <a:cubicBezTo>
                    <a:pt x="198" y="3424"/>
                    <a:pt x="265" y="3463"/>
                    <a:pt x="390" y="3471"/>
                  </a:cubicBezTo>
                  <a:lnTo>
                    <a:pt x="390" y="3471"/>
                  </a:lnTo>
                  <a:cubicBezTo>
                    <a:pt x="212" y="3516"/>
                    <a:pt x="1" y="3638"/>
                    <a:pt x="133" y="3682"/>
                  </a:cubicBezTo>
                  <a:cubicBezTo>
                    <a:pt x="2333" y="4460"/>
                    <a:pt x="4580" y="4739"/>
                    <a:pt x="6852" y="4739"/>
                  </a:cubicBezTo>
                  <a:cubicBezTo>
                    <a:pt x="8295" y="4739"/>
                    <a:pt x="9749" y="4626"/>
                    <a:pt x="11207" y="4457"/>
                  </a:cubicBezTo>
                  <a:cubicBezTo>
                    <a:pt x="15456" y="3961"/>
                    <a:pt x="19706" y="3248"/>
                    <a:pt x="23956" y="2596"/>
                  </a:cubicBezTo>
                  <a:cubicBezTo>
                    <a:pt x="23987" y="2596"/>
                    <a:pt x="24359" y="2503"/>
                    <a:pt x="24266" y="2410"/>
                  </a:cubicBezTo>
                  <a:cubicBezTo>
                    <a:pt x="21674" y="285"/>
                    <a:pt x="18260" y="0"/>
                    <a:pt x="150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3968;p60"/>
            <p:cNvSpPr/>
            <p:nvPr/>
          </p:nvSpPr>
          <p:spPr>
            <a:xfrm>
              <a:off x="5751125" y="2398575"/>
              <a:ext cx="297700" cy="648025"/>
            </a:xfrm>
            <a:custGeom>
              <a:avLst/>
              <a:gdLst/>
              <a:ahLst/>
              <a:cxnLst/>
              <a:rect l="l" t="t" r="r" b="b"/>
              <a:pathLst>
                <a:path w="11908" h="25921" extrusionOk="0">
                  <a:moveTo>
                    <a:pt x="11693" y="1"/>
                  </a:moveTo>
                  <a:cubicBezTo>
                    <a:pt x="11532" y="1"/>
                    <a:pt x="11336" y="85"/>
                    <a:pt x="11318" y="211"/>
                  </a:cubicBezTo>
                  <a:cubicBezTo>
                    <a:pt x="10946" y="4988"/>
                    <a:pt x="9550" y="9703"/>
                    <a:pt x="8092" y="14262"/>
                  </a:cubicBezTo>
                  <a:cubicBezTo>
                    <a:pt x="6603" y="18977"/>
                    <a:pt x="3936" y="22576"/>
                    <a:pt x="151" y="25740"/>
                  </a:cubicBezTo>
                  <a:cubicBezTo>
                    <a:pt x="0" y="25853"/>
                    <a:pt x="149" y="25921"/>
                    <a:pt x="323" y="25921"/>
                  </a:cubicBezTo>
                  <a:cubicBezTo>
                    <a:pt x="435" y="25921"/>
                    <a:pt x="556" y="25893"/>
                    <a:pt x="617" y="25833"/>
                  </a:cubicBezTo>
                  <a:cubicBezTo>
                    <a:pt x="3998" y="23010"/>
                    <a:pt x="6728" y="19753"/>
                    <a:pt x="8216" y="15565"/>
                  </a:cubicBezTo>
                  <a:cubicBezTo>
                    <a:pt x="9985" y="10664"/>
                    <a:pt x="11474" y="5360"/>
                    <a:pt x="11908" y="149"/>
                  </a:cubicBezTo>
                  <a:cubicBezTo>
                    <a:pt x="11908" y="45"/>
                    <a:pt x="11809" y="1"/>
                    <a:pt x="116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3969;p60"/>
            <p:cNvSpPr/>
            <p:nvPr/>
          </p:nvSpPr>
          <p:spPr>
            <a:xfrm>
              <a:off x="5731575" y="2380750"/>
              <a:ext cx="245125" cy="658800"/>
            </a:xfrm>
            <a:custGeom>
              <a:avLst/>
              <a:gdLst/>
              <a:ahLst/>
              <a:cxnLst/>
              <a:rect l="l" t="t" r="r" b="b"/>
              <a:pathLst>
                <a:path w="9805" h="26352" extrusionOk="0">
                  <a:moveTo>
                    <a:pt x="9593" y="0"/>
                  </a:moveTo>
                  <a:cubicBezTo>
                    <a:pt x="9435" y="0"/>
                    <a:pt x="9247" y="84"/>
                    <a:pt x="9247" y="210"/>
                  </a:cubicBezTo>
                  <a:cubicBezTo>
                    <a:pt x="8936" y="5018"/>
                    <a:pt x="8068" y="9764"/>
                    <a:pt x="6672" y="14386"/>
                  </a:cubicBezTo>
                  <a:cubicBezTo>
                    <a:pt x="5338" y="18698"/>
                    <a:pt x="3570" y="23009"/>
                    <a:pt x="158" y="26111"/>
                  </a:cubicBezTo>
                  <a:cubicBezTo>
                    <a:pt x="1" y="26269"/>
                    <a:pt x="167" y="26351"/>
                    <a:pt x="350" y="26351"/>
                  </a:cubicBezTo>
                  <a:cubicBezTo>
                    <a:pt x="455" y="26351"/>
                    <a:pt x="566" y="26323"/>
                    <a:pt x="623" y="26266"/>
                  </a:cubicBezTo>
                  <a:cubicBezTo>
                    <a:pt x="3725" y="23444"/>
                    <a:pt x="5493" y="19628"/>
                    <a:pt x="6796" y="15720"/>
                  </a:cubicBezTo>
                  <a:cubicBezTo>
                    <a:pt x="8440" y="10664"/>
                    <a:pt x="9464" y="5453"/>
                    <a:pt x="9805" y="148"/>
                  </a:cubicBezTo>
                  <a:cubicBezTo>
                    <a:pt x="9805" y="44"/>
                    <a:pt x="9707" y="0"/>
                    <a:pt x="95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3970;p60"/>
            <p:cNvSpPr/>
            <p:nvPr/>
          </p:nvSpPr>
          <p:spPr>
            <a:xfrm>
              <a:off x="5698150" y="2480575"/>
              <a:ext cx="164575" cy="584850"/>
            </a:xfrm>
            <a:custGeom>
              <a:avLst/>
              <a:gdLst/>
              <a:ahLst/>
              <a:cxnLst/>
              <a:rect l="l" t="t" r="r" b="b"/>
              <a:pathLst>
                <a:path w="6583" h="23394" extrusionOk="0">
                  <a:moveTo>
                    <a:pt x="5986" y="0"/>
                  </a:moveTo>
                  <a:cubicBezTo>
                    <a:pt x="5821" y="0"/>
                    <a:pt x="5590" y="121"/>
                    <a:pt x="5590" y="281"/>
                  </a:cubicBezTo>
                  <a:cubicBezTo>
                    <a:pt x="5993" y="4375"/>
                    <a:pt x="5310" y="8377"/>
                    <a:pt x="4318" y="12347"/>
                  </a:cubicBezTo>
                  <a:cubicBezTo>
                    <a:pt x="3418" y="15977"/>
                    <a:pt x="2674" y="20195"/>
                    <a:pt x="161" y="23111"/>
                  </a:cubicBezTo>
                  <a:cubicBezTo>
                    <a:pt x="1" y="23291"/>
                    <a:pt x="177" y="23394"/>
                    <a:pt x="364" y="23394"/>
                  </a:cubicBezTo>
                  <a:cubicBezTo>
                    <a:pt x="466" y="23394"/>
                    <a:pt x="572" y="23363"/>
                    <a:pt x="626" y="23297"/>
                  </a:cubicBezTo>
                  <a:cubicBezTo>
                    <a:pt x="3077" y="20474"/>
                    <a:pt x="3821" y="16504"/>
                    <a:pt x="4721" y="12999"/>
                  </a:cubicBezTo>
                  <a:cubicBezTo>
                    <a:pt x="5807" y="8780"/>
                    <a:pt x="6582" y="4499"/>
                    <a:pt x="6148" y="126"/>
                  </a:cubicBezTo>
                  <a:cubicBezTo>
                    <a:pt x="6148" y="37"/>
                    <a:pt x="6077" y="0"/>
                    <a:pt x="59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3971;p60"/>
            <p:cNvSpPr/>
            <p:nvPr/>
          </p:nvSpPr>
          <p:spPr>
            <a:xfrm>
              <a:off x="5689475" y="2367450"/>
              <a:ext cx="98800" cy="693325"/>
            </a:xfrm>
            <a:custGeom>
              <a:avLst/>
              <a:gdLst/>
              <a:ahLst/>
              <a:cxnLst/>
              <a:rect l="l" t="t" r="r" b="b"/>
              <a:pathLst>
                <a:path w="3952" h="27733" extrusionOk="0">
                  <a:moveTo>
                    <a:pt x="1781" y="0"/>
                  </a:moveTo>
                  <a:cubicBezTo>
                    <a:pt x="1596" y="0"/>
                    <a:pt x="1332" y="117"/>
                    <a:pt x="1377" y="184"/>
                  </a:cubicBezTo>
                  <a:cubicBezTo>
                    <a:pt x="3486" y="4465"/>
                    <a:pt x="2990" y="9180"/>
                    <a:pt x="2524" y="13739"/>
                  </a:cubicBezTo>
                  <a:cubicBezTo>
                    <a:pt x="2028" y="18423"/>
                    <a:pt x="1439" y="23138"/>
                    <a:pt x="12" y="27667"/>
                  </a:cubicBezTo>
                  <a:cubicBezTo>
                    <a:pt x="0" y="27713"/>
                    <a:pt x="68" y="27733"/>
                    <a:pt x="161" y="27733"/>
                  </a:cubicBezTo>
                  <a:cubicBezTo>
                    <a:pt x="320" y="27733"/>
                    <a:pt x="551" y="27672"/>
                    <a:pt x="570" y="27574"/>
                  </a:cubicBezTo>
                  <a:cubicBezTo>
                    <a:pt x="2090" y="22828"/>
                    <a:pt x="2648" y="17896"/>
                    <a:pt x="3145" y="12933"/>
                  </a:cubicBezTo>
                  <a:cubicBezTo>
                    <a:pt x="3579" y="8590"/>
                    <a:pt x="3951" y="4092"/>
                    <a:pt x="1935" y="60"/>
                  </a:cubicBezTo>
                  <a:cubicBezTo>
                    <a:pt x="1909" y="17"/>
                    <a:pt x="1851" y="0"/>
                    <a:pt x="17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3972;p60"/>
            <p:cNvSpPr/>
            <p:nvPr/>
          </p:nvSpPr>
          <p:spPr>
            <a:xfrm>
              <a:off x="5615300" y="2314875"/>
              <a:ext cx="76800" cy="747400"/>
            </a:xfrm>
            <a:custGeom>
              <a:avLst/>
              <a:gdLst/>
              <a:ahLst/>
              <a:cxnLst/>
              <a:rect l="l" t="t" r="r" b="b"/>
              <a:pathLst>
                <a:path w="3072" h="29896" extrusionOk="0">
                  <a:moveTo>
                    <a:pt x="2167" y="1"/>
                  </a:moveTo>
                  <a:cubicBezTo>
                    <a:pt x="2049" y="1"/>
                    <a:pt x="1916" y="31"/>
                    <a:pt x="1862" y="85"/>
                  </a:cubicBezTo>
                  <a:cubicBezTo>
                    <a:pt x="280" y="1543"/>
                    <a:pt x="156" y="3838"/>
                    <a:pt x="63" y="5885"/>
                  </a:cubicBezTo>
                  <a:cubicBezTo>
                    <a:pt x="1" y="8336"/>
                    <a:pt x="187" y="10817"/>
                    <a:pt x="590" y="13237"/>
                  </a:cubicBezTo>
                  <a:cubicBezTo>
                    <a:pt x="1428" y="18727"/>
                    <a:pt x="2700" y="24249"/>
                    <a:pt x="1521" y="29770"/>
                  </a:cubicBezTo>
                  <a:cubicBezTo>
                    <a:pt x="1508" y="29859"/>
                    <a:pt x="1594" y="29896"/>
                    <a:pt x="1702" y="29896"/>
                  </a:cubicBezTo>
                  <a:cubicBezTo>
                    <a:pt x="1858" y="29896"/>
                    <a:pt x="2061" y="29818"/>
                    <a:pt x="2079" y="29708"/>
                  </a:cubicBezTo>
                  <a:lnTo>
                    <a:pt x="2079" y="29739"/>
                  </a:lnTo>
                  <a:cubicBezTo>
                    <a:pt x="3072" y="25086"/>
                    <a:pt x="2358" y="20433"/>
                    <a:pt x="1583" y="15780"/>
                  </a:cubicBezTo>
                  <a:cubicBezTo>
                    <a:pt x="1149" y="13361"/>
                    <a:pt x="839" y="10879"/>
                    <a:pt x="652" y="8429"/>
                  </a:cubicBezTo>
                  <a:cubicBezTo>
                    <a:pt x="528" y="5947"/>
                    <a:pt x="249" y="2008"/>
                    <a:pt x="2327" y="178"/>
                  </a:cubicBezTo>
                  <a:cubicBezTo>
                    <a:pt x="2451" y="54"/>
                    <a:pt x="2323" y="1"/>
                    <a:pt x="21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3973;p60"/>
            <p:cNvSpPr/>
            <p:nvPr/>
          </p:nvSpPr>
          <p:spPr>
            <a:xfrm>
              <a:off x="5490450" y="2387450"/>
              <a:ext cx="164025" cy="654550"/>
            </a:xfrm>
            <a:custGeom>
              <a:avLst/>
              <a:gdLst/>
              <a:ahLst/>
              <a:cxnLst/>
              <a:rect l="l" t="t" r="r" b="b"/>
              <a:pathLst>
                <a:path w="6561" h="26182" extrusionOk="0">
                  <a:moveTo>
                    <a:pt x="2768" y="0"/>
                  </a:moveTo>
                  <a:cubicBezTo>
                    <a:pt x="2609" y="0"/>
                    <a:pt x="2378" y="61"/>
                    <a:pt x="2358" y="159"/>
                  </a:cubicBezTo>
                  <a:cubicBezTo>
                    <a:pt x="869" y="4285"/>
                    <a:pt x="1149" y="8659"/>
                    <a:pt x="1924" y="12908"/>
                  </a:cubicBezTo>
                  <a:cubicBezTo>
                    <a:pt x="2731" y="17437"/>
                    <a:pt x="4095" y="21873"/>
                    <a:pt x="5957" y="26123"/>
                  </a:cubicBezTo>
                  <a:cubicBezTo>
                    <a:pt x="5973" y="26164"/>
                    <a:pt x="6026" y="26181"/>
                    <a:pt x="6094" y="26181"/>
                  </a:cubicBezTo>
                  <a:cubicBezTo>
                    <a:pt x="6275" y="26181"/>
                    <a:pt x="6560" y="26058"/>
                    <a:pt x="6515" y="25967"/>
                  </a:cubicBezTo>
                  <a:cubicBezTo>
                    <a:pt x="3196" y="18368"/>
                    <a:pt x="1" y="8286"/>
                    <a:pt x="2917" y="66"/>
                  </a:cubicBezTo>
                  <a:cubicBezTo>
                    <a:pt x="2928" y="21"/>
                    <a:pt x="2860" y="0"/>
                    <a:pt x="27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3974;p60"/>
            <p:cNvSpPr/>
            <p:nvPr/>
          </p:nvSpPr>
          <p:spPr>
            <a:xfrm>
              <a:off x="5298150" y="2321025"/>
              <a:ext cx="304600" cy="714575"/>
            </a:xfrm>
            <a:custGeom>
              <a:avLst/>
              <a:gdLst/>
              <a:ahLst/>
              <a:cxnLst/>
              <a:rect l="l" t="t" r="r" b="b"/>
              <a:pathLst>
                <a:path w="12184" h="28583" extrusionOk="0">
                  <a:moveTo>
                    <a:pt x="927" y="1"/>
                  </a:moveTo>
                  <a:cubicBezTo>
                    <a:pt x="772" y="1"/>
                    <a:pt x="576" y="85"/>
                    <a:pt x="558" y="211"/>
                  </a:cubicBezTo>
                  <a:cubicBezTo>
                    <a:pt x="0" y="5794"/>
                    <a:pt x="434" y="11502"/>
                    <a:pt x="2544" y="16775"/>
                  </a:cubicBezTo>
                  <a:cubicBezTo>
                    <a:pt x="4436" y="21552"/>
                    <a:pt x="6886" y="26019"/>
                    <a:pt x="11508" y="28562"/>
                  </a:cubicBezTo>
                  <a:cubicBezTo>
                    <a:pt x="11537" y="28577"/>
                    <a:pt x="11573" y="28583"/>
                    <a:pt x="11613" y="28583"/>
                  </a:cubicBezTo>
                  <a:cubicBezTo>
                    <a:pt x="11837" y="28583"/>
                    <a:pt x="12184" y="28388"/>
                    <a:pt x="11974" y="28283"/>
                  </a:cubicBezTo>
                  <a:cubicBezTo>
                    <a:pt x="7228" y="25678"/>
                    <a:pt x="4684" y="20901"/>
                    <a:pt x="2854" y="15969"/>
                  </a:cubicBezTo>
                  <a:cubicBezTo>
                    <a:pt x="962" y="10943"/>
                    <a:pt x="589" y="5484"/>
                    <a:pt x="1117" y="149"/>
                  </a:cubicBezTo>
                  <a:cubicBezTo>
                    <a:pt x="1130" y="45"/>
                    <a:pt x="1039" y="1"/>
                    <a:pt x="9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3975;p60"/>
            <p:cNvSpPr/>
            <p:nvPr/>
          </p:nvSpPr>
          <p:spPr>
            <a:xfrm>
              <a:off x="5384225" y="2362825"/>
              <a:ext cx="244900" cy="668550"/>
            </a:xfrm>
            <a:custGeom>
              <a:avLst/>
              <a:gdLst/>
              <a:ahLst/>
              <a:cxnLst/>
              <a:rect l="l" t="t" r="r" b="b"/>
              <a:pathLst>
                <a:path w="9796" h="26742" extrusionOk="0">
                  <a:moveTo>
                    <a:pt x="2637" y="0"/>
                  </a:moveTo>
                  <a:cubicBezTo>
                    <a:pt x="2478" y="0"/>
                    <a:pt x="2223" y="69"/>
                    <a:pt x="2203" y="152"/>
                  </a:cubicBezTo>
                  <a:cubicBezTo>
                    <a:pt x="0" y="9706"/>
                    <a:pt x="3412" y="19105"/>
                    <a:pt x="9182" y="26704"/>
                  </a:cubicBezTo>
                  <a:cubicBezTo>
                    <a:pt x="9209" y="26731"/>
                    <a:pt x="9253" y="26742"/>
                    <a:pt x="9305" y="26742"/>
                  </a:cubicBezTo>
                  <a:cubicBezTo>
                    <a:pt x="9496" y="26742"/>
                    <a:pt x="9796" y="26598"/>
                    <a:pt x="9771" y="26549"/>
                  </a:cubicBezTo>
                  <a:lnTo>
                    <a:pt x="9740" y="26549"/>
                  </a:lnTo>
                  <a:cubicBezTo>
                    <a:pt x="4002" y="18981"/>
                    <a:pt x="559" y="9582"/>
                    <a:pt x="2761" y="59"/>
                  </a:cubicBezTo>
                  <a:cubicBezTo>
                    <a:pt x="2771" y="17"/>
                    <a:pt x="2716" y="0"/>
                    <a:pt x="26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3909;p60"/>
          <p:cNvGrpSpPr/>
          <p:nvPr/>
        </p:nvGrpSpPr>
        <p:grpSpPr>
          <a:xfrm>
            <a:off x="261442" y="4518309"/>
            <a:ext cx="742750" cy="680100"/>
            <a:chOff x="4160550" y="2976275"/>
            <a:chExt cx="742750" cy="680100"/>
          </a:xfrm>
        </p:grpSpPr>
        <p:sp>
          <p:nvSpPr>
            <p:cNvPr id="489" name="Google Shape;3910;p60"/>
            <p:cNvSpPr/>
            <p:nvPr/>
          </p:nvSpPr>
          <p:spPr>
            <a:xfrm>
              <a:off x="4217900" y="3011425"/>
              <a:ext cx="651425" cy="644950"/>
            </a:xfrm>
            <a:custGeom>
              <a:avLst/>
              <a:gdLst/>
              <a:ahLst/>
              <a:cxnLst/>
              <a:rect l="l" t="t" r="r" b="b"/>
              <a:pathLst>
                <a:path w="26057" h="25798" extrusionOk="0">
                  <a:moveTo>
                    <a:pt x="14021" y="1"/>
                  </a:moveTo>
                  <a:cubicBezTo>
                    <a:pt x="12095" y="1"/>
                    <a:pt x="10147" y="577"/>
                    <a:pt x="8499" y="1598"/>
                  </a:cubicBezTo>
                  <a:cubicBezTo>
                    <a:pt x="5615" y="3335"/>
                    <a:pt x="3567" y="6158"/>
                    <a:pt x="2172" y="9229"/>
                  </a:cubicBezTo>
                  <a:cubicBezTo>
                    <a:pt x="807" y="12268"/>
                    <a:pt x="0" y="15649"/>
                    <a:pt x="714" y="18907"/>
                  </a:cubicBezTo>
                  <a:cubicBezTo>
                    <a:pt x="1427" y="22164"/>
                    <a:pt x="3909" y="25141"/>
                    <a:pt x="7166" y="25731"/>
                  </a:cubicBezTo>
                  <a:cubicBezTo>
                    <a:pt x="7431" y="25776"/>
                    <a:pt x="7701" y="25797"/>
                    <a:pt x="7975" y="25797"/>
                  </a:cubicBezTo>
                  <a:cubicBezTo>
                    <a:pt x="11102" y="25797"/>
                    <a:pt x="14649" y="22982"/>
                    <a:pt x="14734" y="19930"/>
                  </a:cubicBezTo>
                  <a:cubicBezTo>
                    <a:pt x="14746" y="19930"/>
                    <a:pt x="14758" y="19930"/>
                    <a:pt x="14770" y="19930"/>
                  </a:cubicBezTo>
                  <a:cubicBezTo>
                    <a:pt x="16917" y="19930"/>
                    <a:pt x="17971" y="22696"/>
                    <a:pt x="19946" y="23559"/>
                  </a:cubicBezTo>
                  <a:cubicBezTo>
                    <a:pt x="20357" y="23736"/>
                    <a:pt x="20788" y="23816"/>
                    <a:pt x="21220" y="23816"/>
                  </a:cubicBezTo>
                  <a:cubicBezTo>
                    <a:pt x="22611" y="23816"/>
                    <a:pt x="24011" y="22982"/>
                    <a:pt x="24816" y="21822"/>
                  </a:cubicBezTo>
                  <a:cubicBezTo>
                    <a:pt x="25870" y="20271"/>
                    <a:pt x="26056" y="18286"/>
                    <a:pt x="25901" y="16425"/>
                  </a:cubicBezTo>
                  <a:cubicBezTo>
                    <a:pt x="25684" y="13695"/>
                    <a:pt x="24847" y="11059"/>
                    <a:pt x="23792" y="8515"/>
                  </a:cubicBezTo>
                  <a:cubicBezTo>
                    <a:pt x="22582" y="5537"/>
                    <a:pt x="20907" y="2466"/>
                    <a:pt x="18084" y="977"/>
                  </a:cubicBezTo>
                  <a:cubicBezTo>
                    <a:pt x="16826" y="309"/>
                    <a:pt x="15430" y="1"/>
                    <a:pt x="140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3911;p60"/>
            <p:cNvSpPr/>
            <p:nvPr/>
          </p:nvSpPr>
          <p:spPr>
            <a:xfrm>
              <a:off x="4535850" y="2983900"/>
              <a:ext cx="61275" cy="545175"/>
            </a:xfrm>
            <a:custGeom>
              <a:avLst/>
              <a:gdLst/>
              <a:ahLst/>
              <a:cxnLst/>
              <a:rect l="l" t="t" r="r" b="b"/>
              <a:pathLst>
                <a:path w="2451" h="21807" extrusionOk="0">
                  <a:moveTo>
                    <a:pt x="0" y="0"/>
                  </a:moveTo>
                  <a:lnTo>
                    <a:pt x="1241" y="11849"/>
                  </a:lnTo>
                  <a:cubicBezTo>
                    <a:pt x="1582" y="15200"/>
                    <a:pt x="1923" y="18519"/>
                    <a:pt x="2451" y="21807"/>
                  </a:cubicBezTo>
                  <a:lnTo>
                    <a:pt x="0" y="0"/>
                  </a:lnTo>
                  <a:close/>
                </a:path>
              </a:pathLst>
            </a:custGeom>
            <a:solidFill>
              <a:srgbClr val="F09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3912;p60"/>
            <p:cNvSpPr/>
            <p:nvPr/>
          </p:nvSpPr>
          <p:spPr>
            <a:xfrm>
              <a:off x="4528075" y="2981400"/>
              <a:ext cx="76575" cy="550525"/>
            </a:xfrm>
            <a:custGeom>
              <a:avLst/>
              <a:gdLst/>
              <a:ahLst/>
              <a:cxnLst/>
              <a:rect l="l" t="t" r="r" b="b"/>
              <a:pathLst>
                <a:path w="3063" h="22021" extrusionOk="0">
                  <a:moveTo>
                    <a:pt x="456" y="1"/>
                  </a:moveTo>
                  <a:cubicBezTo>
                    <a:pt x="294" y="1"/>
                    <a:pt x="1" y="81"/>
                    <a:pt x="1" y="193"/>
                  </a:cubicBezTo>
                  <a:cubicBezTo>
                    <a:pt x="776" y="7452"/>
                    <a:pt x="1366" y="14772"/>
                    <a:pt x="2482" y="21969"/>
                  </a:cubicBezTo>
                  <a:cubicBezTo>
                    <a:pt x="2482" y="22005"/>
                    <a:pt x="2533" y="22020"/>
                    <a:pt x="2604" y="22020"/>
                  </a:cubicBezTo>
                  <a:cubicBezTo>
                    <a:pt x="2774" y="22020"/>
                    <a:pt x="3063" y="21932"/>
                    <a:pt x="3041" y="21845"/>
                  </a:cubicBezTo>
                  <a:cubicBezTo>
                    <a:pt x="1924" y="14617"/>
                    <a:pt x="1335" y="7297"/>
                    <a:pt x="559" y="38"/>
                  </a:cubicBezTo>
                  <a:cubicBezTo>
                    <a:pt x="559" y="12"/>
                    <a:pt x="517" y="1"/>
                    <a:pt x="4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3913;p60"/>
            <p:cNvSpPr/>
            <p:nvPr/>
          </p:nvSpPr>
          <p:spPr>
            <a:xfrm>
              <a:off x="4604850" y="3004050"/>
              <a:ext cx="65950" cy="525800"/>
            </a:xfrm>
            <a:custGeom>
              <a:avLst/>
              <a:gdLst/>
              <a:ahLst/>
              <a:cxnLst/>
              <a:rect l="l" t="t" r="r" b="b"/>
              <a:pathLst>
                <a:path w="2638" h="21032" extrusionOk="0">
                  <a:moveTo>
                    <a:pt x="1986" y="1"/>
                  </a:moveTo>
                  <a:lnTo>
                    <a:pt x="1" y="21032"/>
                  </a:lnTo>
                  <a:cubicBezTo>
                    <a:pt x="1986" y="14207"/>
                    <a:pt x="2637" y="7073"/>
                    <a:pt x="19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3914;p60"/>
            <p:cNvSpPr/>
            <p:nvPr/>
          </p:nvSpPr>
          <p:spPr>
            <a:xfrm>
              <a:off x="4597275" y="2999450"/>
              <a:ext cx="79725" cy="534500"/>
            </a:xfrm>
            <a:custGeom>
              <a:avLst/>
              <a:gdLst/>
              <a:ahLst/>
              <a:cxnLst/>
              <a:rect l="l" t="t" r="r" b="b"/>
              <a:pathLst>
                <a:path w="3189" h="21380" extrusionOk="0">
                  <a:moveTo>
                    <a:pt x="2411" y="1"/>
                  </a:moveTo>
                  <a:cubicBezTo>
                    <a:pt x="2239" y="1"/>
                    <a:pt x="1989" y="103"/>
                    <a:pt x="2010" y="247"/>
                  </a:cubicBezTo>
                  <a:cubicBezTo>
                    <a:pt x="2630" y="7319"/>
                    <a:pt x="1948" y="14422"/>
                    <a:pt x="25" y="21278"/>
                  </a:cubicBezTo>
                  <a:cubicBezTo>
                    <a:pt x="1" y="21349"/>
                    <a:pt x="68" y="21379"/>
                    <a:pt x="163" y="21379"/>
                  </a:cubicBezTo>
                  <a:cubicBezTo>
                    <a:pt x="317" y="21379"/>
                    <a:pt x="545" y="21300"/>
                    <a:pt x="583" y="21185"/>
                  </a:cubicBezTo>
                  <a:cubicBezTo>
                    <a:pt x="2537" y="14329"/>
                    <a:pt x="3189" y="7195"/>
                    <a:pt x="2568" y="92"/>
                  </a:cubicBezTo>
                  <a:cubicBezTo>
                    <a:pt x="2568" y="28"/>
                    <a:pt x="2500" y="1"/>
                    <a:pt x="24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3915;p60"/>
            <p:cNvSpPr/>
            <p:nvPr/>
          </p:nvSpPr>
          <p:spPr>
            <a:xfrm>
              <a:off x="4607950" y="3125025"/>
              <a:ext cx="199325" cy="399400"/>
            </a:xfrm>
            <a:custGeom>
              <a:avLst/>
              <a:gdLst/>
              <a:ahLst/>
              <a:cxnLst/>
              <a:rect l="l" t="t" r="r" b="b"/>
              <a:pathLst>
                <a:path w="7973" h="15976" extrusionOk="0">
                  <a:moveTo>
                    <a:pt x="7973" y="1"/>
                  </a:moveTo>
                  <a:lnTo>
                    <a:pt x="1" y="15976"/>
                  </a:lnTo>
                  <a:cubicBezTo>
                    <a:pt x="4220" y="11602"/>
                    <a:pt x="7011" y="6018"/>
                    <a:pt x="79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3916;p60"/>
            <p:cNvSpPr/>
            <p:nvPr/>
          </p:nvSpPr>
          <p:spPr>
            <a:xfrm>
              <a:off x="4597625" y="3119725"/>
              <a:ext cx="216975" cy="410050"/>
            </a:xfrm>
            <a:custGeom>
              <a:avLst/>
              <a:gdLst/>
              <a:ahLst/>
              <a:cxnLst/>
              <a:rect l="l" t="t" r="r" b="b"/>
              <a:pathLst>
                <a:path w="8679" h="16402" extrusionOk="0">
                  <a:moveTo>
                    <a:pt x="8455" y="1"/>
                  </a:moveTo>
                  <a:cubicBezTo>
                    <a:pt x="8303" y="1"/>
                    <a:pt x="8124" y="89"/>
                    <a:pt x="8107" y="244"/>
                  </a:cubicBezTo>
                  <a:cubicBezTo>
                    <a:pt x="7083" y="6199"/>
                    <a:pt x="4322" y="11721"/>
                    <a:pt x="166" y="16125"/>
                  </a:cubicBezTo>
                  <a:cubicBezTo>
                    <a:pt x="0" y="16291"/>
                    <a:pt x="193" y="16401"/>
                    <a:pt x="386" y="16401"/>
                  </a:cubicBezTo>
                  <a:cubicBezTo>
                    <a:pt x="483" y="16401"/>
                    <a:pt x="579" y="16374"/>
                    <a:pt x="631" y="16312"/>
                  </a:cubicBezTo>
                  <a:lnTo>
                    <a:pt x="631" y="16281"/>
                  </a:lnTo>
                  <a:cubicBezTo>
                    <a:pt x="4850" y="11845"/>
                    <a:pt x="7641" y="6230"/>
                    <a:pt x="8665" y="182"/>
                  </a:cubicBezTo>
                  <a:cubicBezTo>
                    <a:pt x="8679" y="57"/>
                    <a:pt x="8576" y="1"/>
                    <a:pt x="84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3917;p60"/>
            <p:cNvSpPr/>
            <p:nvPr/>
          </p:nvSpPr>
          <p:spPr>
            <a:xfrm>
              <a:off x="4613400" y="3311925"/>
              <a:ext cx="282300" cy="211725"/>
            </a:xfrm>
            <a:custGeom>
              <a:avLst/>
              <a:gdLst/>
              <a:ahLst/>
              <a:cxnLst/>
              <a:rect l="l" t="t" r="r" b="b"/>
              <a:pathLst>
                <a:path w="11292" h="8469" extrusionOk="0">
                  <a:moveTo>
                    <a:pt x="11291" y="0"/>
                  </a:moveTo>
                  <a:lnTo>
                    <a:pt x="0" y="8468"/>
                  </a:lnTo>
                  <a:cubicBezTo>
                    <a:pt x="2668" y="7755"/>
                    <a:pt x="5211" y="6607"/>
                    <a:pt x="7476" y="4994"/>
                  </a:cubicBezTo>
                  <a:cubicBezTo>
                    <a:pt x="9244" y="3785"/>
                    <a:pt x="10919" y="2141"/>
                    <a:pt x="11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3918;p60"/>
            <p:cNvSpPr/>
            <p:nvPr/>
          </p:nvSpPr>
          <p:spPr>
            <a:xfrm>
              <a:off x="4604400" y="3308000"/>
              <a:ext cx="298900" cy="219950"/>
            </a:xfrm>
            <a:custGeom>
              <a:avLst/>
              <a:gdLst/>
              <a:ahLst/>
              <a:cxnLst/>
              <a:rect l="l" t="t" r="r" b="b"/>
              <a:pathLst>
                <a:path w="11956" h="8798" extrusionOk="0">
                  <a:moveTo>
                    <a:pt x="11772" y="1"/>
                  </a:moveTo>
                  <a:cubicBezTo>
                    <a:pt x="11619" y="1"/>
                    <a:pt x="11409" y="78"/>
                    <a:pt x="11372" y="188"/>
                  </a:cubicBezTo>
                  <a:cubicBezTo>
                    <a:pt x="10286" y="4841"/>
                    <a:pt x="4455" y="7323"/>
                    <a:pt x="298" y="8470"/>
                  </a:cubicBezTo>
                  <a:cubicBezTo>
                    <a:pt x="0" y="8552"/>
                    <a:pt x="33" y="8798"/>
                    <a:pt x="273" y="8798"/>
                  </a:cubicBezTo>
                  <a:cubicBezTo>
                    <a:pt x="308" y="8798"/>
                    <a:pt x="347" y="8792"/>
                    <a:pt x="391" y="8781"/>
                  </a:cubicBezTo>
                  <a:cubicBezTo>
                    <a:pt x="4734" y="7571"/>
                    <a:pt x="10783" y="4996"/>
                    <a:pt x="11930" y="126"/>
                  </a:cubicBezTo>
                  <a:cubicBezTo>
                    <a:pt x="11956" y="38"/>
                    <a:pt x="11877" y="1"/>
                    <a:pt x="117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3919;p60"/>
            <p:cNvSpPr/>
            <p:nvPr/>
          </p:nvSpPr>
          <p:spPr>
            <a:xfrm>
              <a:off x="4473025" y="2980025"/>
              <a:ext cx="110925" cy="547500"/>
            </a:xfrm>
            <a:custGeom>
              <a:avLst/>
              <a:gdLst/>
              <a:ahLst/>
              <a:cxnLst/>
              <a:rect l="l" t="t" r="r" b="b"/>
              <a:pathLst>
                <a:path w="4437" h="21900" extrusionOk="0">
                  <a:moveTo>
                    <a:pt x="962" y="0"/>
                  </a:moveTo>
                  <a:cubicBezTo>
                    <a:pt x="497" y="993"/>
                    <a:pt x="280" y="2047"/>
                    <a:pt x="280" y="3133"/>
                  </a:cubicBezTo>
                  <a:cubicBezTo>
                    <a:pt x="1" y="9647"/>
                    <a:pt x="1427" y="16130"/>
                    <a:pt x="4436" y="21900"/>
                  </a:cubicBezTo>
                  <a:lnTo>
                    <a:pt x="9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3920;p60"/>
            <p:cNvSpPr/>
            <p:nvPr/>
          </p:nvSpPr>
          <p:spPr>
            <a:xfrm>
              <a:off x="4455200" y="2976275"/>
              <a:ext cx="136800" cy="554750"/>
            </a:xfrm>
            <a:custGeom>
              <a:avLst/>
              <a:gdLst/>
              <a:ahLst/>
              <a:cxnLst/>
              <a:rect l="l" t="t" r="r" b="b"/>
              <a:pathLst>
                <a:path w="5472" h="22190" extrusionOk="0">
                  <a:moveTo>
                    <a:pt x="1801" y="0"/>
                  </a:moveTo>
                  <a:cubicBezTo>
                    <a:pt x="1652" y="0"/>
                    <a:pt x="1422" y="67"/>
                    <a:pt x="1365" y="181"/>
                  </a:cubicBezTo>
                  <a:cubicBezTo>
                    <a:pt x="0" y="3283"/>
                    <a:pt x="589" y="7688"/>
                    <a:pt x="1148" y="10945"/>
                  </a:cubicBezTo>
                  <a:cubicBezTo>
                    <a:pt x="1799" y="14853"/>
                    <a:pt x="3040" y="18606"/>
                    <a:pt x="4870" y="22112"/>
                  </a:cubicBezTo>
                  <a:cubicBezTo>
                    <a:pt x="4898" y="22167"/>
                    <a:pt x="4964" y="22190"/>
                    <a:pt x="5042" y="22190"/>
                  </a:cubicBezTo>
                  <a:cubicBezTo>
                    <a:pt x="5225" y="22190"/>
                    <a:pt x="5472" y="22065"/>
                    <a:pt x="5428" y="21957"/>
                  </a:cubicBezTo>
                  <a:cubicBezTo>
                    <a:pt x="3722" y="18668"/>
                    <a:pt x="2513" y="15132"/>
                    <a:pt x="1830" y="11503"/>
                  </a:cubicBezTo>
                  <a:cubicBezTo>
                    <a:pt x="1179" y="7998"/>
                    <a:pt x="465" y="3438"/>
                    <a:pt x="1923" y="88"/>
                  </a:cubicBezTo>
                  <a:cubicBezTo>
                    <a:pt x="1960" y="28"/>
                    <a:pt x="1897" y="0"/>
                    <a:pt x="18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3921;p60"/>
            <p:cNvSpPr/>
            <p:nvPr/>
          </p:nvSpPr>
          <p:spPr>
            <a:xfrm>
              <a:off x="4329550" y="3075400"/>
              <a:ext cx="265250" cy="467625"/>
            </a:xfrm>
            <a:custGeom>
              <a:avLst/>
              <a:gdLst/>
              <a:ahLst/>
              <a:cxnLst/>
              <a:rect l="l" t="t" r="r" b="b"/>
              <a:pathLst>
                <a:path w="10610" h="18705" extrusionOk="0">
                  <a:moveTo>
                    <a:pt x="497" y="0"/>
                  </a:moveTo>
                  <a:cubicBezTo>
                    <a:pt x="1" y="1365"/>
                    <a:pt x="373" y="2885"/>
                    <a:pt x="776" y="4281"/>
                  </a:cubicBezTo>
                  <a:cubicBezTo>
                    <a:pt x="2514" y="9958"/>
                    <a:pt x="5553" y="15603"/>
                    <a:pt x="10610" y="18705"/>
                  </a:cubicBezTo>
                  <a:lnTo>
                    <a:pt x="4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3922;p60"/>
            <p:cNvSpPr/>
            <p:nvPr/>
          </p:nvSpPr>
          <p:spPr>
            <a:xfrm>
              <a:off x="4311725" y="3072975"/>
              <a:ext cx="292025" cy="472900"/>
            </a:xfrm>
            <a:custGeom>
              <a:avLst/>
              <a:gdLst/>
              <a:ahLst/>
              <a:cxnLst/>
              <a:rect l="l" t="t" r="r" b="b"/>
              <a:pathLst>
                <a:path w="11681" h="18916" extrusionOk="0">
                  <a:moveTo>
                    <a:pt x="1349" y="0"/>
                  </a:moveTo>
                  <a:cubicBezTo>
                    <a:pt x="1196" y="0"/>
                    <a:pt x="970" y="61"/>
                    <a:pt x="931" y="159"/>
                  </a:cubicBezTo>
                  <a:cubicBezTo>
                    <a:pt x="1" y="3541"/>
                    <a:pt x="2265" y="7914"/>
                    <a:pt x="3816" y="10830"/>
                  </a:cubicBezTo>
                  <a:cubicBezTo>
                    <a:pt x="5584" y="14087"/>
                    <a:pt x="7941" y="16910"/>
                    <a:pt x="11074" y="18895"/>
                  </a:cubicBezTo>
                  <a:cubicBezTo>
                    <a:pt x="11099" y="18910"/>
                    <a:pt x="11130" y="18916"/>
                    <a:pt x="11167" y="18916"/>
                  </a:cubicBezTo>
                  <a:cubicBezTo>
                    <a:pt x="11361" y="18916"/>
                    <a:pt x="11680" y="18735"/>
                    <a:pt x="11602" y="18709"/>
                  </a:cubicBezTo>
                  <a:cubicBezTo>
                    <a:pt x="8531" y="16693"/>
                    <a:pt x="6049" y="13932"/>
                    <a:pt x="4374" y="10675"/>
                  </a:cubicBezTo>
                  <a:cubicBezTo>
                    <a:pt x="2823" y="7790"/>
                    <a:pt x="559" y="3385"/>
                    <a:pt x="1489" y="66"/>
                  </a:cubicBezTo>
                  <a:cubicBezTo>
                    <a:pt x="1501" y="21"/>
                    <a:pt x="1437" y="0"/>
                    <a:pt x="13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3923;p60"/>
            <p:cNvSpPr/>
            <p:nvPr/>
          </p:nvSpPr>
          <p:spPr>
            <a:xfrm>
              <a:off x="4217125" y="3267725"/>
              <a:ext cx="366825" cy="277650"/>
            </a:xfrm>
            <a:custGeom>
              <a:avLst/>
              <a:gdLst/>
              <a:ahLst/>
              <a:cxnLst/>
              <a:rect l="l" t="t" r="r" b="b"/>
              <a:pathLst>
                <a:path w="14673" h="11106" extrusionOk="0">
                  <a:moveTo>
                    <a:pt x="0" y="0"/>
                  </a:moveTo>
                  <a:lnTo>
                    <a:pt x="0" y="0"/>
                  </a:lnTo>
                  <a:cubicBezTo>
                    <a:pt x="279" y="3071"/>
                    <a:pt x="2699" y="5522"/>
                    <a:pt x="5273" y="7228"/>
                  </a:cubicBezTo>
                  <a:cubicBezTo>
                    <a:pt x="8127" y="9120"/>
                    <a:pt x="11322" y="10423"/>
                    <a:pt x="14672" y="11105"/>
                  </a:cubicBez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3924;p60"/>
            <p:cNvSpPr/>
            <p:nvPr/>
          </p:nvSpPr>
          <p:spPr>
            <a:xfrm>
              <a:off x="4208875" y="3262250"/>
              <a:ext cx="386000" cy="287950"/>
            </a:xfrm>
            <a:custGeom>
              <a:avLst/>
              <a:gdLst/>
              <a:ahLst/>
              <a:cxnLst/>
              <a:rect l="l" t="t" r="r" b="b"/>
              <a:pathLst>
                <a:path w="15440" h="11518" extrusionOk="0">
                  <a:moveTo>
                    <a:pt x="395" y="0"/>
                  </a:moveTo>
                  <a:cubicBezTo>
                    <a:pt x="224" y="0"/>
                    <a:pt x="0" y="122"/>
                    <a:pt x="20" y="281"/>
                  </a:cubicBezTo>
                  <a:cubicBezTo>
                    <a:pt x="951" y="6919"/>
                    <a:pt x="9202" y="10300"/>
                    <a:pt x="14909" y="11510"/>
                  </a:cubicBezTo>
                  <a:cubicBezTo>
                    <a:pt x="14931" y="11515"/>
                    <a:pt x="14952" y="11517"/>
                    <a:pt x="14973" y="11517"/>
                  </a:cubicBezTo>
                  <a:cubicBezTo>
                    <a:pt x="15227" y="11517"/>
                    <a:pt x="15439" y="11193"/>
                    <a:pt x="15095" y="11107"/>
                  </a:cubicBezTo>
                  <a:cubicBezTo>
                    <a:pt x="9543" y="9959"/>
                    <a:pt x="1478" y="6578"/>
                    <a:pt x="578" y="126"/>
                  </a:cubicBezTo>
                  <a:cubicBezTo>
                    <a:pt x="567" y="38"/>
                    <a:pt x="489" y="0"/>
                    <a:pt x="3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3925;p60"/>
            <p:cNvSpPr/>
            <p:nvPr/>
          </p:nvSpPr>
          <p:spPr>
            <a:xfrm>
              <a:off x="4169800" y="3449175"/>
              <a:ext cx="428875" cy="113100"/>
            </a:xfrm>
            <a:custGeom>
              <a:avLst/>
              <a:gdLst/>
              <a:ahLst/>
              <a:cxnLst/>
              <a:rect l="l" t="t" r="r" b="b"/>
              <a:pathLst>
                <a:path w="17155" h="4524" extrusionOk="0">
                  <a:moveTo>
                    <a:pt x="1" y="1"/>
                  </a:moveTo>
                  <a:lnTo>
                    <a:pt x="1" y="1"/>
                  </a:lnTo>
                  <a:cubicBezTo>
                    <a:pt x="3194" y="2958"/>
                    <a:pt x="7335" y="4524"/>
                    <a:pt x="11544" y="4524"/>
                  </a:cubicBezTo>
                  <a:cubicBezTo>
                    <a:pt x="13427" y="4524"/>
                    <a:pt x="15323" y="4210"/>
                    <a:pt x="17155" y="3568"/>
                  </a:cubicBez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3926;p60"/>
            <p:cNvSpPr/>
            <p:nvPr/>
          </p:nvSpPr>
          <p:spPr>
            <a:xfrm>
              <a:off x="4160550" y="3445150"/>
              <a:ext cx="448775" cy="119950"/>
            </a:xfrm>
            <a:custGeom>
              <a:avLst/>
              <a:gdLst/>
              <a:ahLst/>
              <a:cxnLst/>
              <a:rect l="l" t="t" r="r" b="b"/>
              <a:pathLst>
                <a:path w="17951" h="4798" extrusionOk="0">
                  <a:moveTo>
                    <a:pt x="498" y="1"/>
                  </a:moveTo>
                  <a:cubicBezTo>
                    <a:pt x="304" y="1"/>
                    <a:pt x="0" y="157"/>
                    <a:pt x="123" y="255"/>
                  </a:cubicBezTo>
                  <a:cubicBezTo>
                    <a:pt x="3393" y="3226"/>
                    <a:pt x="7592" y="4798"/>
                    <a:pt x="11875" y="4798"/>
                  </a:cubicBezTo>
                  <a:cubicBezTo>
                    <a:pt x="13808" y="4798"/>
                    <a:pt x="15758" y="4478"/>
                    <a:pt x="17649" y="3822"/>
                  </a:cubicBezTo>
                  <a:cubicBezTo>
                    <a:pt x="17951" y="3721"/>
                    <a:pt x="17783" y="3580"/>
                    <a:pt x="17560" y="3580"/>
                  </a:cubicBezTo>
                  <a:cubicBezTo>
                    <a:pt x="17508" y="3580"/>
                    <a:pt x="17453" y="3587"/>
                    <a:pt x="17401" y="3605"/>
                  </a:cubicBezTo>
                  <a:cubicBezTo>
                    <a:pt x="15651" y="4194"/>
                    <a:pt x="13842" y="4482"/>
                    <a:pt x="12045" y="4482"/>
                  </a:cubicBezTo>
                  <a:cubicBezTo>
                    <a:pt x="7883" y="4482"/>
                    <a:pt x="3782" y="2940"/>
                    <a:pt x="619" y="38"/>
                  </a:cubicBezTo>
                  <a:cubicBezTo>
                    <a:pt x="593" y="12"/>
                    <a:pt x="549" y="1"/>
                    <a:pt x="4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ounded Rectangle 1"/>
          <p:cNvSpPr/>
          <p:nvPr/>
        </p:nvSpPr>
        <p:spPr>
          <a:xfrm>
            <a:off x="2526883" y="65255"/>
            <a:ext cx="3244915" cy="6685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mtClean="0">
                <a:solidFill>
                  <a:schemeClr val="tx1"/>
                </a:solidFill>
              </a:rPr>
              <a:t>NỘI DUNG</a:t>
            </a:r>
            <a:endParaRPr lang="en-US" sz="2400" b="1">
              <a:solidFill>
                <a:schemeClr val="tx1"/>
              </a:solidFill>
            </a:endParaRPr>
          </a:p>
        </p:txBody>
      </p:sp>
      <p:sp>
        <p:nvSpPr>
          <p:cNvPr id="506" name="Rectangle 505"/>
          <p:cNvSpPr/>
          <p:nvPr/>
        </p:nvSpPr>
        <p:spPr>
          <a:xfrm>
            <a:off x="8561438" y="4616953"/>
            <a:ext cx="582562" cy="3760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solidFill>
                  <a:schemeClr val="tx1"/>
                </a:solidFill>
              </a:rPr>
              <a:t>2</a:t>
            </a:r>
          </a:p>
        </p:txBody>
      </p:sp>
      <p:sp>
        <p:nvSpPr>
          <p:cNvPr id="507" name="Google Shape;3441;p37"/>
          <p:cNvSpPr txBox="1">
            <a:spLocks/>
          </p:cNvSpPr>
          <p:nvPr/>
        </p:nvSpPr>
        <p:spPr>
          <a:xfrm>
            <a:off x="1064689" y="4029196"/>
            <a:ext cx="2610000" cy="67734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11000"/>
              <a:buFont typeface="Poppins"/>
              <a:buNone/>
              <a:defRPr sz="110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11000"/>
              <a:buFont typeface="Poppins"/>
              <a:buNone/>
              <a:defRPr sz="110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11000"/>
              <a:buFont typeface="Poppins"/>
              <a:buNone/>
              <a:defRPr sz="110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11000"/>
              <a:buFont typeface="Poppins"/>
              <a:buNone/>
              <a:defRPr sz="110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11000"/>
              <a:buFont typeface="Poppins"/>
              <a:buNone/>
              <a:defRPr sz="110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11000"/>
              <a:buFont typeface="Poppins"/>
              <a:buNone/>
              <a:defRPr sz="110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11000"/>
              <a:buFont typeface="Poppins"/>
              <a:buNone/>
              <a:defRPr sz="110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11000"/>
              <a:buFont typeface="Poppins"/>
              <a:buNone/>
              <a:defRPr sz="11000" b="1" i="0" u="none" strike="noStrike" cap="none">
                <a:solidFill>
                  <a:schemeClr val="dk1"/>
                </a:solidFill>
                <a:latin typeface="Poppins"/>
                <a:ea typeface="Poppins"/>
                <a:cs typeface="Poppins"/>
                <a:sym typeface="Poppins"/>
              </a:defRPr>
            </a:lvl9pPr>
          </a:lstStyle>
          <a:p>
            <a:r>
              <a:rPr lang="en" smtClean="0"/>
              <a:t>05</a:t>
            </a:r>
            <a:endParaRPr lang="en"/>
          </a:p>
        </p:txBody>
      </p:sp>
      <p:grpSp>
        <p:nvGrpSpPr>
          <p:cNvPr id="508" name="Google Shape;4107;p60"/>
          <p:cNvGrpSpPr/>
          <p:nvPr/>
        </p:nvGrpSpPr>
        <p:grpSpPr>
          <a:xfrm>
            <a:off x="1742116" y="3862546"/>
            <a:ext cx="1468575" cy="678325"/>
            <a:chOff x="2491100" y="4441600"/>
            <a:chExt cx="1468575" cy="678325"/>
          </a:xfrm>
        </p:grpSpPr>
        <p:sp>
          <p:nvSpPr>
            <p:cNvPr id="509" name="Google Shape;4108;p60"/>
            <p:cNvSpPr/>
            <p:nvPr/>
          </p:nvSpPr>
          <p:spPr>
            <a:xfrm>
              <a:off x="2552925" y="4441600"/>
              <a:ext cx="1406750" cy="638925"/>
            </a:xfrm>
            <a:custGeom>
              <a:avLst/>
              <a:gdLst/>
              <a:ahLst/>
              <a:cxnLst/>
              <a:rect l="l" t="t" r="r" b="b"/>
              <a:pathLst>
                <a:path w="56270" h="25557" extrusionOk="0">
                  <a:moveTo>
                    <a:pt x="27524" y="759"/>
                  </a:moveTo>
                  <a:cubicBezTo>
                    <a:pt x="27705" y="759"/>
                    <a:pt x="27889" y="777"/>
                    <a:pt x="28073" y="815"/>
                  </a:cubicBezTo>
                  <a:cubicBezTo>
                    <a:pt x="28632" y="939"/>
                    <a:pt x="29469" y="1714"/>
                    <a:pt x="29903" y="2149"/>
                  </a:cubicBezTo>
                  <a:cubicBezTo>
                    <a:pt x="33284" y="5530"/>
                    <a:pt x="34525" y="11330"/>
                    <a:pt x="34525" y="15952"/>
                  </a:cubicBezTo>
                  <a:cubicBezTo>
                    <a:pt x="34525" y="16058"/>
                    <a:pt x="34622" y="16099"/>
                    <a:pt x="34757" y="16099"/>
                  </a:cubicBezTo>
                  <a:cubicBezTo>
                    <a:pt x="35057" y="16099"/>
                    <a:pt x="35547" y="15904"/>
                    <a:pt x="35611" y="15797"/>
                  </a:cubicBezTo>
                  <a:lnTo>
                    <a:pt x="38961" y="10524"/>
                  </a:lnTo>
                  <a:cubicBezTo>
                    <a:pt x="39488" y="9686"/>
                    <a:pt x="39985" y="8787"/>
                    <a:pt x="40574" y="8011"/>
                  </a:cubicBezTo>
                  <a:cubicBezTo>
                    <a:pt x="40884" y="7608"/>
                    <a:pt x="41287" y="6988"/>
                    <a:pt x="41691" y="6770"/>
                  </a:cubicBezTo>
                  <a:lnTo>
                    <a:pt x="44575" y="6460"/>
                  </a:lnTo>
                  <a:cubicBezTo>
                    <a:pt x="44824" y="6646"/>
                    <a:pt x="45041" y="6894"/>
                    <a:pt x="45196" y="7205"/>
                  </a:cubicBezTo>
                  <a:cubicBezTo>
                    <a:pt x="47367" y="10555"/>
                    <a:pt x="43490" y="16417"/>
                    <a:pt x="41505" y="19054"/>
                  </a:cubicBezTo>
                  <a:cubicBezTo>
                    <a:pt x="41411" y="19209"/>
                    <a:pt x="41536" y="19271"/>
                    <a:pt x="41691" y="19302"/>
                  </a:cubicBezTo>
                  <a:cubicBezTo>
                    <a:pt x="42056" y="19393"/>
                    <a:pt x="42405" y="19434"/>
                    <a:pt x="42745" y="19434"/>
                  </a:cubicBezTo>
                  <a:cubicBezTo>
                    <a:pt x="44021" y="19434"/>
                    <a:pt x="45149" y="18860"/>
                    <a:pt x="46375" y="18247"/>
                  </a:cubicBezTo>
                  <a:cubicBezTo>
                    <a:pt x="47624" y="17623"/>
                    <a:pt x="49080" y="17068"/>
                    <a:pt x="50505" y="17068"/>
                  </a:cubicBezTo>
                  <a:cubicBezTo>
                    <a:pt x="51416" y="17068"/>
                    <a:pt x="52314" y="17295"/>
                    <a:pt x="53137" y="17875"/>
                  </a:cubicBezTo>
                  <a:cubicBezTo>
                    <a:pt x="54129" y="18558"/>
                    <a:pt x="54812" y="19643"/>
                    <a:pt x="54998" y="20853"/>
                  </a:cubicBezTo>
                  <a:cubicBezTo>
                    <a:pt x="55339" y="24451"/>
                    <a:pt x="50996" y="24824"/>
                    <a:pt x="48453" y="24855"/>
                  </a:cubicBezTo>
                  <a:cubicBezTo>
                    <a:pt x="45351" y="24886"/>
                    <a:pt x="42280" y="24886"/>
                    <a:pt x="39178" y="24886"/>
                  </a:cubicBezTo>
                  <a:cubicBezTo>
                    <a:pt x="27276" y="24886"/>
                    <a:pt x="15375" y="24650"/>
                    <a:pt x="3473" y="24151"/>
                  </a:cubicBezTo>
                  <a:lnTo>
                    <a:pt x="3473" y="24151"/>
                  </a:lnTo>
                  <a:cubicBezTo>
                    <a:pt x="3673" y="23984"/>
                    <a:pt x="3726" y="23783"/>
                    <a:pt x="3391" y="23783"/>
                  </a:cubicBezTo>
                  <a:cubicBezTo>
                    <a:pt x="3337" y="23783"/>
                    <a:pt x="3272" y="23788"/>
                    <a:pt x="3196" y="23800"/>
                  </a:cubicBezTo>
                  <a:cubicBezTo>
                    <a:pt x="3110" y="23813"/>
                    <a:pt x="3028" y="23820"/>
                    <a:pt x="2950" y="23820"/>
                  </a:cubicBezTo>
                  <a:cubicBezTo>
                    <a:pt x="1579" y="23820"/>
                    <a:pt x="1296" y="21854"/>
                    <a:pt x="1707" y="20915"/>
                  </a:cubicBezTo>
                  <a:cubicBezTo>
                    <a:pt x="2265" y="19674"/>
                    <a:pt x="3599" y="19054"/>
                    <a:pt x="4809" y="18589"/>
                  </a:cubicBezTo>
                  <a:cubicBezTo>
                    <a:pt x="6853" y="17804"/>
                    <a:pt x="9006" y="17384"/>
                    <a:pt x="11171" y="17384"/>
                  </a:cubicBezTo>
                  <a:cubicBezTo>
                    <a:pt x="11832" y="17384"/>
                    <a:pt x="12493" y="17423"/>
                    <a:pt x="13153" y="17503"/>
                  </a:cubicBezTo>
                  <a:cubicBezTo>
                    <a:pt x="13308" y="17503"/>
                    <a:pt x="14301" y="17317"/>
                    <a:pt x="14021" y="17007"/>
                  </a:cubicBezTo>
                  <a:cubicBezTo>
                    <a:pt x="12719" y="15611"/>
                    <a:pt x="11230" y="14091"/>
                    <a:pt x="10826" y="12137"/>
                  </a:cubicBezTo>
                  <a:cubicBezTo>
                    <a:pt x="10671" y="11361"/>
                    <a:pt x="10702" y="10555"/>
                    <a:pt x="10919" y="9810"/>
                  </a:cubicBezTo>
                  <a:cubicBezTo>
                    <a:pt x="11365" y="8369"/>
                    <a:pt x="12674" y="7835"/>
                    <a:pt x="14098" y="7835"/>
                  </a:cubicBezTo>
                  <a:cubicBezTo>
                    <a:pt x="14360" y="7835"/>
                    <a:pt x="14625" y="7853"/>
                    <a:pt x="14890" y="7887"/>
                  </a:cubicBezTo>
                  <a:cubicBezTo>
                    <a:pt x="18519" y="8321"/>
                    <a:pt x="21745" y="11206"/>
                    <a:pt x="23420" y="14308"/>
                  </a:cubicBezTo>
                  <a:cubicBezTo>
                    <a:pt x="23469" y="14406"/>
                    <a:pt x="23603" y="14449"/>
                    <a:pt x="23761" y="14449"/>
                  </a:cubicBezTo>
                  <a:cubicBezTo>
                    <a:pt x="24102" y="14449"/>
                    <a:pt x="24558" y="14252"/>
                    <a:pt x="24537" y="13998"/>
                  </a:cubicBezTo>
                  <a:cubicBezTo>
                    <a:pt x="24382" y="11113"/>
                    <a:pt x="24413" y="8228"/>
                    <a:pt x="24630" y="5344"/>
                  </a:cubicBezTo>
                  <a:cubicBezTo>
                    <a:pt x="24661" y="4320"/>
                    <a:pt x="24847" y="3265"/>
                    <a:pt x="25157" y="2304"/>
                  </a:cubicBezTo>
                  <a:cubicBezTo>
                    <a:pt x="25578" y="1330"/>
                    <a:pt x="26512" y="759"/>
                    <a:pt x="27524" y="759"/>
                  </a:cubicBezTo>
                  <a:close/>
                  <a:moveTo>
                    <a:pt x="27458" y="1"/>
                  </a:moveTo>
                  <a:cubicBezTo>
                    <a:pt x="25570" y="1"/>
                    <a:pt x="24239" y="1388"/>
                    <a:pt x="23793" y="3203"/>
                  </a:cubicBezTo>
                  <a:cubicBezTo>
                    <a:pt x="23122" y="6010"/>
                    <a:pt x="23167" y="9174"/>
                    <a:pt x="23307" y="12139"/>
                  </a:cubicBezTo>
                  <a:lnTo>
                    <a:pt x="23307" y="12139"/>
                  </a:lnTo>
                  <a:cubicBezTo>
                    <a:pt x="21159" y="9407"/>
                    <a:pt x="17743" y="7095"/>
                    <a:pt x="14290" y="7095"/>
                  </a:cubicBezTo>
                  <a:cubicBezTo>
                    <a:pt x="13807" y="7095"/>
                    <a:pt x="13324" y="7140"/>
                    <a:pt x="12843" y="7236"/>
                  </a:cubicBezTo>
                  <a:cubicBezTo>
                    <a:pt x="11137" y="7546"/>
                    <a:pt x="9834" y="8942"/>
                    <a:pt x="9648" y="10679"/>
                  </a:cubicBezTo>
                  <a:cubicBezTo>
                    <a:pt x="9285" y="13103"/>
                    <a:pt x="10851" y="15127"/>
                    <a:pt x="12432" y="16840"/>
                  </a:cubicBezTo>
                  <a:lnTo>
                    <a:pt x="12432" y="16840"/>
                  </a:lnTo>
                  <a:cubicBezTo>
                    <a:pt x="12095" y="16826"/>
                    <a:pt x="11753" y="16818"/>
                    <a:pt x="11410" y="16818"/>
                  </a:cubicBezTo>
                  <a:cubicBezTo>
                    <a:pt x="8166" y="16818"/>
                    <a:pt x="4711" y="17505"/>
                    <a:pt x="2141" y="19333"/>
                  </a:cubicBezTo>
                  <a:cubicBezTo>
                    <a:pt x="1055" y="20109"/>
                    <a:pt x="1" y="21287"/>
                    <a:pt x="404" y="22714"/>
                  </a:cubicBezTo>
                  <a:cubicBezTo>
                    <a:pt x="659" y="23586"/>
                    <a:pt x="1221" y="24123"/>
                    <a:pt x="1949" y="24314"/>
                  </a:cubicBezTo>
                  <a:lnTo>
                    <a:pt x="1949" y="24314"/>
                  </a:lnTo>
                  <a:cubicBezTo>
                    <a:pt x="1716" y="24466"/>
                    <a:pt x="1617" y="24650"/>
                    <a:pt x="2048" y="24668"/>
                  </a:cubicBezTo>
                  <a:lnTo>
                    <a:pt x="2079" y="24699"/>
                  </a:lnTo>
                  <a:cubicBezTo>
                    <a:pt x="10826" y="25072"/>
                    <a:pt x="19574" y="25289"/>
                    <a:pt x="28321" y="25413"/>
                  </a:cubicBezTo>
                  <a:cubicBezTo>
                    <a:pt x="32695" y="25444"/>
                    <a:pt x="37069" y="25475"/>
                    <a:pt x="41443" y="25475"/>
                  </a:cubicBezTo>
                  <a:cubicBezTo>
                    <a:pt x="43080" y="25475"/>
                    <a:pt x="44785" y="25557"/>
                    <a:pt x="46484" y="25557"/>
                  </a:cubicBezTo>
                  <a:cubicBezTo>
                    <a:pt x="48260" y="25557"/>
                    <a:pt x="50029" y="25467"/>
                    <a:pt x="51710" y="25103"/>
                  </a:cubicBezTo>
                  <a:cubicBezTo>
                    <a:pt x="53726" y="24668"/>
                    <a:pt x="56022" y="23490"/>
                    <a:pt x="56146" y="21163"/>
                  </a:cubicBezTo>
                  <a:cubicBezTo>
                    <a:pt x="56270" y="18434"/>
                    <a:pt x="53695" y="16634"/>
                    <a:pt x="51245" y="16510"/>
                  </a:cubicBezTo>
                  <a:cubicBezTo>
                    <a:pt x="51092" y="16501"/>
                    <a:pt x="50940" y="16497"/>
                    <a:pt x="50788" y="16497"/>
                  </a:cubicBezTo>
                  <a:cubicBezTo>
                    <a:pt x="49887" y="16497"/>
                    <a:pt x="48992" y="16653"/>
                    <a:pt x="48143" y="16945"/>
                  </a:cubicBezTo>
                  <a:cubicBezTo>
                    <a:pt x="47491" y="17131"/>
                    <a:pt x="46840" y="17410"/>
                    <a:pt x="46250" y="17720"/>
                  </a:cubicBezTo>
                  <a:cubicBezTo>
                    <a:pt x="45878" y="17937"/>
                    <a:pt x="45506" y="18123"/>
                    <a:pt x="45134" y="18279"/>
                  </a:cubicBezTo>
                  <a:lnTo>
                    <a:pt x="42962" y="18496"/>
                  </a:lnTo>
                  <a:cubicBezTo>
                    <a:pt x="43149" y="18216"/>
                    <a:pt x="43366" y="17937"/>
                    <a:pt x="43521" y="17658"/>
                  </a:cubicBezTo>
                  <a:cubicBezTo>
                    <a:pt x="45196" y="15146"/>
                    <a:pt x="47553" y="11175"/>
                    <a:pt x="46809" y="8042"/>
                  </a:cubicBezTo>
                  <a:cubicBezTo>
                    <a:pt x="46411" y="6347"/>
                    <a:pt x="45124" y="5471"/>
                    <a:pt x="43690" y="5471"/>
                  </a:cubicBezTo>
                  <a:cubicBezTo>
                    <a:pt x="42999" y="5471"/>
                    <a:pt x="42274" y="5674"/>
                    <a:pt x="41598" y="6088"/>
                  </a:cubicBezTo>
                  <a:cubicBezTo>
                    <a:pt x="40233" y="6894"/>
                    <a:pt x="39364" y="8290"/>
                    <a:pt x="38496" y="9593"/>
                  </a:cubicBezTo>
                  <a:cubicBezTo>
                    <a:pt x="37537" y="11123"/>
                    <a:pt x="36578" y="12652"/>
                    <a:pt x="35607" y="14169"/>
                  </a:cubicBezTo>
                  <a:lnTo>
                    <a:pt x="35607" y="14169"/>
                  </a:lnTo>
                  <a:cubicBezTo>
                    <a:pt x="35431" y="11051"/>
                    <a:pt x="34617" y="8004"/>
                    <a:pt x="33222" y="5188"/>
                  </a:cubicBezTo>
                  <a:cubicBezTo>
                    <a:pt x="32137" y="3017"/>
                    <a:pt x="30431" y="194"/>
                    <a:pt x="27701" y="8"/>
                  </a:cubicBezTo>
                  <a:cubicBezTo>
                    <a:pt x="27619" y="3"/>
                    <a:pt x="27538" y="1"/>
                    <a:pt x="274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4109;p60"/>
            <p:cNvSpPr/>
            <p:nvPr/>
          </p:nvSpPr>
          <p:spPr>
            <a:xfrm>
              <a:off x="2491100" y="4497525"/>
              <a:ext cx="1387925" cy="622400"/>
            </a:xfrm>
            <a:custGeom>
              <a:avLst/>
              <a:gdLst/>
              <a:ahLst/>
              <a:cxnLst/>
              <a:rect l="l" t="t" r="r" b="b"/>
              <a:pathLst>
                <a:path w="55517" h="24896" extrusionOk="0">
                  <a:moveTo>
                    <a:pt x="26613" y="1"/>
                  </a:moveTo>
                  <a:cubicBezTo>
                    <a:pt x="26179" y="1"/>
                    <a:pt x="25749" y="106"/>
                    <a:pt x="25335" y="346"/>
                  </a:cubicBezTo>
                  <a:cubicBezTo>
                    <a:pt x="24001" y="1121"/>
                    <a:pt x="23660" y="2858"/>
                    <a:pt x="23536" y="4409"/>
                  </a:cubicBezTo>
                  <a:cubicBezTo>
                    <a:pt x="23257" y="7573"/>
                    <a:pt x="23195" y="10706"/>
                    <a:pt x="23381" y="13870"/>
                  </a:cubicBezTo>
                  <a:cubicBezTo>
                    <a:pt x="21489" y="10303"/>
                    <a:pt x="18045" y="7821"/>
                    <a:pt x="14075" y="7232"/>
                  </a:cubicBezTo>
                  <a:cubicBezTo>
                    <a:pt x="13753" y="7161"/>
                    <a:pt x="13436" y="7126"/>
                    <a:pt x="13121" y="7126"/>
                  </a:cubicBezTo>
                  <a:cubicBezTo>
                    <a:pt x="12618" y="7126"/>
                    <a:pt x="12121" y="7215"/>
                    <a:pt x="11624" y="7387"/>
                  </a:cubicBezTo>
                  <a:cubicBezTo>
                    <a:pt x="9856" y="8070"/>
                    <a:pt x="9205" y="10396"/>
                    <a:pt x="9701" y="12226"/>
                  </a:cubicBezTo>
                  <a:cubicBezTo>
                    <a:pt x="10197" y="14056"/>
                    <a:pt x="11562" y="15514"/>
                    <a:pt x="12865" y="16910"/>
                  </a:cubicBezTo>
                  <a:cubicBezTo>
                    <a:pt x="12165" y="16830"/>
                    <a:pt x="11462" y="16790"/>
                    <a:pt x="10762" y="16790"/>
                  </a:cubicBezTo>
                  <a:cubicBezTo>
                    <a:pt x="8208" y="16790"/>
                    <a:pt x="5680" y="17321"/>
                    <a:pt x="3342" y="18368"/>
                  </a:cubicBezTo>
                  <a:cubicBezTo>
                    <a:pt x="2039" y="18926"/>
                    <a:pt x="737" y="19764"/>
                    <a:pt x="333" y="21129"/>
                  </a:cubicBezTo>
                  <a:cubicBezTo>
                    <a:pt x="0" y="22322"/>
                    <a:pt x="934" y="23863"/>
                    <a:pt x="2089" y="23863"/>
                  </a:cubicBezTo>
                  <a:cubicBezTo>
                    <a:pt x="2225" y="23863"/>
                    <a:pt x="2364" y="23842"/>
                    <a:pt x="2505" y="23796"/>
                  </a:cubicBezTo>
                  <a:lnTo>
                    <a:pt x="2505" y="23796"/>
                  </a:lnTo>
                  <a:lnTo>
                    <a:pt x="1667" y="24106"/>
                  </a:lnTo>
                  <a:cubicBezTo>
                    <a:pt x="14119" y="24633"/>
                    <a:pt x="26591" y="24896"/>
                    <a:pt x="39067" y="24896"/>
                  </a:cubicBezTo>
                  <a:cubicBezTo>
                    <a:pt x="42038" y="24896"/>
                    <a:pt x="45008" y="24881"/>
                    <a:pt x="47979" y="24851"/>
                  </a:cubicBezTo>
                  <a:cubicBezTo>
                    <a:pt x="50585" y="24820"/>
                    <a:pt x="53811" y="24386"/>
                    <a:pt x="54741" y="21966"/>
                  </a:cubicBezTo>
                  <a:cubicBezTo>
                    <a:pt x="55517" y="19981"/>
                    <a:pt x="54090" y="17623"/>
                    <a:pt x="52105" y="16848"/>
                  </a:cubicBezTo>
                  <a:cubicBezTo>
                    <a:pt x="51439" y="16599"/>
                    <a:pt x="50739" y="16488"/>
                    <a:pt x="50032" y="16488"/>
                  </a:cubicBezTo>
                  <a:cubicBezTo>
                    <a:pt x="48630" y="16488"/>
                    <a:pt x="47200" y="16922"/>
                    <a:pt x="45963" y="17561"/>
                  </a:cubicBezTo>
                  <a:cubicBezTo>
                    <a:pt x="44796" y="18157"/>
                    <a:pt x="43551" y="18931"/>
                    <a:pt x="42321" y="18931"/>
                  </a:cubicBezTo>
                  <a:cubicBezTo>
                    <a:pt x="42013" y="18931"/>
                    <a:pt x="41707" y="18883"/>
                    <a:pt x="41403" y="18771"/>
                  </a:cubicBezTo>
                  <a:cubicBezTo>
                    <a:pt x="43047" y="16600"/>
                    <a:pt x="44319" y="14211"/>
                    <a:pt x="45187" y="11637"/>
                  </a:cubicBezTo>
                  <a:cubicBezTo>
                    <a:pt x="45560" y="10520"/>
                    <a:pt x="45870" y="9310"/>
                    <a:pt x="45684" y="8163"/>
                  </a:cubicBezTo>
                  <a:cubicBezTo>
                    <a:pt x="45497" y="6984"/>
                    <a:pt x="44722" y="5836"/>
                    <a:pt x="43574" y="5526"/>
                  </a:cubicBezTo>
                  <a:cubicBezTo>
                    <a:pt x="43341" y="5461"/>
                    <a:pt x="43112" y="5430"/>
                    <a:pt x="42888" y="5430"/>
                  </a:cubicBezTo>
                  <a:cubicBezTo>
                    <a:pt x="41197" y="5430"/>
                    <a:pt x="39756" y="7157"/>
                    <a:pt x="38797" y="8690"/>
                  </a:cubicBezTo>
                  <a:lnTo>
                    <a:pt x="34486" y="15514"/>
                  </a:lnTo>
                  <a:cubicBezTo>
                    <a:pt x="34517" y="11109"/>
                    <a:pt x="33307" y="6767"/>
                    <a:pt x="30918" y="3044"/>
                  </a:cubicBezTo>
                  <a:cubicBezTo>
                    <a:pt x="29936" y="1523"/>
                    <a:pt x="28255" y="1"/>
                    <a:pt x="266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4110;p60"/>
            <p:cNvSpPr/>
            <p:nvPr/>
          </p:nvSpPr>
          <p:spPr>
            <a:xfrm>
              <a:off x="2622725" y="4993925"/>
              <a:ext cx="33375" cy="10900"/>
            </a:xfrm>
            <a:custGeom>
              <a:avLst/>
              <a:gdLst/>
              <a:ahLst/>
              <a:cxnLst/>
              <a:rect l="l" t="t" r="r" b="b"/>
              <a:pathLst>
                <a:path w="1335" h="436" extrusionOk="0">
                  <a:moveTo>
                    <a:pt x="931" y="1"/>
                  </a:moveTo>
                  <a:cubicBezTo>
                    <a:pt x="652" y="32"/>
                    <a:pt x="404" y="94"/>
                    <a:pt x="156" y="218"/>
                  </a:cubicBezTo>
                  <a:cubicBezTo>
                    <a:pt x="124" y="249"/>
                    <a:pt x="0" y="311"/>
                    <a:pt x="31" y="373"/>
                  </a:cubicBezTo>
                  <a:cubicBezTo>
                    <a:pt x="31" y="435"/>
                    <a:pt x="187" y="435"/>
                    <a:pt x="218" y="435"/>
                  </a:cubicBezTo>
                  <a:lnTo>
                    <a:pt x="404" y="435"/>
                  </a:lnTo>
                  <a:cubicBezTo>
                    <a:pt x="652" y="435"/>
                    <a:pt x="931" y="342"/>
                    <a:pt x="1179" y="218"/>
                  </a:cubicBezTo>
                  <a:cubicBezTo>
                    <a:pt x="1241" y="187"/>
                    <a:pt x="1334" y="125"/>
                    <a:pt x="1334" y="63"/>
                  </a:cubicBezTo>
                  <a:cubicBezTo>
                    <a:pt x="1303" y="1"/>
                    <a:pt x="1179" y="1"/>
                    <a:pt x="11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4111;p60"/>
            <p:cNvSpPr/>
            <p:nvPr/>
          </p:nvSpPr>
          <p:spPr>
            <a:xfrm>
              <a:off x="2685850" y="4978700"/>
              <a:ext cx="43975" cy="13950"/>
            </a:xfrm>
            <a:custGeom>
              <a:avLst/>
              <a:gdLst/>
              <a:ahLst/>
              <a:cxnLst/>
              <a:rect l="l" t="t" r="r" b="b"/>
              <a:pathLst>
                <a:path w="1759" h="558" extrusionOk="0">
                  <a:moveTo>
                    <a:pt x="1529" y="1"/>
                  </a:moveTo>
                  <a:cubicBezTo>
                    <a:pt x="1427" y="1"/>
                    <a:pt x="1319" y="21"/>
                    <a:pt x="1291" y="21"/>
                  </a:cubicBezTo>
                  <a:lnTo>
                    <a:pt x="701" y="114"/>
                  </a:lnTo>
                  <a:cubicBezTo>
                    <a:pt x="546" y="145"/>
                    <a:pt x="391" y="207"/>
                    <a:pt x="267" y="269"/>
                  </a:cubicBezTo>
                  <a:cubicBezTo>
                    <a:pt x="205" y="269"/>
                    <a:pt x="50" y="362"/>
                    <a:pt x="19" y="424"/>
                  </a:cubicBezTo>
                  <a:cubicBezTo>
                    <a:pt x="0" y="535"/>
                    <a:pt x="138" y="558"/>
                    <a:pt x="271" y="558"/>
                  </a:cubicBezTo>
                  <a:cubicBezTo>
                    <a:pt x="360" y="558"/>
                    <a:pt x="447" y="548"/>
                    <a:pt x="484" y="548"/>
                  </a:cubicBezTo>
                  <a:lnTo>
                    <a:pt x="1074" y="424"/>
                  </a:lnTo>
                  <a:cubicBezTo>
                    <a:pt x="1229" y="424"/>
                    <a:pt x="1353" y="362"/>
                    <a:pt x="1508" y="300"/>
                  </a:cubicBezTo>
                  <a:cubicBezTo>
                    <a:pt x="1539" y="269"/>
                    <a:pt x="1694" y="207"/>
                    <a:pt x="1725" y="145"/>
                  </a:cubicBezTo>
                  <a:cubicBezTo>
                    <a:pt x="1758" y="28"/>
                    <a:pt x="1648" y="1"/>
                    <a:pt x="15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4112;p60"/>
            <p:cNvSpPr/>
            <p:nvPr/>
          </p:nvSpPr>
          <p:spPr>
            <a:xfrm>
              <a:off x="2698725" y="5031150"/>
              <a:ext cx="38025" cy="14875"/>
            </a:xfrm>
            <a:custGeom>
              <a:avLst/>
              <a:gdLst/>
              <a:ahLst/>
              <a:cxnLst/>
              <a:rect l="l" t="t" r="r" b="b"/>
              <a:pathLst>
                <a:path w="1521" h="595" extrusionOk="0">
                  <a:moveTo>
                    <a:pt x="900" y="1"/>
                  </a:moveTo>
                  <a:cubicBezTo>
                    <a:pt x="590" y="1"/>
                    <a:pt x="342" y="94"/>
                    <a:pt x="155" y="311"/>
                  </a:cubicBezTo>
                  <a:cubicBezTo>
                    <a:pt x="0" y="528"/>
                    <a:pt x="279" y="590"/>
                    <a:pt x="435" y="590"/>
                  </a:cubicBezTo>
                  <a:lnTo>
                    <a:pt x="621" y="590"/>
                  </a:lnTo>
                  <a:cubicBezTo>
                    <a:pt x="650" y="593"/>
                    <a:pt x="678" y="595"/>
                    <a:pt x="707" y="595"/>
                  </a:cubicBezTo>
                  <a:cubicBezTo>
                    <a:pt x="957" y="595"/>
                    <a:pt x="1198" y="478"/>
                    <a:pt x="1365" y="311"/>
                  </a:cubicBezTo>
                  <a:cubicBezTo>
                    <a:pt x="1520" y="94"/>
                    <a:pt x="1241" y="1"/>
                    <a:pt x="10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4113;p60"/>
            <p:cNvSpPr/>
            <p:nvPr/>
          </p:nvSpPr>
          <p:spPr>
            <a:xfrm>
              <a:off x="2725075" y="5061400"/>
              <a:ext cx="48125" cy="18625"/>
            </a:xfrm>
            <a:custGeom>
              <a:avLst/>
              <a:gdLst/>
              <a:ahLst/>
              <a:cxnLst/>
              <a:rect l="l" t="t" r="r" b="b"/>
              <a:pathLst>
                <a:path w="1925" h="745" extrusionOk="0">
                  <a:moveTo>
                    <a:pt x="1180" y="1"/>
                  </a:moveTo>
                  <a:cubicBezTo>
                    <a:pt x="683" y="1"/>
                    <a:pt x="1" y="745"/>
                    <a:pt x="776" y="745"/>
                  </a:cubicBezTo>
                  <a:cubicBezTo>
                    <a:pt x="1242" y="745"/>
                    <a:pt x="1924" y="1"/>
                    <a:pt x="11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4114;p60"/>
            <p:cNvSpPr/>
            <p:nvPr/>
          </p:nvSpPr>
          <p:spPr>
            <a:xfrm>
              <a:off x="2801075" y="5039675"/>
              <a:ext cx="48900" cy="12450"/>
            </a:xfrm>
            <a:custGeom>
              <a:avLst/>
              <a:gdLst/>
              <a:ahLst/>
              <a:cxnLst/>
              <a:rect l="l" t="t" r="r" b="b"/>
              <a:pathLst>
                <a:path w="1956" h="498" extrusionOk="0">
                  <a:moveTo>
                    <a:pt x="1211" y="1"/>
                  </a:moveTo>
                  <a:cubicBezTo>
                    <a:pt x="869" y="1"/>
                    <a:pt x="1" y="497"/>
                    <a:pt x="745" y="497"/>
                  </a:cubicBezTo>
                  <a:cubicBezTo>
                    <a:pt x="1087" y="497"/>
                    <a:pt x="1955" y="1"/>
                    <a:pt x="12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4115;p60"/>
            <p:cNvSpPr/>
            <p:nvPr/>
          </p:nvSpPr>
          <p:spPr>
            <a:xfrm>
              <a:off x="2787900" y="4997800"/>
              <a:ext cx="40350" cy="20350"/>
            </a:xfrm>
            <a:custGeom>
              <a:avLst/>
              <a:gdLst/>
              <a:ahLst/>
              <a:cxnLst/>
              <a:rect l="l" t="t" r="r" b="b"/>
              <a:pathLst>
                <a:path w="1614" h="814" extrusionOk="0">
                  <a:moveTo>
                    <a:pt x="1365" y="1"/>
                  </a:moveTo>
                  <a:cubicBezTo>
                    <a:pt x="1086" y="1"/>
                    <a:pt x="807" y="63"/>
                    <a:pt x="559" y="218"/>
                  </a:cubicBezTo>
                  <a:lnTo>
                    <a:pt x="187" y="528"/>
                  </a:lnTo>
                  <a:cubicBezTo>
                    <a:pt x="1" y="652"/>
                    <a:pt x="32" y="776"/>
                    <a:pt x="249" y="807"/>
                  </a:cubicBezTo>
                  <a:cubicBezTo>
                    <a:pt x="285" y="811"/>
                    <a:pt x="321" y="813"/>
                    <a:pt x="357" y="813"/>
                  </a:cubicBezTo>
                  <a:cubicBezTo>
                    <a:pt x="599" y="813"/>
                    <a:pt x="839" y="725"/>
                    <a:pt x="1055" y="590"/>
                  </a:cubicBezTo>
                  <a:lnTo>
                    <a:pt x="1427" y="311"/>
                  </a:lnTo>
                  <a:cubicBezTo>
                    <a:pt x="1614" y="187"/>
                    <a:pt x="1583" y="32"/>
                    <a:pt x="13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4116;p60"/>
            <p:cNvSpPr/>
            <p:nvPr/>
          </p:nvSpPr>
          <p:spPr>
            <a:xfrm>
              <a:off x="2827450" y="4949525"/>
              <a:ext cx="49650" cy="18275"/>
            </a:xfrm>
            <a:custGeom>
              <a:avLst/>
              <a:gdLst/>
              <a:ahLst/>
              <a:cxnLst/>
              <a:rect l="l" t="t" r="r" b="b"/>
              <a:pathLst>
                <a:path w="1986" h="731" extrusionOk="0">
                  <a:moveTo>
                    <a:pt x="1607" y="1"/>
                  </a:moveTo>
                  <a:cubicBezTo>
                    <a:pt x="1395" y="1"/>
                    <a:pt x="1168" y="61"/>
                    <a:pt x="962" y="164"/>
                  </a:cubicBezTo>
                  <a:lnTo>
                    <a:pt x="373" y="443"/>
                  </a:lnTo>
                  <a:cubicBezTo>
                    <a:pt x="280" y="505"/>
                    <a:pt x="1" y="660"/>
                    <a:pt x="249" y="722"/>
                  </a:cubicBezTo>
                  <a:cubicBezTo>
                    <a:pt x="291" y="728"/>
                    <a:pt x="335" y="730"/>
                    <a:pt x="379" y="730"/>
                  </a:cubicBezTo>
                  <a:cubicBezTo>
                    <a:pt x="592" y="730"/>
                    <a:pt x="819" y="670"/>
                    <a:pt x="1024" y="567"/>
                  </a:cubicBezTo>
                  <a:lnTo>
                    <a:pt x="1614" y="288"/>
                  </a:lnTo>
                  <a:cubicBezTo>
                    <a:pt x="1707" y="226"/>
                    <a:pt x="1986" y="71"/>
                    <a:pt x="1738" y="9"/>
                  </a:cubicBezTo>
                  <a:cubicBezTo>
                    <a:pt x="1695" y="3"/>
                    <a:pt x="1652" y="1"/>
                    <a:pt x="16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4117;p60"/>
            <p:cNvSpPr/>
            <p:nvPr/>
          </p:nvSpPr>
          <p:spPr>
            <a:xfrm>
              <a:off x="2856000" y="4872350"/>
              <a:ext cx="37950" cy="31975"/>
            </a:xfrm>
            <a:custGeom>
              <a:avLst/>
              <a:gdLst/>
              <a:ahLst/>
              <a:cxnLst/>
              <a:rect l="l" t="t" r="r" b="b"/>
              <a:pathLst>
                <a:path w="1518" h="1279" extrusionOk="0">
                  <a:moveTo>
                    <a:pt x="961" y="0"/>
                  </a:moveTo>
                  <a:cubicBezTo>
                    <a:pt x="698" y="0"/>
                    <a:pt x="404" y="116"/>
                    <a:pt x="316" y="335"/>
                  </a:cubicBezTo>
                  <a:lnTo>
                    <a:pt x="130" y="831"/>
                  </a:lnTo>
                  <a:cubicBezTo>
                    <a:pt x="1" y="1140"/>
                    <a:pt x="244" y="1278"/>
                    <a:pt x="532" y="1278"/>
                  </a:cubicBezTo>
                  <a:cubicBezTo>
                    <a:pt x="795" y="1278"/>
                    <a:pt x="1096" y="1163"/>
                    <a:pt x="1185" y="955"/>
                  </a:cubicBezTo>
                  <a:lnTo>
                    <a:pt x="1402" y="459"/>
                  </a:lnTo>
                  <a:cubicBezTo>
                    <a:pt x="1517" y="147"/>
                    <a:pt x="1258" y="0"/>
                    <a:pt x="9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4118;p60"/>
            <p:cNvSpPr/>
            <p:nvPr/>
          </p:nvSpPr>
          <p:spPr>
            <a:xfrm>
              <a:off x="2818925" y="4813250"/>
              <a:ext cx="36475" cy="25150"/>
            </a:xfrm>
            <a:custGeom>
              <a:avLst/>
              <a:gdLst/>
              <a:ahLst/>
              <a:cxnLst/>
              <a:rect l="l" t="t" r="r" b="b"/>
              <a:pathLst>
                <a:path w="1459" h="1006" extrusionOk="0">
                  <a:moveTo>
                    <a:pt x="931" y="0"/>
                  </a:moveTo>
                  <a:cubicBezTo>
                    <a:pt x="652" y="31"/>
                    <a:pt x="404" y="155"/>
                    <a:pt x="279" y="373"/>
                  </a:cubicBezTo>
                  <a:cubicBezTo>
                    <a:pt x="217" y="528"/>
                    <a:pt x="155" y="652"/>
                    <a:pt x="93" y="776"/>
                  </a:cubicBezTo>
                  <a:cubicBezTo>
                    <a:pt x="0" y="900"/>
                    <a:pt x="124" y="931"/>
                    <a:pt x="186" y="962"/>
                  </a:cubicBezTo>
                  <a:cubicBezTo>
                    <a:pt x="274" y="984"/>
                    <a:pt x="362" y="1006"/>
                    <a:pt x="450" y="1006"/>
                  </a:cubicBezTo>
                  <a:cubicBezTo>
                    <a:pt x="486" y="1006"/>
                    <a:pt x="522" y="1002"/>
                    <a:pt x="559" y="993"/>
                  </a:cubicBezTo>
                  <a:cubicBezTo>
                    <a:pt x="807" y="962"/>
                    <a:pt x="1055" y="838"/>
                    <a:pt x="1210" y="621"/>
                  </a:cubicBezTo>
                  <a:lnTo>
                    <a:pt x="1396" y="218"/>
                  </a:lnTo>
                  <a:cubicBezTo>
                    <a:pt x="1458" y="93"/>
                    <a:pt x="1334" y="62"/>
                    <a:pt x="1272" y="31"/>
                  </a:cubicBezTo>
                  <a:cubicBezTo>
                    <a:pt x="1179" y="0"/>
                    <a:pt x="1024" y="0"/>
                    <a:pt x="9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4119;p60"/>
            <p:cNvSpPr/>
            <p:nvPr/>
          </p:nvSpPr>
          <p:spPr>
            <a:xfrm>
              <a:off x="2785575" y="4758875"/>
              <a:ext cx="37250" cy="21050"/>
            </a:xfrm>
            <a:custGeom>
              <a:avLst/>
              <a:gdLst/>
              <a:ahLst/>
              <a:cxnLst/>
              <a:rect l="l" t="t" r="r" b="b"/>
              <a:pathLst>
                <a:path w="1490" h="842" extrusionOk="0">
                  <a:moveTo>
                    <a:pt x="591" y="1"/>
                  </a:moveTo>
                  <a:cubicBezTo>
                    <a:pt x="337" y="1"/>
                    <a:pt x="118" y="180"/>
                    <a:pt x="31" y="438"/>
                  </a:cubicBezTo>
                  <a:cubicBezTo>
                    <a:pt x="0" y="749"/>
                    <a:pt x="342" y="842"/>
                    <a:pt x="559" y="842"/>
                  </a:cubicBezTo>
                  <a:lnTo>
                    <a:pt x="869" y="842"/>
                  </a:lnTo>
                  <a:cubicBezTo>
                    <a:pt x="1148" y="842"/>
                    <a:pt x="1396" y="655"/>
                    <a:pt x="1489" y="376"/>
                  </a:cubicBezTo>
                  <a:cubicBezTo>
                    <a:pt x="1489" y="97"/>
                    <a:pt x="1179" y="4"/>
                    <a:pt x="962" y="4"/>
                  </a:cubicBezTo>
                  <a:lnTo>
                    <a:pt x="652" y="4"/>
                  </a:lnTo>
                  <a:cubicBezTo>
                    <a:pt x="632" y="2"/>
                    <a:pt x="611" y="1"/>
                    <a:pt x="5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4120;p60"/>
            <p:cNvSpPr/>
            <p:nvPr/>
          </p:nvSpPr>
          <p:spPr>
            <a:xfrm>
              <a:off x="2884225" y="4765475"/>
              <a:ext cx="50275" cy="21425"/>
            </a:xfrm>
            <a:custGeom>
              <a:avLst/>
              <a:gdLst/>
              <a:ahLst/>
              <a:cxnLst/>
              <a:rect l="l" t="t" r="r" b="b"/>
              <a:pathLst>
                <a:path w="2011" h="857" extrusionOk="0">
                  <a:moveTo>
                    <a:pt x="918" y="1"/>
                  </a:moveTo>
                  <a:cubicBezTo>
                    <a:pt x="838" y="1"/>
                    <a:pt x="757" y="7"/>
                    <a:pt x="676" y="19"/>
                  </a:cubicBezTo>
                  <a:cubicBezTo>
                    <a:pt x="459" y="81"/>
                    <a:pt x="87" y="174"/>
                    <a:pt x="25" y="422"/>
                  </a:cubicBezTo>
                  <a:cubicBezTo>
                    <a:pt x="0" y="621"/>
                    <a:pt x="233" y="681"/>
                    <a:pt x="407" y="681"/>
                  </a:cubicBezTo>
                  <a:cubicBezTo>
                    <a:pt x="451" y="681"/>
                    <a:pt x="490" y="677"/>
                    <a:pt x="521" y="671"/>
                  </a:cubicBezTo>
                  <a:lnTo>
                    <a:pt x="614" y="671"/>
                  </a:lnTo>
                  <a:cubicBezTo>
                    <a:pt x="645" y="702"/>
                    <a:pt x="707" y="733"/>
                    <a:pt x="769" y="764"/>
                  </a:cubicBezTo>
                  <a:cubicBezTo>
                    <a:pt x="878" y="826"/>
                    <a:pt x="1002" y="857"/>
                    <a:pt x="1130" y="857"/>
                  </a:cubicBezTo>
                  <a:cubicBezTo>
                    <a:pt x="1258" y="857"/>
                    <a:pt x="1390" y="826"/>
                    <a:pt x="1514" y="764"/>
                  </a:cubicBezTo>
                  <a:cubicBezTo>
                    <a:pt x="1638" y="702"/>
                    <a:pt x="2010" y="485"/>
                    <a:pt x="1824" y="298"/>
                  </a:cubicBezTo>
                  <a:cubicBezTo>
                    <a:pt x="1551" y="100"/>
                    <a:pt x="1238" y="1"/>
                    <a:pt x="9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4121;p60"/>
            <p:cNvSpPr/>
            <p:nvPr/>
          </p:nvSpPr>
          <p:spPr>
            <a:xfrm>
              <a:off x="2943000" y="4810175"/>
              <a:ext cx="46550" cy="20125"/>
            </a:xfrm>
            <a:custGeom>
              <a:avLst/>
              <a:gdLst/>
              <a:ahLst/>
              <a:cxnLst/>
              <a:rect l="l" t="t" r="r" b="b"/>
              <a:pathLst>
                <a:path w="1862" h="805" extrusionOk="0">
                  <a:moveTo>
                    <a:pt x="874" y="0"/>
                  </a:moveTo>
                  <a:cubicBezTo>
                    <a:pt x="695" y="0"/>
                    <a:pt x="511" y="48"/>
                    <a:pt x="342" y="154"/>
                  </a:cubicBezTo>
                  <a:cubicBezTo>
                    <a:pt x="218" y="216"/>
                    <a:pt x="0" y="465"/>
                    <a:pt x="249" y="558"/>
                  </a:cubicBezTo>
                  <a:lnTo>
                    <a:pt x="714" y="775"/>
                  </a:lnTo>
                  <a:cubicBezTo>
                    <a:pt x="802" y="794"/>
                    <a:pt x="891" y="805"/>
                    <a:pt x="977" y="805"/>
                  </a:cubicBezTo>
                  <a:cubicBezTo>
                    <a:pt x="1164" y="805"/>
                    <a:pt x="1341" y="757"/>
                    <a:pt x="1489" y="651"/>
                  </a:cubicBezTo>
                  <a:cubicBezTo>
                    <a:pt x="1644" y="558"/>
                    <a:pt x="1862" y="341"/>
                    <a:pt x="1613" y="247"/>
                  </a:cubicBezTo>
                  <a:lnTo>
                    <a:pt x="1117" y="30"/>
                  </a:lnTo>
                  <a:cubicBezTo>
                    <a:pt x="1039" y="11"/>
                    <a:pt x="957" y="0"/>
                    <a:pt x="8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4122;p60"/>
            <p:cNvSpPr/>
            <p:nvPr/>
          </p:nvSpPr>
          <p:spPr>
            <a:xfrm>
              <a:off x="2937575" y="4874500"/>
              <a:ext cx="34925" cy="19425"/>
            </a:xfrm>
            <a:custGeom>
              <a:avLst/>
              <a:gdLst/>
              <a:ahLst/>
              <a:cxnLst/>
              <a:rect l="l" t="t" r="r" b="b"/>
              <a:pathLst>
                <a:path w="1397" h="777" extrusionOk="0">
                  <a:moveTo>
                    <a:pt x="652" y="1"/>
                  </a:moveTo>
                  <a:cubicBezTo>
                    <a:pt x="435" y="1"/>
                    <a:pt x="62" y="187"/>
                    <a:pt x="31" y="435"/>
                  </a:cubicBezTo>
                  <a:cubicBezTo>
                    <a:pt x="0" y="714"/>
                    <a:pt x="341" y="776"/>
                    <a:pt x="559" y="776"/>
                  </a:cubicBezTo>
                  <a:lnTo>
                    <a:pt x="745" y="776"/>
                  </a:lnTo>
                  <a:cubicBezTo>
                    <a:pt x="993" y="776"/>
                    <a:pt x="1334" y="621"/>
                    <a:pt x="1365" y="342"/>
                  </a:cubicBezTo>
                  <a:cubicBezTo>
                    <a:pt x="1396" y="94"/>
                    <a:pt x="1055" y="1"/>
                    <a:pt x="8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4123;p60"/>
            <p:cNvSpPr/>
            <p:nvPr/>
          </p:nvSpPr>
          <p:spPr>
            <a:xfrm>
              <a:off x="2932925" y="4962150"/>
              <a:ext cx="48875" cy="15525"/>
            </a:xfrm>
            <a:custGeom>
              <a:avLst/>
              <a:gdLst/>
              <a:ahLst/>
              <a:cxnLst/>
              <a:rect l="l" t="t" r="r" b="b"/>
              <a:pathLst>
                <a:path w="1955" h="621" extrusionOk="0">
                  <a:moveTo>
                    <a:pt x="1210" y="0"/>
                  </a:moveTo>
                  <a:cubicBezTo>
                    <a:pt x="776" y="0"/>
                    <a:pt x="0" y="620"/>
                    <a:pt x="776" y="620"/>
                  </a:cubicBezTo>
                  <a:cubicBezTo>
                    <a:pt x="1179" y="620"/>
                    <a:pt x="1954" y="0"/>
                    <a:pt x="1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4124;p60"/>
            <p:cNvSpPr/>
            <p:nvPr/>
          </p:nvSpPr>
          <p:spPr>
            <a:xfrm>
              <a:off x="2895700" y="5017975"/>
              <a:ext cx="40350" cy="21725"/>
            </a:xfrm>
            <a:custGeom>
              <a:avLst/>
              <a:gdLst/>
              <a:ahLst/>
              <a:cxnLst/>
              <a:rect l="l" t="t" r="r" b="b"/>
              <a:pathLst>
                <a:path w="1614" h="869" extrusionOk="0">
                  <a:moveTo>
                    <a:pt x="869" y="0"/>
                  </a:moveTo>
                  <a:cubicBezTo>
                    <a:pt x="217" y="0"/>
                    <a:pt x="0" y="869"/>
                    <a:pt x="776" y="869"/>
                  </a:cubicBezTo>
                  <a:cubicBezTo>
                    <a:pt x="1427" y="869"/>
                    <a:pt x="1613" y="0"/>
                    <a:pt x="8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4125;p60"/>
            <p:cNvSpPr/>
            <p:nvPr/>
          </p:nvSpPr>
          <p:spPr>
            <a:xfrm>
              <a:off x="2938000" y="5058700"/>
              <a:ext cx="44350" cy="17050"/>
            </a:xfrm>
            <a:custGeom>
              <a:avLst/>
              <a:gdLst/>
              <a:ahLst/>
              <a:cxnLst/>
              <a:rect l="l" t="t" r="r" b="b"/>
              <a:pathLst>
                <a:path w="1774" h="682" extrusionOk="0">
                  <a:moveTo>
                    <a:pt x="1405" y="1"/>
                  </a:moveTo>
                  <a:cubicBezTo>
                    <a:pt x="1344" y="1"/>
                    <a:pt x="1289" y="7"/>
                    <a:pt x="1255" y="15"/>
                  </a:cubicBezTo>
                  <a:lnTo>
                    <a:pt x="666" y="109"/>
                  </a:lnTo>
                  <a:cubicBezTo>
                    <a:pt x="480" y="140"/>
                    <a:pt x="76" y="233"/>
                    <a:pt x="45" y="481"/>
                  </a:cubicBezTo>
                  <a:cubicBezTo>
                    <a:pt x="0" y="638"/>
                    <a:pt x="200" y="682"/>
                    <a:pt x="361" y="682"/>
                  </a:cubicBezTo>
                  <a:cubicBezTo>
                    <a:pt x="422" y="682"/>
                    <a:pt x="477" y="675"/>
                    <a:pt x="511" y="667"/>
                  </a:cubicBezTo>
                  <a:lnTo>
                    <a:pt x="1100" y="574"/>
                  </a:lnTo>
                  <a:cubicBezTo>
                    <a:pt x="1286" y="543"/>
                    <a:pt x="1689" y="450"/>
                    <a:pt x="1751" y="202"/>
                  </a:cubicBezTo>
                  <a:cubicBezTo>
                    <a:pt x="1774" y="44"/>
                    <a:pt x="1568" y="1"/>
                    <a:pt x="14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4126;p60"/>
            <p:cNvSpPr/>
            <p:nvPr/>
          </p:nvSpPr>
          <p:spPr>
            <a:xfrm>
              <a:off x="3052350" y="5035200"/>
              <a:ext cx="38800" cy="26825"/>
            </a:xfrm>
            <a:custGeom>
              <a:avLst/>
              <a:gdLst/>
              <a:ahLst/>
              <a:cxnLst/>
              <a:rect l="l" t="t" r="r" b="b"/>
              <a:pathLst>
                <a:path w="1552" h="1073" extrusionOk="0">
                  <a:moveTo>
                    <a:pt x="973" y="0"/>
                  </a:moveTo>
                  <a:cubicBezTo>
                    <a:pt x="819" y="0"/>
                    <a:pt x="664" y="47"/>
                    <a:pt x="527" y="149"/>
                  </a:cubicBezTo>
                  <a:lnTo>
                    <a:pt x="248" y="366"/>
                  </a:lnTo>
                  <a:cubicBezTo>
                    <a:pt x="31" y="490"/>
                    <a:pt x="0" y="800"/>
                    <a:pt x="186" y="986"/>
                  </a:cubicBezTo>
                  <a:cubicBezTo>
                    <a:pt x="298" y="1042"/>
                    <a:pt x="428" y="1073"/>
                    <a:pt x="558" y="1073"/>
                  </a:cubicBezTo>
                  <a:cubicBezTo>
                    <a:pt x="716" y="1073"/>
                    <a:pt x="873" y="1027"/>
                    <a:pt x="993" y="924"/>
                  </a:cubicBezTo>
                  <a:cubicBezTo>
                    <a:pt x="1086" y="862"/>
                    <a:pt x="1179" y="769"/>
                    <a:pt x="1303" y="707"/>
                  </a:cubicBezTo>
                  <a:cubicBezTo>
                    <a:pt x="1520" y="583"/>
                    <a:pt x="1551" y="273"/>
                    <a:pt x="1334" y="87"/>
                  </a:cubicBezTo>
                  <a:cubicBezTo>
                    <a:pt x="1222" y="31"/>
                    <a:pt x="1098" y="0"/>
                    <a:pt x="9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4127;p60"/>
            <p:cNvSpPr/>
            <p:nvPr/>
          </p:nvSpPr>
          <p:spPr>
            <a:xfrm>
              <a:off x="3031400" y="4987975"/>
              <a:ext cx="55850" cy="24350"/>
            </a:xfrm>
            <a:custGeom>
              <a:avLst/>
              <a:gdLst/>
              <a:ahLst/>
              <a:cxnLst/>
              <a:rect l="l" t="t" r="r" b="b"/>
              <a:pathLst>
                <a:path w="2234" h="974" extrusionOk="0">
                  <a:moveTo>
                    <a:pt x="1805" y="1"/>
                  </a:moveTo>
                  <a:cubicBezTo>
                    <a:pt x="1629" y="1"/>
                    <a:pt x="1429" y="58"/>
                    <a:pt x="1334" y="115"/>
                  </a:cubicBezTo>
                  <a:lnTo>
                    <a:pt x="466" y="487"/>
                  </a:lnTo>
                  <a:cubicBezTo>
                    <a:pt x="342" y="549"/>
                    <a:pt x="1" y="735"/>
                    <a:pt x="156" y="890"/>
                  </a:cubicBezTo>
                  <a:cubicBezTo>
                    <a:pt x="216" y="950"/>
                    <a:pt x="318" y="973"/>
                    <a:pt x="429" y="973"/>
                  </a:cubicBezTo>
                  <a:cubicBezTo>
                    <a:pt x="606" y="973"/>
                    <a:pt x="805" y="916"/>
                    <a:pt x="900" y="859"/>
                  </a:cubicBezTo>
                  <a:lnTo>
                    <a:pt x="1769" y="487"/>
                  </a:lnTo>
                  <a:cubicBezTo>
                    <a:pt x="1893" y="425"/>
                    <a:pt x="2234" y="239"/>
                    <a:pt x="2079" y="84"/>
                  </a:cubicBezTo>
                  <a:cubicBezTo>
                    <a:pt x="2019" y="24"/>
                    <a:pt x="1917" y="1"/>
                    <a:pt x="18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4128;p60"/>
            <p:cNvSpPr/>
            <p:nvPr/>
          </p:nvSpPr>
          <p:spPr>
            <a:xfrm>
              <a:off x="3026750" y="4933300"/>
              <a:ext cx="41900" cy="29350"/>
            </a:xfrm>
            <a:custGeom>
              <a:avLst/>
              <a:gdLst/>
              <a:ahLst/>
              <a:cxnLst/>
              <a:rect l="l" t="t" r="r" b="b"/>
              <a:pathLst>
                <a:path w="1676" h="1174" extrusionOk="0">
                  <a:moveTo>
                    <a:pt x="1137" y="1"/>
                  </a:moveTo>
                  <a:cubicBezTo>
                    <a:pt x="927" y="1"/>
                    <a:pt x="718" y="87"/>
                    <a:pt x="559" y="224"/>
                  </a:cubicBezTo>
                  <a:lnTo>
                    <a:pt x="187" y="627"/>
                  </a:lnTo>
                  <a:cubicBezTo>
                    <a:pt x="0" y="782"/>
                    <a:pt x="94" y="1092"/>
                    <a:pt x="311" y="1154"/>
                  </a:cubicBezTo>
                  <a:cubicBezTo>
                    <a:pt x="375" y="1167"/>
                    <a:pt x="439" y="1173"/>
                    <a:pt x="501" y="1173"/>
                  </a:cubicBezTo>
                  <a:cubicBezTo>
                    <a:pt x="735" y="1173"/>
                    <a:pt x="945" y="1084"/>
                    <a:pt x="1117" y="937"/>
                  </a:cubicBezTo>
                  <a:lnTo>
                    <a:pt x="1520" y="534"/>
                  </a:lnTo>
                  <a:cubicBezTo>
                    <a:pt x="1676" y="379"/>
                    <a:pt x="1613" y="68"/>
                    <a:pt x="1365" y="37"/>
                  </a:cubicBezTo>
                  <a:cubicBezTo>
                    <a:pt x="1291" y="12"/>
                    <a:pt x="1214" y="1"/>
                    <a:pt x="11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4129;p60"/>
            <p:cNvSpPr/>
            <p:nvPr/>
          </p:nvSpPr>
          <p:spPr>
            <a:xfrm>
              <a:off x="3002700" y="4882200"/>
              <a:ext cx="39575" cy="22500"/>
            </a:xfrm>
            <a:custGeom>
              <a:avLst/>
              <a:gdLst/>
              <a:ahLst/>
              <a:cxnLst/>
              <a:rect l="l" t="t" r="r" b="b"/>
              <a:pathLst>
                <a:path w="1583" h="900" extrusionOk="0">
                  <a:moveTo>
                    <a:pt x="1081" y="1"/>
                  </a:moveTo>
                  <a:cubicBezTo>
                    <a:pt x="993" y="1"/>
                    <a:pt x="908" y="14"/>
                    <a:pt x="838" y="34"/>
                  </a:cubicBezTo>
                  <a:lnTo>
                    <a:pt x="559" y="127"/>
                  </a:lnTo>
                  <a:cubicBezTo>
                    <a:pt x="342" y="189"/>
                    <a:pt x="1" y="375"/>
                    <a:pt x="94" y="655"/>
                  </a:cubicBezTo>
                  <a:cubicBezTo>
                    <a:pt x="139" y="833"/>
                    <a:pt x="360" y="899"/>
                    <a:pt x="550" y="899"/>
                  </a:cubicBezTo>
                  <a:cubicBezTo>
                    <a:pt x="624" y="899"/>
                    <a:pt x="693" y="889"/>
                    <a:pt x="745" y="872"/>
                  </a:cubicBezTo>
                  <a:lnTo>
                    <a:pt x="1056" y="779"/>
                  </a:lnTo>
                  <a:cubicBezTo>
                    <a:pt x="1242" y="717"/>
                    <a:pt x="1583" y="530"/>
                    <a:pt x="1521" y="251"/>
                  </a:cubicBezTo>
                  <a:cubicBezTo>
                    <a:pt x="1458" y="62"/>
                    <a:pt x="1265" y="1"/>
                    <a:pt x="10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4130;p60"/>
            <p:cNvSpPr/>
            <p:nvPr/>
          </p:nvSpPr>
          <p:spPr>
            <a:xfrm>
              <a:off x="3142300" y="4835950"/>
              <a:ext cx="41900" cy="20450"/>
            </a:xfrm>
            <a:custGeom>
              <a:avLst/>
              <a:gdLst/>
              <a:ahLst/>
              <a:cxnLst/>
              <a:rect l="l" t="t" r="r" b="b"/>
              <a:pathLst>
                <a:path w="1676" h="818" extrusionOk="0">
                  <a:moveTo>
                    <a:pt x="773" y="0"/>
                  </a:moveTo>
                  <a:cubicBezTo>
                    <a:pt x="551" y="0"/>
                    <a:pt x="351" y="76"/>
                    <a:pt x="186" y="240"/>
                  </a:cubicBezTo>
                  <a:cubicBezTo>
                    <a:pt x="0" y="364"/>
                    <a:pt x="93" y="674"/>
                    <a:pt x="311" y="705"/>
                  </a:cubicBezTo>
                  <a:lnTo>
                    <a:pt x="683" y="798"/>
                  </a:lnTo>
                  <a:cubicBezTo>
                    <a:pt x="748" y="811"/>
                    <a:pt x="811" y="818"/>
                    <a:pt x="873" y="818"/>
                  </a:cubicBezTo>
                  <a:cubicBezTo>
                    <a:pt x="1107" y="818"/>
                    <a:pt x="1317" y="729"/>
                    <a:pt x="1489" y="581"/>
                  </a:cubicBezTo>
                  <a:cubicBezTo>
                    <a:pt x="1675" y="426"/>
                    <a:pt x="1613" y="147"/>
                    <a:pt x="1365" y="116"/>
                  </a:cubicBezTo>
                  <a:lnTo>
                    <a:pt x="993" y="23"/>
                  </a:lnTo>
                  <a:cubicBezTo>
                    <a:pt x="918" y="8"/>
                    <a:pt x="844" y="0"/>
                    <a:pt x="7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4131;p60"/>
            <p:cNvSpPr/>
            <p:nvPr/>
          </p:nvSpPr>
          <p:spPr>
            <a:xfrm>
              <a:off x="3119025" y="4900875"/>
              <a:ext cx="41900" cy="21750"/>
            </a:xfrm>
            <a:custGeom>
              <a:avLst/>
              <a:gdLst/>
              <a:ahLst/>
              <a:cxnLst/>
              <a:rect l="l" t="t" r="r" b="b"/>
              <a:pathLst>
                <a:path w="1676" h="870" extrusionOk="0">
                  <a:moveTo>
                    <a:pt x="621" y="1"/>
                  </a:moveTo>
                  <a:cubicBezTo>
                    <a:pt x="342" y="1"/>
                    <a:pt x="94" y="187"/>
                    <a:pt x="32" y="466"/>
                  </a:cubicBezTo>
                  <a:cubicBezTo>
                    <a:pt x="1" y="776"/>
                    <a:pt x="311" y="869"/>
                    <a:pt x="559" y="869"/>
                  </a:cubicBezTo>
                  <a:lnTo>
                    <a:pt x="1055" y="869"/>
                  </a:lnTo>
                  <a:cubicBezTo>
                    <a:pt x="1335" y="869"/>
                    <a:pt x="1583" y="652"/>
                    <a:pt x="1645" y="373"/>
                  </a:cubicBezTo>
                  <a:cubicBezTo>
                    <a:pt x="1676" y="94"/>
                    <a:pt x="1366" y="1"/>
                    <a:pt x="11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4132;p60"/>
            <p:cNvSpPr/>
            <p:nvPr/>
          </p:nvSpPr>
          <p:spPr>
            <a:xfrm>
              <a:off x="3131450" y="4972875"/>
              <a:ext cx="43450" cy="14225"/>
            </a:xfrm>
            <a:custGeom>
              <a:avLst/>
              <a:gdLst/>
              <a:ahLst/>
              <a:cxnLst/>
              <a:rect l="l" t="t" r="r" b="b"/>
              <a:pathLst>
                <a:path w="1738" h="569" extrusionOk="0">
                  <a:moveTo>
                    <a:pt x="814" y="1"/>
                  </a:moveTo>
                  <a:cubicBezTo>
                    <a:pt x="570" y="1"/>
                    <a:pt x="350" y="118"/>
                    <a:pt x="155" y="285"/>
                  </a:cubicBezTo>
                  <a:cubicBezTo>
                    <a:pt x="0" y="502"/>
                    <a:pt x="310" y="564"/>
                    <a:pt x="465" y="564"/>
                  </a:cubicBezTo>
                  <a:lnTo>
                    <a:pt x="838" y="564"/>
                  </a:lnTo>
                  <a:cubicBezTo>
                    <a:pt x="866" y="567"/>
                    <a:pt x="895" y="568"/>
                    <a:pt x="924" y="568"/>
                  </a:cubicBezTo>
                  <a:cubicBezTo>
                    <a:pt x="1173" y="568"/>
                    <a:pt x="1415" y="451"/>
                    <a:pt x="1582" y="285"/>
                  </a:cubicBezTo>
                  <a:cubicBezTo>
                    <a:pt x="1737" y="67"/>
                    <a:pt x="1458" y="5"/>
                    <a:pt x="1303" y="5"/>
                  </a:cubicBezTo>
                  <a:lnTo>
                    <a:pt x="900" y="5"/>
                  </a:lnTo>
                  <a:cubicBezTo>
                    <a:pt x="871" y="2"/>
                    <a:pt x="842" y="1"/>
                    <a:pt x="8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4133;p60"/>
            <p:cNvSpPr/>
            <p:nvPr/>
          </p:nvSpPr>
          <p:spPr>
            <a:xfrm>
              <a:off x="3146175" y="5025725"/>
              <a:ext cx="31825" cy="21750"/>
            </a:xfrm>
            <a:custGeom>
              <a:avLst/>
              <a:gdLst/>
              <a:ahLst/>
              <a:cxnLst/>
              <a:rect l="l" t="t" r="r" b="b"/>
              <a:pathLst>
                <a:path w="1273" h="870" extrusionOk="0">
                  <a:moveTo>
                    <a:pt x="652" y="1"/>
                  </a:moveTo>
                  <a:cubicBezTo>
                    <a:pt x="404" y="1"/>
                    <a:pt x="31" y="187"/>
                    <a:pt x="0" y="466"/>
                  </a:cubicBezTo>
                  <a:cubicBezTo>
                    <a:pt x="0" y="745"/>
                    <a:pt x="311" y="869"/>
                    <a:pt x="528" y="869"/>
                  </a:cubicBezTo>
                  <a:lnTo>
                    <a:pt x="652" y="869"/>
                  </a:lnTo>
                  <a:cubicBezTo>
                    <a:pt x="869" y="869"/>
                    <a:pt x="1210" y="652"/>
                    <a:pt x="1241" y="404"/>
                  </a:cubicBezTo>
                  <a:cubicBezTo>
                    <a:pt x="1272" y="125"/>
                    <a:pt x="962" y="1"/>
                    <a:pt x="7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4134;p60"/>
            <p:cNvSpPr/>
            <p:nvPr/>
          </p:nvSpPr>
          <p:spPr>
            <a:xfrm>
              <a:off x="3212875" y="5028700"/>
              <a:ext cx="38025" cy="15000"/>
            </a:xfrm>
            <a:custGeom>
              <a:avLst/>
              <a:gdLst/>
              <a:ahLst/>
              <a:cxnLst/>
              <a:rect l="l" t="t" r="r" b="b"/>
              <a:pathLst>
                <a:path w="1521" h="600" extrusionOk="0">
                  <a:moveTo>
                    <a:pt x="806" y="1"/>
                  </a:moveTo>
                  <a:cubicBezTo>
                    <a:pt x="539" y="1"/>
                    <a:pt x="322" y="118"/>
                    <a:pt x="155" y="285"/>
                  </a:cubicBezTo>
                  <a:cubicBezTo>
                    <a:pt x="0" y="502"/>
                    <a:pt x="279" y="595"/>
                    <a:pt x="434" y="595"/>
                  </a:cubicBezTo>
                  <a:lnTo>
                    <a:pt x="652" y="595"/>
                  </a:lnTo>
                  <a:cubicBezTo>
                    <a:pt x="680" y="598"/>
                    <a:pt x="709" y="600"/>
                    <a:pt x="737" y="600"/>
                  </a:cubicBezTo>
                  <a:cubicBezTo>
                    <a:pt x="981" y="600"/>
                    <a:pt x="1198" y="483"/>
                    <a:pt x="1365" y="316"/>
                  </a:cubicBezTo>
                  <a:cubicBezTo>
                    <a:pt x="1520" y="99"/>
                    <a:pt x="1241" y="6"/>
                    <a:pt x="1086" y="6"/>
                  </a:cubicBezTo>
                  <a:lnTo>
                    <a:pt x="900" y="6"/>
                  </a:lnTo>
                  <a:cubicBezTo>
                    <a:pt x="868" y="3"/>
                    <a:pt x="836" y="1"/>
                    <a:pt x="8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4135;p60"/>
            <p:cNvSpPr/>
            <p:nvPr/>
          </p:nvSpPr>
          <p:spPr>
            <a:xfrm>
              <a:off x="3222175" y="4976100"/>
              <a:ext cx="48875" cy="17075"/>
            </a:xfrm>
            <a:custGeom>
              <a:avLst/>
              <a:gdLst/>
              <a:ahLst/>
              <a:cxnLst/>
              <a:rect l="l" t="t" r="r" b="b"/>
              <a:pathLst>
                <a:path w="1955" h="683" extrusionOk="0">
                  <a:moveTo>
                    <a:pt x="1179" y="0"/>
                  </a:moveTo>
                  <a:cubicBezTo>
                    <a:pt x="745" y="0"/>
                    <a:pt x="0" y="683"/>
                    <a:pt x="776" y="683"/>
                  </a:cubicBezTo>
                  <a:cubicBezTo>
                    <a:pt x="1210" y="683"/>
                    <a:pt x="1955" y="0"/>
                    <a:pt x="1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4136;p60"/>
            <p:cNvSpPr/>
            <p:nvPr/>
          </p:nvSpPr>
          <p:spPr>
            <a:xfrm>
              <a:off x="3192700" y="4936550"/>
              <a:ext cx="48875" cy="13975"/>
            </a:xfrm>
            <a:custGeom>
              <a:avLst/>
              <a:gdLst/>
              <a:ahLst/>
              <a:cxnLst/>
              <a:rect l="l" t="t" r="r" b="b"/>
              <a:pathLst>
                <a:path w="1955" h="559" extrusionOk="0">
                  <a:moveTo>
                    <a:pt x="1210" y="0"/>
                  </a:moveTo>
                  <a:cubicBezTo>
                    <a:pt x="838" y="0"/>
                    <a:pt x="1" y="559"/>
                    <a:pt x="745" y="559"/>
                  </a:cubicBezTo>
                  <a:cubicBezTo>
                    <a:pt x="1148" y="559"/>
                    <a:pt x="1955" y="0"/>
                    <a:pt x="1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4137;p60"/>
            <p:cNvSpPr/>
            <p:nvPr/>
          </p:nvSpPr>
          <p:spPr>
            <a:xfrm>
              <a:off x="3189600" y="4876050"/>
              <a:ext cx="45775" cy="11675"/>
            </a:xfrm>
            <a:custGeom>
              <a:avLst/>
              <a:gdLst/>
              <a:ahLst/>
              <a:cxnLst/>
              <a:rect l="l" t="t" r="r" b="b"/>
              <a:pathLst>
                <a:path w="1831" h="467" extrusionOk="0">
                  <a:moveTo>
                    <a:pt x="1272" y="1"/>
                  </a:moveTo>
                  <a:cubicBezTo>
                    <a:pt x="1024" y="1"/>
                    <a:pt x="1" y="466"/>
                    <a:pt x="559" y="466"/>
                  </a:cubicBezTo>
                  <a:cubicBezTo>
                    <a:pt x="807" y="466"/>
                    <a:pt x="1831" y="1"/>
                    <a:pt x="12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4138;p60"/>
            <p:cNvSpPr/>
            <p:nvPr/>
          </p:nvSpPr>
          <p:spPr>
            <a:xfrm>
              <a:off x="3135325" y="4773150"/>
              <a:ext cx="38800" cy="24500"/>
            </a:xfrm>
            <a:custGeom>
              <a:avLst/>
              <a:gdLst/>
              <a:ahLst/>
              <a:cxnLst/>
              <a:rect l="l" t="t" r="r" b="b"/>
              <a:pathLst>
                <a:path w="1552" h="980" extrusionOk="0">
                  <a:moveTo>
                    <a:pt x="989" y="0"/>
                  </a:moveTo>
                  <a:cubicBezTo>
                    <a:pt x="926" y="0"/>
                    <a:pt x="864" y="8"/>
                    <a:pt x="807" y="22"/>
                  </a:cubicBezTo>
                  <a:lnTo>
                    <a:pt x="528" y="146"/>
                  </a:lnTo>
                  <a:cubicBezTo>
                    <a:pt x="310" y="209"/>
                    <a:pt x="0" y="395"/>
                    <a:pt x="62" y="705"/>
                  </a:cubicBezTo>
                  <a:cubicBezTo>
                    <a:pt x="130" y="908"/>
                    <a:pt x="346" y="980"/>
                    <a:pt x="542" y="980"/>
                  </a:cubicBezTo>
                  <a:cubicBezTo>
                    <a:pt x="615" y="980"/>
                    <a:pt x="686" y="970"/>
                    <a:pt x="745" y="953"/>
                  </a:cubicBezTo>
                  <a:lnTo>
                    <a:pt x="1024" y="860"/>
                  </a:lnTo>
                  <a:cubicBezTo>
                    <a:pt x="1272" y="767"/>
                    <a:pt x="1551" y="581"/>
                    <a:pt x="1489" y="302"/>
                  </a:cubicBezTo>
                  <a:cubicBezTo>
                    <a:pt x="1417" y="87"/>
                    <a:pt x="1199" y="0"/>
                    <a:pt x="9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4139;p60"/>
            <p:cNvSpPr/>
            <p:nvPr/>
          </p:nvSpPr>
          <p:spPr>
            <a:xfrm>
              <a:off x="3120575" y="4712600"/>
              <a:ext cx="46550" cy="31025"/>
            </a:xfrm>
            <a:custGeom>
              <a:avLst/>
              <a:gdLst/>
              <a:ahLst/>
              <a:cxnLst/>
              <a:rect l="l" t="t" r="r" b="b"/>
              <a:pathLst>
                <a:path w="1862" h="1241" extrusionOk="0">
                  <a:moveTo>
                    <a:pt x="1284" y="0"/>
                  </a:moveTo>
                  <a:cubicBezTo>
                    <a:pt x="1130" y="0"/>
                    <a:pt x="975" y="47"/>
                    <a:pt x="838" y="149"/>
                  </a:cubicBezTo>
                  <a:lnTo>
                    <a:pt x="280" y="583"/>
                  </a:lnTo>
                  <a:cubicBezTo>
                    <a:pt x="94" y="707"/>
                    <a:pt x="1" y="987"/>
                    <a:pt x="218" y="1142"/>
                  </a:cubicBezTo>
                  <a:cubicBezTo>
                    <a:pt x="325" y="1209"/>
                    <a:pt x="444" y="1241"/>
                    <a:pt x="564" y="1241"/>
                  </a:cubicBezTo>
                  <a:cubicBezTo>
                    <a:pt x="723" y="1241"/>
                    <a:pt x="884" y="1185"/>
                    <a:pt x="1024" y="1080"/>
                  </a:cubicBezTo>
                  <a:lnTo>
                    <a:pt x="1583" y="645"/>
                  </a:lnTo>
                  <a:cubicBezTo>
                    <a:pt x="1769" y="521"/>
                    <a:pt x="1862" y="242"/>
                    <a:pt x="1645" y="87"/>
                  </a:cubicBezTo>
                  <a:cubicBezTo>
                    <a:pt x="1533" y="31"/>
                    <a:pt x="1409" y="0"/>
                    <a:pt x="12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4140;p60"/>
            <p:cNvSpPr/>
            <p:nvPr/>
          </p:nvSpPr>
          <p:spPr>
            <a:xfrm>
              <a:off x="3114375" y="4658150"/>
              <a:ext cx="37250" cy="14750"/>
            </a:xfrm>
            <a:custGeom>
              <a:avLst/>
              <a:gdLst/>
              <a:ahLst/>
              <a:cxnLst/>
              <a:rect l="l" t="t" r="r" b="b"/>
              <a:pathLst>
                <a:path w="1490" h="590" extrusionOk="0">
                  <a:moveTo>
                    <a:pt x="1024" y="1"/>
                  </a:moveTo>
                  <a:cubicBezTo>
                    <a:pt x="745" y="1"/>
                    <a:pt x="466" y="94"/>
                    <a:pt x="280" y="280"/>
                  </a:cubicBezTo>
                  <a:lnTo>
                    <a:pt x="187" y="373"/>
                  </a:lnTo>
                  <a:cubicBezTo>
                    <a:pt x="1" y="528"/>
                    <a:pt x="342" y="590"/>
                    <a:pt x="435" y="590"/>
                  </a:cubicBezTo>
                  <a:cubicBezTo>
                    <a:pt x="714" y="559"/>
                    <a:pt x="993" y="466"/>
                    <a:pt x="1210" y="311"/>
                  </a:cubicBezTo>
                  <a:lnTo>
                    <a:pt x="1303" y="218"/>
                  </a:lnTo>
                  <a:cubicBezTo>
                    <a:pt x="1490" y="32"/>
                    <a:pt x="1148" y="1"/>
                    <a:pt x="10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4141;p60"/>
            <p:cNvSpPr/>
            <p:nvPr/>
          </p:nvSpPr>
          <p:spPr>
            <a:xfrm>
              <a:off x="3141525" y="4588350"/>
              <a:ext cx="38800" cy="14000"/>
            </a:xfrm>
            <a:custGeom>
              <a:avLst/>
              <a:gdLst/>
              <a:ahLst/>
              <a:cxnLst/>
              <a:rect l="l" t="t" r="r" b="b"/>
              <a:pathLst>
                <a:path w="1552" h="560" extrusionOk="0">
                  <a:moveTo>
                    <a:pt x="900" y="1"/>
                  </a:moveTo>
                  <a:cubicBezTo>
                    <a:pt x="621" y="1"/>
                    <a:pt x="373" y="94"/>
                    <a:pt x="155" y="311"/>
                  </a:cubicBezTo>
                  <a:cubicBezTo>
                    <a:pt x="0" y="497"/>
                    <a:pt x="311" y="559"/>
                    <a:pt x="435" y="559"/>
                  </a:cubicBezTo>
                  <a:lnTo>
                    <a:pt x="652" y="559"/>
                  </a:lnTo>
                  <a:cubicBezTo>
                    <a:pt x="931" y="559"/>
                    <a:pt x="1179" y="466"/>
                    <a:pt x="1396" y="280"/>
                  </a:cubicBezTo>
                  <a:cubicBezTo>
                    <a:pt x="1551" y="63"/>
                    <a:pt x="1241" y="1"/>
                    <a:pt x="10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4142;p60"/>
            <p:cNvSpPr/>
            <p:nvPr/>
          </p:nvSpPr>
          <p:spPr>
            <a:xfrm>
              <a:off x="3195025" y="4595375"/>
              <a:ext cx="42675" cy="17375"/>
            </a:xfrm>
            <a:custGeom>
              <a:avLst/>
              <a:gdLst/>
              <a:ahLst/>
              <a:cxnLst/>
              <a:rect l="l" t="t" r="r" b="b"/>
              <a:pathLst>
                <a:path w="1707" h="695" extrusionOk="0">
                  <a:moveTo>
                    <a:pt x="885" y="0"/>
                  </a:moveTo>
                  <a:cubicBezTo>
                    <a:pt x="699" y="0"/>
                    <a:pt x="521" y="48"/>
                    <a:pt x="373" y="154"/>
                  </a:cubicBezTo>
                  <a:cubicBezTo>
                    <a:pt x="249" y="216"/>
                    <a:pt x="1" y="464"/>
                    <a:pt x="249" y="557"/>
                  </a:cubicBezTo>
                  <a:lnTo>
                    <a:pt x="528" y="650"/>
                  </a:lnTo>
                  <a:cubicBezTo>
                    <a:pt x="617" y="680"/>
                    <a:pt x="707" y="694"/>
                    <a:pt x="795" y="694"/>
                  </a:cubicBezTo>
                  <a:cubicBezTo>
                    <a:pt x="983" y="694"/>
                    <a:pt x="1166" y="632"/>
                    <a:pt x="1335" y="526"/>
                  </a:cubicBezTo>
                  <a:cubicBezTo>
                    <a:pt x="1459" y="464"/>
                    <a:pt x="1707" y="216"/>
                    <a:pt x="1428" y="123"/>
                  </a:cubicBezTo>
                  <a:lnTo>
                    <a:pt x="1148" y="30"/>
                  </a:lnTo>
                  <a:cubicBezTo>
                    <a:pt x="1060" y="10"/>
                    <a:pt x="972" y="0"/>
                    <a:pt x="8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4143;p60"/>
            <p:cNvSpPr/>
            <p:nvPr/>
          </p:nvSpPr>
          <p:spPr>
            <a:xfrm>
              <a:off x="3129900" y="4554225"/>
              <a:ext cx="47325" cy="17875"/>
            </a:xfrm>
            <a:custGeom>
              <a:avLst/>
              <a:gdLst/>
              <a:ahLst/>
              <a:cxnLst/>
              <a:rect l="l" t="t" r="r" b="b"/>
              <a:pathLst>
                <a:path w="1893" h="715" extrusionOk="0">
                  <a:moveTo>
                    <a:pt x="1148" y="1"/>
                  </a:moveTo>
                  <a:cubicBezTo>
                    <a:pt x="682" y="1"/>
                    <a:pt x="0" y="714"/>
                    <a:pt x="745" y="714"/>
                  </a:cubicBezTo>
                  <a:cubicBezTo>
                    <a:pt x="1210" y="714"/>
                    <a:pt x="1892" y="1"/>
                    <a:pt x="11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4144;p60"/>
            <p:cNvSpPr/>
            <p:nvPr/>
          </p:nvSpPr>
          <p:spPr>
            <a:xfrm>
              <a:off x="3204325" y="4687925"/>
              <a:ext cx="43450" cy="18475"/>
            </a:xfrm>
            <a:custGeom>
              <a:avLst/>
              <a:gdLst/>
              <a:ahLst/>
              <a:cxnLst/>
              <a:rect l="l" t="t" r="r" b="b"/>
              <a:pathLst>
                <a:path w="1738" h="739" extrusionOk="0">
                  <a:moveTo>
                    <a:pt x="785" y="0"/>
                  </a:moveTo>
                  <a:cubicBezTo>
                    <a:pt x="558" y="0"/>
                    <a:pt x="328" y="89"/>
                    <a:pt x="156" y="236"/>
                  </a:cubicBezTo>
                  <a:cubicBezTo>
                    <a:pt x="1" y="392"/>
                    <a:pt x="32" y="547"/>
                    <a:pt x="280" y="609"/>
                  </a:cubicBezTo>
                  <a:lnTo>
                    <a:pt x="745" y="733"/>
                  </a:lnTo>
                  <a:cubicBezTo>
                    <a:pt x="781" y="737"/>
                    <a:pt x="818" y="739"/>
                    <a:pt x="855" y="739"/>
                  </a:cubicBezTo>
                  <a:cubicBezTo>
                    <a:pt x="1103" y="739"/>
                    <a:pt x="1363" y="651"/>
                    <a:pt x="1552" y="516"/>
                  </a:cubicBezTo>
                  <a:cubicBezTo>
                    <a:pt x="1738" y="361"/>
                    <a:pt x="1676" y="174"/>
                    <a:pt x="1459" y="112"/>
                  </a:cubicBezTo>
                  <a:lnTo>
                    <a:pt x="963" y="19"/>
                  </a:lnTo>
                  <a:cubicBezTo>
                    <a:pt x="904" y="6"/>
                    <a:pt x="845" y="0"/>
                    <a:pt x="7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4145;p60"/>
            <p:cNvSpPr/>
            <p:nvPr/>
          </p:nvSpPr>
          <p:spPr>
            <a:xfrm>
              <a:off x="3229150" y="4765950"/>
              <a:ext cx="45000" cy="11650"/>
            </a:xfrm>
            <a:custGeom>
              <a:avLst/>
              <a:gdLst/>
              <a:ahLst/>
              <a:cxnLst/>
              <a:rect l="l" t="t" r="r" b="b"/>
              <a:pathLst>
                <a:path w="1800" h="466" extrusionOk="0">
                  <a:moveTo>
                    <a:pt x="1241" y="0"/>
                  </a:moveTo>
                  <a:cubicBezTo>
                    <a:pt x="1024" y="0"/>
                    <a:pt x="1" y="466"/>
                    <a:pt x="528" y="466"/>
                  </a:cubicBezTo>
                  <a:cubicBezTo>
                    <a:pt x="776" y="466"/>
                    <a:pt x="1800" y="0"/>
                    <a:pt x="12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4146;p60"/>
            <p:cNvSpPr/>
            <p:nvPr/>
          </p:nvSpPr>
          <p:spPr>
            <a:xfrm>
              <a:off x="3289650" y="4886050"/>
              <a:ext cx="38775" cy="23700"/>
            </a:xfrm>
            <a:custGeom>
              <a:avLst/>
              <a:gdLst/>
              <a:ahLst/>
              <a:cxnLst/>
              <a:rect l="l" t="t" r="r" b="b"/>
              <a:pathLst>
                <a:path w="1551" h="948" extrusionOk="0">
                  <a:moveTo>
                    <a:pt x="797" y="0"/>
                  </a:moveTo>
                  <a:cubicBezTo>
                    <a:pt x="683" y="0"/>
                    <a:pt x="569" y="33"/>
                    <a:pt x="465" y="97"/>
                  </a:cubicBezTo>
                  <a:cubicBezTo>
                    <a:pt x="310" y="159"/>
                    <a:pt x="0" y="469"/>
                    <a:pt x="217" y="687"/>
                  </a:cubicBezTo>
                  <a:lnTo>
                    <a:pt x="310" y="780"/>
                  </a:lnTo>
                  <a:cubicBezTo>
                    <a:pt x="441" y="891"/>
                    <a:pt x="604" y="947"/>
                    <a:pt x="768" y="947"/>
                  </a:cubicBezTo>
                  <a:cubicBezTo>
                    <a:pt x="877" y="947"/>
                    <a:pt x="986" y="922"/>
                    <a:pt x="1086" y="873"/>
                  </a:cubicBezTo>
                  <a:cubicBezTo>
                    <a:pt x="1241" y="780"/>
                    <a:pt x="1551" y="469"/>
                    <a:pt x="1334" y="283"/>
                  </a:cubicBezTo>
                  <a:lnTo>
                    <a:pt x="1241" y="190"/>
                  </a:lnTo>
                  <a:cubicBezTo>
                    <a:pt x="1114" y="64"/>
                    <a:pt x="956" y="0"/>
                    <a:pt x="7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4147;p60"/>
            <p:cNvSpPr/>
            <p:nvPr/>
          </p:nvSpPr>
          <p:spPr>
            <a:xfrm>
              <a:off x="3316775" y="4957650"/>
              <a:ext cx="38800" cy="22500"/>
            </a:xfrm>
            <a:custGeom>
              <a:avLst/>
              <a:gdLst/>
              <a:ahLst/>
              <a:cxnLst/>
              <a:rect l="l" t="t" r="r" b="b"/>
              <a:pathLst>
                <a:path w="1552" h="900" extrusionOk="0">
                  <a:moveTo>
                    <a:pt x="824" y="1"/>
                  </a:moveTo>
                  <a:cubicBezTo>
                    <a:pt x="702" y="1"/>
                    <a:pt x="578" y="31"/>
                    <a:pt x="466" y="87"/>
                  </a:cubicBezTo>
                  <a:cubicBezTo>
                    <a:pt x="311" y="180"/>
                    <a:pt x="1" y="428"/>
                    <a:pt x="218" y="645"/>
                  </a:cubicBezTo>
                  <a:lnTo>
                    <a:pt x="311" y="738"/>
                  </a:lnTo>
                  <a:cubicBezTo>
                    <a:pt x="434" y="844"/>
                    <a:pt x="587" y="900"/>
                    <a:pt x="742" y="900"/>
                  </a:cubicBezTo>
                  <a:cubicBezTo>
                    <a:pt x="860" y="900"/>
                    <a:pt x="979" y="868"/>
                    <a:pt x="1086" y="800"/>
                  </a:cubicBezTo>
                  <a:cubicBezTo>
                    <a:pt x="1241" y="738"/>
                    <a:pt x="1552" y="459"/>
                    <a:pt x="1335" y="273"/>
                  </a:cubicBezTo>
                  <a:lnTo>
                    <a:pt x="1241" y="149"/>
                  </a:lnTo>
                  <a:cubicBezTo>
                    <a:pt x="1122" y="47"/>
                    <a:pt x="974" y="1"/>
                    <a:pt x="8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4148;p60"/>
            <p:cNvSpPr/>
            <p:nvPr/>
          </p:nvSpPr>
          <p:spPr>
            <a:xfrm>
              <a:off x="3312900" y="5027275"/>
              <a:ext cx="48875" cy="13225"/>
            </a:xfrm>
            <a:custGeom>
              <a:avLst/>
              <a:gdLst/>
              <a:ahLst/>
              <a:cxnLst/>
              <a:rect l="l" t="t" r="r" b="b"/>
              <a:pathLst>
                <a:path w="1955" h="529" extrusionOk="0">
                  <a:moveTo>
                    <a:pt x="1210" y="1"/>
                  </a:moveTo>
                  <a:cubicBezTo>
                    <a:pt x="838" y="1"/>
                    <a:pt x="1" y="528"/>
                    <a:pt x="745" y="528"/>
                  </a:cubicBezTo>
                  <a:cubicBezTo>
                    <a:pt x="1086" y="528"/>
                    <a:pt x="1955" y="1"/>
                    <a:pt x="1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4149;p60"/>
            <p:cNvSpPr/>
            <p:nvPr/>
          </p:nvSpPr>
          <p:spPr>
            <a:xfrm>
              <a:off x="3305150" y="5076900"/>
              <a:ext cx="40350" cy="21750"/>
            </a:xfrm>
            <a:custGeom>
              <a:avLst/>
              <a:gdLst/>
              <a:ahLst/>
              <a:cxnLst/>
              <a:rect l="l" t="t" r="r" b="b"/>
              <a:pathLst>
                <a:path w="1614" h="870" extrusionOk="0">
                  <a:moveTo>
                    <a:pt x="838" y="1"/>
                  </a:moveTo>
                  <a:cubicBezTo>
                    <a:pt x="187" y="1"/>
                    <a:pt x="0" y="869"/>
                    <a:pt x="745" y="869"/>
                  </a:cubicBezTo>
                  <a:cubicBezTo>
                    <a:pt x="1396" y="869"/>
                    <a:pt x="1613" y="1"/>
                    <a:pt x="8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4150;p60"/>
            <p:cNvSpPr/>
            <p:nvPr/>
          </p:nvSpPr>
          <p:spPr>
            <a:xfrm>
              <a:off x="3179900" y="5084350"/>
              <a:ext cx="37325" cy="15075"/>
            </a:xfrm>
            <a:custGeom>
              <a:avLst/>
              <a:gdLst/>
              <a:ahLst/>
              <a:cxnLst/>
              <a:rect l="l" t="t" r="r" b="b"/>
              <a:pathLst>
                <a:path w="1493" h="603" extrusionOk="0">
                  <a:moveTo>
                    <a:pt x="994" y="0"/>
                  </a:moveTo>
                  <a:cubicBezTo>
                    <a:pt x="618" y="0"/>
                    <a:pt x="0" y="301"/>
                    <a:pt x="171" y="447"/>
                  </a:cubicBezTo>
                  <a:lnTo>
                    <a:pt x="264" y="540"/>
                  </a:lnTo>
                  <a:cubicBezTo>
                    <a:pt x="315" y="584"/>
                    <a:pt x="397" y="603"/>
                    <a:pt x="494" y="603"/>
                  </a:cubicBezTo>
                  <a:cubicBezTo>
                    <a:pt x="877" y="603"/>
                    <a:pt x="1492" y="317"/>
                    <a:pt x="1319" y="168"/>
                  </a:cubicBezTo>
                  <a:lnTo>
                    <a:pt x="1226" y="75"/>
                  </a:lnTo>
                  <a:cubicBezTo>
                    <a:pt x="1180" y="22"/>
                    <a:pt x="1096" y="0"/>
                    <a:pt x="9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4151;p60"/>
            <p:cNvSpPr/>
            <p:nvPr/>
          </p:nvSpPr>
          <p:spPr>
            <a:xfrm>
              <a:off x="3439300" y="4934675"/>
              <a:ext cx="38800" cy="20600"/>
            </a:xfrm>
            <a:custGeom>
              <a:avLst/>
              <a:gdLst/>
              <a:ahLst/>
              <a:cxnLst/>
              <a:rect l="l" t="t" r="r" b="b"/>
              <a:pathLst>
                <a:path w="1552" h="824" extrusionOk="0">
                  <a:moveTo>
                    <a:pt x="1109" y="1"/>
                  </a:moveTo>
                  <a:cubicBezTo>
                    <a:pt x="1002" y="1"/>
                    <a:pt x="899" y="20"/>
                    <a:pt x="838" y="44"/>
                  </a:cubicBezTo>
                  <a:lnTo>
                    <a:pt x="528" y="137"/>
                  </a:lnTo>
                  <a:cubicBezTo>
                    <a:pt x="342" y="200"/>
                    <a:pt x="1" y="355"/>
                    <a:pt x="63" y="603"/>
                  </a:cubicBezTo>
                  <a:cubicBezTo>
                    <a:pt x="104" y="768"/>
                    <a:pt x="297" y="823"/>
                    <a:pt x="476" y="823"/>
                  </a:cubicBezTo>
                  <a:cubicBezTo>
                    <a:pt x="566" y="823"/>
                    <a:pt x="652" y="810"/>
                    <a:pt x="714" y="789"/>
                  </a:cubicBezTo>
                  <a:lnTo>
                    <a:pt x="993" y="696"/>
                  </a:lnTo>
                  <a:cubicBezTo>
                    <a:pt x="1180" y="634"/>
                    <a:pt x="1552" y="479"/>
                    <a:pt x="1490" y="200"/>
                  </a:cubicBezTo>
                  <a:cubicBezTo>
                    <a:pt x="1452" y="48"/>
                    <a:pt x="1276" y="1"/>
                    <a:pt x="11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4152;p60"/>
            <p:cNvSpPr/>
            <p:nvPr/>
          </p:nvSpPr>
          <p:spPr>
            <a:xfrm>
              <a:off x="3424375" y="4891525"/>
              <a:ext cx="33950" cy="12875"/>
            </a:xfrm>
            <a:custGeom>
              <a:avLst/>
              <a:gdLst/>
              <a:ahLst/>
              <a:cxnLst/>
              <a:rect l="l" t="t" r="r" b="b"/>
              <a:pathLst>
                <a:path w="1358" h="515" extrusionOk="0">
                  <a:moveTo>
                    <a:pt x="1074" y="0"/>
                  </a:moveTo>
                  <a:cubicBezTo>
                    <a:pt x="1032" y="0"/>
                    <a:pt x="993" y="2"/>
                    <a:pt x="970" y="2"/>
                  </a:cubicBezTo>
                  <a:cubicBezTo>
                    <a:pt x="691" y="2"/>
                    <a:pt x="443" y="95"/>
                    <a:pt x="226" y="250"/>
                  </a:cubicBezTo>
                  <a:lnTo>
                    <a:pt x="132" y="344"/>
                  </a:lnTo>
                  <a:cubicBezTo>
                    <a:pt x="0" y="476"/>
                    <a:pt x="118" y="514"/>
                    <a:pt x="242" y="514"/>
                  </a:cubicBezTo>
                  <a:cubicBezTo>
                    <a:pt x="293" y="514"/>
                    <a:pt x="345" y="508"/>
                    <a:pt x="381" y="499"/>
                  </a:cubicBezTo>
                  <a:cubicBezTo>
                    <a:pt x="660" y="499"/>
                    <a:pt x="908" y="406"/>
                    <a:pt x="1125" y="250"/>
                  </a:cubicBezTo>
                  <a:lnTo>
                    <a:pt x="1218" y="157"/>
                  </a:lnTo>
                  <a:cubicBezTo>
                    <a:pt x="1358" y="18"/>
                    <a:pt x="1201" y="0"/>
                    <a:pt x="10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4153;p60"/>
            <p:cNvSpPr/>
            <p:nvPr/>
          </p:nvSpPr>
          <p:spPr>
            <a:xfrm>
              <a:off x="3366400" y="4932075"/>
              <a:ext cx="39575" cy="14850"/>
            </a:xfrm>
            <a:custGeom>
              <a:avLst/>
              <a:gdLst/>
              <a:ahLst/>
              <a:cxnLst/>
              <a:rect l="l" t="t" r="r" b="b"/>
              <a:pathLst>
                <a:path w="1583" h="594" extrusionOk="0">
                  <a:moveTo>
                    <a:pt x="1130" y="0"/>
                  </a:moveTo>
                  <a:cubicBezTo>
                    <a:pt x="939" y="0"/>
                    <a:pt x="741" y="58"/>
                    <a:pt x="559" y="148"/>
                  </a:cubicBezTo>
                  <a:lnTo>
                    <a:pt x="373" y="241"/>
                  </a:lnTo>
                  <a:cubicBezTo>
                    <a:pt x="249" y="304"/>
                    <a:pt x="1" y="490"/>
                    <a:pt x="249" y="583"/>
                  </a:cubicBezTo>
                  <a:cubicBezTo>
                    <a:pt x="305" y="590"/>
                    <a:pt x="362" y="594"/>
                    <a:pt x="420" y="594"/>
                  </a:cubicBezTo>
                  <a:cubicBezTo>
                    <a:pt x="621" y="594"/>
                    <a:pt x="832" y="548"/>
                    <a:pt x="1025" y="428"/>
                  </a:cubicBezTo>
                  <a:lnTo>
                    <a:pt x="1211" y="335"/>
                  </a:lnTo>
                  <a:cubicBezTo>
                    <a:pt x="1335" y="273"/>
                    <a:pt x="1583" y="117"/>
                    <a:pt x="1335" y="24"/>
                  </a:cubicBezTo>
                  <a:cubicBezTo>
                    <a:pt x="1268" y="8"/>
                    <a:pt x="1200" y="0"/>
                    <a:pt x="11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4154;p60"/>
            <p:cNvSpPr/>
            <p:nvPr/>
          </p:nvSpPr>
          <p:spPr>
            <a:xfrm>
              <a:off x="3448625" y="4838300"/>
              <a:ext cx="52750" cy="25100"/>
            </a:xfrm>
            <a:custGeom>
              <a:avLst/>
              <a:gdLst/>
              <a:ahLst/>
              <a:cxnLst/>
              <a:rect l="l" t="t" r="r" b="b"/>
              <a:pathLst>
                <a:path w="2110" h="1004" extrusionOk="0">
                  <a:moveTo>
                    <a:pt x="911" y="1"/>
                  </a:moveTo>
                  <a:cubicBezTo>
                    <a:pt x="783" y="1"/>
                    <a:pt x="655" y="18"/>
                    <a:pt x="527" y="53"/>
                  </a:cubicBezTo>
                  <a:cubicBezTo>
                    <a:pt x="279" y="84"/>
                    <a:pt x="0" y="363"/>
                    <a:pt x="62" y="611"/>
                  </a:cubicBezTo>
                  <a:cubicBezTo>
                    <a:pt x="112" y="836"/>
                    <a:pt x="364" y="900"/>
                    <a:pt x="589" y="900"/>
                  </a:cubicBezTo>
                  <a:cubicBezTo>
                    <a:pt x="644" y="900"/>
                    <a:pt x="696" y="897"/>
                    <a:pt x="744" y="891"/>
                  </a:cubicBezTo>
                  <a:lnTo>
                    <a:pt x="775" y="891"/>
                  </a:lnTo>
                  <a:cubicBezTo>
                    <a:pt x="807" y="891"/>
                    <a:pt x="869" y="922"/>
                    <a:pt x="900" y="953"/>
                  </a:cubicBezTo>
                  <a:cubicBezTo>
                    <a:pt x="971" y="988"/>
                    <a:pt x="1048" y="1004"/>
                    <a:pt x="1127" y="1004"/>
                  </a:cubicBezTo>
                  <a:cubicBezTo>
                    <a:pt x="1597" y="1004"/>
                    <a:pt x="2109" y="438"/>
                    <a:pt x="1551" y="146"/>
                  </a:cubicBezTo>
                  <a:cubicBezTo>
                    <a:pt x="1338" y="49"/>
                    <a:pt x="1124" y="1"/>
                    <a:pt x="9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4155;p60"/>
            <p:cNvSpPr/>
            <p:nvPr/>
          </p:nvSpPr>
          <p:spPr>
            <a:xfrm>
              <a:off x="3503675" y="4781450"/>
              <a:ext cx="48875" cy="14750"/>
            </a:xfrm>
            <a:custGeom>
              <a:avLst/>
              <a:gdLst/>
              <a:ahLst/>
              <a:cxnLst/>
              <a:rect l="l" t="t" r="r" b="b"/>
              <a:pathLst>
                <a:path w="1955" h="590" extrusionOk="0">
                  <a:moveTo>
                    <a:pt x="1210" y="1"/>
                  </a:moveTo>
                  <a:cubicBezTo>
                    <a:pt x="807" y="1"/>
                    <a:pt x="0" y="590"/>
                    <a:pt x="745" y="590"/>
                  </a:cubicBezTo>
                  <a:cubicBezTo>
                    <a:pt x="1148" y="590"/>
                    <a:pt x="1955" y="1"/>
                    <a:pt x="1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4156;p60"/>
            <p:cNvSpPr/>
            <p:nvPr/>
          </p:nvSpPr>
          <p:spPr>
            <a:xfrm>
              <a:off x="3499025" y="4711075"/>
              <a:ext cx="38800" cy="21000"/>
            </a:xfrm>
            <a:custGeom>
              <a:avLst/>
              <a:gdLst/>
              <a:ahLst/>
              <a:cxnLst/>
              <a:rect l="l" t="t" r="r" b="b"/>
              <a:pathLst>
                <a:path w="1552" h="840" extrusionOk="0">
                  <a:moveTo>
                    <a:pt x="1024" y="1"/>
                  </a:moveTo>
                  <a:cubicBezTo>
                    <a:pt x="884" y="1"/>
                    <a:pt x="745" y="39"/>
                    <a:pt x="652" y="86"/>
                  </a:cubicBezTo>
                  <a:lnTo>
                    <a:pt x="435" y="210"/>
                  </a:lnTo>
                  <a:cubicBezTo>
                    <a:pt x="279" y="272"/>
                    <a:pt x="0" y="489"/>
                    <a:pt x="155" y="706"/>
                  </a:cubicBezTo>
                  <a:cubicBezTo>
                    <a:pt x="240" y="805"/>
                    <a:pt x="362" y="839"/>
                    <a:pt x="488" y="839"/>
                  </a:cubicBezTo>
                  <a:cubicBezTo>
                    <a:pt x="640" y="839"/>
                    <a:pt x="798" y="788"/>
                    <a:pt x="900" y="737"/>
                  </a:cubicBezTo>
                  <a:lnTo>
                    <a:pt x="1117" y="644"/>
                  </a:lnTo>
                  <a:cubicBezTo>
                    <a:pt x="1272" y="551"/>
                    <a:pt x="1551" y="365"/>
                    <a:pt x="1396" y="148"/>
                  </a:cubicBezTo>
                  <a:cubicBezTo>
                    <a:pt x="1303" y="39"/>
                    <a:pt x="1163" y="1"/>
                    <a:pt x="10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4157;p60"/>
            <p:cNvSpPr/>
            <p:nvPr/>
          </p:nvSpPr>
          <p:spPr>
            <a:xfrm>
              <a:off x="3564150" y="4695375"/>
              <a:ext cx="38025" cy="20175"/>
            </a:xfrm>
            <a:custGeom>
              <a:avLst/>
              <a:gdLst/>
              <a:ahLst/>
              <a:cxnLst/>
              <a:rect l="l" t="t" r="r" b="b"/>
              <a:pathLst>
                <a:path w="1521" h="807" extrusionOk="0">
                  <a:moveTo>
                    <a:pt x="683" y="0"/>
                  </a:moveTo>
                  <a:cubicBezTo>
                    <a:pt x="435" y="0"/>
                    <a:pt x="94" y="187"/>
                    <a:pt x="63" y="466"/>
                  </a:cubicBezTo>
                  <a:cubicBezTo>
                    <a:pt x="1" y="714"/>
                    <a:pt x="342" y="807"/>
                    <a:pt x="559" y="807"/>
                  </a:cubicBezTo>
                  <a:lnTo>
                    <a:pt x="869" y="807"/>
                  </a:lnTo>
                  <a:cubicBezTo>
                    <a:pt x="1087" y="807"/>
                    <a:pt x="1459" y="621"/>
                    <a:pt x="1490" y="373"/>
                  </a:cubicBezTo>
                  <a:cubicBezTo>
                    <a:pt x="1521" y="94"/>
                    <a:pt x="1180" y="0"/>
                    <a:pt x="9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4158;p60"/>
            <p:cNvSpPr/>
            <p:nvPr/>
          </p:nvSpPr>
          <p:spPr>
            <a:xfrm>
              <a:off x="3450175" y="4785325"/>
              <a:ext cx="38000" cy="17100"/>
            </a:xfrm>
            <a:custGeom>
              <a:avLst/>
              <a:gdLst/>
              <a:ahLst/>
              <a:cxnLst/>
              <a:rect l="l" t="t" r="r" b="b"/>
              <a:pathLst>
                <a:path w="1520" h="684" extrusionOk="0">
                  <a:moveTo>
                    <a:pt x="900" y="1"/>
                  </a:moveTo>
                  <a:cubicBezTo>
                    <a:pt x="589" y="1"/>
                    <a:pt x="341" y="94"/>
                    <a:pt x="155" y="311"/>
                  </a:cubicBezTo>
                  <a:cubicBezTo>
                    <a:pt x="0" y="559"/>
                    <a:pt x="279" y="683"/>
                    <a:pt x="465" y="683"/>
                  </a:cubicBezTo>
                  <a:lnTo>
                    <a:pt x="651" y="683"/>
                  </a:lnTo>
                  <a:cubicBezTo>
                    <a:pt x="931" y="683"/>
                    <a:pt x="1210" y="559"/>
                    <a:pt x="1396" y="373"/>
                  </a:cubicBezTo>
                  <a:cubicBezTo>
                    <a:pt x="1520" y="125"/>
                    <a:pt x="1272" y="1"/>
                    <a:pt x="10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4159;p60"/>
            <p:cNvSpPr/>
            <p:nvPr/>
          </p:nvSpPr>
          <p:spPr>
            <a:xfrm>
              <a:off x="3416825" y="5014100"/>
              <a:ext cx="43450" cy="17925"/>
            </a:xfrm>
            <a:custGeom>
              <a:avLst/>
              <a:gdLst/>
              <a:ahLst/>
              <a:cxnLst/>
              <a:rect l="l" t="t" r="r" b="b"/>
              <a:pathLst>
                <a:path w="1738" h="717" extrusionOk="0">
                  <a:moveTo>
                    <a:pt x="880" y="0"/>
                  </a:moveTo>
                  <a:cubicBezTo>
                    <a:pt x="752" y="0"/>
                    <a:pt x="621" y="31"/>
                    <a:pt x="497" y="93"/>
                  </a:cubicBezTo>
                  <a:cubicBezTo>
                    <a:pt x="403" y="124"/>
                    <a:pt x="0" y="373"/>
                    <a:pt x="217" y="528"/>
                  </a:cubicBezTo>
                  <a:cubicBezTo>
                    <a:pt x="398" y="648"/>
                    <a:pt x="617" y="716"/>
                    <a:pt x="841" y="716"/>
                  </a:cubicBezTo>
                  <a:cubicBezTo>
                    <a:pt x="964" y="716"/>
                    <a:pt x="1089" y="696"/>
                    <a:pt x="1210" y="652"/>
                  </a:cubicBezTo>
                  <a:cubicBezTo>
                    <a:pt x="1365" y="621"/>
                    <a:pt x="1737" y="466"/>
                    <a:pt x="1675" y="249"/>
                  </a:cubicBezTo>
                  <a:cubicBezTo>
                    <a:pt x="1640" y="125"/>
                    <a:pt x="1495" y="92"/>
                    <a:pt x="1347" y="92"/>
                  </a:cubicBezTo>
                  <a:cubicBezTo>
                    <a:pt x="1313" y="92"/>
                    <a:pt x="1278" y="94"/>
                    <a:pt x="1245" y="97"/>
                  </a:cubicBezTo>
                  <a:lnTo>
                    <a:pt x="1245" y="97"/>
                  </a:lnTo>
                  <a:cubicBezTo>
                    <a:pt x="1244" y="96"/>
                    <a:pt x="1243" y="94"/>
                    <a:pt x="1241" y="93"/>
                  </a:cubicBezTo>
                  <a:cubicBezTo>
                    <a:pt x="1132" y="31"/>
                    <a:pt x="1008" y="0"/>
                    <a:pt x="8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4160;p60"/>
            <p:cNvSpPr/>
            <p:nvPr/>
          </p:nvSpPr>
          <p:spPr>
            <a:xfrm>
              <a:off x="3400525" y="5073800"/>
              <a:ext cx="49675" cy="12450"/>
            </a:xfrm>
            <a:custGeom>
              <a:avLst/>
              <a:gdLst/>
              <a:ahLst/>
              <a:cxnLst/>
              <a:rect l="l" t="t" r="r" b="b"/>
              <a:pathLst>
                <a:path w="1987" h="498" extrusionOk="0">
                  <a:moveTo>
                    <a:pt x="1242" y="1"/>
                  </a:moveTo>
                  <a:cubicBezTo>
                    <a:pt x="900" y="1"/>
                    <a:pt x="1" y="497"/>
                    <a:pt x="745" y="497"/>
                  </a:cubicBezTo>
                  <a:cubicBezTo>
                    <a:pt x="1086" y="497"/>
                    <a:pt x="1986" y="1"/>
                    <a:pt x="12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4161;p60"/>
            <p:cNvSpPr/>
            <p:nvPr/>
          </p:nvSpPr>
          <p:spPr>
            <a:xfrm>
              <a:off x="3501350" y="5051975"/>
              <a:ext cx="43450" cy="12550"/>
            </a:xfrm>
            <a:custGeom>
              <a:avLst/>
              <a:gdLst/>
              <a:ahLst/>
              <a:cxnLst/>
              <a:rect l="l" t="t" r="r" b="b"/>
              <a:pathLst>
                <a:path w="1738" h="502" extrusionOk="0">
                  <a:moveTo>
                    <a:pt x="822" y="1"/>
                  </a:moveTo>
                  <a:cubicBezTo>
                    <a:pt x="595" y="1"/>
                    <a:pt x="350" y="118"/>
                    <a:pt x="155" y="284"/>
                  </a:cubicBezTo>
                  <a:cubicBezTo>
                    <a:pt x="0" y="471"/>
                    <a:pt x="311" y="502"/>
                    <a:pt x="435" y="502"/>
                  </a:cubicBezTo>
                  <a:lnTo>
                    <a:pt x="838" y="502"/>
                  </a:lnTo>
                  <a:cubicBezTo>
                    <a:pt x="1117" y="502"/>
                    <a:pt x="1365" y="409"/>
                    <a:pt x="1582" y="222"/>
                  </a:cubicBezTo>
                  <a:cubicBezTo>
                    <a:pt x="1737" y="36"/>
                    <a:pt x="1427" y="5"/>
                    <a:pt x="1303" y="5"/>
                  </a:cubicBezTo>
                  <a:lnTo>
                    <a:pt x="900" y="5"/>
                  </a:lnTo>
                  <a:cubicBezTo>
                    <a:pt x="874" y="2"/>
                    <a:pt x="848" y="1"/>
                    <a:pt x="8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4162;p60"/>
            <p:cNvSpPr/>
            <p:nvPr/>
          </p:nvSpPr>
          <p:spPr>
            <a:xfrm>
              <a:off x="3496700" y="5002475"/>
              <a:ext cx="41900" cy="13200"/>
            </a:xfrm>
            <a:custGeom>
              <a:avLst/>
              <a:gdLst/>
              <a:ahLst/>
              <a:cxnLst/>
              <a:rect l="l" t="t" r="r" b="b"/>
              <a:pathLst>
                <a:path w="1676" h="528" extrusionOk="0">
                  <a:moveTo>
                    <a:pt x="931" y="0"/>
                  </a:moveTo>
                  <a:cubicBezTo>
                    <a:pt x="652" y="0"/>
                    <a:pt x="372" y="93"/>
                    <a:pt x="186" y="279"/>
                  </a:cubicBezTo>
                  <a:cubicBezTo>
                    <a:pt x="0" y="496"/>
                    <a:pt x="310" y="527"/>
                    <a:pt x="465" y="527"/>
                  </a:cubicBezTo>
                  <a:lnTo>
                    <a:pt x="745" y="527"/>
                  </a:lnTo>
                  <a:cubicBezTo>
                    <a:pt x="1024" y="527"/>
                    <a:pt x="1303" y="434"/>
                    <a:pt x="1489" y="248"/>
                  </a:cubicBezTo>
                  <a:cubicBezTo>
                    <a:pt x="1675" y="62"/>
                    <a:pt x="1334" y="0"/>
                    <a:pt x="1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4163;p60"/>
            <p:cNvSpPr/>
            <p:nvPr/>
          </p:nvSpPr>
          <p:spPr>
            <a:xfrm>
              <a:off x="3578900" y="5077400"/>
              <a:ext cx="60500" cy="16100"/>
            </a:xfrm>
            <a:custGeom>
              <a:avLst/>
              <a:gdLst/>
              <a:ahLst/>
              <a:cxnLst/>
              <a:rect l="l" t="t" r="r" b="b"/>
              <a:pathLst>
                <a:path w="2420" h="644" extrusionOk="0">
                  <a:moveTo>
                    <a:pt x="986" y="1"/>
                  </a:moveTo>
                  <a:cubicBezTo>
                    <a:pt x="783" y="1"/>
                    <a:pt x="593" y="41"/>
                    <a:pt x="404" y="136"/>
                  </a:cubicBezTo>
                  <a:cubicBezTo>
                    <a:pt x="310" y="198"/>
                    <a:pt x="0" y="415"/>
                    <a:pt x="279" y="477"/>
                  </a:cubicBezTo>
                  <a:lnTo>
                    <a:pt x="1241" y="632"/>
                  </a:lnTo>
                  <a:cubicBezTo>
                    <a:pt x="1307" y="640"/>
                    <a:pt x="1373" y="644"/>
                    <a:pt x="1438" y="644"/>
                  </a:cubicBezTo>
                  <a:cubicBezTo>
                    <a:pt x="1649" y="644"/>
                    <a:pt x="1851" y="603"/>
                    <a:pt x="2017" y="508"/>
                  </a:cubicBezTo>
                  <a:cubicBezTo>
                    <a:pt x="2110" y="477"/>
                    <a:pt x="2420" y="229"/>
                    <a:pt x="2172" y="167"/>
                  </a:cubicBezTo>
                  <a:lnTo>
                    <a:pt x="1179" y="12"/>
                  </a:lnTo>
                  <a:cubicBezTo>
                    <a:pt x="1113" y="5"/>
                    <a:pt x="1049" y="1"/>
                    <a:pt x="9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4164;p60"/>
            <p:cNvSpPr/>
            <p:nvPr/>
          </p:nvSpPr>
          <p:spPr>
            <a:xfrm>
              <a:off x="3682025" y="5072250"/>
              <a:ext cx="40350" cy="20975"/>
            </a:xfrm>
            <a:custGeom>
              <a:avLst/>
              <a:gdLst/>
              <a:ahLst/>
              <a:cxnLst/>
              <a:rect l="l" t="t" r="r" b="b"/>
              <a:pathLst>
                <a:path w="1614" h="839" extrusionOk="0">
                  <a:moveTo>
                    <a:pt x="838" y="1"/>
                  </a:moveTo>
                  <a:cubicBezTo>
                    <a:pt x="187" y="1"/>
                    <a:pt x="1" y="838"/>
                    <a:pt x="745" y="838"/>
                  </a:cubicBezTo>
                  <a:cubicBezTo>
                    <a:pt x="1397" y="838"/>
                    <a:pt x="1614" y="1"/>
                    <a:pt x="8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4165;p60"/>
            <p:cNvSpPr/>
            <p:nvPr/>
          </p:nvSpPr>
          <p:spPr>
            <a:xfrm>
              <a:off x="3598275" y="5025400"/>
              <a:ext cx="50425" cy="21650"/>
            </a:xfrm>
            <a:custGeom>
              <a:avLst/>
              <a:gdLst/>
              <a:ahLst/>
              <a:cxnLst/>
              <a:rect l="l" t="t" r="r" b="b"/>
              <a:pathLst>
                <a:path w="2017" h="866" extrusionOk="0">
                  <a:moveTo>
                    <a:pt x="1595" y="1"/>
                  </a:moveTo>
                  <a:cubicBezTo>
                    <a:pt x="1493" y="1"/>
                    <a:pt x="1395" y="20"/>
                    <a:pt x="1335" y="45"/>
                  </a:cubicBezTo>
                  <a:lnTo>
                    <a:pt x="559" y="231"/>
                  </a:lnTo>
                  <a:cubicBezTo>
                    <a:pt x="373" y="293"/>
                    <a:pt x="1" y="448"/>
                    <a:pt x="63" y="696"/>
                  </a:cubicBezTo>
                  <a:cubicBezTo>
                    <a:pt x="99" y="824"/>
                    <a:pt x="255" y="866"/>
                    <a:pt x="414" y="866"/>
                  </a:cubicBezTo>
                  <a:cubicBezTo>
                    <a:pt x="525" y="866"/>
                    <a:pt x="638" y="846"/>
                    <a:pt x="714" y="820"/>
                  </a:cubicBezTo>
                  <a:lnTo>
                    <a:pt x="1490" y="634"/>
                  </a:lnTo>
                  <a:cubicBezTo>
                    <a:pt x="1645" y="603"/>
                    <a:pt x="2017" y="417"/>
                    <a:pt x="1955" y="200"/>
                  </a:cubicBezTo>
                  <a:cubicBezTo>
                    <a:pt x="1917" y="48"/>
                    <a:pt x="1753" y="1"/>
                    <a:pt x="15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4166;p60"/>
            <p:cNvSpPr/>
            <p:nvPr/>
          </p:nvSpPr>
          <p:spPr>
            <a:xfrm>
              <a:off x="3658775" y="4968975"/>
              <a:ext cx="40350" cy="15800"/>
            </a:xfrm>
            <a:custGeom>
              <a:avLst/>
              <a:gdLst/>
              <a:ahLst/>
              <a:cxnLst/>
              <a:rect l="l" t="t" r="r" b="b"/>
              <a:pathLst>
                <a:path w="1614" h="632" extrusionOk="0">
                  <a:moveTo>
                    <a:pt x="1270" y="0"/>
                  </a:moveTo>
                  <a:cubicBezTo>
                    <a:pt x="1083" y="0"/>
                    <a:pt x="850" y="78"/>
                    <a:pt x="745" y="99"/>
                  </a:cubicBezTo>
                  <a:lnTo>
                    <a:pt x="466" y="192"/>
                  </a:lnTo>
                  <a:cubicBezTo>
                    <a:pt x="341" y="254"/>
                    <a:pt x="0" y="410"/>
                    <a:pt x="124" y="565"/>
                  </a:cubicBezTo>
                  <a:cubicBezTo>
                    <a:pt x="173" y="613"/>
                    <a:pt x="249" y="631"/>
                    <a:pt x="336" y="631"/>
                  </a:cubicBezTo>
                  <a:cubicBezTo>
                    <a:pt x="525" y="631"/>
                    <a:pt x="762" y="545"/>
                    <a:pt x="869" y="503"/>
                  </a:cubicBezTo>
                  <a:lnTo>
                    <a:pt x="1148" y="410"/>
                  </a:lnTo>
                  <a:cubicBezTo>
                    <a:pt x="1241" y="378"/>
                    <a:pt x="1613" y="223"/>
                    <a:pt x="1489" y="68"/>
                  </a:cubicBezTo>
                  <a:cubicBezTo>
                    <a:pt x="1439" y="18"/>
                    <a:pt x="1360" y="0"/>
                    <a:pt x="12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4167;p60"/>
            <p:cNvSpPr/>
            <p:nvPr/>
          </p:nvSpPr>
          <p:spPr>
            <a:xfrm>
              <a:off x="3692900" y="5006225"/>
              <a:ext cx="38025" cy="16425"/>
            </a:xfrm>
            <a:custGeom>
              <a:avLst/>
              <a:gdLst/>
              <a:ahLst/>
              <a:cxnLst/>
              <a:rect l="l" t="t" r="r" b="b"/>
              <a:pathLst>
                <a:path w="1521" h="657" extrusionOk="0">
                  <a:moveTo>
                    <a:pt x="783" y="0"/>
                  </a:moveTo>
                  <a:cubicBezTo>
                    <a:pt x="533" y="0"/>
                    <a:pt x="291" y="120"/>
                    <a:pt x="124" y="315"/>
                  </a:cubicBezTo>
                  <a:cubicBezTo>
                    <a:pt x="0" y="532"/>
                    <a:pt x="248" y="657"/>
                    <a:pt x="434" y="657"/>
                  </a:cubicBezTo>
                  <a:lnTo>
                    <a:pt x="651" y="657"/>
                  </a:lnTo>
                  <a:cubicBezTo>
                    <a:pt x="931" y="657"/>
                    <a:pt x="1210" y="564"/>
                    <a:pt x="1396" y="346"/>
                  </a:cubicBezTo>
                  <a:cubicBezTo>
                    <a:pt x="1520" y="129"/>
                    <a:pt x="1272" y="5"/>
                    <a:pt x="1086" y="5"/>
                  </a:cubicBezTo>
                  <a:lnTo>
                    <a:pt x="869" y="5"/>
                  </a:lnTo>
                  <a:cubicBezTo>
                    <a:pt x="840" y="2"/>
                    <a:pt x="812" y="0"/>
                    <a:pt x="7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4168;p60"/>
            <p:cNvSpPr/>
            <p:nvPr/>
          </p:nvSpPr>
          <p:spPr>
            <a:xfrm>
              <a:off x="3744075" y="4959300"/>
              <a:ext cx="48100" cy="24325"/>
            </a:xfrm>
            <a:custGeom>
              <a:avLst/>
              <a:gdLst/>
              <a:ahLst/>
              <a:cxnLst/>
              <a:rect l="l" t="t" r="r" b="b"/>
              <a:pathLst>
                <a:path w="1924" h="973" extrusionOk="0">
                  <a:moveTo>
                    <a:pt x="953" y="1"/>
                  </a:moveTo>
                  <a:cubicBezTo>
                    <a:pt x="489" y="1"/>
                    <a:pt x="1" y="562"/>
                    <a:pt x="559" y="828"/>
                  </a:cubicBezTo>
                  <a:lnTo>
                    <a:pt x="745" y="921"/>
                  </a:lnTo>
                  <a:cubicBezTo>
                    <a:pt x="816" y="956"/>
                    <a:pt x="893" y="972"/>
                    <a:pt x="971" y="972"/>
                  </a:cubicBezTo>
                  <a:cubicBezTo>
                    <a:pt x="1435" y="972"/>
                    <a:pt x="1923" y="411"/>
                    <a:pt x="1365" y="145"/>
                  </a:cubicBezTo>
                  <a:lnTo>
                    <a:pt x="1179" y="52"/>
                  </a:lnTo>
                  <a:cubicBezTo>
                    <a:pt x="1108" y="16"/>
                    <a:pt x="1031" y="1"/>
                    <a:pt x="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4169;p60"/>
            <p:cNvSpPr/>
            <p:nvPr/>
          </p:nvSpPr>
          <p:spPr>
            <a:xfrm>
              <a:off x="3751050" y="5014100"/>
              <a:ext cx="48875" cy="15525"/>
            </a:xfrm>
            <a:custGeom>
              <a:avLst/>
              <a:gdLst/>
              <a:ahLst/>
              <a:cxnLst/>
              <a:rect l="l" t="t" r="r" b="b"/>
              <a:pathLst>
                <a:path w="1955" h="621" extrusionOk="0">
                  <a:moveTo>
                    <a:pt x="1179" y="0"/>
                  </a:moveTo>
                  <a:cubicBezTo>
                    <a:pt x="776" y="0"/>
                    <a:pt x="1" y="621"/>
                    <a:pt x="745" y="621"/>
                  </a:cubicBezTo>
                  <a:cubicBezTo>
                    <a:pt x="1148" y="621"/>
                    <a:pt x="1955" y="0"/>
                    <a:pt x="1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4170;p60"/>
            <p:cNvSpPr/>
            <p:nvPr/>
          </p:nvSpPr>
          <p:spPr>
            <a:xfrm>
              <a:off x="3754925" y="5063125"/>
              <a:ext cx="43450" cy="15975"/>
            </a:xfrm>
            <a:custGeom>
              <a:avLst/>
              <a:gdLst/>
              <a:ahLst/>
              <a:cxnLst/>
              <a:rect l="l" t="t" r="r" b="b"/>
              <a:pathLst>
                <a:path w="1738" h="639" extrusionOk="0">
                  <a:moveTo>
                    <a:pt x="956" y="0"/>
                  </a:moveTo>
                  <a:cubicBezTo>
                    <a:pt x="755" y="0"/>
                    <a:pt x="563" y="58"/>
                    <a:pt x="404" y="149"/>
                  </a:cubicBezTo>
                  <a:cubicBezTo>
                    <a:pt x="280" y="211"/>
                    <a:pt x="1" y="428"/>
                    <a:pt x="280" y="521"/>
                  </a:cubicBezTo>
                  <a:lnTo>
                    <a:pt x="559" y="614"/>
                  </a:lnTo>
                  <a:cubicBezTo>
                    <a:pt x="634" y="631"/>
                    <a:pt x="709" y="638"/>
                    <a:pt x="782" y="638"/>
                  </a:cubicBezTo>
                  <a:cubicBezTo>
                    <a:pt x="983" y="638"/>
                    <a:pt x="1176" y="581"/>
                    <a:pt x="1334" y="490"/>
                  </a:cubicBezTo>
                  <a:cubicBezTo>
                    <a:pt x="1459" y="428"/>
                    <a:pt x="1738" y="211"/>
                    <a:pt x="1459" y="118"/>
                  </a:cubicBezTo>
                  <a:lnTo>
                    <a:pt x="1179" y="25"/>
                  </a:lnTo>
                  <a:cubicBezTo>
                    <a:pt x="1105" y="8"/>
                    <a:pt x="1030" y="0"/>
                    <a:pt x="9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2" name="Google Shape;3442;p37"/>
          <p:cNvSpPr txBox="1">
            <a:spLocks/>
          </p:cNvSpPr>
          <p:nvPr/>
        </p:nvSpPr>
        <p:spPr>
          <a:xfrm>
            <a:off x="850531" y="4570000"/>
            <a:ext cx="29865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700"/>
              <a:buFont typeface="Poppins"/>
              <a:buNone/>
              <a:defRPr sz="17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r>
              <a:rPr lang="en-US" smtClean="0">
                <a:latin typeface="+mn-lt"/>
              </a:rPr>
              <a:t>DEMO</a:t>
            </a:r>
            <a:endParaRPr lang="vi-VN">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xit" presetSubtype="0" fill="hold" nodeType="withEffect">
                                  <p:stCondLst>
                                    <p:cond delay="0"/>
                                  </p:stCondLst>
                                  <p:childTnLst>
                                    <p:animEffect transition="out" filter="fade">
                                      <p:cBhvr>
                                        <p:cTn id="6" dur="1250"/>
                                        <p:tgtEl>
                                          <p:spTgt spid="20"/>
                                        </p:tgtEl>
                                      </p:cBhvr>
                                    </p:animEffect>
                                    <p:anim calcmode="lin" valueType="num">
                                      <p:cBhvr>
                                        <p:cTn id="7" dur="1250"/>
                                        <p:tgtEl>
                                          <p:spTgt spid="20"/>
                                        </p:tgtEl>
                                        <p:attrNameLst>
                                          <p:attrName>ppt_x</p:attrName>
                                        </p:attrNameLst>
                                      </p:cBhvr>
                                      <p:tavLst>
                                        <p:tav tm="0">
                                          <p:val>
                                            <p:strVal val="ppt_x"/>
                                          </p:val>
                                        </p:tav>
                                        <p:tav tm="100000">
                                          <p:val>
                                            <p:strVal val="ppt_x"/>
                                          </p:val>
                                        </p:tav>
                                      </p:tavLst>
                                    </p:anim>
                                    <p:anim calcmode="lin" valueType="num">
                                      <p:cBhvr>
                                        <p:cTn id="8" dur="1250"/>
                                        <p:tgtEl>
                                          <p:spTgt spid="20"/>
                                        </p:tgtEl>
                                        <p:attrNameLst>
                                          <p:attrName>ppt_y</p:attrName>
                                        </p:attrNameLst>
                                      </p:cBhvr>
                                      <p:tavLst>
                                        <p:tav tm="0">
                                          <p:val>
                                            <p:strVal val="ppt_y"/>
                                          </p:val>
                                        </p:tav>
                                        <p:tav tm="100000">
                                          <p:val>
                                            <p:strVal val="ppt_y+.1"/>
                                          </p:val>
                                        </p:tav>
                                      </p:tavLst>
                                    </p:anim>
                                    <p:set>
                                      <p:cBhvr>
                                        <p:cTn id="9" dur="1" fill="hold">
                                          <p:stCondLst>
                                            <p:cond delay="1249"/>
                                          </p:stCondLst>
                                        </p:cTn>
                                        <p:tgtEl>
                                          <p:spTgt spid="20"/>
                                        </p:tgtEl>
                                        <p:attrNameLst>
                                          <p:attrName>style.visibility</p:attrName>
                                        </p:attrNameLst>
                                      </p:cBhvr>
                                      <p:to>
                                        <p:strVal val="hidden"/>
                                      </p:to>
                                    </p:set>
                                  </p:childTnLst>
                                </p:cTn>
                              </p:par>
                              <p:par>
                                <p:cTn id="10" presetID="42" presetClass="exit" presetSubtype="0" fill="hold" nodeType="withEffect">
                                  <p:stCondLst>
                                    <p:cond delay="0"/>
                                  </p:stCondLst>
                                  <p:childTnLst>
                                    <p:animEffect transition="out" filter="fade">
                                      <p:cBhvr>
                                        <p:cTn id="11" dur="1250"/>
                                        <p:tgtEl>
                                          <p:spTgt spid="84"/>
                                        </p:tgtEl>
                                      </p:cBhvr>
                                    </p:animEffect>
                                    <p:anim calcmode="lin" valueType="num">
                                      <p:cBhvr>
                                        <p:cTn id="12" dur="1250"/>
                                        <p:tgtEl>
                                          <p:spTgt spid="84"/>
                                        </p:tgtEl>
                                        <p:attrNameLst>
                                          <p:attrName>ppt_x</p:attrName>
                                        </p:attrNameLst>
                                      </p:cBhvr>
                                      <p:tavLst>
                                        <p:tav tm="0">
                                          <p:val>
                                            <p:strVal val="ppt_x"/>
                                          </p:val>
                                        </p:tav>
                                        <p:tav tm="100000">
                                          <p:val>
                                            <p:strVal val="ppt_x"/>
                                          </p:val>
                                        </p:tav>
                                      </p:tavLst>
                                    </p:anim>
                                    <p:anim calcmode="lin" valueType="num">
                                      <p:cBhvr>
                                        <p:cTn id="13" dur="1250"/>
                                        <p:tgtEl>
                                          <p:spTgt spid="84"/>
                                        </p:tgtEl>
                                        <p:attrNameLst>
                                          <p:attrName>ppt_y</p:attrName>
                                        </p:attrNameLst>
                                      </p:cBhvr>
                                      <p:tavLst>
                                        <p:tav tm="0">
                                          <p:val>
                                            <p:strVal val="ppt_y"/>
                                          </p:val>
                                        </p:tav>
                                        <p:tav tm="100000">
                                          <p:val>
                                            <p:strVal val="ppt_y+.1"/>
                                          </p:val>
                                        </p:tav>
                                      </p:tavLst>
                                    </p:anim>
                                    <p:set>
                                      <p:cBhvr>
                                        <p:cTn id="14" dur="1" fill="hold">
                                          <p:stCondLst>
                                            <p:cond delay="1249"/>
                                          </p:stCondLst>
                                        </p:cTn>
                                        <p:tgtEl>
                                          <p:spTgt spid="84"/>
                                        </p:tgtEl>
                                        <p:attrNameLst>
                                          <p:attrName>style.visibility</p:attrName>
                                        </p:attrNameLst>
                                      </p:cBhvr>
                                      <p:to>
                                        <p:strVal val="hidden"/>
                                      </p:to>
                                    </p:set>
                                  </p:childTnLst>
                                </p:cTn>
                              </p:par>
                              <p:par>
                                <p:cTn id="15" presetID="42" presetClass="exit" presetSubtype="0" fill="hold" nodeType="withEffect">
                                  <p:stCondLst>
                                    <p:cond delay="0"/>
                                  </p:stCondLst>
                                  <p:childTnLst>
                                    <p:animEffect transition="out" filter="fade">
                                      <p:cBhvr>
                                        <p:cTn id="16" dur="1250"/>
                                        <p:tgtEl>
                                          <p:spTgt spid="341"/>
                                        </p:tgtEl>
                                      </p:cBhvr>
                                    </p:animEffect>
                                    <p:anim calcmode="lin" valueType="num">
                                      <p:cBhvr>
                                        <p:cTn id="17" dur="1250"/>
                                        <p:tgtEl>
                                          <p:spTgt spid="341"/>
                                        </p:tgtEl>
                                        <p:attrNameLst>
                                          <p:attrName>ppt_x</p:attrName>
                                        </p:attrNameLst>
                                      </p:cBhvr>
                                      <p:tavLst>
                                        <p:tav tm="0">
                                          <p:val>
                                            <p:strVal val="ppt_x"/>
                                          </p:val>
                                        </p:tav>
                                        <p:tav tm="100000">
                                          <p:val>
                                            <p:strVal val="ppt_x"/>
                                          </p:val>
                                        </p:tav>
                                      </p:tavLst>
                                    </p:anim>
                                    <p:anim calcmode="lin" valueType="num">
                                      <p:cBhvr>
                                        <p:cTn id="18" dur="1250"/>
                                        <p:tgtEl>
                                          <p:spTgt spid="341"/>
                                        </p:tgtEl>
                                        <p:attrNameLst>
                                          <p:attrName>ppt_y</p:attrName>
                                        </p:attrNameLst>
                                      </p:cBhvr>
                                      <p:tavLst>
                                        <p:tav tm="0">
                                          <p:val>
                                            <p:strVal val="ppt_y"/>
                                          </p:val>
                                        </p:tav>
                                        <p:tav tm="100000">
                                          <p:val>
                                            <p:strVal val="ppt_y+.1"/>
                                          </p:val>
                                        </p:tav>
                                      </p:tavLst>
                                    </p:anim>
                                    <p:set>
                                      <p:cBhvr>
                                        <p:cTn id="19" dur="1" fill="hold">
                                          <p:stCondLst>
                                            <p:cond delay="1249"/>
                                          </p:stCondLst>
                                        </p:cTn>
                                        <p:tgtEl>
                                          <p:spTgt spid="341"/>
                                        </p:tgtEl>
                                        <p:attrNameLst>
                                          <p:attrName>style.visibility</p:attrName>
                                        </p:attrNameLst>
                                      </p:cBhvr>
                                      <p:to>
                                        <p:strVal val="hidden"/>
                                      </p:to>
                                    </p:set>
                                  </p:childTnLst>
                                </p:cTn>
                              </p:par>
                              <p:par>
                                <p:cTn id="20" presetID="42" presetClass="exit" presetSubtype="0" fill="hold" nodeType="withEffect">
                                  <p:stCondLst>
                                    <p:cond delay="0"/>
                                  </p:stCondLst>
                                  <p:childTnLst>
                                    <p:animEffect transition="out" filter="fade">
                                      <p:cBhvr>
                                        <p:cTn id="21" dur="1250"/>
                                        <p:tgtEl>
                                          <p:spTgt spid="213"/>
                                        </p:tgtEl>
                                      </p:cBhvr>
                                    </p:animEffect>
                                    <p:anim calcmode="lin" valueType="num">
                                      <p:cBhvr>
                                        <p:cTn id="22" dur="1250"/>
                                        <p:tgtEl>
                                          <p:spTgt spid="213"/>
                                        </p:tgtEl>
                                        <p:attrNameLst>
                                          <p:attrName>ppt_x</p:attrName>
                                        </p:attrNameLst>
                                      </p:cBhvr>
                                      <p:tavLst>
                                        <p:tav tm="0">
                                          <p:val>
                                            <p:strVal val="ppt_x"/>
                                          </p:val>
                                        </p:tav>
                                        <p:tav tm="100000">
                                          <p:val>
                                            <p:strVal val="ppt_x"/>
                                          </p:val>
                                        </p:tav>
                                      </p:tavLst>
                                    </p:anim>
                                    <p:anim calcmode="lin" valueType="num">
                                      <p:cBhvr>
                                        <p:cTn id="23" dur="1250"/>
                                        <p:tgtEl>
                                          <p:spTgt spid="213"/>
                                        </p:tgtEl>
                                        <p:attrNameLst>
                                          <p:attrName>ppt_y</p:attrName>
                                        </p:attrNameLst>
                                      </p:cBhvr>
                                      <p:tavLst>
                                        <p:tav tm="0">
                                          <p:val>
                                            <p:strVal val="ppt_y"/>
                                          </p:val>
                                        </p:tav>
                                        <p:tav tm="100000">
                                          <p:val>
                                            <p:strVal val="ppt_y+.1"/>
                                          </p:val>
                                        </p:tav>
                                      </p:tavLst>
                                    </p:anim>
                                    <p:set>
                                      <p:cBhvr>
                                        <p:cTn id="24" dur="1" fill="hold">
                                          <p:stCondLst>
                                            <p:cond delay="1249"/>
                                          </p:stCondLst>
                                        </p:cTn>
                                        <p:tgtEl>
                                          <p:spTgt spid="213"/>
                                        </p:tgtEl>
                                        <p:attrNameLst>
                                          <p:attrName>style.visibility</p:attrName>
                                        </p:attrNameLst>
                                      </p:cBhvr>
                                      <p:to>
                                        <p:strVal val="hidden"/>
                                      </p:to>
                                    </p:set>
                                  </p:childTnLst>
                                </p:cTn>
                              </p:par>
                              <p:par>
                                <p:cTn id="25" presetID="42" presetClass="exit" presetSubtype="0" fill="hold" nodeType="withEffect">
                                  <p:stCondLst>
                                    <p:cond delay="0"/>
                                  </p:stCondLst>
                                  <p:childTnLst>
                                    <p:animEffect transition="out" filter="fade">
                                      <p:cBhvr>
                                        <p:cTn id="26" dur="1250"/>
                                        <p:tgtEl>
                                          <p:spTgt spid="277"/>
                                        </p:tgtEl>
                                      </p:cBhvr>
                                    </p:animEffect>
                                    <p:anim calcmode="lin" valueType="num">
                                      <p:cBhvr>
                                        <p:cTn id="27" dur="1250"/>
                                        <p:tgtEl>
                                          <p:spTgt spid="277"/>
                                        </p:tgtEl>
                                        <p:attrNameLst>
                                          <p:attrName>ppt_x</p:attrName>
                                        </p:attrNameLst>
                                      </p:cBhvr>
                                      <p:tavLst>
                                        <p:tav tm="0">
                                          <p:val>
                                            <p:strVal val="ppt_x"/>
                                          </p:val>
                                        </p:tav>
                                        <p:tav tm="100000">
                                          <p:val>
                                            <p:strVal val="ppt_x"/>
                                          </p:val>
                                        </p:tav>
                                      </p:tavLst>
                                    </p:anim>
                                    <p:anim calcmode="lin" valueType="num">
                                      <p:cBhvr>
                                        <p:cTn id="28" dur="1250"/>
                                        <p:tgtEl>
                                          <p:spTgt spid="277"/>
                                        </p:tgtEl>
                                        <p:attrNameLst>
                                          <p:attrName>ppt_y</p:attrName>
                                        </p:attrNameLst>
                                      </p:cBhvr>
                                      <p:tavLst>
                                        <p:tav tm="0">
                                          <p:val>
                                            <p:strVal val="ppt_y"/>
                                          </p:val>
                                        </p:tav>
                                        <p:tav tm="100000">
                                          <p:val>
                                            <p:strVal val="ppt_y+.1"/>
                                          </p:val>
                                        </p:tav>
                                      </p:tavLst>
                                    </p:anim>
                                    <p:set>
                                      <p:cBhvr>
                                        <p:cTn id="29" dur="1" fill="hold">
                                          <p:stCondLst>
                                            <p:cond delay="1249"/>
                                          </p:stCondLst>
                                        </p:cTn>
                                        <p:tgtEl>
                                          <p:spTgt spid="277"/>
                                        </p:tgtEl>
                                        <p:attrNameLst>
                                          <p:attrName>style.visibility</p:attrName>
                                        </p:attrNameLst>
                                      </p:cBhvr>
                                      <p:to>
                                        <p:strVal val="hidden"/>
                                      </p:to>
                                    </p:set>
                                  </p:childTnLst>
                                </p:cTn>
                              </p:par>
                              <p:par>
                                <p:cTn id="30" presetID="42" presetClass="entr" presetSubtype="0" fill="hold" grpId="0" nodeType="withEffect">
                                  <p:stCondLst>
                                    <p:cond delay="0"/>
                                  </p:stCondLst>
                                  <p:childTnLst>
                                    <p:set>
                                      <p:cBhvr>
                                        <p:cTn id="31" dur="1" fill="hold">
                                          <p:stCondLst>
                                            <p:cond delay="0"/>
                                          </p:stCondLst>
                                        </p:cTn>
                                        <p:tgtEl>
                                          <p:spTgt spid="3442"/>
                                        </p:tgtEl>
                                        <p:attrNameLst>
                                          <p:attrName>style.visibility</p:attrName>
                                        </p:attrNameLst>
                                      </p:cBhvr>
                                      <p:to>
                                        <p:strVal val="visible"/>
                                      </p:to>
                                    </p:set>
                                    <p:animEffect transition="in" filter="fade">
                                      <p:cBhvr>
                                        <p:cTn id="32" dur="1000"/>
                                        <p:tgtEl>
                                          <p:spTgt spid="3442"/>
                                        </p:tgtEl>
                                      </p:cBhvr>
                                    </p:animEffect>
                                    <p:anim calcmode="lin" valueType="num">
                                      <p:cBhvr>
                                        <p:cTn id="33" dur="1000" fill="hold"/>
                                        <p:tgtEl>
                                          <p:spTgt spid="3442"/>
                                        </p:tgtEl>
                                        <p:attrNameLst>
                                          <p:attrName>ppt_x</p:attrName>
                                        </p:attrNameLst>
                                      </p:cBhvr>
                                      <p:tavLst>
                                        <p:tav tm="0">
                                          <p:val>
                                            <p:strVal val="#ppt_x"/>
                                          </p:val>
                                        </p:tav>
                                        <p:tav tm="100000">
                                          <p:val>
                                            <p:strVal val="#ppt_x"/>
                                          </p:val>
                                        </p:tav>
                                      </p:tavLst>
                                    </p:anim>
                                    <p:anim calcmode="lin" valueType="num">
                                      <p:cBhvr>
                                        <p:cTn id="34" dur="1000" fill="hold"/>
                                        <p:tgtEl>
                                          <p:spTgt spid="3442"/>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447"/>
                                        </p:tgtEl>
                                        <p:attrNameLst>
                                          <p:attrName>style.visibility</p:attrName>
                                        </p:attrNameLst>
                                      </p:cBhvr>
                                      <p:to>
                                        <p:strVal val="visible"/>
                                      </p:to>
                                    </p:set>
                                    <p:animEffect transition="in" filter="fade">
                                      <p:cBhvr>
                                        <p:cTn id="37" dur="1000"/>
                                        <p:tgtEl>
                                          <p:spTgt spid="3447"/>
                                        </p:tgtEl>
                                      </p:cBhvr>
                                    </p:animEffect>
                                    <p:anim calcmode="lin" valueType="num">
                                      <p:cBhvr>
                                        <p:cTn id="38" dur="1000" fill="hold"/>
                                        <p:tgtEl>
                                          <p:spTgt spid="3447"/>
                                        </p:tgtEl>
                                        <p:attrNameLst>
                                          <p:attrName>ppt_x</p:attrName>
                                        </p:attrNameLst>
                                      </p:cBhvr>
                                      <p:tavLst>
                                        <p:tav tm="0">
                                          <p:val>
                                            <p:strVal val="#ppt_x"/>
                                          </p:val>
                                        </p:tav>
                                        <p:tav tm="100000">
                                          <p:val>
                                            <p:strVal val="#ppt_x"/>
                                          </p:val>
                                        </p:tav>
                                      </p:tavLst>
                                    </p:anim>
                                    <p:anim calcmode="lin" valueType="num">
                                      <p:cBhvr>
                                        <p:cTn id="39" dur="1000" fill="hold"/>
                                        <p:tgtEl>
                                          <p:spTgt spid="3447"/>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444"/>
                                        </p:tgtEl>
                                        <p:attrNameLst>
                                          <p:attrName>style.visibility</p:attrName>
                                        </p:attrNameLst>
                                      </p:cBhvr>
                                      <p:to>
                                        <p:strVal val="visible"/>
                                      </p:to>
                                    </p:set>
                                    <p:animEffect transition="in" filter="fade">
                                      <p:cBhvr>
                                        <p:cTn id="42" dur="1000"/>
                                        <p:tgtEl>
                                          <p:spTgt spid="3444"/>
                                        </p:tgtEl>
                                      </p:cBhvr>
                                    </p:animEffect>
                                    <p:anim calcmode="lin" valueType="num">
                                      <p:cBhvr>
                                        <p:cTn id="43" dur="1000" fill="hold"/>
                                        <p:tgtEl>
                                          <p:spTgt spid="3444"/>
                                        </p:tgtEl>
                                        <p:attrNameLst>
                                          <p:attrName>ppt_x</p:attrName>
                                        </p:attrNameLst>
                                      </p:cBhvr>
                                      <p:tavLst>
                                        <p:tav tm="0">
                                          <p:val>
                                            <p:strVal val="#ppt_x"/>
                                          </p:val>
                                        </p:tav>
                                        <p:tav tm="100000">
                                          <p:val>
                                            <p:strVal val="#ppt_x"/>
                                          </p:val>
                                        </p:tav>
                                      </p:tavLst>
                                    </p:anim>
                                    <p:anim calcmode="lin" valueType="num">
                                      <p:cBhvr>
                                        <p:cTn id="44" dur="1000" fill="hold"/>
                                        <p:tgtEl>
                                          <p:spTgt spid="3444"/>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450"/>
                                        </p:tgtEl>
                                        <p:attrNameLst>
                                          <p:attrName>style.visibility</p:attrName>
                                        </p:attrNameLst>
                                      </p:cBhvr>
                                      <p:to>
                                        <p:strVal val="visible"/>
                                      </p:to>
                                    </p:set>
                                    <p:animEffect transition="in" filter="fade">
                                      <p:cBhvr>
                                        <p:cTn id="47" dur="1000"/>
                                        <p:tgtEl>
                                          <p:spTgt spid="3450"/>
                                        </p:tgtEl>
                                      </p:cBhvr>
                                    </p:animEffect>
                                    <p:anim calcmode="lin" valueType="num">
                                      <p:cBhvr>
                                        <p:cTn id="48" dur="1000" fill="hold"/>
                                        <p:tgtEl>
                                          <p:spTgt spid="3450"/>
                                        </p:tgtEl>
                                        <p:attrNameLst>
                                          <p:attrName>ppt_x</p:attrName>
                                        </p:attrNameLst>
                                      </p:cBhvr>
                                      <p:tavLst>
                                        <p:tav tm="0">
                                          <p:val>
                                            <p:strVal val="#ppt_x"/>
                                          </p:val>
                                        </p:tav>
                                        <p:tav tm="100000">
                                          <p:val>
                                            <p:strVal val="#ppt_x"/>
                                          </p:val>
                                        </p:tav>
                                      </p:tavLst>
                                    </p:anim>
                                    <p:anim calcmode="lin" valueType="num">
                                      <p:cBhvr>
                                        <p:cTn id="49" dur="1000" fill="hold"/>
                                        <p:tgtEl>
                                          <p:spTgt spid="3450"/>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1000"/>
                                        <p:tgtEl>
                                          <p:spTgt spid="16"/>
                                        </p:tgtEl>
                                      </p:cBhvr>
                                    </p:animEffect>
                                    <p:anim calcmode="lin" valueType="num">
                                      <p:cBhvr>
                                        <p:cTn id="53" dur="1000" fill="hold"/>
                                        <p:tgtEl>
                                          <p:spTgt spid="16"/>
                                        </p:tgtEl>
                                        <p:attrNameLst>
                                          <p:attrName>ppt_x</p:attrName>
                                        </p:attrNameLst>
                                      </p:cBhvr>
                                      <p:tavLst>
                                        <p:tav tm="0">
                                          <p:val>
                                            <p:strVal val="#ppt_x"/>
                                          </p:val>
                                        </p:tav>
                                        <p:tav tm="100000">
                                          <p:val>
                                            <p:strVal val="#ppt_x"/>
                                          </p:val>
                                        </p:tav>
                                      </p:tavLst>
                                    </p:anim>
                                    <p:anim calcmode="lin" valueType="num">
                                      <p:cBhvr>
                                        <p:cTn id="54" dur="1000" fill="hold"/>
                                        <p:tgtEl>
                                          <p:spTgt spid="16"/>
                                        </p:tgtEl>
                                        <p:attrNameLst>
                                          <p:attrName>ppt_y</p:attrName>
                                        </p:attrNameLst>
                                      </p:cBhvr>
                                      <p:tavLst>
                                        <p:tav tm="0">
                                          <p:val>
                                            <p:strVal val="#ppt_y+.1"/>
                                          </p:val>
                                        </p:tav>
                                        <p:tav tm="100000">
                                          <p:val>
                                            <p:strVal val="#ppt_y"/>
                                          </p:val>
                                        </p:tav>
                                      </p:tavLst>
                                    </p:anim>
                                  </p:childTnLst>
                                </p:cTn>
                              </p:par>
                              <p:par>
                                <p:cTn id="55" presetID="45" presetClass="entr" presetSubtype="0" fill="hold" nodeType="withEffect">
                                  <p:stCondLst>
                                    <p:cond delay="0"/>
                                  </p:stCondLst>
                                  <p:childTnLst>
                                    <p:set>
                                      <p:cBhvr>
                                        <p:cTn id="56" dur="1" fill="hold">
                                          <p:stCondLst>
                                            <p:cond delay="0"/>
                                          </p:stCondLst>
                                        </p:cTn>
                                        <p:tgtEl>
                                          <p:spTgt spid="473"/>
                                        </p:tgtEl>
                                        <p:attrNameLst>
                                          <p:attrName>style.visibility</p:attrName>
                                        </p:attrNameLst>
                                      </p:cBhvr>
                                      <p:to>
                                        <p:strVal val="visible"/>
                                      </p:to>
                                    </p:set>
                                    <p:animEffect transition="in" filter="fade">
                                      <p:cBhvr>
                                        <p:cTn id="57" dur="1000"/>
                                        <p:tgtEl>
                                          <p:spTgt spid="473"/>
                                        </p:tgtEl>
                                      </p:cBhvr>
                                    </p:animEffect>
                                    <p:anim calcmode="lin" valueType="num">
                                      <p:cBhvr>
                                        <p:cTn id="58" dur="1000" fill="hold"/>
                                        <p:tgtEl>
                                          <p:spTgt spid="473"/>
                                        </p:tgtEl>
                                        <p:attrNameLst>
                                          <p:attrName>ppt_w</p:attrName>
                                        </p:attrNameLst>
                                      </p:cBhvr>
                                      <p:tavLst>
                                        <p:tav tm="0" fmla="#ppt_w*sin(2.5*pi*$)">
                                          <p:val>
                                            <p:fltVal val="0"/>
                                          </p:val>
                                        </p:tav>
                                        <p:tav tm="100000">
                                          <p:val>
                                            <p:fltVal val="1"/>
                                          </p:val>
                                        </p:tav>
                                      </p:tavLst>
                                    </p:anim>
                                    <p:anim calcmode="lin" valueType="num">
                                      <p:cBhvr>
                                        <p:cTn id="59" dur="1000" fill="hold"/>
                                        <p:tgtEl>
                                          <p:spTgt spid="473"/>
                                        </p:tgtEl>
                                        <p:attrNameLst>
                                          <p:attrName>ppt_h</p:attrName>
                                        </p:attrNameLst>
                                      </p:cBhvr>
                                      <p:tavLst>
                                        <p:tav tm="0">
                                          <p:val>
                                            <p:strVal val="#ppt_h"/>
                                          </p:val>
                                        </p:tav>
                                        <p:tav tm="100000">
                                          <p:val>
                                            <p:strVal val="#ppt_h"/>
                                          </p:val>
                                        </p:tav>
                                      </p:tavLst>
                                    </p:anim>
                                  </p:childTnLst>
                                </p:cTn>
                              </p:par>
                              <p:par>
                                <p:cTn id="60" presetID="31" presetClass="entr" presetSubtype="0" fill="hold" nodeType="withEffect">
                                  <p:stCondLst>
                                    <p:cond delay="0"/>
                                  </p:stCondLst>
                                  <p:childTnLst>
                                    <p:set>
                                      <p:cBhvr>
                                        <p:cTn id="61" dur="1" fill="hold">
                                          <p:stCondLst>
                                            <p:cond delay="0"/>
                                          </p:stCondLst>
                                        </p:cTn>
                                        <p:tgtEl>
                                          <p:spTgt spid="433"/>
                                        </p:tgtEl>
                                        <p:attrNameLst>
                                          <p:attrName>style.visibility</p:attrName>
                                        </p:attrNameLst>
                                      </p:cBhvr>
                                      <p:to>
                                        <p:strVal val="visible"/>
                                      </p:to>
                                    </p:set>
                                    <p:anim calcmode="lin" valueType="num">
                                      <p:cBhvr>
                                        <p:cTn id="62" dur="1000" fill="hold"/>
                                        <p:tgtEl>
                                          <p:spTgt spid="433"/>
                                        </p:tgtEl>
                                        <p:attrNameLst>
                                          <p:attrName>ppt_w</p:attrName>
                                        </p:attrNameLst>
                                      </p:cBhvr>
                                      <p:tavLst>
                                        <p:tav tm="0">
                                          <p:val>
                                            <p:fltVal val="0"/>
                                          </p:val>
                                        </p:tav>
                                        <p:tav tm="100000">
                                          <p:val>
                                            <p:strVal val="#ppt_w"/>
                                          </p:val>
                                        </p:tav>
                                      </p:tavLst>
                                    </p:anim>
                                    <p:anim calcmode="lin" valueType="num">
                                      <p:cBhvr>
                                        <p:cTn id="63" dur="1000" fill="hold"/>
                                        <p:tgtEl>
                                          <p:spTgt spid="433"/>
                                        </p:tgtEl>
                                        <p:attrNameLst>
                                          <p:attrName>ppt_h</p:attrName>
                                        </p:attrNameLst>
                                      </p:cBhvr>
                                      <p:tavLst>
                                        <p:tav tm="0">
                                          <p:val>
                                            <p:fltVal val="0"/>
                                          </p:val>
                                        </p:tav>
                                        <p:tav tm="100000">
                                          <p:val>
                                            <p:strVal val="#ppt_h"/>
                                          </p:val>
                                        </p:tav>
                                      </p:tavLst>
                                    </p:anim>
                                    <p:anim calcmode="lin" valueType="num">
                                      <p:cBhvr>
                                        <p:cTn id="64" dur="1000" fill="hold"/>
                                        <p:tgtEl>
                                          <p:spTgt spid="433"/>
                                        </p:tgtEl>
                                        <p:attrNameLst>
                                          <p:attrName>style.rotation</p:attrName>
                                        </p:attrNameLst>
                                      </p:cBhvr>
                                      <p:tavLst>
                                        <p:tav tm="0">
                                          <p:val>
                                            <p:fltVal val="90"/>
                                          </p:val>
                                        </p:tav>
                                        <p:tav tm="100000">
                                          <p:val>
                                            <p:fltVal val="0"/>
                                          </p:val>
                                        </p:tav>
                                      </p:tavLst>
                                    </p:anim>
                                    <p:animEffect transition="in" filter="fade">
                                      <p:cBhvr>
                                        <p:cTn id="65" dur="1000"/>
                                        <p:tgtEl>
                                          <p:spTgt spid="433"/>
                                        </p:tgtEl>
                                      </p:cBhvr>
                                    </p:animEffect>
                                  </p:childTnLst>
                                </p:cTn>
                              </p:par>
                              <p:par>
                                <p:cTn id="66" presetID="2" presetClass="entr" presetSubtype="4" fill="hold" nodeType="withEffect">
                                  <p:stCondLst>
                                    <p:cond delay="0"/>
                                  </p:stCondLst>
                                  <p:childTnLst>
                                    <p:set>
                                      <p:cBhvr>
                                        <p:cTn id="67" dur="1" fill="hold">
                                          <p:stCondLst>
                                            <p:cond delay="0"/>
                                          </p:stCondLst>
                                        </p:cTn>
                                        <p:tgtEl>
                                          <p:spTgt spid="488"/>
                                        </p:tgtEl>
                                        <p:attrNameLst>
                                          <p:attrName>style.visibility</p:attrName>
                                        </p:attrNameLst>
                                      </p:cBhvr>
                                      <p:to>
                                        <p:strVal val="visible"/>
                                      </p:to>
                                    </p:set>
                                    <p:anim calcmode="lin" valueType="num">
                                      <p:cBhvr additive="base">
                                        <p:cTn id="68" dur="1000" fill="hold"/>
                                        <p:tgtEl>
                                          <p:spTgt spid="488"/>
                                        </p:tgtEl>
                                        <p:attrNameLst>
                                          <p:attrName>ppt_x</p:attrName>
                                        </p:attrNameLst>
                                      </p:cBhvr>
                                      <p:tavLst>
                                        <p:tav tm="0">
                                          <p:val>
                                            <p:strVal val="#ppt_x"/>
                                          </p:val>
                                        </p:tav>
                                        <p:tav tm="100000">
                                          <p:val>
                                            <p:strVal val="#ppt_x"/>
                                          </p:val>
                                        </p:tav>
                                      </p:tavLst>
                                    </p:anim>
                                    <p:anim calcmode="lin" valueType="num">
                                      <p:cBhvr additive="base">
                                        <p:cTn id="69" dur="1000" fill="hold"/>
                                        <p:tgtEl>
                                          <p:spTgt spid="488"/>
                                        </p:tgtEl>
                                        <p:attrNameLst>
                                          <p:attrName>ppt_y</p:attrName>
                                        </p:attrNameLst>
                                      </p:cBhvr>
                                      <p:tavLst>
                                        <p:tav tm="0">
                                          <p:val>
                                            <p:strVal val="1+#ppt_h/2"/>
                                          </p:val>
                                        </p:tav>
                                        <p:tav tm="100000">
                                          <p:val>
                                            <p:strVal val="#ppt_y"/>
                                          </p:val>
                                        </p:tav>
                                      </p:tavLst>
                                    </p:anim>
                                  </p:childTnLst>
                                </p:cTn>
                              </p:par>
                              <p:par>
                                <p:cTn id="70" presetID="22" presetClass="entr" presetSubtype="4" fill="hold" nodeType="withEffect">
                                  <p:stCondLst>
                                    <p:cond delay="0"/>
                                  </p:stCondLst>
                                  <p:childTnLst>
                                    <p:set>
                                      <p:cBhvr>
                                        <p:cTn id="71" dur="1" fill="hold">
                                          <p:stCondLst>
                                            <p:cond delay="0"/>
                                          </p:stCondLst>
                                        </p:cTn>
                                        <p:tgtEl>
                                          <p:spTgt spid="405"/>
                                        </p:tgtEl>
                                        <p:attrNameLst>
                                          <p:attrName>style.visibility</p:attrName>
                                        </p:attrNameLst>
                                      </p:cBhvr>
                                      <p:to>
                                        <p:strVal val="visible"/>
                                      </p:to>
                                    </p:set>
                                    <p:animEffect transition="in" filter="wipe(down)">
                                      <p:cBhvr>
                                        <p:cTn id="72" dur="1000"/>
                                        <p:tgtEl>
                                          <p:spTgt spid="405"/>
                                        </p:tgtEl>
                                      </p:cBhvr>
                                    </p:animEffect>
                                  </p:childTnLst>
                                </p:cTn>
                              </p:par>
                              <p:par>
                                <p:cTn id="73" presetID="31" presetClass="entr" presetSubtype="0" fill="hold" grpId="0" nodeType="withEffect">
                                  <p:stCondLst>
                                    <p:cond delay="0"/>
                                  </p:stCondLst>
                                  <p:childTnLst>
                                    <p:set>
                                      <p:cBhvr>
                                        <p:cTn id="74" dur="1" fill="hold">
                                          <p:stCondLst>
                                            <p:cond delay="0"/>
                                          </p:stCondLst>
                                        </p:cTn>
                                        <p:tgtEl>
                                          <p:spTgt spid="2"/>
                                        </p:tgtEl>
                                        <p:attrNameLst>
                                          <p:attrName>style.visibility</p:attrName>
                                        </p:attrNameLst>
                                      </p:cBhvr>
                                      <p:to>
                                        <p:strVal val="visible"/>
                                      </p:to>
                                    </p:set>
                                    <p:anim calcmode="lin" valueType="num">
                                      <p:cBhvr>
                                        <p:cTn id="75" dur="1250" fill="hold"/>
                                        <p:tgtEl>
                                          <p:spTgt spid="2"/>
                                        </p:tgtEl>
                                        <p:attrNameLst>
                                          <p:attrName>ppt_w</p:attrName>
                                        </p:attrNameLst>
                                      </p:cBhvr>
                                      <p:tavLst>
                                        <p:tav tm="0">
                                          <p:val>
                                            <p:fltVal val="0"/>
                                          </p:val>
                                        </p:tav>
                                        <p:tav tm="100000">
                                          <p:val>
                                            <p:strVal val="#ppt_w"/>
                                          </p:val>
                                        </p:tav>
                                      </p:tavLst>
                                    </p:anim>
                                    <p:anim calcmode="lin" valueType="num">
                                      <p:cBhvr>
                                        <p:cTn id="76" dur="1250" fill="hold"/>
                                        <p:tgtEl>
                                          <p:spTgt spid="2"/>
                                        </p:tgtEl>
                                        <p:attrNameLst>
                                          <p:attrName>ppt_h</p:attrName>
                                        </p:attrNameLst>
                                      </p:cBhvr>
                                      <p:tavLst>
                                        <p:tav tm="0">
                                          <p:val>
                                            <p:fltVal val="0"/>
                                          </p:val>
                                        </p:tav>
                                        <p:tav tm="100000">
                                          <p:val>
                                            <p:strVal val="#ppt_h"/>
                                          </p:val>
                                        </p:tav>
                                      </p:tavLst>
                                    </p:anim>
                                    <p:anim calcmode="lin" valueType="num">
                                      <p:cBhvr>
                                        <p:cTn id="77" dur="1250" fill="hold"/>
                                        <p:tgtEl>
                                          <p:spTgt spid="2"/>
                                        </p:tgtEl>
                                        <p:attrNameLst>
                                          <p:attrName>style.rotation</p:attrName>
                                        </p:attrNameLst>
                                      </p:cBhvr>
                                      <p:tavLst>
                                        <p:tav tm="0">
                                          <p:val>
                                            <p:fltVal val="90"/>
                                          </p:val>
                                        </p:tav>
                                        <p:tav tm="100000">
                                          <p:val>
                                            <p:fltVal val="0"/>
                                          </p:val>
                                        </p:tav>
                                      </p:tavLst>
                                    </p:anim>
                                    <p:animEffect transition="in" filter="fade">
                                      <p:cBhvr>
                                        <p:cTn id="78" dur="1250"/>
                                        <p:tgtEl>
                                          <p:spTgt spid="2"/>
                                        </p:tgtEl>
                                      </p:cBhvr>
                                    </p:animEffect>
                                  </p:childTnLst>
                                </p:cTn>
                              </p:par>
                              <p:par>
                                <p:cTn id="79" presetID="42" presetClass="exit" presetSubtype="0" fill="hold" nodeType="withEffect">
                                  <p:stCondLst>
                                    <p:cond delay="0"/>
                                  </p:stCondLst>
                                  <p:childTnLst>
                                    <p:animEffect transition="out" filter="fade">
                                      <p:cBhvr>
                                        <p:cTn id="80" dur="1250"/>
                                        <p:tgtEl>
                                          <p:spTgt spid="508"/>
                                        </p:tgtEl>
                                      </p:cBhvr>
                                    </p:animEffect>
                                    <p:anim calcmode="lin" valueType="num">
                                      <p:cBhvr>
                                        <p:cTn id="81" dur="1250"/>
                                        <p:tgtEl>
                                          <p:spTgt spid="508"/>
                                        </p:tgtEl>
                                        <p:attrNameLst>
                                          <p:attrName>ppt_x</p:attrName>
                                        </p:attrNameLst>
                                      </p:cBhvr>
                                      <p:tavLst>
                                        <p:tav tm="0">
                                          <p:val>
                                            <p:strVal val="ppt_x"/>
                                          </p:val>
                                        </p:tav>
                                        <p:tav tm="100000">
                                          <p:val>
                                            <p:strVal val="ppt_x"/>
                                          </p:val>
                                        </p:tav>
                                      </p:tavLst>
                                    </p:anim>
                                    <p:anim calcmode="lin" valueType="num">
                                      <p:cBhvr>
                                        <p:cTn id="82" dur="1250"/>
                                        <p:tgtEl>
                                          <p:spTgt spid="508"/>
                                        </p:tgtEl>
                                        <p:attrNameLst>
                                          <p:attrName>ppt_y</p:attrName>
                                        </p:attrNameLst>
                                      </p:cBhvr>
                                      <p:tavLst>
                                        <p:tav tm="0">
                                          <p:val>
                                            <p:strVal val="ppt_y"/>
                                          </p:val>
                                        </p:tav>
                                        <p:tav tm="100000">
                                          <p:val>
                                            <p:strVal val="ppt_y+.1"/>
                                          </p:val>
                                        </p:tav>
                                      </p:tavLst>
                                    </p:anim>
                                    <p:set>
                                      <p:cBhvr>
                                        <p:cTn id="83" dur="1" fill="hold">
                                          <p:stCondLst>
                                            <p:cond delay="1249"/>
                                          </p:stCondLst>
                                        </p:cTn>
                                        <p:tgtEl>
                                          <p:spTgt spid="508"/>
                                        </p:tgtEl>
                                        <p:attrNameLst>
                                          <p:attrName>style.visibility</p:attrName>
                                        </p:attrNameLst>
                                      </p:cBhvr>
                                      <p:to>
                                        <p:strVal val="hidden"/>
                                      </p:to>
                                    </p:set>
                                  </p:childTnLst>
                                </p:cTn>
                              </p:par>
                              <p:par>
                                <p:cTn id="84" presetID="42" presetClass="entr" presetSubtype="0" fill="hold" grpId="0" nodeType="withEffect">
                                  <p:stCondLst>
                                    <p:cond delay="0"/>
                                  </p:stCondLst>
                                  <p:childTnLst>
                                    <p:set>
                                      <p:cBhvr>
                                        <p:cTn id="85" dur="1" fill="hold">
                                          <p:stCondLst>
                                            <p:cond delay="0"/>
                                          </p:stCondLst>
                                        </p:cTn>
                                        <p:tgtEl>
                                          <p:spTgt spid="572"/>
                                        </p:tgtEl>
                                        <p:attrNameLst>
                                          <p:attrName>style.visibility</p:attrName>
                                        </p:attrNameLst>
                                      </p:cBhvr>
                                      <p:to>
                                        <p:strVal val="visible"/>
                                      </p:to>
                                    </p:set>
                                    <p:animEffect transition="in" filter="fade">
                                      <p:cBhvr>
                                        <p:cTn id="86" dur="1000"/>
                                        <p:tgtEl>
                                          <p:spTgt spid="572"/>
                                        </p:tgtEl>
                                      </p:cBhvr>
                                    </p:animEffect>
                                    <p:anim calcmode="lin" valueType="num">
                                      <p:cBhvr>
                                        <p:cTn id="87" dur="1000" fill="hold"/>
                                        <p:tgtEl>
                                          <p:spTgt spid="572"/>
                                        </p:tgtEl>
                                        <p:attrNameLst>
                                          <p:attrName>ppt_x</p:attrName>
                                        </p:attrNameLst>
                                      </p:cBhvr>
                                      <p:tavLst>
                                        <p:tav tm="0">
                                          <p:val>
                                            <p:strVal val="#ppt_x"/>
                                          </p:val>
                                        </p:tav>
                                        <p:tav tm="100000">
                                          <p:val>
                                            <p:strVal val="#ppt_x"/>
                                          </p:val>
                                        </p:tav>
                                      </p:tavLst>
                                    </p:anim>
                                    <p:anim calcmode="lin" valueType="num">
                                      <p:cBhvr>
                                        <p:cTn id="88" dur="1000" fill="hold"/>
                                        <p:tgtEl>
                                          <p:spTgt spid="57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2" grpId="0"/>
      <p:bldP spid="3444" grpId="0"/>
      <p:bldP spid="3447" grpId="0"/>
      <p:bldP spid="3450" grpId="0"/>
      <p:bldP spid="16" grpId="0"/>
      <p:bldP spid="2" grpId="0" animBg="1"/>
      <p:bldP spid="57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56"/>
        <p:cNvGrpSpPr/>
        <p:nvPr/>
      </p:nvGrpSpPr>
      <p:grpSpPr>
        <a:xfrm>
          <a:off x="0" y="0"/>
          <a:ext cx="0" cy="0"/>
          <a:chOff x="0" y="0"/>
          <a:chExt cx="0" cy="0"/>
        </a:xfrm>
      </p:grpSpPr>
      <p:sp>
        <p:nvSpPr>
          <p:cNvPr id="3457" name="Google Shape;3457;p38"/>
          <p:cNvSpPr txBox="1">
            <a:spLocks noGrp="1"/>
          </p:cNvSpPr>
          <p:nvPr>
            <p:ph type="title"/>
          </p:nvPr>
        </p:nvSpPr>
        <p:spPr>
          <a:xfrm>
            <a:off x="10388" y="24475"/>
            <a:ext cx="8328837" cy="786810"/>
          </a:xfrm>
          <a:prstGeom prst="rect">
            <a:avLst/>
          </a:prstGeom>
          <a:solidFill>
            <a:schemeClr val="lt1"/>
          </a:solidFill>
        </p:spPr>
        <p:txBody>
          <a:bodyPr spcFirstLastPara="1" wrap="square" lIns="91425" tIns="91425" rIns="91425" bIns="91425" anchor="ctr" anchorCtr="0">
            <a:noAutofit/>
          </a:bodyPr>
          <a:lstStyle/>
          <a:p>
            <a:pPr marL="0" lvl="0" indent="0" rtl="0">
              <a:spcBef>
                <a:spcPts val="0"/>
              </a:spcBef>
              <a:spcAft>
                <a:spcPts val="0"/>
              </a:spcAft>
              <a:buNone/>
            </a:pPr>
            <a:r>
              <a:rPr lang="vi-VN" sz="2400" smtClean="0">
                <a:latin typeface="+mn-lt"/>
              </a:rPr>
              <a:t>01.</a:t>
            </a:r>
            <a:r>
              <a:rPr lang="en-US" sz="2400" smtClean="0">
                <a:latin typeface="+mn-lt"/>
              </a:rPr>
              <a:t> TỔNG QUAN VỀ ĐỀ TÀI</a:t>
            </a:r>
            <a:endParaRPr sz="2400">
              <a:latin typeface="+mn-lt"/>
            </a:endParaRPr>
          </a:p>
        </p:txBody>
      </p:sp>
      <p:sp>
        <p:nvSpPr>
          <p:cNvPr id="3458" name="Google Shape;3458;p38"/>
          <p:cNvSpPr txBox="1">
            <a:spLocks noGrp="1"/>
          </p:cNvSpPr>
          <p:nvPr>
            <p:ph type="subTitle" idx="1"/>
          </p:nvPr>
        </p:nvSpPr>
        <p:spPr>
          <a:xfrm>
            <a:off x="639830" y="786811"/>
            <a:ext cx="7577470" cy="4356689"/>
          </a:xfrm>
          <a:prstGeom prst="rect">
            <a:avLst/>
          </a:prstGeom>
          <a:solidFill>
            <a:schemeClr val="lt1"/>
          </a:solidFill>
        </p:spPr>
        <p:txBody>
          <a:bodyPr spcFirstLastPara="1" wrap="square" lIns="91425" tIns="91425" rIns="91425" bIns="91425" anchor="t" anchorCtr="0">
            <a:noAutofit/>
          </a:bodyPr>
          <a:lstStyle/>
          <a:p>
            <a:pPr marL="285750" lvl="0" indent="-285750" algn="l" rtl="0">
              <a:spcBef>
                <a:spcPts val="0"/>
              </a:spcBef>
              <a:spcAft>
                <a:spcPts val="600"/>
              </a:spcAft>
              <a:buFont typeface="Wingdings" panose="05000000000000000000" pitchFamily="2" charset="2"/>
              <a:buChar char="§"/>
            </a:pPr>
            <a:r>
              <a:rPr lang="en-US" b="1" err="1" smtClean="0">
                <a:solidFill>
                  <a:schemeClr val="tx1"/>
                </a:solidFill>
                <a:latin typeface="+mn-lt"/>
              </a:rPr>
              <a:t>Tổng</a:t>
            </a:r>
            <a:r>
              <a:rPr lang="en-US" b="1" smtClean="0">
                <a:solidFill>
                  <a:schemeClr val="tx1"/>
                </a:solidFill>
                <a:latin typeface="+mn-lt"/>
              </a:rPr>
              <a:t> </a:t>
            </a:r>
            <a:r>
              <a:rPr lang="en-US" b="1" err="1" smtClean="0">
                <a:solidFill>
                  <a:schemeClr val="tx1"/>
                </a:solidFill>
                <a:latin typeface="+mn-lt"/>
              </a:rPr>
              <a:t>quan</a:t>
            </a:r>
            <a:r>
              <a:rPr lang="en-US" b="1" smtClean="0">
                <a:solidFill>
                  <a:schemeClr val="tx1"/>
                </a:solidFill>
                <a:latin typeface="+mn-lt"/>
              </a:rPr>
              <a:t> </a:t>
            </a:r>
            <a:r>
              <a:rPr lang="en-US" b="1" err="1" smtClean="0">
                <a:solidFill>
                  <a:schemeClr val="tx1"/>
                </a:solidFill>
                <a:latin typeface="+mn-lt"/>
              </a:rPr>
              <a:t>về</a:t>
            </a:r>
            <a:r>
              <a:rPr lang="vi-VN" b="1" smtClean="0">
                <a:solidFill>
                  <a:schemeClr val="tx1"/>
                </a:solidFill>
                <a:latin typeface="+mn-lt"/>
              </a:rPr>
              <a:t> đề tài: </a:t>
            </a:r>
            <a:endParaRPr lang="en-US" b="1" smtClean="0">
              <a:solidFill>
                <a:schemeClr val="tx1"/>
              </a:solidFill>
              <a:latin typeface="+mn-lt"/>
            </a:endParaRPr>
          </a:p>
          <a:p>
            <a:pPr marL="0" lvl="0" indent="0" algn="l" rtl="0">
              <a:spcBef>
                <a:spcPts val="0"/>
              </a:spcBef>
              <a:spcAft>
                <a:spcPts val="600"/>
              </a:spcAft>
              <a:tabLst>
                <a:tab pos="515938" algn="l"/>
              </a:tabLst>
            </a:pPr>
            <a:r>
              <a:rPr lang="en-US" b="1" smtClean="0">
                <a:solidFill>
                  <a:schemeClr val="tx1"/>
                </a:solidFill>
                <a:latin typeface="+mn-lt"/>
              </a:rPr>
              <a:t>	</a:t>
            </a:r>
            <a:r>
              <a:rPr lang="en-US" smtClean="0">
                <a:solidFill>
                  <a:schemeClr val="tx1"/>
                </a:solidFill>
                <a:latin typeface="+mn-lt"/>
              </a:rPr>
              <a:t>Xuất phát từ nhu cầu của người mua và tình hình dịch bệnh căng thẳng, website bán mỹ phẩm Oriole Cosmetic đã được xây dựng ra.</a:t>
            </a:r>
          </a:p>
          <a:p>
            <a:pPr marL="285750" lvl="0" indent="-285750" algn="l" rtl="0">
              <a:spcBef>
                <a:spcPts val="0"/>
              </a:spcBef>
              <a:spcAft>
                <a:spcPts val="600"/>
              </a:spcAft>
              <a:buFont typeface="Wingdings" panose="05000000000000000000" pitchFamily="2" charset="2"/>
              <a:buChar char="§"/>
            </a:pPr>
            <a:r>
              <a:rPr lang="vi-VN" b="1" smtClean="0">
                <a:solidFill>
                  <a:schemeClr val="tx1"/>
                </a:solidFill>
                <a:latin typeface="+mn-lt"/>
              </a:rPr>
              <a:t>Mục tiêu của đề tài:</a:t>
            </a:r>
          </a:p>
          <a:p>
            <a:pPr marL="0" lvl="0" indent="0" algn="l" defTabSz="538163" rtl="0">
              <a:lnSpc>
                <a:spcPct val="150000"/>
              </a:lnSpc>
              <a:spcBef>
                <a:spcPts val="0"/>
              </a:spcBef>
              <a:spcAft>
                <a:spcPts val="600"/>
              </a:spcAft>
            </a:pPr>
            <a:r>
              <a:rPr lang="en-US" sz="1600" b="1">
                <a:solidFill>
                  <a:schemeClr val="tx1"/>
                </a:solidFill>
                <a:latin typeface="+mn-lt"/>
              </a:rPr>
              <a:t>	</a:t>
            </a:r>
            <a:r>
              <a:rPr lang="en-US" smtClean="0">
                <a:solidFill>
                  <a:schemeClr val="tx1"/>
                </a:solidFill>
                <a:latin typeface="+mn-lt"/>
              </a:rPr>
              <a:t>Xây dựng website bán mỹ phẩm Oriole Cosmetic với các chức năng đáp ứng nhu cầu khách hàng.</a:t>
            </a:r>
            <a:endParaRPr lang="vi-VN" smtClean="0">
              <a:solidFill>
                <a:schemeClr val="tx1"/>
              </a:solidFill>
              <a:latin typeface="+mn-lt"/>
            </a:endParaRPr>
          </a:p>
        </p:txBody>
      </p:sp>
      <p:grpSp>
        <p:nvGrpSpPr>
          <p:cNvPr id="4" name="Google Shape;4026;p60"/>
          <p:cNvGrpSpPr/>
          <p:nvPr/>
        </p:nvGrpSpPr>
        <p:grpSpPr>
          <a:xfrm>
            <a:off x="8205625" y="2372538"/>
            <a:ext cx="938375" cy="717800"/>
            <a:chOff x="6346600" y="2720425"/>
            <a:chExt cx="938375" cy="717800"/>
          </a:xfrm>
        </p:grpSpPr>
        <p:sp>
          <p:nvSpPr>
            <p:cNvPr id="5" name="Google Shape;4027;p60"/>
            <p:cNvSpPr/>
            <p:nvPr/>
          </p:nvSpPr>
          <p:spPr>
            <a:xfrm>
              <a:off x="6560900" y="3158825"/>
              <a:ext cx="177600" cy="279400"/>
            </a:xfrm>
            <a:custGeom>
              <a:avLst/>
              <a:gdLst/>
              <a:ahLst/>
              <a:cxnLst/>
              <a:rect l="l" t="t" r="r" b="b"/>
              <a:pathLst>
                <a:path w="7104" h="11176" extrusionOk="0">
                  <a:moveTo>
                    <a:pt x="6656" y="0"/>
                  </a:moveTo>
                  <a:cubicBezTo>
                    <a:pt x="6346" y="0"/>
                    <a:pt x="5966" y="171"/>
                    <a:pt x="5914" y="448"/>
                  </a:cubicBezTo>
                  <a:cubicBezTo>
                    <a:pt x="5263" y="4325"/>
                    <a:pt x="3340" y="7861"/>
                    <a:pt x="424" y="10498"/>
                  </a:cubicBezTo>
                  <a:cubicBezTo>
                    <a:pt x="0" y="10877"/>
                    <a:pt x="346" y="11176"/>
                    <a:pt x="735" y="11176"/>
                  </a:cubicBezTo>
                  <a:cubicBezTo>
                    <a:pt x="887" y="11176"/>
                    <a:pt x="1046" y="11130"/>
                    <a:pt x="1168" y="11025"/>
                  </a:cubicBezTo>
                  <a:lnTo>
                    <a:pt x="1137" y="11025"/>
                  </a:lnTo>
                  <a:cubicBezTo>
                    <a:pt x="4270" y="8234"/>
                    <a:pt x="6349" y="4480"/>
                    <a:pt x="7062" y="355"/>
                  </a:cubicBezTo>
                  <a:cubicBezTo>
                    <a:pt x="7103" y="108"/>
                    <a:pt x="6902" y="0"/>
                    <a:pt x="66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028;p60"/>
            <p:cNvSpPr/>
            <p:nvPr/>
          </p:nvSpPr>
          <p:spPr>
            <a:xfrm>
              <a:off x="6346600" y="2769400"/>
              <a:ext cx="922075" cy="534025"/>
            </a:xfrm>
            <a:custGeom>
              <a:avLst/>
              <a:gdLst/>
              <a:ahLst/>
              <a:cxnLst/>
              <a:rect l="l" t="t" r="r" b="b"/>
              <a:pathLst>
                <a:path w="36883" h="21361" extrusionOk="0">
                  <a:moveTo>
                    <a:pt x="24843" y="0"/>
                  </a:moveTo>
                  <a:cubicBezTo>
                    <a:pt x="21805" y="0"/>
                    <a:pt x="17887" y="196"/>
                    <a:pt x="16006" y="329"/>
                  </a:cubicBezTo>
                  <a:cubicBezTo>
                    <a:pt x="16006" y="329"/>
                    <a:pt x="14858" y="1011"/>
                    <a:pt x="14517" y="3307"/>
                  </a:cubicBezTo>
                  <a:lnTo>
                    <a:pt x="13990" y="329"/>
                  </a:lnTo>
                  <a:cubicBezTo>
                    <a:pt x="13990" y="329"/>
                    <a:pt x="11105" y="577"/>
                    <a:pt x="10081" y="794"/>
                  </a:cubicBezTo>
                  <a:cubicBezTo>
                    <a:pt x="8406" y="1105"/>
                    <a:pt x="6762" y="1601"/>
                    <a:pt x="5149" y="2190"/>
                  </a:cubicBezTo>
                  <a:lnTo>
                    <a:pt x="5584" y="6843"/>
                  </a:lnTo>
                  <a:cubicBezTo>
                    <a:pt x="4374" y="5633"/>
                    <a:pt x="3319" y="4237"/>
                    <a:pt x="2513" y="2718"/>
                  </a:cubicBezTo>
                  <a:lnTo>
                    <a:pt x="0" y="4144"/>
                  </a:lnTo>
                  <a:cubicBezTo>
                    <a:pt x="2575" y="8611"/>
                    <a:pt x="5956" y="12520"/>
                    <a:pt x="10050" y="15684"/>
                  </a:cubicBezTo>
                  <a:cubicBezTo>
                    <a:pt x="11793" y="17042"/>
                    <a:pt x="13900" y="19019"/>
                    <a:pt x="13296" y="21052"/>
                  </a:cubicBezTo>
                  <a:lnTo>
                    <a:pt x="13296" y="21052"/>
                  </a:lnTo>
                  <a:lnTo>
                    <a:pt x="13773" y="19747"/>
                  </a:lnTo>
                  <a:cubicBezTo>
                    <a:pt x="22706" y="18506"/>
                    <a:pt x="30926" y="14071"/>
                    <a:pt x="36882" y="7246"/>
                  </a:cubicBezTo>
                  <a:cubicBezTo>
                    <a:pt x="36740" y="7094"/>
                    <a:pt x="36551" y="7025"/>
                    <a:pt x="36321" y="7025"/>
                  </a:cubicBezTo>
                  <a:cubicBezTo>
                    <a:pt x="34441" y="7025"/>
                    <a:pt x="29883" y="11660"/>
                    <a:pt x="26925" y="13512"/>
                  </a:cubicBezTo>
                  <a:lnTo>
                    <a:pt x="34897" y="5013"/>
                  </a:lnTo>
                  <a:cubicBezTo>
                    <a:pt x="34121" y="3679"/>
                    <a:pt x="30864" y="1539"/>
                    <a:pt x="30864" y="1539"/>
                  </a:cubicBezTo>
                  <a:cubicBezTo>
                    <a:pt x="30430" y="1694"/>
                    <a:pt x="30027" y="1942"/>
                    <a:pt x="29717" y="2252"/>
                  </a:cubicBezTo>
                  <a:cubicBezTo>
                    <a:pt x="27297" y="4237"/>
                    <a:pt x="25343" y="7215"/>
                    <a:pt x="22955" y="9201"/>
                  </a:cubicBezTo>
                  <a:lnTo>
                    <a:pt x="27887" y="112"/>
                  </a:lnTo>
                  <a:cubicBezTo>
                    <a:pt x="27140" y="32"/>
                    <a:pt x="26062" y="0"/>
                    <a:pt x="24843" y="0"/>
                  </a:cubicBezTo>
                  <a:close/>
                  <a:moveTo>
                    <a:pt x="13296" y="21052"/>
                  </a:moveTo>
                  <a:lnTo>
                    <a:pt x="13183" y="21360"/>
                  </a:lnTo>
                  <a:cubicBezTo>
                    <a:pt x="13228" y="21257"/>
                    <a:pt x="13266" y="21154"/>
                    <a:pt x="13296" y="2105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029;p60"/>
            <p:cNvSpPr/>
            <p:nvPr/>
          </p:nvSpPr>
          <p:spPr>
            <a:xfrm>
              <a:off x="6560950" y="3160600"/>
              <a:ext cx="177500" cy="274225"/>
            </a:xfrm>
            <a:custGeom>
              <a:avLst/>
              <a:gdLst/>
              <a:ahLst/>
              <a:cxnLst/>
              <a:rect l="l" t="t" r="r" b="b"/>
              <a:pathLst>
                <a:path w="7100" h="10969" extrusionOk="0">
                  <a:moveTo>
                    <a:pt x="6686" y="0"/>
                  </a:moveTo>
                  <a:cubicBezTo>
                    <a:pt x="6374" y="0"/>
                    <a:pt x="5979" y="158"/>
                    <a:pt x="5943" y="408"/>
                  </a:cubicBezTo>
                  <a:cubicBezTo>
                    <a:pt x="5261" y="4316"/>
                    <a:pt x="3276" y="7914"/>
                    <a:pt x="298" y="10582"/>
                  </a:cubicBezTo>
                  <a:cubicBezTo>
                    <a:pt x="1" y="10842"/>
                    <a:pt x="281" y="10968"/>
                    <a:pt x="621" y="10968"/>
                  </a:cubicBezTo>
                  <a:cubicBezTo>
                    <a:pt x="849" y="10968"/>
                    <a:pt x="1104" y="10911"/>
                    <a:pt x="1228" y="10799"/>
                  </a:cubicBezTo>
                  <a:cubicBezTo>
                    <a:pt x="4299" y="8038"/>
                    <a:pt x="6347" y="4347"/>
                    <a:pt x="7060" y="284"/>
                  </a:cubicBezTo>
                  <a:cubicBezTo>
                    <a:pt x="7099" y="86"/>
                    <a:pt x="6915" y="0"/>
                    <a:pt x="66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030;p60"/>
            <p:cNvSpPr/>
            <p:nvPr/>
          </p:nvSpPr>
          <p:spPr>
            <a:xfrm>
              <a:off x="6346600" y="2769400"/>
              <a:ext cx="922075" cy="534025"/>
            </a:xfrm>
            <a:custGeom>
              <a:avLst/>
              <a:gdLst/>
              <a:ahLst/>
              <a:cxnLst/>
              <a:rect l="l" t="t" r="r" b="b"/>
              <a:pathLst>
                <a:path w="36883" h="21361" extrusionOk="0">
                  <a:moveTo>
                    <a:pt x="24843" y="0"/>
                  </a:moveTo>
                  <a:cubicBezTo>
                    <a:pt x="21805" y="0"/>
                    <a:pt x="17887" y="196"/>
                    <a:pt x="16006" y="329"/>
                  </a:cubicBezTo>
                  <a:cubicBezTo>
                    <a:pt x="16006" y="329"/>
                    <a:pt x="14858" y="1011"/>
                    <a:pt x="14517" y="3307"/>
                  </a:cubicBezTo>
                  <a:lnTo>
                    <a:pt x="13990" y="329"/>
                  </a:lnTo>
                  <a:cubicBezTo>
                    <a:pt x="13990" y="329"/>
                    <a:pt x="11105" y="577"/>
                    <a:pt x="10081" y="794"/>
                  </a:cubicBezTo>
                  <a:cubicBezTo>
                    <a:pt x="8406" y="1105"/>
                    <a:pt x="6762" y="1601"/>
                    <a:pt x="5149" y="2190"/>
                  </a:cubicBezTo>
                  <a:lnTo>
                    <a:pt x="5584" y="6843"/>
                  </a:lnTo>
                  <a:cubicBezTo>
                    <a:pt x="4374" y="5633"/>
                    <a:pt x="3319" y="4237"/>
                    <a:pt x="2513" y="2718"/>
                  </a:cubicBezTo>
                  <a:lnTo>
                    <a:pt x="0" y="4144"/>
                  </a:lnTo>
                  <a:cubicBezTo>
                    <a:pt x="2575" y="8611"/>
                    <a:pt x="5956" y="12520"/>
                    <a:pt x="10050" y="15684"/>
                  </a:cubicBezTo>
                  <a:cubicBezTo>
                    <a:pt x="11793" y="17042"/>
                    <a:pt x="13900" y="19019"/>
                    <a:pt x="13296" y="21052"/>
                  </a:cubicBezTo>
                  <a:lnTo>
                    <a:pt x="13296" y="21052"/>
                  </a:lnTo>
                  <a:lnTo>
                    <a:pt x="13773" y="19747"/>
                  </a:lnTo>
                  <a:cubicBezTo>
                    <a:pt x="22706" y="18506"/>
                    <a:pt x="30926" y="14071"/>
                    <a:pt x="36882" y="7246"/>
                  </a:cubicBezTo>
                  <a:cubicBezTo>
                    <a:pt x="36740" y="7094"/>
                    <a:pt x="36551" y="7025"/>
                    <a:pt x="36321" y="7025"/>
                  </a:cubicBezTo>
                  <a:cubicBezTo>
                    <a:pt x="34441" y="7025"/>
                    <a:pt x="29883" y="11660"/>
                    <a:pt x="26925" y="13512"/>
                  </a:cubicBezTo>
                  <a:lnTo>
                    <a:pt x="34897" y="5013"/>
                  </a:lnTo>
                  <a:cubicBezTo>
                    <a:pt x="34121" y="3679"/>
                    <a:pt x="30864" y="1539"/>
                    <a:pt x="30864" y="1539"/>
                  </a:cubicBezTo>
                  <a:cubicBezTo>
                    <a:pt x="30430" y="1694"/>
                    <a:pt x="30027" y="1942"/>
                    <a:pt x="29717" y="2252"/>
                  </a:cubicBezTo>
                  <a:cubicBezTo>
                    <a:pt x="27297" y="4237"/>
                    <a:pt x="25343" y="7215"/>
                    <a:pt x="22955" y="9201"/>
                  </a:cubicBezTo>
                  <a:lnTo>
                    <a:pt x="27887" y="112"/>
                  </a:lnTo>
                  <a:cubicBezTo>
                    <a:pt x="27140" y="32"/>
                    <a:pt x="26062" y="0"/>
                    <a:pt x="24843" y="0"/>
                  </a:cubicBezTo>
                  <a:close/>
                  <a:moveTo>
                    <a:pt x="13296" y="21052"/>
                  </a:moveTo>
                  <a:lnTo>
                    <a:pt x="13183" y="21360"/>
                  </a:lnTo>
                  <a:cubicBezTo>
                    <a:pt x="13228" y="21257"/>
                    <a:pt x="13266" y="21154"/>
                    <a:pt x="13296" y="210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031;p60"/>
            <p:cNvSpPr/>
            <p:nvPr/>
          </p:nvSpPr>
          <p:spPr>
            <a:xfrm>
              <a:off x="6708750" y="2769850"/>
              <a:ext cx="45775" cy="10900"/>
            </a:xfrm>
            <a:custGeom>
              <a:avLst/>
              <a:gdLst/>
              <a:ahLst/>
              <a:cxnLst/>
              <a:rect l="l" t="t" r="r" b="b"/>
              <a:pathLst>
                <a:path w="1831" h="436" extrusionOk="0">
                  <a:moveTo>
                    <a:pt x="1272" y="1"/>
                  </a:moveTo>
                  <a:cubicBezTo>
                    <a:pt x="1055" y="1"/>
                    <a:pt x="0" y="435"/>
                    <a:pt x="559" y="435"/>
                  </a:cubicBezTo>
                  <a:cubicBezTo>
                    <a:pt x="807" y="435"/>
                    <a:pt x="1830" y="1"/>
                    <a:pt x="12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032;p60"/>
            <p:cNvSpPr/>
            <p:nvPr/>
          </p:nvSpPr>
          <p:spPr>
            <a:xfrm>
              <a:off x="6718050" y="2758250"/>
              <a:ext cx="27950" cy="17800"/>
            </a:xfrm>
            <a:custGeom>
              <a:avLst/>
              <a:gdLst/>
              <a:ahLst/>
              <a:cxnLst/>
              <a:rect l="l" t="t" r="r" b="b"/>
              <a:pathLst>
                <a:path w="1118" h="712" extrusionOk="0">
                  <a:moveTo>
                    <a:pt x="914" y="0"/>
                  </a:moveTo>
                  <a:cubicBezTo>
                    <a:pt x="592" y="0"/>
                    <a:pt x="0" y="138"/>
                    <a:pt x="0" y="341"/>
                  </a:cubicBezTo>
                  <a:lnTo>
                    <a:pt x="0" y="651"/>
                  </a:lnTo>
                  <a:cubicBezTo>
                    <a:pt x="0" y="693"/>
                    <a:pt x="81" y="712"/>
                    <a:pt x="198" y="712"/>
                  </a:cubicBezTo>
                  <a:cubicBezTo>
                    <a:pt x="519" y="712"/>
                    <a:pt x="1117" y="568"/>
                    <a:pt x="1117" y="341"/>
                  </a:cubicBezTo>
                  <a:lnTo>
                    <a:pt x="1117" y="62"/>
                  </a:lnTo>
                  <a:cubicBezTo>
                    <a:pt x="1117" y="19"/>
                    <a:pt x="1034" y="0"/>
                    <a:pt x="9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033;p60"/>
            <p:cNvSpPr/>
            <p:nvPr/>
          </p:nvSpPr>
          <p:spPr>
            <a:xfrm>
              <a:off x="6685975" y="2744950"/>
              <a:ext cx="149775" cy="520575"/>
            </a:xfrm>
            <a:custGeom>
              <a:avLst/>
              <a:gdLst/>
              <a:ahLst/>
              <a:cxnLst/>
              <a:rect l="l" t="t" r="r" b="b"/>
              <a:pathLst>
                <a:path w="5991" h="20823" extrusionOk="0">
                  <a:moveTo>
                    <a:pt x="5848" y="0"/>
                  </a:moveTo>
                  <a:cubicBezTo>
                    <a:pt x="5701" y="0"/>
                    <a:pt x="5468" y="61"/>
                    <a:pt x="5409" y="159"/>
                  </a:cubicBezTo>
                  <a:cubicBezTo>
                    <a:pt x="2493" y="6704"/>
                    <a:pt x="2152" y="13963"/>
                    <a:pt x="12" y="20756"/>
                  </a:cubicBezTo>
                  <a:cubicBezTo>
                    <a:pt x="0" y="20802"/>
                    <a:pt x="64" y="20822"/>
                    <a:pt x="153" y="20822"/>
                  </a:cubicBezTo>
                  <a:cubicBezTo>
                    <a:pt x="305" y="20822"/>
                    <a:pt x="531" y="20761"/>
                    <a:pt x="570" y="20663"/>
                  </a:cubicBezTo>
                  <a:lnTo>
                    <a:pt x="539" y="20663"/>
                  </a:lnTo>
                  <a:cubicBezTo>
                    <a:pt x="2710" y="13870"/>
                    <a:pt x="3052" y="6611"/>
                    <a:pt x="5967" y="66"/>
                  </a:cubicBezTo>
                  <a:cubicBezTo>
                    <a:pt x="5990" y="21"/>
                    <a:pt x="5934" y="0"/>
                    <a:pt x="5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034;p60"/>
            <p:cNvSpPr/>
            <p:nvPr/>
          </p:nvSpPr>
          <p:spPr>
            <a:xfrm>
              <a:off x="6684750" y="2720425"/>
              <a:ext cx="268300" cy="553625"/>
            </a:xfrm>
            <a:custGeom>
              <a:avLst/>
              <a:gdLst/>
              <a:ahLst/>
              <a:cxnLst/>
              <a:rect l="l" t="t" r="r" b="b"/>
              <a:pathLst>
                <a:path w="10732" h="22145" extrusionOk="0">
                  <a:moveTo>
                    <a:pt x="10487" y="0"/>
                  </a:moveTo>
                  <a:cubicBezTo>
                    <a:pt x="10351" y="0"/>
                    <a:pt x="10188" y="55"/>
                    <a:pt x="10142" y="148"/>
                  </a:cubicBezTo>
                  <a:cubicBezTo>
                    <a:pt x="6761" y="7437"/>
                    <a:pt x="3411" y="14696"/>
                    <a:pt x="61" y="21954"/>
                  </a:cubicBezTo>
                  <a:cubicBezTo>
                    <a:pt x="1" y="22089"/>
                    <a:pt x="100" y="22144"/>
                    <a:pt x="230" y="22144"/>
                  </a:cubicBezTo>
                  <a:cubicBezTo>
                    <a:pt x="368" y="22144"/>
                    <a:pt x="540" y="22081"/>
                    <a:pt x="588" y="21985"/>
                  </a:cubicBezTo>
                  <a:lnTo>
                    <a:pt x="10669" y="179"/>
                  </a:lnTo>
                  <a:cubicBezTo>
                    <a:pt x="10731" y="55"/>
                    <a:pt x="10623" y="0"/>
                    <a:pt x="104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035;p60"/>
            <p:cNvSpPr/>
            <p:nvPr/>
          </p:nvSpPr>
          <p:spPr>
            <a:xfrm>
              <a:off x="6686825" y="2738225"/>
              <a:ext cx="369200" cy="532450"/>
            </a:xfrm>
            <a:custGeom>
              <a:avLst/>
              <a:gdLst/>
              <a:ahLst/>
              <a:cxnLst/>
              <a:rect l="l" t="t" r="r" b="b"/>
              <a:pathLst>
                <a:path w="14768" h="21298" extrusionOk="0">
                  <a:moveTo>
                    <a:pt x="14568" y="1"/>
                  </a:moveTo>
                  <a:cubicBezTo>
                    <a:pt x="14427" y="1"/>
                    <a:pt x="14236" y="50"/>
                    <a:pt x="14185" y="118"/>
                  </a:cubicBezTo>
                  <a:cubicBezTo>
                    <a:pt x="9377" y="7066"/>
                    <a:pt x="4662" y="14077"/>
                    <a:pt x="71" y="21180"/>
                  </a:cubicBezTo>
                  <a:cubicBezTo>
                    <a:pt x="1" y="21264"/>
                    <a:pt x="76" y="21298"/>
                    <a:pt x="188" y="21298"/>
                  </a:cubicBezTo>
                  <a:cubicBezTo>
                    <a:pt x="325" y="21298"/>
                    <a:pt x="516" y="21248"/>
                    <a:pt x="567" y="21180"/>
                  </a:cubicBezTo>
                  <a:lnTo>
                    <a:pt x="567" y="21149"/>
                  </a:lnTo>
                  <a:cubicBezTo>
                    <a:pt x="5189" y="14077"/>
                    <a:pt x="9904" y="7066"/>
                    <a:pt x="14712" y="118"/>
                  </a:cubicBezTo>
                  <a:cubicBezTo>
                    <a:pt x="14768" y="34"/>
                    <a:pt x="14685" y="1"/>
                    <a:pt x="145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036;p60"/>
            <p:cNvSpPr/>
            <p:nvPr/>
          </p:nvSpPr>
          <p:spPr>
            <a:xfrm>
              <a:off x="6685550" y="2791525"/>
              <a:ext cx="486325" cy="477250"/>
            </a:xfrm>
            <a:custGeom>
              <a:avLst/>
              <a:gdLst/>
              <a:ahLst/>
              <a:cxnLst/>
              <a:rect l="l" t="t" r="r" b="b"/>
              <a:pathLst>
                <a:path w="19453" h="19090" extrusionOk="0">
                  <a:moveTo>
                    <a:pt x="19153" y="1"/>
                  </a:moveTo>
                  <a:cubicBezTo>
                    <a:pt x="19043" y="1"/>
                    <a:pt x="18920" y="33"/>
                    <a:pt x="18857" y="95"/>
                  </a:cubicBezTo>
                  <a:cubicBezTo>
                    <a:pt x="12933" y="6671"/>
                    <a:pt x="6698" y="12937"/>
                    <a:pt x="153" y="18893"/>
                  </a:cubicBezTo>
                  <a:cubicBezTo>
                    <a:pt x="0" y="19027"/>
                    <a:pt x="152" y="19090"/>
                    <a:pt x="328" y="19090"/>
                  </a:cubicBezTo>
                  <a:cubicBezTo>
                    <a:pt x="439" y="19090"/>
                    <a:pt x="558" y="19065"/>
                    <a:pt x="618" y="19017"/>
                  </a:cubicBezTo>
                  <a:cubicBezTo>
                    <a:pt x="7132" y="13030"/>
                    <a:pt x="13367" y="6765"/>
                    <a:pt x="19323" y="220"/>
                  </a:cubicBezTo>
                  <a:cubicBezTo>
                    <a:pt x="19452" y="71"/>
                    <a:pt x="19317" y="1"/>
                    <a:pt x="19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037;p60"/>
            <p:cNvSpPr/>
            <p:nvPr/>
          </p:nvSpPr>
          <p:spPr>
            <a:xfrm>
              <a:off x="6684450" y="2846075"/>
              <a:ext cx="583875" cy="421025"/>
            </a:xfrm>
            <a:custGeom>
              <a:avLst/>
              <a:gdLst/>
              <a:ahLst/>
              <a:cxnLst/>
              <a:rect l="l" t="t" r="r" b="b"/>
              <a:pathLst>
                <a:path w="23355" h="16841" extrusionOk="0">
                  <a:moveTo>
                    <a:pt x="23082" y="1"/>
                  </a:moveTo>
                  <a:cubicBezTo>
                    <a:pt x="22966" y="1"/>
                    <a:pt x="22832" y="31"/>
                    <a:pt x="22779" y="85"/>
                  </a:cubicBezTo>
                  <a:cubicBezTo>
                    <a:pt x="15862" y="6351"/>
                    <a:pt x="8293" y="11903"/>
                    <a:pt x="228" y="16618"/>
                  </a:cubicBezTo>
                  <a:cubicBezTo>
                    <a:pt x="1" y="16754"/>
                    <a:pt x="206" y="16841"/>
                    <a:pt x="405" y="16841"/>
                  </a:cubicBezTo>
                  <a:cubicBezTo>
                    <a:pt x="478" y="16841"/>
                    <a:pt x="550" y="16829"/>
                    <a:pt x="600" y="16804"/>
                  </a:cubicBezTo>
                  <a:cubicBezTo>
                    <a:pt x="8696" y="12058"/>
                    <a:pt x="16265" y="6475"/>
                    <a:pt x="23213" y="178"/>
                  </a:cubicBezTo>
                  <a:cubicBezTo>
                    <a:pt x="23354" y="54"/>
                    <a:pt x="23234" y="1"/>
                    <a:pt x="230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038;p60"/>
            <p:cNvSpPr/>
            <p:nvPr/>
          </p:nvSpPr>
          <p:spPr>
            <a:xfrm>
              <a:off x="6679775" y="2925350"/>
              <a:ext cx="605200" cy="341475"/>
            </a:xfrm>
            <a:custGeom>
              <a:avLst/>
              <a:gdLst/>
              <a:ahLst/>
              <a:cxnLst/>
              <a:rect l="l" t="t" r="r" b="b"/>
              <a:pathLst>
                <a:path w="24208" h="13659" extrusionOk="0">
                  <a:moveTo>
                    <a:pt x="24107" y="1"/>
                  </a:moveTo>
                  <a:cubicBezTo>
                    <a:pt x="23986" y="1"/>
                    <a:pt x="23760" y="48"/>
                    <a:pt x="23679" y="109"/>
                  </a:cubicBezTo>
                  <a:cubicBezTo>
                    <a:pt x="16948" y="6220"/>
                    <a:pt x="8976" y="10810"/>
                    <a:pt x="291" y="13540"/>
                  </a:cubicBezTo>
                  <a:cubicBezTo>
                    <a:pt x="0" y="13607"/>
                    <a:pt x="112" y="13658"/>
                    <a:pt x="279" y="13658"/>
                  </a:cubicBezTo>
                  <a:cubicBezTo>
                    <a:pt x="343" y="13658"/>
                    <a:pt x="416" y="13650"/>
                    <a:pt x="477" y="13633"/>
                  </a:cubicBezTo>
                  <a:cubicBezTo>
                    <a:pt x="9255" y="10872"/>
                    <a:pt x="17351" y="6251"/>
                    <a:pt x="24176" y="47"/>
                  </a:cubicBezTo>
                  <a:cubicBezTo>
                    <a:pt x="24208" y="14"/>
                    <a:pt x="24173" y="1"/>
                    <a:pt x="241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039;p60"/>
            <p:cNvSpPr/>
            <p:nvPr/>
          </p:nvSpPr>
          <p:spPr>
            <a:xfrm>
              <a:off x="6687800" y="2762275"/>
              <a:ext cx="51200" cy="504850"/>
            </a:xfrm>
            <a:custGeom>
              <a:avLst/>
              <a:gdLst/>
              <a:ahLst/>
              <a:cxnLst/>
              <a:rect l="l" t="t" r="r" b="b"/>
              <a:pathLst>
                <a:path w="2048" h="20194" extrusionOk="0">
                  <a:moveTo>
                    <a:pt x="1960" y="1"/>
                  </a:moveTo>
                  <a:cubicBezTo>
                    <a:pt x="1809" y="1"/>
                    <a:pt x="1513" y="65"/>
                    <a:pt x="1490" y="180"/>
                  </a:cubicBezTo>
                  <a:cubicBezTo>
                    <a:pt x="993" y="6849"/>
                    <a:pt x="497" y="13518"/>
                    <a:pt x="1" y="20156"/>
                  </a:cubicBezTo>
                  <a:cubicBezTo>
                    <a:pt x="1" y="20182"/>
                    <a:pt x="41" y="20193"/>
                    <a:pt x="99" y="20193"/>
                  </a:cubicBezTo>
                  <a:cubicBezTo>
                    <a:pt x="253" y="20193"/>
                    <a:pt x="537" y="20113"/>
                    <a:pt x="559" y="20001"/>
                  </a:cubicBezTo>
                  <a:lnTo>
                    <a:pt x="2048" y="25"/>
                  </a:lnTo>
                  <a:cubicBezTo>
                    <a:pt x="2048" y="9"/>
                    <a:pt x="2013" y="1"/>
                    <a:pt x="19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040;p60"/>
            <p:cNvSpPr/>
            <p:nvPr/>
          </p:nvSpPr>
          <p:spPr>
            <a:xfrm>
              <a:off x="6637400" y="2747225"/>
              <a:ext cx="58175" cy="520225"/>
            </a:xfrm>
            <a:custGeom>
              <a:avLst/>
              <a:gdLst/>
              <a:ahLst/>
              <a:cxnLst/>
              <a:rect l="l" t="t" r="r" b="b"/>
              <a:pathLst>
                <a:path w="2327" h="20809" extrusionOk="0">
                  <a:moveTo>
                    <a:pt x="455" y="0"/>
                  </a:moveTo>
                  <a:cubicBezTo>
                    <a:pt x="294" y="0"/>
                    <a:pt x="0" y="80"/>
                    <a:pt x="0" y="192"/>
                  </a:cubicBezTo>
                  <a:cubicBezTo>
                    <a:pt x="94" y="7079"/>
                    <a:pt x="683" y="13934"/>
                    <a:pt x="1769" y="20758"/>
                  </a:cubicBezTo>
                  <a:cubicBezTo>
                    <a:pt x="1769" y="20794"/>
                    <a:pt x="1814" y="20809"/>
                    <a:pt x="1879" y="20809"/>
                  </a:cubicBezTo>
                  <a:cubicBezTo>
                    <a:pt x="2042" y="20809"/>
                    <a:pt x="2327" y="20714"/>
                    <a:pt x="2327" y="20603"/>
                  </a:cubicBezTo>
                  <a:cubicBezTo>
                    <a:pt x="1241" y="13810"/>
                    <a:pt x="652" y="6924"/>
                    <a:pt x="559" y="37"/>
                  </a:cubicBezTo>
                  <a:cubicBezTo>
                    <a:pt x="559" y="12"/>
                    <a:pt x="517" y="0"/>
                    <a:pt x="4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041;p60"/>
            <p:cNvSpPr/>
            <p:nvPr/>
          </p:nvSpPr>
          <p:spPr>
            <a:xfrm>
              <a:off x="6562700" y="2768800"/>
              <a:ext cx="138800" cy="496625"/>
            </a:xfrm>
            <a:custGeom>
              <a:avLst/>
              <a:gdLst/>
              <a:ahLst/>
              <a:cxnLst/>
              <a:rect l="l" t="t" r="r" b="b"/>
              <a:pathLst>
                <a:path w="5552" h="19865" extrusionOk="0">
                  <a:moveTo>
                    <a:pt x="409" y="0"/>
                  </a:moveTo>
                  <a:cubicBezTo>
                    <a:pt x="230" y="0"/>
                    <a:pt x="1" y="117"/>
                    <a:pt x="42" y="260"/>
                  </a:cubicBezTo>
                  <a:cubicBezTo>
                    <a:pt x="1903" y="6743"/>
                    <a:pt x="1127" y="13970"/>
                    <a:pt x="4912" y="19802"/>
                  </a:cubicBezTo>
                  <a:cubicBezTo>
                    <a:pt x="4946" y="19845"/>
                    <a:pt x="5014" y="19864"/>
                    <a:pt x="5090" y="19864"/>
                  </a:cubicBezTo>
                  <a:cubicBezTo>
                    <a:pt x="5290" y="19864"/>
                    <a:pt x="5551" y="19733"/>
                    <a:pt x="5439" y="19554"/>
                  </a:cubicBezTo>
                  <a:cubicBezTo>
                    <a:pt x="1624" y="13753"/>
                    <a:pt x="2461" y="6557"/>
                    <a:pt x="600" y="105"/>
                  </a:cubicBezTo>
                  <a:cubicBezTo>
                    <a:pt x="579" y="31"/>
                    <a:pt x="501" y="0"/>
                    <a:pt x="4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042;p60"/>
            <p:cNvSpPr/>
            <p:nvPr/>
          </p:nvSpPr>
          <p:spPr>
            <a:xfrm>
              <a:off x="6480200" y="2772100"/>
              <a:ext cx="190925" cy="468450"/>
            </a:xfrm>
            <a:custGeom>
              <a:avLst/>
              <a:gdLst/>
              <a:ahLst/>
              <a:cxnLst/>
              <a:rect l="l" t="t" r="r" b="b"/>
              <a:pathLst>
                <a:path w="7637" h="18738" extrusionOk="0">
                  <a:moveTo>
                    <a:pt x="441" y="1"/>
                  </a:moveTo>
                  <a:cubicBezTo>
                    <a:pt x="268" y="1"/>
                    <a:pt x="1" y="103"/>
                    <a:pt x="23" y="190"/>
                  </a:cubicBezTo>
                  <a:cubicBezTo>
                    <a:pt x="1822" y="6549"/>
                    <a:pt x="4148" y="12753"/>
                    <a:pt x="7033" y="18677"/>
                  </a:cubicBezTo>
                  <a:cubicBezTo>
                    <a:pt x="7050" y="18720"/>
                    <a:pt x="7105" y="18737"/>
                    <a:pt x="7174" y="18737"/>
                  </a:cubicBezTo>
                  <a:cubicBezTo>
                    <a:pt x="7356" y="18737"/>
                    <a:pt x="7636" y="18621"/>
                    <a:pt x="7591" y="18553"/>
                  </a:cubicBezTo>
                  <a:cubicBezTo>
                    <a:pt x="4706" y="12598"/>
                    <a:pt x="2380" y="6425"/>
                    <a:pt x="581" y="66"/>
                  </a:cubicBezTo>
                  <a:cubicBezTo>
                    <a:pt x="572" y="20"/>
                    <a:pt x="515" y="1"/>
                    <a:pt x="4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043;p60"/>
            <p:cNvSpPr/>
            <p:nvPr/>
          </p:nvSpPr>
          <p:spPr>
            <a:xfrm>
              <a:off x="6362925" y="2833550"/>
              <a:ext cx="365900" cy="426675"/>
            </a:xfrm>
            <a:custGeom>
              <a:avLst/>
              <a:gdLst/>
              <a:ahLst/>
              <a:cxnLst/>
              <a:rect l="l" t="t" r="r" b="b"/>
              <a:pathLst>
                <a:path w="14636" h="17067" extrusionOk="0">
                  <a:moveTo>
                    <a:pt x="471" y="1"/>
                  </a:moveTo>
                  <a:cubicBezTo>
                    <a:pt x="281" y="1"/>
                    <a:pt x="0" y="138"/>
                    <a:pt x="92" y="276"/>
                  </a:cubicBezTo>
                  <a:cubicBezTo>
                    <a:pt x="4372" y="6138"/>
                    <a:pt x="8994" y="11753"/>
                    <a:pt x="14019" y="17026"/>
                  </a:cubicBezTo>
                  <a:cubicBezTo>
                    <a:pt x="14048" y="17054"/>
                    <a:pt x="14097" y="17066"/>
                    <a:pt x="14155" y="17066"/>
                  </a:cubicBezTo>
                  <a:cubicBezTo>
                    <a:pt x="14349" y="17066"/>
                    <a:pt x="14635" y="16928"/>
                    <a:pt x="14516" y="16809"/>
                  </a:cubicBezTo>
                  <a:cubicBezTo>
                    <a:pt x="9522" y="11536"/>
                    <a:pt x="4900" y="5952"/>
                    <a:pt x="619" y="58"/>
                  </a:cubicBezTo>
                  <a:cubicBezTo>
                    <a:pt x="595" y="18"/>
                    <a:pt x="539" y="1"/>
                    <a:pt x="4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3909;p60"/>
          <p:cNvGrpSpPr/>
          <p:nvPr/>
        </p:nvGrpSpPr>
        <p:grpSpPr>
          <a:xfrm>
            <a:off x="7082329" y="293655"/>
            <a:ext cx="742750" cy="680100"/>
            <a:chOff x="4160550" y="2976275"/>
            <a:chExt cx="742750" cy="680100"/>
          </a:xfrm>
        </p:grpSpPr>
        <p:sp>
          <p:nvSpPr>
            <p:cNvPr id="23" name="Google Shape;3910;p60"/>
            <p:cNvSpPr/>
            <p:nvPr/>
          </p:nvSpPr>
          <p:spPr>
            <a:xfrm>
              <a:off x="4217900" y="3011425"/>
              <a:ext cx="651425" cy="644950"/>
            </a:xfrm>
            <a:custGeom>
              <a:avLst/>
              <a:gdLst/>
              <a:ahLst/>
              <a:cxnLst/>
              <a:rect l="l" t="t" r="r" b="b"/>
              <a:pathLst>
                <a:path w="26057" h="25798" extrusionOk="0">
                  <a:moveTo>
                    <a:pt x="14021" y="1"/>
                  </a:moveTo>
                  <a:cubicBezTo>
                    <a:pt x="12095" y="1"/>
                    <a:pt x="10147" y="577"/>
                    <a:pt x="8499" y="1598"/>
                  </a:cubicBezTo>
                  <a:cubicBezTo>
                    <a:pt x="5615" y="3335"/>
                    <a:pt x="3567" y="6158"/>
                    <a:pt x="2172" y="9229"/>
                  </a:cubicBezTo>
                  <a:cubicBezTo>
                    <a:pt x="807" y="12268"/>
                    <a:pt x="0" y="15649"/>
                    <a:pt x="714" y="18907"/>
                  </a:cubicBezTo>
                  <a:cubicBezTo>
                    <a:pt x="1427" y="22164"/>
                    <a:pt x="3909" y="25141"/>
                    <a:pt x="7166" y="25731"/>
                  </a:cubicBezTo>
                  <a:cubicBezTo>
                    <a:pt x="7431" y="25776"/>
                    <a:pt x="7701" y="25797"/>
                    <a:pt x="7975" y="25797"/>
                  </a:cubicBezTo>
                  <a:cubicBezTo>
                    <a:pt x="11102" y="25797"/>
                    <a:pt x="14649" y="22982"/>
                    <a:pt x="14734" y="19930"/>
                  </a:cubicBezTo>
                  <a:cubicBezTo>
                    <a:pt x="14746" y="19930"/>
                    <a:pt x="14758" y="19930"/>
                    <a:pt x="14770" y="19930"/>
                  </a:cubicBezTo>
                  <a:cubicBezTo>
                    <a:pt x="16917" y="19930"/>
                    <a:pt x="17971" y="22696"/>
                    <a:pt x="19946" y="23559"/>
                  </a:cubicBezTo>
                  <a:cubicBezTo>
                    <a:pt x="20357" y="23736"/>
                    <a:pt x="20788" y="23816"/>
                    <a:pt x="21220" y="23816"/>
                  </a:cubicBezTo>
                  <a:cubicBezTo>
                    <a:pt x="22611" y="23816"/>
                    <a:pt x="24011" y="22982"/>
                    <a:pt x="24816" y="21822"/>
                  </a:cubicBezTo>
                  <a:cubicBezTo>
                    <a:pt x="25870" y="20271"/>
                    <a:pt x="26056" y="18286"/>
                    <a:pt x="25901" y="16425"/>
                  </a:cubicBezTo>
                  <a:cubicBezTo>
                    <a:pt x="25684" y="13695"/>
                    <a:pt x="24847" y="11059"/>
                    <a:pt x="23792" y="8515"/>
                  </a:cubicBezTo>
                  <a:cubicBezTo>
                    <a:pt x="22582" y="5537"/>
                    <a:pt x="20907" y="2466"/>
                    <a:pt x="18084" y="977"/>
                  </a:cubicBezTo>
                  <a:cubicBezTo>
                    <a:pt x="16826" y="309"/>
                    <a:pt x="15430" y="1"/>
                    <a:pt x="140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911;p60"/>
            <p:cNvSpPr/>
            <p:nvPr/>
          </p:nvSpPr>
          <p:spPr>
            <a:xfrm>
              <a:off x="4535850" y="2983900"/>
              <a:ext cx="61275" cy="545175"/>
            </a:xfrm>
            <a:custGeom>
              <a:avLst/>
              <a:gdLst/>
              <a:ahLst/>
              <a:cxnLst/>
              <a:rect l="l" t="t" r="r" b="b"/>
              <a:pathLst>
                <a:path w="2451" h="21807" extrusionOk="0">
                  <a:moveTo>
                    <a:pt x="0" y="0"/>
                  </a:moveTo>
                  <a:lnTo>
                    <a:pt x="1241" y="11849"/>
                  </a:lnTo>
                  <a:cubicBezTo>
                    <a:pt x="1582" y="15200"/>
                    <a:pt x="1923" y="18519"/>
                    <a:pt x="2451" y="21807"/>
                  </a:cubicBezTo>
                  <a:lnTo>
                    <a:pt x="0" y="0"/>
                  </a:lnTo>
                  <a:close/>
                </a:path>
              </a:pathLst>
            </a:custGeom>
            <a:solidFill>
              <a:srgbClr val="F09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912;p60"/>
            <p:cNvSpPr/>
            <p:nvPr/>
          </p:nvSpPr>
          <p:spPr>
            <a:xfrm>
              <a:off x="4528075" y="2981400"/>
              <a:ext cx="76575" cy="550525"/>
            </a:xfrm>
            <a:custGeom>
              <a:avLst/>
              <a:gdLst/>
              <a:ahLst/>
              <a:cxnLst/>
              <a:rect l="l" t="t" r="r" b="b"/>
              <a:pathLst>
                <a:path w="3063" h="22021" extrusionOk="0">
                  <a:moveTo>
                    <a:pt x="456" y="1"/>
                  </a:moveTo>
                  <a:cubicBezTo>
                    <a:pt x="294" y="1"/>
                    <a:pt x="1" y="81"/>
                    <a:pt x="1" y="193"/>
                  </a:cubicBezTo>
                  <a:cubicBezTo>
                    <a:pt x="776" y="7452"/>
                    <a:pt x="1366" y="14772"/>
                    <a:pt x="2482" y="21969"/>
                  </a:cubicBezTo>
                  <a:cubicBezTo>
                    <a:pt x="2482" y="22005"/>
                    <a:pt x="2533" y="22020"/>
                    <a:pt x="2604" y="22020"/>
                  </a:cubicBezTo>
                  <a:cubicBezTo>
                    <a:pt x="2774" y="22020"/>
                    <a:pt x="3063" y="21932"/>
                    <a:pt x="3041" y="21845"/>
                  </a:cubicBezTo>
                  <a:cubicBezTo>
                    <a:pt x="1924" y="14617"/>
                    <a:pt x="1335" y="7297"/>
                    <a:pt x="559" y="38"/>
                  </a:cubicBezTo>
                  <a:cubicBezTo>
                    <a:pt x="559" y="12"/>
                    <a:pt x="517" y="1"/>
                    <a:pt x="4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913;p60"/>
            <p:cNvSpPr/>
            <p:nvPr/>
          </p:nvSpPr>
          <p:spPr>
            <a:xfrm>
              <a:off x="4604850" y="3004050"/>
              <a:ext cx="65950" cy="525800"/>
            </a:xfrm>
            <a:custGeom>
              <a:avLst/>
              <a:gdLst/>
              <a:ahLst/>
              <a:cxnLst/>
              <a:rect l="l" t="t" r="r" b="b"/>
              <a:pathLst>
                <a:path w="2638" h="21032" extrusionOk="0">
                  <a:moveTo>
                    <a:pt x="1986" y="1"/>
                  </a:moveTo>
                  <a:lnTo>
                    <a:pt x="1" y="21032"/>
                  </a:lnTo>
                  <a:cubicBezTo>
                    <a:pt x="1986" y="14207"/>
                    <a:pt x="2637" y="7073"/>
                    <a:pt x="19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914;p60"/>
            <p:cNvSpPr/>
            <p:nvPr/>
          </p:nvSpPr>
          <p:spPr>
            <a:xfrm>
              <a:off x="4597275" y="2999450"/>
              <a:ext cx="79725" cy="534500"/>
            </a:xfrm>
            <a:custGeom>
              <a:avLst/>
              <a:gdLst/>
              <a:ahLst/>
              <a:cxnLst/>
              <a:rect l="l" t="t" r="r" b="b"/>
              <a:pathLst>
                <a:path w="3189" h="21380" extrusionOk="0">
                  <a:moveTo>
                    <a:pt x="2411" y="1"/>
                  </a:moveTo>
                  <a:cubicBezTo>
                    <a:pt x="2239" y="1"/>
                    <a:pt x="1989" y="103"/>
                    <a:pt x="2010" y="247"/>
                  </a:cubicBezTo>
                  <a:cubicBezTo>
                    <a:pt x="2630" y="7319"/>
                    <a:pt x="1948" y="14422"/>
                    <a:pt x="25" y="21278"/>
                  </a:cubicBezTo>
                  <a:cubicBezTo>
                    <a:pt x="1" y="21349"/>
                    <a:pt x="68" y="21379"/>
                    <a:pt x="163" y="21379"/>
                  </a:cubicBezTo>
                  <a:cubicBezTo>
                    <a:pt x="317" y="21379"/>
                    <a:pt x="545" y="21300"/>
                    <a:pt x="583" y="21185"/>
                  </a:cubicBezTo>
                  <a:cubicBezTo>
                    <a:pt x="2537" y="14329"/>
                    <a:pt x="3189" y="7195"/>
                    <a:pt x="2568" y="92"/>
                  </a:cubicBezTo>
                  <a:cubicBezTo>
                    <a:pt x="2568" y="28"/>
                    <a:pt x="2500" y="1"/>
                    <a:pt x="24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915;p60"/>
            <p:cNvSpPr/>
            <p:nvPr/>
          </p:nvSpPr>
          <p:spPr>
            <a:xfrm>
              <a:off x="4607950" y="3125025"/>
              <a:ext cx="199325" cy="399400"/>
            </a:xfrm>
            <a:custGeom>
              <a:avLst/>
              <a:gdLst/>
              <a:ahLst/>
              <a:cxnLst/>
              <a:rect l="l" t="t" r="r" b="b"/>
              <a:pathLst>
                <a:path w="7973" h="15976" extrusionOk="0">
                  <a:moveTo>
                    <a:pt x="7973" y="1"/>
                  </a:moveTo>
                  <a:lnTo>
                    <a:pt x="1" y="15976"/>
                  </a:lnTo>
                  <a:cubicBezTo>
                    <a:pt x="4220" y="11602"/>
                    <a:pt x="7011" y="6018"/>
                    <a:pt x="79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916;p60"/>
            <p:cNvSpPr/>
            <p:nvPr/>
          </p:nvSpPr>
          <p:spPr>
            <a:xfrm>
              <a:off x="4597625" y="3119725"/>
              <a:ext cx="216975" cy="410050"/>
            </a:xfrm>
            <a:custGeom>
              <a:avLst/>
              <a:gdLst/>
              <a:ahLst/>
              <a:cxnLst/>
              <a:rect l="l" t="t" r="r" b="b"/>
              <a:pathLst>
                <a:path w="8679" h="16402" extrusionOk="0">
                  <a:moveTo>
                    <a:pt x="8455" y="1"/>
                  </a:moveTo>
                  <a:cubicBezTo>
                    <a:pt x="8303" y="1"/>
                    <a:pt x="8124" y="89"/>
                    <a:pt x="8107" y="244"/>
                  </a:cubicBezTo>
                  <a:cubicBezTo>
                    <a:pt x="7083" y="6199"/>
                    <a:pt x="4322" y="11721"/>
                    <a:pt x="166" y="16125"/>
                  </a:cubicBezTo>
                  <a:cubicBezTo>
                    <a:pt x="0" y="16291"/>
                    <a:pt x="193" y="16401"/>
                    <a:pt x="386" y="16401"/>
                  </a:cubicBezTo>
                  <a:cubicBezTo>
                    <a:pt x="483" y="16401"/>
                    <a:pt x="579" y="16374"/>
                    <a:pt x="631" y="16312"/>
                  </a:cubicBezTo>
                  <a:lnTo>
                    <a:pt x="631" y="16281"/>
                  </a:lnTo>
                  <a:cubicBezTo>
                    <a:pt x="4850" y="11845"/>
                    <a:pt x="7641" y="6230"/>
                    <a:pt x="8665" y="182"/>
                  </a:cubicBezTo>
                  <a:cubicBezTo>
                    <a:pt x="8679" y="57"/>
                    <a:pt x="8576" y="1"/>
                    <a:pt x="84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917;p60"/>
            <p:cNvSpPr/>
            <p:nvPr/>
          </p:nvSpPr>
          <p:spPr>
            <a:xfrm>
              <a:off x="4613400" y="3311925"/>
              <a:ext cx="282300" cy="211725"/>
            </a:xfrm>
            <a:custGeom>
              <a:avLst/>
              <a:gdLst/>
              <a:ahLst/>
              <a:cxnLst/>
              <a:rect l="l" t="t" r="r" b="b"/>
              <a:pathLst>
                <a:path w="11292" h="8469" extrusionOk="0">
                  <a:moveTo>
                    <a:pt x="11291" y="0"/>
                  </a:moveTo>
                  <a:lnTo>
                    <a:pt x="0" y="8468"/>
                  </a:lnTo>
                  <a:cubicBezTo>
                    <a:pt x="2668" y="7755"/>
                    <a:pt x="5211" y="6607"/>
                    <a:pt x="7476" y="4994"/>
                  </a:cubicBezTo>
                  <a:cubicBezTo>
                    <a:pt x="9244" y="3785"/>
                    <a:pt x="10919" y="2141"/>
                    <a:pt x="11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918;p60"/>
            <p:cNvSpPr/>
            <p:nvPr/>
          </p:nvSpPr>
          <p:spPr>
            <a:xfrm>
              <a:off x="4604400" y="3308000"/>
              <a:ext cx="298900" cy="219950"/>
            </a:xfrm>
            <a:custGeom>
              <a:avLst/>
              <a:gdLst/>
              <a:ahLst/>
              <a:cxnLst/>
              <a:rect l="l" t="t" r="r" b="b"/>
              <a:pathLst>
                <a:path w="11956" h="8798" extrusionOk="0">
                  <a:moveTo>
                    <a:pt x="11772" y="1"/>
                  </a:moveTo>
                  <a:cubicBezTo>
                    <a:pt x="11619" y="1"/>
                    <a:pt x="11409" y="78"/>
                    <a:pt x="11372" y="188"/>
                  </a:cubicBezTo>
                  <a:cubicBezTo>
                    <a:pt x="10286" y="4841"/>
                    <a:pt x="4455" y="7323"/>
                    <a:pt x="298" y="8470"/>
                  </a:cubicBezTo>
                  <a:cubicBezTo>
                    <a:pt x="0" y="8552"/>
                    <a:pt x="33" y="8798"/>
                    <a:pt x="273" y="8798"/>
                  </a:cubicBezTo>
                  <a:cubicBezTo>
                    <a:pt x="308" y="8798"/>
                    <a:pt x="347" y="8792"/>
                    <a:pt x="391" y="8781"/>
                  </a:cubicBezTo>
                  <a:cubicBezTo>
                    <a:pt x="4734" y="7571"/>
                    <a:pt x="10783" y="4996"/>
                    <a:pt x="11930" y="126"/>
                  </a:cubicBezTo>
                  <a:cubicBezTo>
                    <a:pt x="11956" y="38"/>
                    <a:pt x="11877" y="1"/>
                    <a:pt x="117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919;p60"/>
            <p:cNvSpPr/>
            <p:nvPr/>
          </p:nvSpPr>
          <p:spPr>
            <a:xfrm>
              <a:off x="4473025" y="2980025"/>
              <a:ext cx="110925" cy="547500"/>
            </a:xfrm>
            <a:custGeom>
              <a:avLst/>
              <a:gdLst/>
              <a:ahLst/>
              <a:cxnLst/>
              <a:rect l="l" t="t" r="r" b="b"/>
              <a:pathLst>
                <a:path w="4437" h="21900" extrusionOk="0">
                  <a:moveTo>
                    <a:pt x="962" y="0"/>
                  </a:moveTo>
                  <a:cubicBezTo>
                    <a:pt x="497" y="993"/>
                    <a:pt x="280" y="2047"/>
                    <a:pt x="280" y="3133"/>
                  </a:cubicBezTo>
                  <a:cubicBezTo>
                    <a:pt x="1" y="9647"/>
                    <a:pt x="1427" y="16130"/>
                    <a:pt x="4436" y="21900"/>
                  </a:cubicBezTo>
                  <a:lnTo>
                    <a:pt x="9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920;p60"/>
            <p:cNvSpPr/>
            <p:nvPr/>
          </p:nvSpPr>
          <p:spPr>
            <a:xfrm>
              <a:off x="4455200" y="2976275"/>
              <a:ext cx="136800" cy="554750"/>
            </a:xfrm>
            <a:custGeom>
              <a:avLst/>
              <a:gdLst/>
              <a:ahLst/>
              <a:cxnLst/>
              <a:rect l="l" t="t" r="r" b="b"/>
              <a:pathLst>
                <a:path w="5472" h="22190" extrusionOk="0">
                  <a:moveTo>
                    <a:pt x="1801" y="0"/>
                  </a:moveTo>
                  <a:cubicBezTo>
                    <a:pt x="1652" y="0"/>
                    <a:pt x="1422" y="67"/>
                    <a:pt x="1365" y="181"/>
                  </a:cubicBezTo>
                  <a:cubicBezTo>
                    <a:pt x="0" y="3283"/>
                    <a:pt x="589" y="7688"/>
                    <a:pt x="1148" y="10945"/>
                  </a:cubicBezTo>
                  <a:cubicBezTo>
                    <a:pt x="1799" y="14853"/>
                    <a:pt x="3040" y="18606"/>
                    <a:pt x="4870" y="22112"/>
                  </a:cubicBezTo>
                  <a:cubicBezTo>
                    <a:pt x="4898" y="22167"/>
                    <a:pt x="4964" y="22190"/>
                    <a:pt x="5042" y="22190"/>
                  </a:cubicBezTo>
                  <a:cubicBezTo>
                    <a:pt x="5225" y="22190"/>
                    <a:pt x="5472" y="22065"/>
                    <a:pt x="5428" y="21957"/>
                  </a:cubicBezTo>
                  <a:cubicBezTo>
                    <a:pt x="3722" y="18668"/>
                    <a:pt x="2513" y="15132"/>
                    <a:pt x="1830" y="11503"/>
                  </a:cubicBezTo>
                  <a:cubicBezTo>
                    <a:pt x="1179" y="7998"/>
                    <a:pt x="465" y="3438"/>
                    <a:pt x="1923" y="88"/>
                  </a:cubicBezTo>
                  <a:cubicBezTo>
                    <a:pt x="1960" y="28"/>
                    <a:pt x="1897" y="0"/>
                    <a:pt x="18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921;p60"/>
            <p:cNvSpPr/>
            <p:nvPr/>
          </p:nvSpPr>
          <p:spPr>
            <a:xfrm>
              <a:off x="4329550" y="3075400"/>
              <a:ext cx="265250" cy="467625"/>
            </a:xfrm>
            <a:custGeom>
              <a:avLst/>
              <a:gdLst/>
              <a:ahLst/>
              <a:cxnLst/>
              <a:rect l="l" t="t" r="r" b="b"/>
              <a:pathLst>
                <a:path w="10610" h="18705" extrusionOk="0">
                  <a:moveTo>
                    <a:pt x="497" y="0"/>
                  </a:moveTo>
                  <a:cubicBezTo>
                    <a:pt x="1" y="1365"/>
                    <a:pt x="373" y="2885"/>
                    <a:pt x="776" y="4281"/>
                  </a:cubicBezTo>
                  <a:cubicBezTo>
                    <a:pt x="2514" y="9958"/>
                    <a:pt x="5553" y="15603"/>
                    <a:pt x="10610" y="18705"/>
                  </a:cubicBezTo>
                  <a:lnTo>
                    <a:pt x="4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922;p60"/>
            <p:cNvSpPr/>
            <p:nvPr/>
          </p:nvSpPr>
          <p:spPr>
            <a:xfrm>
              <a:off x="4311725" y="3072975"/>
              <a:ext cx="292025" cy="472900"/>
            </a:xfrm>
            <a:custGeom>
              <a:avLst/>
              <a:gdLst/>
              <a:ahLst/>
              <a:cxnLst/>
              <a:rect l="l" t="t" r="r" b="b"/>
              <a:pathLst>
                <a:path w="11681" h="18916" extrusionOk="0">
                  <a:moveTo>
                    <a:pt x="1349" y="0"/>
                  </a:moveTo>
                  <a:cubicBezTo>
                    <a:pt x="1196" y="0"/>
                    <a:pt x="970" y="61"/>
                    <a:pt x="931" y="159"/>
                  </a:cubicBezTo>
                  <a:cubicBezTo>
                    <a:pt x="1" y="3541"/>
                    <a:pt x="2265" y="7914"/>
                    <a:pt x="3816" y="10830"/>
                  </a:cubicBezTo>
                  <a:cubicBezTo>
                    <a:pt x="5584" y="14087"/>
                    <a:pt x="7941" y="16910"/>
                    <a:pt x="11074" y="18895"/>
                  </a:cubicBezTo>
                  <a:cubicBezTo>
                    <a:pt x="11099" y="18910"/>
                    <a:pt x="11130" y="18916"/>
                    <a:pt x="11167" y="18916"/>
                  </a:cubicBezTo>
                  <a:cubicBezTo>
                    <a:pt x="11361" y="18916"/>
                    <a:pt x="11680" y="18735"/>
                    <a:pt x="11602" y="18709"/>
                  </a:cubicBezTo>
                  <a:cubicBezTo>
                    <a:pt x="8531" y="16693"/>
                    <a:pt x="6049" y="13932"/>
                    <a:pt x="4374" y="10675"/>
                  </a:cubicBezTo>
                  <a:cubicBezTo>
                    <a:pt x="2823" y="7790"/>
                    <a:pt x="559" y="3385"/>
                    <a:pt x="1489" y="66"/>
                  </a:cubicBezTo>
                  <a:cubicBezTo>
                    <a:pt x="1501" y="21"/>
                    <a:pt x="1437" y="0"/>
                    <a:pt x="13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923;p60"/>
            <p:cNvSpPr/>
            <p:nvPr/>
          </p:nvSpPr>
          <p:spPr>
            <a:xfrm>
              <a:off x="4217125" y="3267725"/>
              <a:ext cx="366825" cy="277650"/>
            </a:xfrm>
            <a:custGeom>
              <a:avLst/>
              <a:gdLst/>
              <a:ahLst/>
              <a:cxnLst/>
              <a:rect l="l" t="t" r="r" b="b"/>
              <a:pathLst>
                <a:path w="14673" h="11106" extrusionOk="0">
                  <a:moveTo>
                    <a:pt x="0" y="0"/>
                  </a:moveTo>
                  <a:lnTo>
                    <a:pt x="0" y="0"/>
                  </a:lnTo>
                  <a:cubicBezTo>
                    <a:pt x="279" y="3071"/>
                    <a:pt x="2699" y="5522"/>
                    <a:pt x="5273" y="7228"/>
                  </a:cubicBezTo>
                  <a:cubicBezTo>
                    <a:pt x="8127" y="9120"/>
                    <a:pt x="11322" y="10423"/>
                    <a:pt x="14672" y="11105"/>
                  </a:cubicBez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924;p60"/>
            <p:cNvSpPr/>
            <p:nvPr/>
          </p:nvSpPr>
          <p:spPr>
            <a:xfrm>
              <a:off x="4208875" y="3262250"/>
              <a:ext cx="386000" cy="287950"/>
            </a:xfrm>
            <a:custGeom>
              <a:avLst/>
              <a:gdLst/>
              <a:ahLst/>
              <a:cxnLst/>
              <a:rect l="l" t="t" r="r" b="b"/>
              <a:pathLst>
                <a:path w="15440" h="11518" extrusionOk="0">
                  <a:moveTo>
                    <a:pt x="395" y="0"/>
                  </a:moveTo>
                  <a:cubicBezTo>
                    <a:pt x="224" y="0"/>
                    <a:pt x="0" y="122"/>
                    <a:pt x="20" y="281"/>
                  </a:cubicBezTo>
                  <a:cubicBezTo>
                    <a:pt x="951" y="6919"/>
                    <a:pt x="9202" y="10300"/>
                    <a:pt x="14909" y="11510"/>
                  </a:cubicBezTo>
                  <a:cubicBezTo>
                    <a:pt x="14931" y="11515"/>
                    <a:pt x="14952" y="11517"/>
                    <a:pt x="14973" y="11517"/>
                  </a:cubicBezTo>
                  <a:cubicBezTo>
                    <a:pt x="15227" y="11517"/>
                    <a:pt x="15439" y="11193"/>
                    <a:pt x="15095" y="11107"/>
                  </a:cubicBezTo>
                  <a:cubicBezTo>
                    <a:pt x="9543" y="9959"/>
                    <a:pt x="1478" y="6578"/>
                    <a:pt x="578" y="126"/>
                  </a:cubicBezTo>
                  <a:cubicBezTo>
                    <a:pt x="567" y="38"/>
                    <a:pt x="489" y="0"/>
                    <a:pt x="3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925;p60"/>
            <p:cNvSpPr/>
            <p:nvPr/>
          </p:nvSpPr>
          <p:spPr>
            <a:xfrm>
              <a:off x="4169800" y="3449175"/>
              <a:ext cx="428875" cy="113100"/>
            </a:xfrm>
            <a:custGeom>
              <a:avLst/>
              <a:gdLst/>
              <a:ahLst/>
              <a:cxnLst/>
              <a:rect l="l" t="t" r="r" b="b"/>
              <a:pathLst>
                <a:path w="17155" h="4524" extrusionOk="0">
                  <a:moveTo>
                    <a:pt x="1" y="1"/>
                  </a:moveTo>
                  <a:lnTo>
                    <a:pt x="1" y="1"/>
                  </a:lnTo>
                  <a:cubicBezTo>
                    <a:pt x="3194" y="2958"/>
                    <a:pt x="7335" y="4524"/>
                    <a:pt x="11544" y="4524"/>
                  </a:cubicBezTo>
                  <a:cubicBezTo>
                    <a:pt x="13427" y="4524"/>
                    <a:pt x="15323" y="4210"/>
                    <a:pt x="17155" y="3568"/>
                  </a:cubicBez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26;p60"/>
            <p:cNvSpPr/>
            <p:nvPr/>
          </p:nvSpPr>
          <p:spPr>
            <a:xfrm>
              <a:off x="4160550" y="3445150"/>
              <a:ext cx="448775" cy="119950"/>
            </a:xfrm>
            <a:custGeom>
              <a:avLst/>
              <a:gdLst/>
              <a:ahLst/>
              <a:cxnLst/>
              <a:rect l="l" t="t" r="r" b="b"/>
              <a:pathLst>
                <a:path w="17951" h="4798" extrusionOk="0">
                  <a:moveTo>
                    <a:pt x="498" y="1"/>
                  </a:moveTo>
                  <a:cubicBezTo>
                    <a:pt x="304" y="1"/>
                    <a:pt x="0" y="157"/>
                    <a:pt x="123" y="255"/>
                  </a:cubicBezTo>
                  <a:cubicBezTo>
                    <a:pt x="3393" y="3226"/>
                    <a:pt x="7592" y="4798"/>
                    <a:pt x="11875" y="4798"/>
                  </a:cubicBezTo>
                  <a:cubicBezTo>
                    <a:pt x="13808" y="4798"/>
                    <a:pt x="15758" y="4478"/>
                    <a:pt x="17649" y="3822"/>
                  </a:cubicBezTo>
                  <a:cubicBezTo>
                    <a:pt x="17951" y="3721"/>
                    <a:pt x="17783" y="3580"/>
                    <a:pt x="17560" y="3580"/>
                  </a:cubicBezTo>
                  <a:cubicBezTo>
                    <a:pt x="17508" y="3580"/>
                    <a:pt x="17453" y="3587"/>
                    <a:pt x="17401" y="3605"/>
                  </a:cubicBezTo>
                  <a:cubicBezTo>
                    <a:pt x="15651" y="4194"/>
                    <a:pt x="13842" y="4482"/>
                    <a:pt x="12045" y="4482"/>
                  </a:cubicBezTo>
                  <a:cubicBezTo>
                    <a:pt x="7883" y="4482"/>
                    <a:pt x="3782" y="2940"/>
                    <a:pt x="619" y="38"/>
                  </a:cubicBezTo>
                  <a:cubicBezTo>
                    <a:pt x="593" y="12"/>
                    <a:pt x="549" y="1"/>
                    <a:pt x="4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4107;p60"/>
          <p:cNvGrpSpPr/>
          <p:nvPr/>
        </p:nvGrpSpPr>
        <p:grpSpPr>
          <a:xfrm>
            <a:off x="245625" y="0"/>
            <a:ext cx="1468575" cy="678325"/>
            <a:chOff x="2491100" y="4441600"/>
            <a:chExt cx="1468575" cy="678325"/>
          </a:xfrm>
        </p:grpSpPr>
        <p:sp>
          <p:nvSpPr>
            <p:cNvPr id="77" name="Google Shape;4108;p60"/>
            <p:cNvSpPr/>
            <p:nvPr/>
          </p:nvSpPr>
          <p:spPr>
            <a:xfrm>
              <a:off x="2552925" y="4441600"/>
              <a:ext cx="1406750" cy="638925"/>
            </a:xfrm>
            <a:custGeom>
              <a:avLst/>
              <a:gdLst/>
              <a:ahLst/>
              <a:cxnLst/>
              <a:rect l="l" t="t" r="r" b="b"/>
              <a:pathLst>
                <a:path w="56270" h="25557" extrusionOk="0">
                  <a:moveTo>
                    <a:pt x="27524" y="759"/>
                  </a:moveTo>
                  <a:cubicBezTo>
                    <a:pt x="27705" y="759"/>
                    <a:pt x="27889" y="777"/>
                    <a:pt x="28073" y="815"/>
                  </a:cubicBezTo>
                  <a:cubicBezTo>
                    <a:pt x="28632" y="939"/>
                    <a:pt x="29469" y="1714"/>
                    <a:pt x="29903" y="2149"/>
                  </a:cubicBezTo>
                  <a:cubicBezTo>
                    <a:pt x="33284" y="5530"/>
                    <a:pt x="34525" y="11330"/>
                    <a:pt x="34525" y="15952"/>
                  </a:cubicBezTo>
                  <a:cubicBezTo>
                    <a:pt x="34525" y="16058"/>
                    <a:pt x="34622" y="16099"/>
                    <a:pt x="34757" y="16099"/>
                  </a:cubicBezTo>
                  <a:cubicBezTo>
                    <a:pt x="35057" y="16099"/>
                    <a:pt x="35547" y="15904"/>
                    <a:pt x="35611" y="15797"/>
                  </a:cubicBezTo>
                  <a:lnTo>
                    <a:pt x="38961" y="10524"/>
                  </a:lnTo>
                  <a:cubicBezTo>
                    <a:pt x="39488" y="9686"/>
                    <a:pt x="39985" y="8787"/>
                    <a:pt x="40574" y="8011"/>
                  </a:cubicBezTo>
                  <a:cubicBezTo>
                    <a:pt x="40884" y="7608"/>
                    <a:pt x="41287" y="6988"/>
                    <a:pt x="41691" y="6770"/>
                  </a:cubicBezTo>
                  <a:lnTo>
                    <a:pt x="44575" y="6460"/>
                  </a:lnTo>
                  <a:cubicBezTo>
                    <a:pt x="44824" y="6646"/>
                    <a:pt x="45041" y="6894"/>
                    <a:pt x="45196" y="7205"/>
                  </a:cubicBezTo>
                  <a:cubicBezTo>
                    <a:pt x="47367" y="10555"/>
                    <a:pt x="43490" y="16417"/>
                    <a:pt x="41505" y="19054"/>
                  </a:cubicBezTo>
                  <a:cubicBezTo>
                    <a:pt x="41411" y="19209"/>
                    <a:pt x="41536" y="19271"/>
                    <a:pt x="41691" y="19302"/>
                  </a:cubicBezTo>
                  <a:cubicBezTo>
                    <a:pt x="42056" y="19393"/>
                    <a:pt x="42405" y="19434"/>
                    <a:pt x="42745" y="19434"/>
                  </a:cubicBezTo>
                  <a:cubicBezTo>
                    <a:pt x="44021" y="19434"/>
                    <a:pt x="45149" y="18860"/>
                    <a:pt x="46375" y="18247"/>
                  </a:cubicBezTo>
                  <a:cubicBezTo>
                    <a:pt x="47624" y="17623"/>
                    <a:pt x="49080" y="17068"/>
                    <a:pt x="50505" y="17068"/>
                  </a:cubicBezTo>
                  <a:cubicBezTo>
                    <a:pt x="51416" y="17068"/>
                    <a:pt x="52314" y="17295"/>
                    <a:pt x="53137" y="17875"/>
                  </a:cubicBezTo>
                  <a:cubicBezTo>
                    <a:pt x="54129" y="18558"/>
                    <a:pt x="54812" y="19643"/>
                    <a:pt x="54998" y="20853"/>
                  </a:cubicBezTo>
                  <a:cubicBezTo>
                    <a:pt x="55339" y="24451"/>
                    <a:pt x="50996" y="24824"/>
                    <a:pt x="48453" y="24855"/>
                  </a:cubicBezTo>
                  <a:cubicBezTo>
                    <a:pt x="45351" y="24886"/>
                    <a:pt x="42280" y="24886"/>
                    <a:pt x="39178" y="24886"/>
                  </a:cubicBezTo>
                  <a:cubicBezTo>
                    <a:pt x="27276" y="24886"/>
                    <a:pt x="15375" y="24650"/>
                    <a:pt x="3473" y="24151"/>
                  </a:cubicBezTo>
                  <a:lnTo>
                    <a:pt x="3473" y="24151"/>
                  </a:lnTo>
                  <a:cubicBezTo>
                    <a:pt x="3673" y="23984"/>
                    <a:pt x="3726" y="23783"/>
                    <a:pt x="3391" y="23783"/>
                  </a:cubicBezTo>
                  <a:cubicBezTo>
                    <a:pt x="3337" y="23783"/>
                    <a:pt x="3272" y="23788"/>
                    <a:pt x="3196" y="23800"/>
                  </a:cubicBezTo>
                  <a:cubicBezTo>
                    <a:pt x="3110" y="23813"/>
                    <a:pt x="3028" y="23820"/>
                    <a:pt x="2950" y="23820"/>
                  </a:cubicBezTo>
                  <a:cubicBezTo>
                    <a:pt x="1579" y="23820"/>
                    <a:pt x="1296" y="21854"/>
                    <a:pt x="1707" y="20915"/>
                  </a:cubicBezTo>
                  <a:cubicBezTo>
                    <a:pt x="2265" y="19674"/>
                    <a:pt x="3599" y="19054"/>
                    <a:pt x="4809" y="18589"/>
                  </a:cubicBezTo>
                  <a:cubicBezTo>
                    <a:pt x="6853" y="17804"/>
                    <a:pt x="9006" y="17384"/>
                    <a:pt x="11171" y="17384"/>
                  </a:cubicBezTo>
                  <a:cubicBezTo>
                    <a:pt x="11832" y="17384"/>
                    <a:pt x="12493" y="17423"/>
                    <a:pt x="13153" y="17503"/>
                  </a:cubicBezTo>
                  <a:cubicBezTo>
                    <a:pt x="13308" y="17503"/>
                    <a:pt x="14301" y="17317"/>
                    <a:pt x="14021" y="17007"/>
                  </a:cubicBezTo>
                  <a:cubicBezTo>
                    <a:pt x="12719" y="15611"/>
                    <a:pt x="11230" y="14091"/>
                    <a:pt x="10826" y="12137"/>
                  </a:cubicBezTo>
                  <a:cubicBezTo>
                    <a:pt x="10671" y="11361"/>
                    <a:pt x="10702" y="10555"/>
                    <a:pt x="10919" y="9810"/>
                  </a:cubicBezTo>
                  <a:cubicBezTo>
                    <a:pt x="11365" y="8369"/>
                    <a:pt x="12674" y="7835"/>
                    <a:pt x="14098" y="7835"/>
                  </a:cubicBezTo>
                  <a:cubicBezTo>
                    <a:pt x="14360" y="7835"/>
                    <a:pt x="14625" y="7853"/>
                    <a:pt x="14890" y="7887"/>
                  </a:cubicBezTo>
                  <a:cubicBezTo>
                    <a:pt x="18519" y="8321"/>
                    <a:pt x="21745" y="11206"/>
                    <a:pt x="23420" y="14308"/>
                  </a:cubicBezTo>
                  <a:cubicBezTo>
                    <a:pt x="23469" y="14406"/>
                    <a:pt x="23603" y="14449"/>
                    <a:pt x="23761" y="14449"/>
                  </a:cubicBezTo>
                  <a:cubicBezTo>
                    <a:pt x="24102" y="14449"/>
                    <a:pt x="24558" y="14252"/>
                    <a:pt x="24537" y="13998"/>
                  </a:cubicBezTo>
                  <a:cubicBezTo>
                    <a:pt x="24382" y="11113"/>
                    <a:pt x="24413" y="8228"/>
                    <a:pt x="24630" y="5344"/>
                  </a:cubicBezTo>
                  <a:cubicBezTo>
                    <a:pt x="24661" y="4320"/>
                    <a:pt x="24847" y="3265"/>
                    <a:pt x="25157" y="2304"/>
                  </a:cubicBezTo>
                  <a:cubicBezTo>
                    <a:pt x="25578" y="1330"/>
                    <a:pt x="26512" y="759"/>
                    <a:pt x="27524" y="759"/>
                  </a:cubicBezTo>
                  <a:close/>
                  <a:moveTo>
                    <a:pt x="27458" y="1"/>
                  </a:moveTo>
                  <a:cubicBezTo>
                    <a:pt x="25570" y="1"/>
                    <a:pt x="24239" y="1388"/>
                    <a:pt x="23793" y="3203"/>
                  </a:cubicBezTo>
                  <a:cubicBezTo>
                    <a:pt x="23122" y="6010"/>
                    <a:pt x="23167" y="9174"/>
                    <a:pt x="23307" y="12139"/>
                  </a:cubicBezTo>
                  <a:lnTo>
                    <a:pt x="23307" y="12139"/>
                  </a:lnTo>
                  <a:cubicBezTo>
                    <a:pt x="21159" y="9407"/>
                    <a:pt x="17743" y="7095"/>
                    <a:pt x="14290" y="7095"/>
                  </a:cubicBezTo>
                  <a:cubicBezTo>
                    <a:pt x="13807" y="7095"/>
                    <a:pt x="13324" y="7140"/>
                    <a:pt x="12843" y="7236"/>
                  </a:cubicBezTo>
                  <a:cubicBezTo>
                    <a:pt x="11137" y="7546"/>
                    <a:pt x="9834" y="8942"/>
                    <a:pt x="9648" y="10679"/>
                  </a:cubicBezTo>
                  <a:cubicBezTo>
                    <a:pt x="9285" y="13103"/>
                    <a:pt x="10851" y="15127"/>
                    <a:pt x="12432" y="16840"/>
                  </a:cubicBezTo>
                  <a:lnTo>
                    <a:pt x="12432" y="16840"/>
                  </a:lnTo>
                  <a:cubicBezTo>
                    <a:pt x="12095" y="16826"/>
                    <a:pt x="11753" y="16818"/>
                    <a:pt x="11410" y="16818"/>
                  </a:cubicBezTo>
                  <a:cubicBezTo>
                    <a:pt x="8166" y="16818"/>
                    <a:pt x="4711" y="17505"/>
                    <a:pt x="2141" y="19333"/>
                  </a:cubicBezTo>
                  <a:cubicBezTo>
                    <a:pt x="1055" y="20109"/>
                    <a:pt x="1" y="21287"/>
                    <a:pt x="404" y="22714"/>
                  </a:cubicBezTo>
                  <a:cubicBezTo>
                    <a:pt x="659" y="23586"/>
                    <a:pt x="1221" y="24123"/>
                    <a:pt x="1949" y="24314"/>
                  </a:cubicBezTo>
                  <a:lnTo>
                    <a:pt x="1949" y="24314"/>
                  </a:lnTo>
                  <a:cubicBezTo>
                    <a:pt x="1716" y="24466"/>
                    <a:pt x="1617" y="24650"/>
                    <a:pt x="2048" y="24668"/>
                  </a:cubicBezTo>
                  <a:lnTo>
                    <a:pt x="2079" y="24699"/>
                  </a:lnTo>
                  <a:cubicBezTo>
                    <a:pt x="10826" y="25072"/>
                    <a:pt x="19574" y="25289"/>
                    <a:pt x="28321" y="25413"/>
                  </a:cubicBezTo>
                  <a:cubicBezTo>
                    <a:pt x="32695" y="25444"/>
                    <a:pt x="37069" y="25475"/>
                    <a:pt x="41443" y="25475"/>
                  </a:cubicBezTo>
                  <a:cubicBezTo>
                    <a:pt x="43080" y="25475"/>
                    <a:pt x="44785" y="25557"/>
                    <a:pt x="46484" y="25557"/>
                  </a:cubicBezTo>
                  <a:cubicBezTo>
                    <a:pt x="48260" y="25557"/>
                    <a:pt x="50029" y="25467"/>
                    <a:pt x="51710" y="25103"/>
                  </a:cubicBezTo>
                  <a:cubicBezTo>
                    <a:pt x="53726" y="24668"/>
                    <a:pt x="56022" y="23490"/>
                    <a:pt x="56146" y="21163"/>
                  </a:cubicBezTo>
                  <a:cubicBezTo>
                    <a:pt x="56270" y="18434"/>
                    <a:pt x="53695" y="16634"/>
                    <a:pt x="51245" y="16510"/>
                  </a:cubicBezTo>
                  <a:cubicBezTo>
                    <a:pt x="51092" y="16501"/>
                    <a:pt x="50940" y="16497"/>
                    <a:pt x="50788" y="16497"/>
                  </a:cubicBezTo>
                  <a:cubicBezTo>
                    <a:pt x="49887" y="16497"/>
                    <a:pt x="48992" y="16653"/>
                    <a:pt x="48143" y="16945"/>
                  </a:cubicBezTo>
                  <a:cubicBezTo>
                    <a:pt x="47491" y="17131"/>
                    <a:pt x="46840" y="17410"/>
                    <a:pt x="46250" y="17720"/>
                  </a:cubicBezTo>
                  <a:cubicBezTo>
                    <a:pt x="45878" y="17937"/>
                    <a:pt x="45506" y="18123"/>
                    <a:pt x="45134" y="18279"/>
                  </a:cubicBezTo>
                  <a:lnTo>
                    <a:pt x="42962" y="18496"/>
                  </a:lnTo>
                  <a:cubicBezTo>
                    <a:pt x="43149" y="18216"/>
                    <a:pt x="43366" y="17937"/>
                    <a:pt x="43521" y="17658"/>
                  </a:cubicBezTo>
                  <a:cubicBezTo>
                    <a:pt x="45196" y="15146"/>
                    <a:pt x="47553" y="11175"/>
                    <a:pt x="46809" y="8042"/>
                  </a:cubicBezTo>
                  <a:cubicBezTo>
                    <a:pt x="46411" y="6347"/>
                    <a:pt x="45124" y="5471"/>
                    <a:pt x="43690" y="5471"/>
                  </a:cubicBezTo>
                  <a:cubicBezTo>
                    <a:pt x="42999" y="5471"/>
                    <a:pt x="42274" y="5674"/>
                    <a:pt x="41598" y="6088"/>
                  </a:cubicBezTo>
                  <a:cubicBezTo>
                    <a:pt x="40233" y="6894"/>
                    <a:pt x="39364" y="8290"/>
                    <a:pt x="38496" y="9593"/>
                  </a:cubicBezTo>
                  <a:cubicBezTo>
                    <a:pt x="37537" y="11123"/>
                    <a:pt x="36578" y="12652"/>
                    <a:pt x="35607" y="14169"/>
                  </a:cubicBezTo>
                  <a:lnTo>
                    <a:pt x="35607" y="14169"/>
                  </a:lnTo>
                  <a:cubicBezTo>
                    <a:pt x="35431" y="11051"/>
                    <a:pt x="34617" y="8004"/>
                    <a:pt x="33222" y="5188"/>
                  </a:cubicBezTo>
                  <a:cubicBezTo>
                    <a:pt x="32137" y="3017"/>
                    <a:pt x="30431" y="194"/>
                    <a:pt x="27701" y="8"/>
                  </a:cubicBezTo>
                  <a:cubicBezTo>
                    <a:pt x="27619" y="3"/>
                    <a:pt x="27538" y="1"/>
                    <a:pt x="274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109;p60"/>
            <p:cNvSpPr/>
            <p:nvPr/>
          </p:nvSpPr>
          <p:spPr>
            <a:xfrm>
              <a:off x="2491100" y="4497525"/>
              <a:ext cx="1387925" cy="622400"/>
            </a:xfrm>
            <a:custGeom>
              <a:avLst/>
              <a:gdLst/>
              <a:ahLst/>
              <a:cxnLst/>
              <a:rect l="l" t="t" r="r" b="b"/>
              <a:pathLst>
                <a:path w="55517" h="24896" extrusionOk="0">
                  <a:moveTo>
                    <a:pt x="26613" y="1"/>
                  </a:moveTo>
                  <a:cubicBezTo>
                    <a:pt x="26179" y="1"/>
                    <a:pt x="25749" y="106"/>
                    <a:pt x="25335" y="346"/>
                  </a:cubicBezTo>
                  <a:cubicBezTo>
                    <a:pt x="24001" y="1121"/>
                    <a:pt x="23660" y="2858"/>
                    <a:pt x="23536" y="4409"/>
                  </a:cubicBezTo>
                  <a:cubicBezTo>
                    <a:pt x="23257" y="7573"/>
                    <a:pt x="23195" y="10706"/>
                    <a:pt x="23381" y="13870"/>
                  </a:cubicBezTo>
                  <a:cubicBezTo>
                    <a:pt x="21489" y="10303"/>
                    <a:pt x="18045" y="7821"/>
                    <a:pt x="14075" y="7232"/>
                  </a:cubicBezTo>
                  <a:cubicBezTo>
                    <a:pt x="13753" y="7161"/>
                    <a:pt x="13436" y="7126"/>
                    <a:pt x="13121" y="7126"/>
                  </a:cubicBezTo>
                  <a:cubicBezTo>
                    <a:pt x="12618" y="7126"/>
                    <a:pt x="12121" y="7215"/>
                    <a:pt x="11624" y="7387"/>
                  </a:cubicBezTo>
                  <a:cubicBezTo>
                    <a:pt x="9856" y="8070"/>
                    <a:pt x="9205" y="10396"/>
                    <a:pt x="9701" y="12226"/>
                  </a:cubicBezTo>
                  <a:cubicBezTo>
                    <a:pt x="10197" y="14056"/>
                    <a:pt x="11562" y="15514"/>
                    <a:pt x="12865" y="16910"/>
                  </a:cubicBezTo>
                  <a:cubicBezTo>
                    <a:pt x="12165" y="16830"/>
                    <a:pt x="11462" y="16790"/>
                    <a:pt x="10762" y="16790"/>
                  </a:cubicBezTo>
                  <a:cubicBezTo>
                    <a:pt x="8208" y="16790"/>
                    <a:pt x="5680" y="17321"/>
                    <a:pt x="3342" y="18368"/>
                  </a:cubicBezTo>
                  <a:cubicBezTo>
                    <a:pt x="2039" y="18926"/>
                    <a:pt x="737" y="19764"/>
                    <a:pt x="333" y="21129"/>
                  </a:cubicBezTo>
                  <a:cubicBezTo>
                    <a:pt x="0" y="22322"/>
                    <a:pt x="934" y="23863"/>
                    <a:pt x="2089" y="23863"/>
                  </a:cubicBezTo>
                  <a:cubicBezTo>
                    <a:pt x="2225" y="23863"/>
                    <a:pt x="2364" y="23842"/>
                    <a:pt x="2505" y="23796"/>
                  </a:cubicBezTo>
                  <a:lnTo>
                    <a:pt x="2505" y="23796"/>
                  </a:lnTo>
                  <a:lnTo>
                    <a:pt x="1667" y="24106"/>
                  </a:lnTo>
                  <a:cubicBezTo>
                    <a:pt x="14119" y="24633"/>
                    <a:pt x="26591" y="24896"/>
                    <a:pt x="39067" y="24896"/>
                  </a:cubicBezTo>
                  <a:cubicBezTo>
                    <a:pt x="42038" y="24896"/>
                    <a:pt x="45008" y="24881"/>
                    <a:pt x="47979" y="24851"/>
                  </a:cubicBezTo>
                  <a:cubicBezTo>
                    <a:pt x="50585" y="24820"/>
                    <a:pt x="53811" y="24386"/>
                    <a:pt x="54741" y="21966"/>
                  </a:cubicBezTo>
                  <a:cubicBezTo>
                    <a:pt x="55517" y="19981"/>
                    <a:pt x="54090" y="17623"/>
                    <a:pt x="52105" y="16848"/>
                  </a:cubicBezTo>
                  <a:cubicBezTo>
                    <a:pt x="51439" y="16599"/>
                    <a:pt x="50739" y="16488"/>
                    <a:pt x="50032" y="16488"/>
                  </a:cubicBezTo>
                  <a:cubicBezTo>
                    <a:pt x="48630" y="16488"/>
                    <a:pt x="47200" y="16922"/>
                    <a:pt x="45963" y="17561"/>
                  </a:cubicBezTo>
                  <a:cubicBezTo>
                    <a:pt x="44796" y="18157"/>
                    <a:pt x="43551" y="18931"/>
                    <a:pt x="42321" y="18931"/>
                  </a:cubicBezTo>
                  <a:cubicBezTo>
                    <a:pt x="42013" y="18931"/>
                    <a:pt x="41707" y="18883"/>
                    <a:pt x="41403" y="18771"/>
                  </a:cubicBezTo>
                  <a:cubicBezTo>
                    <a:pt x="43047" y="16600"/>
                    <a:pt x="44319" y="14211"/>
                    <a:pt x="45187" y="11637"/>
                  </a:cubicBezTo>
                  <a:cubicBezTo>
                    <a:pt x="45560" y="10520"/>
                    <a:pt x="45870" y="9310"/>
                    <a:pt x="45684" y="8163"/>
                  </a:cubicBezTo>
                  <a:cubicBezTo>
                    <a:pt x="45497" y="6984"/>
                    <a:pt x="44722" y="5836"/>
                    <a:pt x="43574" y="5526"/>
                  </a:cubicBezTo>
                  <a:cubicBezTo>
                    <a:pt x="43341" y="5461"/>
                    <a:pt x="43112" y="5430"/>
                    <a:pt x="42888" y="5430"/>
                  </a:cubicBezTo>
                  <a:cubicBezTo>
                    <a:pt x="41197" y="5430"/>
                    <a:pt x="39756" y="7157"/>
                    <a:pt x="38797" y="8690"/>
                  </a:cubicBezTo>
                  <a:lnTo>
                    <a:pt x="34486" y="15514"/>
                  </a:lnTo>
                  <a:cubicBezTo>
                    <a:pt x="34517" y="11109"/>
                    <a:pt x="33307" y="6767"/>
                    <a:pt x="30918" y="3044"/>
                  </a:cubicBezTo>
                  <a:cubicBezTo>
                    <a:pt x="29936" y="1523"/>
                    <a:pt x="28255" y="1"/>
                    <a:pt x="266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110;p60"/>
            <p:cNvSpPr/>
            <p:nvPr/>
          </p:nvSpPr>
          <p:spPr>
            <a:xfrm>
              <a:off x="2622725" y="4993925"/>
              <a:ext cx="33375" cy="10900"/>
            </a:xfrm>
            <a:custGeom>
              <a:avLst/>
              <a:gdLst/>
              <a:ahLst/>
              <a:cxnLst/>
              <a:rect l="l" t="t" r="r" b="b"/>
              <a:pathLst>
                <a:path w="1335" h="436" extrusionOk="0">
                  <a:moveTo>
                    <a:pt x="931" y="1"/>
                  </a:moveTo>
                  <a:cubicBezTo>
                    <a:pt x="652" y="32"/>
                    <a:pt x="404" y="94"/>
                    <a:pt x="156" y="218"/>
                  </a:cubicBezTo>
                  <a:cubicBezTo>
                    <a:pt x="124" y="249"/>
                    <a:pt x="0" y="311"/>
                    <a:pt x="31" y="373"/>
                  </a:cubicBezTo>
                  <a:cubicBezTo>
                    <a:pt x="31" y="435"/>
                    <a:pt x="187" y="435"/>
                    <a:pt x="218" y="435"/>
                  </a:cubicBezTo>
                  <a:lnTo>
                    <a:pt x="404" y="435"/>
                  </a:lnTo>
                  <a:cubicBezTo>
                    <a:pt x="652" y="435"/>
                    <a:pt x="931" y="342"/>
                    <a:pt x="1179" y="218"/>
                  </a:cubicBezTo>
                  <a:cubicBezTo>
                    <a:pt x="1241" y="187"/>
                    <a:pt x="1334" y="125"/>
                    <a:pt x="1334" y="63"/>
                  </a:cubicBezTo>
                  <a:cubicBezTo>
                    <a:pt x="1303" y="1"/>
                    <a:pt x="1179" y="1"/>
                    <a:pt x="11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111;p60"/>
            <p:cNvSpPr/>
            <p:nvPr/>
          </p:nvSpPr>
          <p:spPr>
            <a:xfrm>
              <a:off x="2685850" y="4978700"/>
              <a:ext cx="43975" cy="13950"/>
            </a:xfrm>
            <a:custGeom>
              <a:avLst/>
              <a:gdLst/>
              <a:ahLst/>
              <a:cxnLst/>
              <a:rect l="l" t="t" r="r" b="b"/>
              <a:pathLst>
                <a:path w="1759" h="558" extrusionOk="0">
                  <a:moveTo>
                    <a:pt x="1529" y="1"/>
                  </a:moveTo>
                  <a:cubicBezTo>
                    <a:pt x="1427" y="1"/>
                    <a:pt x="1319" y="21"/>
                    <a:pt x="1291" y="21"/>
                  </a:cubicBezTo>
                  <a:lnTo>
                    <a:pt x="701" y="114"/>
                  </a:lnTo>
                  <a:cubicBezTo>
                    <a:pt x="546" y="145"/>
                    <a:pt x="391" y="207"/>
                    <a:pt x="267" y="269"/>
                  </a:cubicBezTo>
                  <a:cubicBezTo>
                    <a:pt x="205" y="269"/>
                    <a:pt x="50" y="362"/>
                    <a:pt x="19" y="424"/>
                  </a:cubicBezTo>
                  <a:cubicBezTo>
                    <a:pt x="0" y="535"/>
                    <a:pt x="138" y="558"/>
                    <a:pt x="271" y="558"/>
                  </a:cubicBezTo>
                  <a:cubicBezTo>
                    <a:pt x="360" y="558"/>
                    <a:pt x="447" y="548"/>
                    <a:pt x="484" y="548"/>
                  </a:cubicBezTo>
                  <a:lnTo>
                    <a:pt x="1074" y="424"/>
                  </a:lnTo>
                  <a:cubicBezTo>
                    <a:pt x="1229" y="424"/>
                    <a:pt x="1353" y="362"/>
                    <a:pt x="1508" y="300"/>
                  </a:cubicBezTo>
                  <a:cubicBezTo>
                    <a:pt x="1539" y="269"/>
                    <a:pt x="1694" y="207"/>
                    <a:pt x="1725" y="145"/>
                  </a:cubicBezTo>
                  <a:cubicBezTo>
                    <a:pt x="1758" y="28"/>
                    <a:pt x="1648" y="1"/>
                    <a:pt x="15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112;p60"/>
            <p:cNvSpPr/>
            <p:nvPr/>
          </p:nvSpPr>
          <p:spPr>
            <a:xfrm>
              <a:off x="2698725" y="5031150"/>
              <a:ext cx="38025" cy="14875"/>
            </a:xfrm>
            <a:custGeom>
              <a:avLst/>
              <a:gdLst/>
              <a:ahLst/>
              <a:cxnLst/>
              <a:rect l="l" t="t" r="r" b="b"/>
              <a:pathLst>
                <a:path w="1521" h="595" extrusionOk="0">
                  <a:moveTo>
                    <a:pt x="900" y="1"/>
                  </a:moveTo>
                  <a:cubicBezTo>
                    <a:pt x="590" y="1"/>
                    <a:pt x="342" y="94"/>
                    <a:pt x="155" y="311"/>
                  </a:cubicBezTo>
                  <a:cubicBezTo>
                    <a:pt x="0" y="528"/>
                    <a:pt x="279" y="590"/>
                    <a:pt x="435" y="590"/>
                  </a:cubicBezTo>
                  <a:lnTo>
                    <a:pt x="621" y="590"/>
                  </a:lnTo>
                  <a:cubicBezTo>
                    <a:pt x="650" y="593"/>
                    <a:pt x="678" y="595"/>
                    <a:pt x="707" y="595"/>
                  </a:cubicBezTo>
                  <a:cubicBezTo>
                    <a:pt x="957" y="595"/>
                    <a:pt x="1198" y="478"/>
                    <a:pt x="1365" y="311"/>
                  </a:cubicBezTo>
                  <a:cubicBezTo>
                    <a:pt x="1520" y="94"/>
                    <a:pt x="1241" y="1"/>
                    <a:pt x="10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113;p60"/>
            <p:cNvSpPr/>
            <p:nvPr/>
          </p:nvSpPr>
          <p:spPr>
            <a:xfrm>
              <a:off x="2725075" y="5061400"/>
              <a:ext cx="48125" cy="18625"/>
            </a:xfrm>
            <a:custGeom>
              <a:avLst/>
              <a:gdLst/>
              <a:ahLst/>
              <a:cxnLst/>
              <a:rect l="l" t="t" r="r" b="b"/>
              <a:pathLst>
                <a:path w="1925" h="745" extrusionOk="0">
                  <a:moveTo>
                    <a:pt x="1180" y="1"/>
                  </a:moveTo>
                  <a:cubicBezTo>
                    <a:pt x="683" y="1"/>
                    <a:pt x="1" y="745"/>
                    <a:pt x="776" y="745"/>
                  </a:cubicBezTo>
                  <a:cubicBezTo>
                    <a:pt x="1242" y="745"/>
                    <a:pt x="1924" y="1"/>
                    <a:pt x="11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114;p60"/>
            <p:cNvSpPr/>
            <p:nvPr/>
          </p:nvSpPr>
          <p:spPr>
            <a:xfrm>
              <a:off x="2801075" y="5039675"/>
              <a:ext cx="48900" cy="12450"/>
            </a:xfrm>
            <a:custGeom>
              <a:avLst/>
              <a:gdLst/>
              <a:ahLst/>
              <a:cxnLst/>
              <a:rect l="l" t="t" r="r" b="b"/>
              <a:pathLst>
                <a:path w="1956" h="498" extrusionOk="0">
                  <a:moveTo>
                    <a:pt x="1211" y="1"/>
                  </a:moveTo>
                  <a:cubicBezTo>
                    <a:pt x="869" y="1"/>
                    <a:pt x="1" y="497"/>
                    <a:pt x="745" y="497"/>
                  </a:cubicBezTo>
                  <a:cubicBezTo>
                    <a:pt x="1087" y="497"/>
                    <a:pt x="1955" y="1"/>
                    <a:pt x="12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115;p60"/>
            <p:cNvSpPr/>
            <p:nvPr/>
          </p:nvSpPr>
          <p:spPr>
            <a:xfrm>
              <a:off x="2787900" y="4997800"/>
              <a:ext cx="40350" cy="20350"/>
            </a:xfrm>
            <a:custGeom>
              <a:avLst/>
              <a:gdLst/>
              <a:ahLst/>
              <a:cxnLst/>
              <a:rect l="l" t="t" r="r" b="b"/>
              <a:pathLst>
                <a:path w="1614" h="814" extrusionOk="0">
                  <a:moveTo>
                    <a:pt x="1365" y="1"/>
                  </a:moveTo>
                  <a:cubicBezTo>
                    <a:pt x="1086" y="1"/>
                    <a:pt x="807" y="63"/>
                    <a:pt x="559" y="218"/>
                  </a:cubicBezTo>
                  <a:lnTo>
                    <a:pt x="187" y="528"/>
                  </a:lnTo>
                  <a:cubicBezTo>
                    <a:pt x="1" y="652"/>
                    <a:pt x="32" y="776"/>
                    <a:pt x="249" y="807"/>
                  </a:cubicBezTo>
                  <a:cubicBezTo>
                    <a:pt x="285" y="811"/>
                    <a:pt x="321" y="813"/>
                    <a:pt x="357" y="813"/>
                  </a:cubicBezTo>
                  <a:cubicBezTo>
                    <a:pt x="599" y="813"/>
                    <a:pt x="839" y="725"/>
                    <a:pt x="1055" y="590"/>
                  </a:cubicBezTo>
                  <a:lnTo>
                    <a:pt x="1427" y="311"/>
                  </a:lnTo>
                  <a:cubicBezTo>
                    <a:pt x="1614" y="187"/>
                    <a:pt x="1583" y="32"/>
                    <a:pt x="13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116;p60"/>
            <p:cNvSpPr/>
            <p:nvPr/>
          </p:nvSpPr>
          <p:spPr>
            <a:xfrm>
              <a:off x="2827450" y="4949525"/>
              <a:ext cx="49650" cy="18275"/>
            </a:xfrm>
            <a:custGeom>
              <a:avLst/>
              <a:gdLst/>
              <a:ahLst/>
              <a:cxnLst/>
              <a:rect l="l" t="t" r="r" b="b"/>
              <a:pathLst>
                <a:path w="1986" h="731" extrusionOk="0">
                  <a:moveTo>
                    <a:pt x="1607" y="1"/>
                  </a:moveTo>
                  <a:cubicBezTo>
                    <a:pt x="1395" y="1"/>
                    <a:pt x="1168" y="61"/>
                    <a:pt x="962" y="164"/>
                  </a:cubicBezTo>
                  <a:lnTo>
                    <a:pt x="373" y="443"/>
                  </a:lnTo>
                  <a:cubicBezTo>
                    <a:pt x="280" y="505"/>
                    <a:pt x="1" y="660"/>
                    <a:pt x="249" y="722"/>
                  </a:cubicBezTo>
                  <a:cubicBezTo>
                    <a:pt x="291" y="728"/>
                    <a:pt x="335" y="730"/>
                    <a:pt x="379" y="730"/>
                  </a:cubicBezTo>
                  <a:cubicBezTo>
                    <a:pt x="592" y="730"/>
                    <a:pt x="819" y="670"/>
                    <a:pt x="1024" y="567"/>
                  </a:cubicBezTo>
                  <a:lnTo>
                    <a:pt x="1614" y="288"/>
                  </a:lnTo>
                  <a:cubicBezTo>
                    <a:pt x="1707" y="226"/>
                    <a:pt x="1986" y="71"/>
                    <a:pt x="1738" y="9"/>
                  </a:cubicBezTo>
                  <a:cubicBezTo>
                    <a:pt x="1695" y="3"/>
                    <a:pt x="1652" y="1"/>
                    <a:pt x="16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117;p60"/>
            <p:cNvSpPr/>
            <p:nvPr/>
          </p:nvSpPr>
          <p:spPr>
            <a:xfrm>
              <a:off x="2856000" y="4872350"/>
              <a:ext cx="37950" cy="31975"/>
            </a:xfrm>
            <a:custGeom>
              <a:avLst/>
              <a:gdLst/>
              <a:ahLst/>
              <a:cxnLst/>
              <a:rect l="l" t="t" r="r" b="b"/>
              <a:pathLst>
                <a:path w="1518" h="1279" extrusionOk="0">
                  <a:moveTo>
                    <a:pt x="961" y="0"/>
                  </a:moveTo>
                  <a:cubicBezTo>
                    <a:pt x="698" y="0"/>
                    <a:pt x="404" y="116"/>
                    <a:pt x="316" y="335"/>
                  </a:cubicBezTo>
                  <a:lnTo>
                    <a:pt x="130" y="831"/>
                  </a:lnTo>
                  <a:cubicBezTo>
                    <a:pt x="1" y="1140"/>
                    <a:pt x="244" y="1278"/>
                    <a:pt x="532" y="1278"/>
                  </a:cubicBezTo>
                  <a:cubicBezTo>
                    <a:pt x="795" y="1278"/>
                    <a:pt x="1096" y="1163"/>
                    <a:pt x="1185" y="955"/>
                  </a:cubicBezTo>
                  <a:lnTo>
                    <a:pt x="1402" y="459"/>
                  </a:lnTo>
                  <a:cubicBezTo>
                    <a:pt x="1517" y="147"/>
                    <a:pt x="1258" y="0"/>
                    <a:pt x="9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118;p60"/>
            <p:cNvSpPr/>
            <p:nvPr/>
          </p:nvSpPr>
          <p:spPr>
            <a:xfrm>
              <a:off x="2818925" y="4813250"/>
              <a:ext cx="36475" cy="25150"/>
            </a:xfrm>
            <a:custGeom>
              <a:avLst/>
              <a:gdLst/>
              <a:ahLst/>
              <a:cxnLst/>
              <a:rect l="l" t="t" r="r" b="b"/>
              <a:pathLst>
                <a:path w="1459" h="1006" extrusionOk="0">
                  <a:moveTo>
                    <a:pt x="931" y="0"/>
                  </a:moveTo>
                  <a:cubicBezTo>
                    <a:pt x="652" y="31"/>
                    <a:pt x="404" y="155"/>
                    <a:pt x="279" y="373"/>
                  </a:cubicBezTo>
                  <a:cubicBezTo>
                    <a:pt x="217" y="528"/>
                    <a:pt x="155" y="652"/>
                    <a:pt x="93" y="776"/>
                  </a:cubicBezTo>
                  <a:cubicBezTo>
                    <a:pt x="0" y="900"/>
                    <a:pt x="124" y="931"/>
                    <a:pt x="186" y="962"/>
                  </a:cubicBezTo>
                  <a:cubicBezTo>
                    <a:pt x="274" y="984"/>
                    <a:pt x="362" y="1006"/>
                    <a:pt x="450" y="1006"/>
                  </a:cubicBezTo>
                  <a:cubicBezTo>
                    <a:pt x="486" y="1006"/>
                    <a:pt x="522" y="1002"/>
                    <a:pt x="559" y="993"/>
                  </a:cubicBezTo>
                  <a:cubicBezTo>
                    <a:pt x="807" y="962"/>
                    <a:pt x="1055" y="838"/>
                    <a:pt x="1210" y="621"/>
                  </a:cubicBezTo>
                  <a:lnTo>
                    <a:pt x="1396" y="218"/>
                  </a:lnTo>
                  <a:cubicBezTo>
                    <a:pt x="1458" y="93"/>
                    <a:pt x="1334" y="62"/>
                    <a:pt x="1272" y="31"/>
                  </a:cubicBezTo>
                  <a:cubicBezTo>
                    <a:pt x="1179" y="0"/>
                    <a:pt x="1024" y="0"/>
                    <a:pt x="9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119;p60"/>
            <p:cNvSpPr/>
            <p:nvPr/>
          </p:nvSpPr>
          <p:spPr>
            <a:xfrm>
              <a:off x="2785575" y="4758875"/>
              <a:ext cx="37250" cy="21050"/>
            </a:xfrm>
            <a:custGeom>
              <a:avLst/>
              <a:gdLst/>
              <a:ahLst/>
              <a:cxnLst/>
              <a:rect l="l" t="t" r="r" b="b"/>
              <a:pathLst>
                <a:path w="1490" h="842" extrusionOk="0">
                  <a:moveTo>
                    <a:pt x="591" y="1"/>
                  </a:moveTo>
                  <a:cubicBezTo>
                    <a:pt x="337" y="1"/>
                    <a:pt x="118" y="180"/>
                    <a:pt x="31" y="438"/>
                  </a:cubicBezTo>
                  <a:cubicBezTo>
                    <a:pt x="0" y="749"/>
                    <a:pt x="342" y="842"/>
                    <a:pt x="559" y="842"/>
                  </a:cubicBezTo>
                  <a:lnTo>
                    <a:pt x="869" y="842"/>
                  </a:lnTo>
                  <a:cubicBezTo>
                    <a:pt x="1148" y="842"/>
                    <a:pt x="1396" y="655"/>
                    <a:pt x="1489" y="376"/>
                  </a:cubicBezTo>
                  <a:cubicBezTo>
                    <a:pt x="1489" y="97"/>
                    <a:pt x="1179" y="4"/>
                    <a:pt x="962" y="4"/>
                  </a:cubicBezTo>
                  <a:lnTo>
                    <a:pt x="652" y="4"/>
                  </a:lnTo>
                  <a:cubicBezTo>
                    <a:pt x="632" y="2"/>
                    <a:pt x="611" y="1"/>
                    <a:pt x="5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120;p60"/>
            <p:cNvSpPr/>
            <p:nvPr/>
          </p:nvSpPr>
          <p:spPr>
            <a:xfrm>
              <a:off x="2884225" y="4765475"/>
              <a:ext cx="50275" cy="21425"/>
            </a:xfrm>
            <a:custGeom>
              <a:avLst/>
              <a:gdLst/>
              <a:ahLst/>
              <a:cxnLst/>
              <a:rect l="l" t="t" r="r" b="b"/>
              <a:pathLst>
                <a:path w="2011" h="857" extrusionOk="0">
                  <a:moveTo>
                    <a:pt x="918" y="1"/>
                  </a:moveTo>
                  <a:cubicBezTo>
                    <a:pt x="838" y="1"/>
                    <a:pt x="757" y="7"/>
                    <a:pt x="676" y="19"/>
                  </a:cubicBezTo>
                  <a:cubicBezTo>
                    <a:pt x="459" y="81"/>
                    <a:pt x="87" y="174"/>
                    <a:pt x="25" y="422"/>
                  </a:cubicBezTo>
                  <a:cubicBezTo>
                    <a:pt x="0" y="621"/>
                    <a:pt x="233" y="681"/>
                    <a:pt x="407" y="681"/>
                  </a:cubicBezTo>
                  <a:cubicBezTo>
                    <a:pt x="451" y="681"/>
                    <a:pt x="490" y="677"/>
                    <a:pt x="521" y="671"/>
                  </a:cubicBezTo>
                  <a:lnTo>
                    <a:pt x="614" y="671"/>
                  </a:lnTo>
                  <a:cubicBezTo>
                    <a:pt x="645" y="702"/>
                    <a:pt x="707" y="733"/>
                    <a:pt x="769" y="764"/>
                  </a:cubicBezTo>
                  <a:cubicBezTo>
                    <a:pt x="878" y="826"/>
                    <a:pt x="1002" y="857"/>
                    <a:pt x="1130" y="857"/>
                  </a:cubicBezTo>
                  <a:cubicBezTo>
                    <a:pt x="1258" y="857"/>
                    <a:pt x="1390" y="826"/>
                    <a:pt x="1514" y="764"/>
                  </a:cubicBezTo>
                  <a:cubicBezTo>
                    <a:pt x="1638" y="702"/>
                    <a:pt x="2010" y="485"/>
                    <a:pt x="1824" y="298"/>
                  </a:cubicBezTo>
                  <a:cubicBezTo>
                    <a:pt x="1551" y="100"/>
                    <a:pt x="1238" y="1"/>
                    <a:pt x="9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121;p60"/>
            <p:cNvSpPr/>
            <p:nvPr/>
          </p:nvSpPr>
          <p:spPr>
            <a:xfrm>
              <a:off x="2943000" y="4810175"/>
              <a:ext cx="46550" cy="20125"/>
            </a:xfrm>
            <a:custGeom>
              <a:avLst/>
              <a:gdLst/>
              <a:ahLst/>
              <a:cxnLst/>
              <a:rect l="l" t="t" r="r" b="b"/>
              <a:pathLst>
                <a:path w="1862" h="805" extrusionOk="0">
                  <a:moveTo>
                    <a:pt x="874" y="0"/>
                  </a:moveTo>
                  <a:cubicBezTo>
                    <a:pt x="695" y="0"/>
                    <a:pt x="511" y="48"/>
                    <a:pt x="342" y="154"/>
                  </a:cubicBezTo>
                  <a:cubicBezTo>
                    <a:pt x="218" y="216"/>
                    <a:pt x="0" y="465"/>
                    <a:pt x="249" y="558"/>
                  </a:cubicBezTo>
                  <a:lnTo>
                    <a:pt x="714" y="775"/>
                  </a:lnTo>
                  <a:cubicBezTo>
                    <a:pt x="802" y="794"/>
                    <a:pt x="891" y="805"/>
                    <a:pt x="977" y="805"/>
                  </a:cubicBezTo>
                  <a:cubicBezTo>
                    <a:pt x="1164" y="805"/>
                    <a:pt x="1341" y="757"/>
                    <a:pt x="1489" y="651"/>
                  </a:cubicBezTo>
                  <a:cubicBezTo>
                    <a:pt x="1644" y="558"/>
                    <a:pt x="1862" y="341"/>
                    <a:pt x="1613" y="247"/>
                  </a:cubicBezTo>
                  <a:lnTo>
                    <a:pt x="1117" y="30"/>
                  </a:lnTo>
                  <a:cubicBezTo>
                    <a:pt x="1039" y="11"/>
                    <a:pt x="957" y="0"/>
                    <a:pt x="8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122;p60"/>
            <p:cNvSpPr/>
            <p:nvPr/>
          </p:nvSpPr>
          <p:spPr>
            <a:xfrm>
              <a:off x="2937575" y="4874500"/>
              <a:ext cx="34925" cy="19425"/>
            </a:xfrm>
            <a:custGeom>
              <a:avLst/>
              <a:gdLst/>
              <a:ahLst/>
              <a:cxnLst/>
              <a:rect l="l" t="t" r="r" b="b"/>
              <a:pathLst>
                <a:path w="1397" h="777" extrusionOk="0">
                  <a:moveTo>
                    <a:pt x="652" y="1"/>
                  </a:moveTo>
                  <a:cubicBezTo>
                    <a:pt x="435" y="1"/>
                    <a:pt x="62" y="187"/>
                    <a:pt x="31" y="435"/>
                  </a:cubicBezTo>
                  <a:cubicBezTo>
                    <a:pt x="0" y="714"/>
                    <a:pt x="341" y="776"/>
                    <a:pt x="559" y="776"/>
                  </a:cubicBezTo>
                  <a:lnTo>
                    <a:pt x="745" y="776"/>
                  </a:lnTo>
                  <a:cubicBezTo>
                    <a:pt x="993" y="776"/>
                    <a:pt x="1334" y="621"/>
                    <a:pt x="1365" y="342"/>
                  </a:cubicBezTo>
                  <a:cubicBezTo>
                    <a:pt x="1396" y="94"/>
                    <a:pt x="1055" y="1"/>
                    <a:pt x="8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123;p60"/>
            <p:cNvSpPr/>
            <p:nvPr/>
          </p:nvSpPr>
          <p:spPr>
            <a:xfrm>
              <a:off x="2932925" y="4962150"/>
              <a:ext cx="48875" cy="15525"/>
            </a:xfrm>
            <a:custGeom>
              <a:avLst/>
              <a:gdLst/>
              <a:ahLst/>
              <a:cxnLst/>
              <a:rect l="l" t="t" r="r" b="b"/>
              <a:pathLst>
                <a:path w="1955" h="621" extrusionOk="0">
                  <a:moveTo>
                    <a:pt x="1210" y="0"/>
                  </a:moveTo>
                  <a:cubicBezTo>
                    <a:pt x="776" y="0"/>
                    <a:pt x="0" y="620"/>
                    <a:pt x="776" y="620"/>
                  </a:cubicBezTo>
                  <a:cubicBezTo>
                    <a:pt x="1179" y="620"/>
                    <a:pt x="1954" y="0"/>
                    <a:pt x="1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124;p60"/>
            <p:cNvSpPr/>
            <p:nvPr/>
          </p:nvSpPr>
          <p:spPr>
            <a:xfrm>
              <a:off x="2895700" y="5017975"/>
              <a:ext cx="40350" cy="21725"/>
            </a:xfrm>
            <a:custGeom>
              <a:avLst/>
              <a:gdLst/>
              <a:ahLst/>
              <a:cxnLst/>
              <a:rect l="l" t="t" r="r" b="b"/>
              <a:pathLst>
                <a:path w="1614" h="869" extrusionOk="0">
                  <a:moveTo>
                    <a:pt x="869" y="0"/>
                  </a:moveTo>
                  <a:cubicBezTo>
                    <a:pt x="217" y="0"/>
                    <a:pt x="0" y="869"/>
                    <a:pt x="776" y="869"/>
                  </a:cubicBezTo>
                  <a:cubicBezTo>
                    <a:pt x="1427" y="869"/>
                    <a:pt x="1613" y="0"/>
                    <a:pt x="8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125;p60"/>
            <p:cNvSpPr/>
            <p:nvPr/>
          </p:nvSpPr>
          <p:spPr>
            <a:xfrm>
              <a:off x="2938000" y="5058700"/>
              <a:ext cx="44350" cy="17050"/>
            </a:xfrm>
            <a:custGeom>
              <a:avLst/>
              <a:gdLst/>
              <a:ahLst/>
              <a:cxnLst/>
              <a:rect l="l" t="t" r="r" b="b"/>
              <a:pathLst>
                <a:path w="1774" h="682" extrusionOk="0">
                  <a:moveTo>
                    <a:pt x="1405" y="1"/>
                  </a:moveTo>
                  <a:cubicBezTo>
                    <a:pt x="1344" y="1"/>
                    <a:pt x="1289" y="7"/>
                    <a:pt x="1255" y="15"/>
                  </a:cubicBezTo>
                  <a:lnTo>
                    <a:pt x="666" y="109"/>
                  </a:lnTo>
                  <a:cubicBezTo>
                    <a:pt x="480" y="140"/>
                    <a:pt x="76" y="233"/>
                    <a:pt x="45" y="481"/>
                  </a:cubicBezTo>
                  <a:cubicBezTo>
                    <a:pt x="0" y="638"/>
                    <a:pt x="200" y="682"/>
                    <a:pt x="361" y="682"/>
                  </a:cubicBezTo>
                  <a:cubicBezTo>
                    <a:pt x="422" y="682"/>
                    <a:pt x="477" y="675"/>
                    <a:pt x="511" y="667"/>
                  </a:cubicBezTo>
                  <a:lnTo>
                    <a:pt x="1100" y="574"/>
                  </a:lnTo>
                  <a:cubicBezTo>
                    <a:pt x="1286" y="543"/>
                    <a:pt x="1689" y="450"/>
                    <a:pt x="1751" y="202"/>
                  </a:cubicBezTo>
                  <a:cubicBezTo>
                    <a:pt x="1774" y="44"/>
                    <a:pt x="1568" y="1"/>
                    <a:pt x="14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126;p60"/>
            <p:cNvSpPr/>
            <p:nvPr/>
          </p:nvSpPr>
          <p:spPr>
            <a:xfrm>
              <a:off x="3052350" y="5035200"/>
              <a:ext cx="38800" cy="26825"/>
            </a:xfrm>
            <a:custGeom>
              <a:avLst/>
              <a:gdLst/>
              <a:ahLst/>
              <a:cxnLst/>
              <a:rect l="l" t="t" r="r" b="b"/>
              <a:pathLst>
                <a:path w="1552" h="1073" extrusionOk="0">
                  <a:moveTo>
                    <a:pt x="973" y="0"/>
                  </a:moveTo>
                  <a:cubicBezTo>
                    <a:pt x="819" y="0"/>
                    <a:pt x="664" y="47"/>
                    <a:pt x="527" y="149"/>
                  </a:cubicBezTo>
                  <a:lnTo>
                    <a:pt x="248" y="366"/>
                  </a:lnTo>
                  <a:cubicBezTo>
                    <a:pt x="31" y="490"/>
                    <a:pt x="0" y="800"/>
                    <a:pt x="186" y="986"/>
                  </a:cubicBezTo>
                  <a:cubicBezTo>
                    <a:pt x="298" y="1042"/>
                    <a:pt x="428" y="1073"/>
                    <a:pt x="558" y="1073"/>
                  </a:cubicBezTo>
                  <a:cubicBezTo>
                    <a:pt x="716" y="1073"/>
                    <a:pt x="873" y="1027"/>
                    <a:pt x="993" y="924"/>
                  </a:cubicBezTo>
                  <a:cubicBezTo>
                    <a:pt x="1086" y="862"/>
                    <a:pt x="1179" y="769"/>
                    <a:pt x="1303" y="707"/>
                  </a:cubicBezTo>
                  <a:cubicBezTo>
                    <a:pt x="1520" y="583"/>
                    <a:pt x="1551" y="273"/>
                    <a:pt x="1334" y="87"/>
                  </a:cubicBezTo>
                  <a:cubicBezTo>
                    <a:pt x="1222" y="31"/>
                    <a:pt x="1098" y="0"/>
                    <a:pt x="9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127;p60"/>
            <p:cNvSpPr/>
            <p:nvPr/>
          </p:nvSpPr>
          <p:spPr>
            <a:xfrm>
              <a:off x="3031400" y="4987975"/>
              <a:ext cx="55850" cy="24350"/>
            </a:xfrm>
            <a:custGeom>
              <a:avLst/>
              <a:gdLst/>
              <a:ahLst/>
              <a:cxnLst/>
              <a:rect l="l" t="t" r="r" b="b"/>
              <a:pathLst>
                <a:path w="2234" h="974" extrusionOk="0">
                  <a:moveTo>
                    <a:pt x="1805" y="1"/>
                  </a:moveTo>
                  <a:cubicBezTo>
                    <a:pt x="1629" y="1"/>
                    <a:pt x="1429" y="58"/>
                    <a:pt x="1334" y="115"/>
                  </a:cubicBezTo>
                  <a:lnTo>
                    <a:pt x="466" y="487"/>
                  </a:lnTo>
                  <a:cubicBezTo>
                    <a:pt x="342" y="549"/>
                    <a:pt x="1" y="735"/>
                    <a:pt x="156" y="890"/>
                  </a:cubicBezTo>
                  <a:cubicBezTo>
                    <a:pt x="216" y="950"/>
                    <a:pt x="318" y="973"/>
                    <a:pt x="429" y="973"/>
                  </a:cubicBezTo>
                  <a:cubicBezTo>
                    <a:pt x="606" y="973"/>
                    <a:pt x="805" y="916"/>
                    <a:pt x="900" y="859"/>
                  </a:cubicBezTo>
                  <a:lnTo>
                    <a:pt x="1769" y="487"/>
                  </a:lnTo>
                  <a:cubicBezTo>
                    <a:pt x="1893" y="425"/>
                    <a:pt x="2234" y="239"/>
                    <a:pt x="2079" y="84"/>
                  </a:cubicBezTo>
                  <a:cubicBezTo>
                    <a:pt x="2019" y="24"/>
                    <a:pt x="1917" y="1"/>
                    <a:pt x="18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128;p60"/>
            <p:cNvSpPr/>
            <p:nvPr/>
          </p:nvSpPr>
          <p:spPr>
            <a:xfrm>
              <a:off x="3026750" y="4933300"/>
              <a:ext cx="41900" cy="29350"/>
            </a:xfrm>
            <a:custGeom>
              <a:avLst/>
              <a:gdLst/>
              <a:ahLst/>
              <a:cxnLst/>
              <a:rect l="l" t="t" r="r" b="b"/>
              <a:pathLst>
                <a:path w="1676" h="1174" extrusionOk="0">
                  <a:moveTo>
                    <a:pt x="1137" y="1"/>
                  </a:moveTo>
                  <a:cubicBezTo>
                    <a:pt x="927" y="1"/>
                    <a:pt x="718" y="87"/>
                    <a:pt x="559" y="224"/>
                  </a:cubicBezTo>
                  <a:lnTo>
                    <a:pt x="187" y="627"/>
                  </a:lnTo>
                  <a:cubicBezTo>
                    <a:pt x="0" y="782"/>
                    <a:pt x="94" y="1092"/>
                    <a:pt x="311" y="1154"/>
                  </a:cubicBezTo>
                  <a:cubicBezTo>
                    <a:pt x="375" y="1167"/>
                    <a:pt x="439" y="1173"/>
                    <a:pt x="501" y="1173"/>
                  </a:cubicBezTo>
                  <a:cubicBezTo>
                    <a:pt x="735" y="1173"/>
                    <a:pt x="945" y="1084"/>
                    <a:pt x="1117" y="937"/>
                  </a:cubicBezTo>
                  <a:lnTo>
                    <a:pt x="1520" y="534"/>
                  </a:lnTo>
                  <a:cubicBezTo>
                    <a:pt x="1676" y="379"/>
                    <a:pt x="1613" y="68"/>
                    <a:pt x="1365" y="37"/>
                  </a:cubicBezTo>
                  <a:cubicBezTo>
                    <a:pt x="1291" y="12"/>
                    <a:pt x="1214" y="1"/>
                    <a:pt x="11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129;p60"/>
            <p:cNvSpPr/>
            <p:nvPr/>
          </p:nvSpPr>
          <p:spPr>
            <a:xfrm>
              <a:off x="3002700" y="4882200"/>
              <a:ext cx="39575" cy="22500"/>
            </a:xfrm>
            <a:custGeom>
              <a:avLst/>
              <a:gdLst/>
              <a:ahLst/>
              <a:cxnLst/>
              <a:rect l="l" t="t" r="r" b="b"/>
              <a:pathLst>
                <a:path w="1583" h="900" extrusionOk="0">
                  <a:moveTo>
                    <a:pt x="1081" y="1"/>
                  </a:moveTo>
                  <a:cubicBezTo>
                    <a:pt x="993" y="1"/>
                    <a:pt x="908" y="14"/>
                    <a:pt x="838" y="34"/>
                  </a:cubicBezTo>
                  <a:lnTo>
                    <a:pt x="559" y="127"/>
                  </a:lnTo>
                  <a:cubicBezTo>
                    <a:pt x="342" y="189"/>
                    <a:pt x="1" y="375"/>
                    <a:pt x="94" y="655"/>
                  </a:cubicBezTo>
                  <a:cubicBezTo>
                    <a:pt x="139" y="833"/>
                    <a:pt x="360" y="899"/>
                    <a:pt x="550" y="899"/>
                  </a:cubicBezTo>
                  <a:cubicBezTo>
                    <a:pt x="624" y="899"/>
                    <a:pt x="693" y="889"/>
                    <a:pt x="745" y="872"/>
                  </a:cubicBezTo>
                  <a:lnTo>
                    <a:pt x="1056" y="779"/>
                  </a:lnTo>
                  <a:cubicBezTo>
                    <a:pt x="1242" y="717"/>
                    <a:pt x="1583" y="530"/>
                    <a:pt x="1521" y="251"/>
                  </a:cubicBezTo>
                  <a:cubicBezTo>
                    <a:pt x="1458" y="62"/>
                    <a:pt x="1265" y="1"/>
                    <a:pt x="10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130;p60"/>
            <p:cNvSpPr/>
            <p:nvPr/>
          </p:nvSpPr>
          <p:spPr>
            <a:xfrm>
              <a:off x="3142300" y="4835950"/>
              <a:ext cx="41900" cy="20450"/>
            </a:xfrm>
            <a:custGeom>
              <a:avLst/>
              <a:gdLst/>
              <a:ahLst/>
              <a:cxnLst/>
              <a:rect l="l" t="t" r="r" b="b"/>
              <a:pathLst>
                <a:path w="1676" h="818" extrusionOk="0">
                  <a:moveTo>
                    <a:pt x="773" y="0"/>
                  </a:moveTo>
                  <a:cubicBezTo>
                    <a:pt x="551" y="0"/>
                    <a:pt x="351" y="76"/>
                    <a:pt x="186" y="240"/>
                  </a:cubicBezTo>
                  <a:cubicBezTo>
                    <a:pt x="0" y="364"/>
                    <a:pt x="93" y="674"/>
                    <a:pt x="311" y="705"/>
                  </a:cubicBezTo>
                  <a:lnTo>
                    <a:pt x="683" y="798"/>
                  </a:lnTo>
                  <a:cubicBezTo>
                    <a:pt x="748" y="811"/>
                    <a:pt x="811" y="818"/>
                    <a:pt x="873" y="818"/>
                  </a:cubicBezTo>
                  <a:cubicBezTo>
                    <a:pt x="1107" y="818"/>
                    <a:pt x="1317" y="729"/>
                    <a:pt x="1489" y="581"/>
                  </a:cubicBezTo>
                  <a:cubicBezTo>
                    <a:pt x="1675" y="426"/>
                    <a:pt x="1613" y="147"/>
                    <a:pt x="1365" y="116"/>
                  </a:cubicBezTo>
                  <a:lnTo>
                    <a:pt x="993" y="23"/>
                  </a:lnTo>
                  <a:cubicBezTo>
                    <a:pt x="918" y="8"/>
                    <a:pt x="844" y="0"/>
                    <a:pt x="7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131;p60"/>
            <p:cNvSpPr/>
            <p:nvPr/>
          </p:nvSpPr>
          <p:spPr>
            <a:xfrm>
              <a:off x="3119025" y="4900875"/>
              <a:ext cx="41900" cy="21750"/>
            </a:xfrm>
            <a:custGeom>
              <a:avLst/>
              <a:gdLst/>
              <a:ahLst/>
              <a:cxnLst/>
              <a:rect l="l" t="t" r="r" b="b"/>
              <a:pathLst>
                <a:path w="1676" h="870" extrusionOk="0">
                  <a:moveTo>
                    <a:pt x="621" y="1"/>
                  </a:moveTo>
                  <a:cubicBezTo>
                    <a:pt x="342" y="1"/>
                    <a:pt x="94" y="187"/>
                    <a:pt x="32" y="466"/>
                  </a:cubicBezTo>
                  <a:cubicBezTo>
                    <a:pt x="1" y="776"/>
                    <a:pt x="311" y="869"/>
                    <a:pt x="559" y="869"/>
                  </a:cubicBezTo>
                  <a:lnTo>
                    <a:pt x="1055" y="869"/>
                  </a:lnTo>
                  <a:cubicBezTo>
                    <a:pt x="1335" y="869"/>
                    <a:pt x="1583" y="652"/>
                    <a:pt x="1645" y="373"/>
                  </a:cubicBezTo>
                  <a:cubicBezTo>
                    <a:pt x="1676" y="94"/>
                    <a:pt x="1366" y="1"/>
                    <a:pt x="11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132;p60"/>
            <p:cNvSpPr/>
            <p:nvPr/>
          </p:nvSpPr>
          <p:spPr>
            <a:xfrm>
              <a:off x="3131450" y="4972875"/>
              <a:ext cx="43450" cy="14225"/>
            </a:xfrm>
            <a:custGeom>
              <a:avLst/>
              <a:gdLst/>
              <a:ahLst/>
              <a:cxnLst/>
              <a:rect l="l" t="t" r="r" b="b"/>
              <a:pathLst>
                <a:path w="1738" h="569" extrusionOk="0">
                  <a:moveTo>
                    <a:pt x="814" y="1"/>
                  </a:moveTo>
                  <a:cubicBezTo>
                    <a:pt x="570" y="1"/>
                    <a:pt x="350" y="118"/>
                    <a:pt x="155" y="285"/>
                  </a:cubicBezTo>
                  <a:cubicBezTo>
                    <a:pt x="0" y="502"/>
                    <a:pt x="310" y="564"/>
                    <a:pt x="465" y="564"/>
                  </a:cubicBezTo>
                  <a:lnTo>
                    <a:pt x="838" y="564"/>
                  </a:lnTo>
                  <a:cubicBezTo>
                    <a:pt x="866" y="567"/>
                    <a:pt x="895" y="568"/>
                    <a:pt x="924" y="568"/>
                  </a:cubicBezTo>
                  <a:cubicBezTo>
                    <a:pt x="1173" y="568"/>
                    <a:pt x="1415" y="451"/>
                    <a:pt x="1582" y="285"/>
                  </a:cubicBezTo>
                  <a:cubicBezTo>
                    <a:pt x="1737" y="67"/>
                    <a:pt x="1458" y="5"/>
                    <a:pt x="1303" y="5"/>
                  </a:cubicBezTo>
                  <a:lnTo>
                    <a:pt x="900" y="5"/>
                  </a:lnTo>
                  <a:cubicBezTo>
                    <a:pt x="871" y="2"/>
                    <a:pt x="842" y="1"/>
                    <a:pt x="8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133;p60"/>
            <p:cNvSpPr/>
            <p:nvPr/>
          </p:nvSpPr>
          <p:spPr>
            <a:xfrm>
              <a:off x="3146175" y="5025725"/>
              <a:ext cx="31825" cy="21750"/>
            </a:xfrm>
            <a:custGeom>
              <a:avLst/>
              <a:gdLst/>
              <a:ahLst/>
              <a:cxnLst/>
              <a:rect l="l" t="t" r="r" b="b"/>
              <a:pathLst>
                <a:path w="1273" h="870" extrusionOk="0">
                  <a:moveTo>
                    <a:pt x="652" y="1"/>
                  </a:moveTo>
                  <a:cubicBezTo>
                    <a:pt x="404" y="1"/>
                    <a:pt x="31" y="187"/>
                    <a:pt x="0" y="466"/>
                  </a:cubicBezTo>
                  <a:cubicBezTo>
                    <a:pt x="0" y="745"/>
                    <a:pt x="311" y="869"/>
                    <a:pt x="528" y="869"/>
                  </a:cubicBezTo>
                  <a:lnTo>
                    <a:pt x="652" y="869"/>
                  </a:lnTo>
                  <a:cubicBezTo>
                    <a:pt x="869" y="869"/>
                    <a:pt x="1210" y="652"/>
                    <a:pt x="1241" y="404"/>
                  </a:cubicBezTo>
                  <a:cubicBezTo>
                    <a:pt x="1272" y="125"/>
                    <a:pt x="962" y="1"/>
                    <a:pt x="7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134;p60"/>
            <p:cNvSpPr/>
            <p:nvPr/>
          </p:nvSpPr>
          <p:spPr>
            <a:xfrm>
              <a:off x="3212875" y="5028700"/>
              <a:ext cx="38025" cy="15000"/>
            </a:xfrm>
            <a:custGeom>
              <a:avLst/>
              <a:gdLst/>
              <a:ahLst/>
              <a:cxnLst/>
              <a:rect l="l" t="t" r="r" b="b"/>
              <a:pathLst>
                <a:path w="1521" h="600" extrusionOk="0">
                  <a:moveTo>
                    <a:pt x="806" y="1"/>
                  </a:moveTo>
                  <a:cubicBezTo>
                    <a:pt x="539" y="1"/>
                    <a:pt x="322" y="118"/>
                    <a:pt x="155" y="285"/>
                  </a:cubicBezTo>
                  <a:cubicBezTo>
                    <a:pt x="0" y="502"/>
                    <a:pt x="279" y="595"/>
                    <a:pt x="434" y="595"/>
                  </a:cubicBezTo>
                  <a:lnTo>
                    <a:pt x="652" y="595"/>
                  </a:lnTo>
                  <a:cubicBezTo>
                    <a:pt x="680" y="598"/>
                    <a:pt x="709" y="600"/>
                    <a:pt x="737" y="600"/>
                  </a:cubicBezTo>
                  <a:cubicBezTo>
                    <a:pt x="981" y="600"/>
                    <a:pt x="1198" y="483"/>
                    <a:pt x="1365" y="316"/>
                  </a:cubicBezTo>
                  <a:cubicBezTo>
                    <a:pt x="1520" y="99"/>
                    <a:pt x="1241" y="6"/>
                    <a:pt x="1086" y="6"/>
                  </a:cubicBezTo>
                  <a:lnTo>
                    <a:pt x="900" y="6"/>
                  </a:lnTo>
                  <a:cubicBezTo>
                    <a:pt x="868" y="3"/>
                    <a:pt x="836" y="1"/>
                    <a:pt x="8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135;p60"/>
            <p:cNvSpPr/>
            <p:nvPr/>
          </p:nvSpPr>
          <p:spPr>
            <a:xfrm>
              <a:off x="3222175" y="4976100"/>
              <a:ext cx="48875" cy="17075"/>
            </a:xfrm>
            <a:custGeom>
              <a:avLst/>
              <a:gdLst/>
              <a:ahLst/>
              <a:cxnLst/>
              <a:rect l="l" t="t" r="r" b="b"/>
              <a:pathLst>
                <a:path w="1955" h="683" extrusionOk="0">
                  <a:moveTo>
                    <a:pt x="1179" y="0"/>
                  </a:moveTo>
                  <a:cubicBezTo>
                    <a:pt x="745" y="0"/>
                    <a:pt x="0" y="683"/>
                    <a:pt x="776" y="683"/>
                  </a:cubicBezTo>
                  <a:cubicBezTo>
                    <a:pt x="1210" y="683"/>
                    <a:pt x="1955" y="0"/>
                    <a:pt x="1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4136;p60"/>
            <p:cNvSpPr/>
            <p:nvPr/>
          </p:nvSpPr>
          <p:spPr>
            <a:xfrm>
              <a:off x="3192700" y="4936550"/>
              <a:ext cx="48875" cy="13975"/>
            </a:xfrm>
            <a:custGeom>
              <a:avLst/>
              <a:gdLst/>
              <a:ahLst/>
              <a:cxnLst/>
              <a:rect l="l" t="t" r="r" b="b"/>
              <a:pathLst>
                <a:path w="1955" h="559" extrusionOk="0">
                  <a:moveTo>
                    <a:pt x="1210" y="0"/>
                  </a:moveTo>
                  <a:cubicBezTo>
                    <a:pt x="838" y="0"/>
                    <a:pt x="1" y="559"/>
                    <a:pt x="745" y="559"/>
                  </a:cubicBezTo>
                  <a:cubicBezTo>
                    <a:pt x="1148" y="559"/>
                    <a:pt x="1955" y="0"/>
                    <a:pt x="1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4137;p60"/>
            <p:cNvSpPr/>
            <p:nvPr/>
          </p:nvSpPr>
          <p:spPr>
            <a:xfrm>
              <a:off x="3189600" y="4876050"/>
              <a:ext cx="45775" cy="11675"/>
            </a:xfrm>
            <a:custGeom>
              <a:avLst/>
              <a:gdLst/>
              <a:ahLst/>
              <a:cxnLst/>
              <a:rect l="l" t="t" r="r" b="b"/>
              <a:pathLst>
                <a:path w="1831" h="467" extrusionOk="0">
                  <a:moveTo>
                    <a:pt x="1272" y="1"/>
                  </a:moveTo>
                  <a:cubicBezTo>
                    <a:pt x="1024" y="1"/>
                    <a:pt x="1" y="466"/>
                    <a:pt x="559" y="466"/>
                  </a:cubicBezTo>
                  <a:cubicBezTo>
                    <a:pt x="807" y="466"/>
                    <a:pt x="1831" y="1"/>
                    <a:pt x="12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4138;p60"/>
            <p:cNvSpPr/>
            <p:nvPr/>
          </p:nvSpPr>
          <p:spPr>
            <a:xfrm>
              <a:off x="3135325" y="4773150"/>
              <a:ext cx="38800" cy="24500"/>
            </a:xfrm>
            <a:custGeom>
              <a:avLst/>
              <a:gdLst/>
              <a:ahLst/>
              <a:cxnLst/>
              <a:rect l="l" t="t" r="r" b="b"/>
              <a:pathLst>
                <a:path w="1552" h="980" extrusionOk="0">
                  <a:moveTo>
                    <a:pt x="989" y="0"/>
                  </a:moveTo>
                  <a:cubicBezTo>
                    <a:pt x="926" y="0"/>
                    <a:pt x="864" y="8"/>
                    <a:pt x="807" y="22"/>
                  </a:cubicBezTo>
                  <a:lnTo>
                    <a:pt x="528" y="146"/>
                  </a:lnTo>
                  <a:cubicBezTo>
                    <a:pt x="310" y="209"/>
                    <a:pt x="0" y="395"/>
                    <a:pt x="62" y="705"/>
                  </a:cubicBezTo>
                  <a:cubicBezTo>
                    <a:pt x="130" y="908"/>
                    <a:pt x="346" y="980"/>
                    <a:pt x="542" y="980"/>
                  </a:cubicBezTo>
                  <a:cubicBezTo>
                    <a:pt x="615" y="980"/>
                    <a:pt x="686" y="970"/>
                    <a:pt x="745" y="953"/>
                  </a:cubicBezTo>
                  <a:lnTo>
                    <a:pt x="1024" y="860"/>
                  </a:lnTo>
                  <a:cubicBezTo>
                    <a:pt x="1272" y="767"/>
                    <a:pt x="1551" y="581"/>
                    <a:pt x="1489" y="302"/>
                  </a:cubicBezTo>
                  <a:cubicBezTo>
                    <a:pt x="1417" y="87"/>
                    <a:pt x="1199" y="0"/>
                    <a:pt x="9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4139;p60"/>
            <p:cNvSpPr/>
            <p:nvPr/>
          </p:nvSpPr>
          <p:spPr>
            <a:xfrm>
              <a:off x="3120575" y="4712600"/>
              <a:ext cx="46550" cy="31025"/>
            </a:xfrm>
            <a:custGeom>
              <a:avLst/>
              <a:gdLst/>
              <a:ahLst/>
              <a:cxnLst/>
              <a:rect l="l" t="t" r="r" b="b"/>
              <a:pathLst>
                <a:path w="1862" h="1241" extrusionOk="0">
                  <a:moveTo>
                    <a:pt x="1284" y="0"/>
                  </a:moveTo>
                  <a:cubicBezTo>
                    <a:pt x="1130" y="0"/>
                    <a:pt x="975" y="47"/>
                    <a:pt x="838" y="149"/>
                  </a:cubicBezTo>
                  <a:lnTo>
                    <a:pt x="280" y="583"/>
                  </a:lnTo>
                  <a:cubicBezTo>
                    <a:pt x="94" y="707"/>
                    <a:pt x="1" y="987"/>
                    <a:pt x="218" y="1142"/>
                  </a:cubicBezTo>
                  <a:cubicBezTo>
                    <a:pt x="325" y="1209"/>
                    <a:pt x="444" y="1241"/>
                    <a:pt x="564" y="1241"/>
                  </a:cubicBezTo>
                  <a:cubicBezTo>
                    <a:pt x="723" y="1241"/>
                    <a:pt x="884" y="1185"/>
                    <a:pt x="1024" y="1080"/>
                  </a:cubicBezTo>
                  <a:lnTo>
                    <a:pt x="1583" y="645"/>
                  </a:lnTo>
                  <a:cubicBezTo>
                    <a:pt x="1769" y="521"/>
                    <a:pt x="1862" y="242"/>
                    <a:pt x="1645" y="87"/>
                  </a:cubicBezTo>
                  <a:cubicBezTo>
                    <a:pt x="1533" y="31"/>
                    <a:pt x="1409" y="0"/>
                    <a:pt x="12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4140;p60"/>
            <p:cNvSpPr/>
            <p:nvPr/>
          </p:nvSpPr>
          <p:spPr>
            <a:xfrm>
              <a:off x="3114375" y="4658150"/>
              <a:ext cx="37250" cy="14750"/>
            </a:xfrm>
            <a:custGeom>
              <a:avLst/>
              <a:gdLst/>
              <a:ahLst/>
              <a:cxnLst/>
              <a:rect l="l" t="t" r="r" b="b"/>
              <a:pathLst>
                <a:path w="1490" h="590" extrusionOk="0">
                  <a:moveTo>
                    <a:pt x="1024" y="1"/>
                  </a:moveTo>
                  <a:cubicBezTo>
                    <a:pt x="745" y="1"/>
                    <a:pt x="466" y="94"/>
                    <a:pt x="280" y="280"/>
                  </a:cubicBezTo>
                  <a:lnTo>
                    <a:pt x="187" y="373"/>
                  </a:lnTo>
                  <a:cubicBezTo>
                    <a:pt x="1" y="528"/>
                    <a:pt x="342" y="590"/>
                    <a:pt x="435" y="590"/>
                  </a:cubicBezTo>
                  <a:cubicBezTo>
                    <a:pt x="714" y="559"/>
                    <a:pt x="993" y="466"/>
                    <a:pt x="1210" y="311"/>
                  </a:cubicBezTo>
                  <a:lnTo>
                    <a:pt x="1303" y="218"/>
                  </a:lnTo>
                  <a:cubicBezTo>
                    <a:pt x="1490" y="32"/>
                    <a:pt x="1148" y="1"/>
                    <a:pt x="10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4141;p60"/>
            <p:cNvSpPr/>
            <p:nvPr/>
          </p:nvSpPr>
          <p:spPr>
            <a:xfrm>
              <a:off x="3141525" y="4588350"/>
              <a:ext cx="38800" cy="14000"/>
            </a:xfrm>
            <a:custGeom>
              <a:avLst/>
              <a:gdLst/>
              <a:ahLst/>
              <a:cxnLst/>
              <a:rect l="l" t="t" r="r" b="b"/>
              <a:pathLst>
                <a:path w="1552" h="560" extrusionOk="0">
                  <a:moveTo>
                    <a:pt x="900" y="1"/>
                  </a:moveTo>
                  <a:cubicBezTo>
                    <a:pt x="621" y="1"/>
                    <a:pt x="373" y="94"/>
                    <a:pt x="155" y="311"/>
                  </a:cubicBezTo>
                  <a:cubicBezTo>
                    <a:pt x="0" y="497"/>
                    <a:pt x="311" y="559"/>
                    <a:pt x="435" y="559"/>
                  </a:cubicBezTo>
                  <a:lnTo>
                    <a:pt x="652" y="559"/>
                  </a:lnTo>
                  <a:cubicBezTo>
                    <a:pt x="931" y="559"/>
                    <a:pt x="1179" y="466"/>
                    <a:pt x="1396" y="280"/>
                  </a:cubicBezTo>
                  <a:cubicBezTo>
                    <a:pt x="1551" y="63"/>
                    <a:pt x="1241" y="1"/>
                    <a:pt x="10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4142;p60"/>
            <p:cNvSpPr/>
            <p:nvPr/>
          </p:nvSpPr>
          <p:spPr>
            <a:xfrm>
              <a:off x="3195025" y="4595375"/>
              <a:ext cx="42675" cy="17375"/>
            </a:xfrm>
            <a:custGeom>
              <a:avLst/>
              <a:gdLst/>
              <a:ahLst/>
              <a:cxnLst/>
              <a:rect l="l" t="t" r="r" b="b"/>
              <a:pathLst>
                <a:path w="1707" h="695" extrusionOk="0">
                  <a:moveTo>
                    <a:pt x="885" y="0"/>
                  </a:moveTo>
                  <a:cubicBezTo>
                    <a:pt x="699" y="0"/>
                    <a:pt x="521" y="48"/>
                    <a:pt x="373" y="154"/>
                  </a:cubicBezTo>
                  <a:cubicBezTo>
                    <a:pt x="249" y="216"/>
                    <a:pt x="1" y="464"/>
                    <a:pt x="249" y="557"/>
                  </a:cubicBezTo>
                  <a:lnTo>
                    <a:pt x="528" y="650"/>
                  </a:lnTo>
                  <a:cubicBezTo>
                    <a:pt x="617" y="680"/>
                    <a:pt x="707" y="694"/>
                    <a:pt x="795" y="694"/>
                  </a:cubicBezTo>
                  <a:cubicBezTo>
                    <a:pt x="983" y="694"/>
                    <a:pt x="1166" y="632"/>
                    <a:pt x="1335" y="526"/>
                  </a:cubicBezTo>
                  <a:cubicBezTo>
                    <a:pt x="1459" y="464"/>
                    <a:pt x="1707" y="216"/>
                    <a:pt x="1428" y="123"/>
                  </a:cubicBezTo>
                  <a:lnTo>
                    <a:pt x="1148" y="30"/>
                  </a:lnTo>
                  <a:cubicBezTo>
                    <a:pt x="1060" y="10"/>
                    <a:pt x="972" y="0"/>
                    <a:pt x="8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4143;p60"/>
            <p:cNvSpPr/>
            <p:nvPr/>
          </p:nvSpPr>
          <p:spPr>
            <a:xfrm>
              <a:off x="3129900" y="4554225"/>
              <a:ext cx="47325" cy="17875"/>
            </a:xfrm>
            <a:custGeom>
              <a:avLst/>
              <a:gdLst/>
              <a:ahLst/>
              <a:cxnLst/>
              <a:rect l="l" t="t" r="r" b="b"/>
              <a:pathLst>
                <a:path w="1893" h="715" extrusionOk="0">
                  <a:moveTo>
                    <a:pt x="1148" y="1"/>
                  </a:moveTo>
                  <a:cubicBezTo>
                    <a:pt x="682" y="1"/>
                    <a:pt x="0" y="714"/>
                    <a:pt x="745" y="714"/>
                  </a:cubicBezTo>
                  <a:cubicBezTo>
                    <a:pt x="1210" y="714"/>
                    <a:pt x="1892" y="1"/>
                    <a:pt x="11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4144;p60"/>
            <p:cNvSpPr/>
            <p:nvPr/>
          </p:nvSpPr>
          <p:spPr>
            <a:xfrm>
              <a:off x="3204325" y="4687925"/>
              <a:ext cx="43450" cy="18475"/>
            </a:xfrm>
            <a:custGeom>
              <a:avLst/>
              <a:gdLst/>
              <a:ahLst/>
              <a:cxnLst/>
              <a:rect l="l" t="t" r="r" b="b"/>
              <a:pathLst>
                <a:path w="1738" h="739" extrusionOk="0">
                  <a:moveTo>
                    <a:pt x="785" y="0"/>
                  </a:moveTo>
                  <a:cubicBezTo>
                    <a:pt x="558" y="0"/>
                    <a:pt x="328" y="89"/>
                    <a:pt x="156" y="236"/>
                  </a:cubicBezTo>
                  <a:cubicBezTo>
                    <a:pt x="1" y="392"/>
                    <a:pt x="32" y="547"/>
                    <a:pt x="280" y="609"/>
                  </a:cubicBezTo>
                  <a:lnTo>
                    <a:pt x="745" y="733"/>
                  </a:lnTo>
                  <a:cubicBezTo>
                    <a:pt x="781" y="737"/>
                    <a:pt x="818" y="739"/>
                    <a:pt x="855" y="739"/>
                  </a:cubicBezTo>
                  <a:cubicBezTo>
                    <a:pt x="1103" y="739"/>
                    <a:pt x="1363" y="651"/>
                    <a:pt x="1552" y="516"/>
                  </a:cubicBezTo>
                  <a:cubicBezTo>
                    <a:pt x="1738" y="361"/>
                    <a:pt x="1676" y="174"/>
                    <a:pt x="1459" y="112"/>
                  </a:cubicBezTo>
                  <a:lnTo>
                    <a:pt x="963" y="19"/>
                  </a:lnTo>
                  <a:cubicBezTo>
                    <a:pt x="904" y="6"/>
                    <a:pt x="845" y="0"/>
                    <a:pt x="7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4145;p60"/>
            <p:cNvSpPr/>
            <p:nvPr/>
          </p:nvSpPr>
          <p:spPr>
            <a:xfrm>
              <a:off x="3229150" y="4765950"/>
              <a:ext cx="45000" cy="11650"/>
            </a:xfrm>
            <a:custGeom>
              <a:avLst/>
              <a:gdLst/>
              <a:ahLst/>
              <a:cxnLst/>
              <a:rect l="l" t="t" r="r" b="b"/>
              <a:pathLst>
                <a:path w="1800" h="466" extrusionOk="0">
                  <a:moveTo>
                    <a:pt x="1241" y="0"/>
                  </a:moveTo>
                  <a:cubicBezTo>
                    <a:pt x="1024" y="0"/>
                    <a:pt x="1" y="466"/>
                    <a:pt x="528" y="466"/>
                  </a:cubicBezTo>
                  <a:cubicBezTo>
                    <a:pt x="776" y="466"/>
                    <a:pt x="1800" y="0"/>
                    <a:pt x="12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4146;p60"/>
            <p:cNvSpPr/>
            <p:nvPr/>
          </p:nvSpPr>
          <p:spPr>
            <a:xfrm>
              <a:off x="3289650" y="4886050"/>
              <a:ext cx="38775" cy="23700"/>
            </a:xfrm>
            <a:custGeom>
              <a:avLst/>
              <a:gdLst/>
              <a:ahLst/>
              <a:cxnLst/>
              <a:rect l="l" t="t" r="r" b="b"/>
              <a:pathLst>
                <a:path w="1551" h="948" extrusionOk="0">
                  <a:moveTo>
                    <a:pt x="797" y="0"/>
                  </a:moveTo>
                  <a:cubicBezTo>
                    <a:pt x="683" y="0"/>
                    <a:pt x="569" y="33"/>
                    <a:pt x="465" y="97"/>
                  </a:cubicBezTo>
                  <a:cubicBezTo>
                    <a:pt x="310" y="159"/>
                    <a:pt x="0" y="469"/>
                    <a:pt x="217" y="687"/>
                  </a:cubicBezTo>
                  <a:lnTo>
                    <a:pt x="310" y="780"/>
                  </a:lnTo>
                  <a:cubicBezTo>
                    <a:pt x="441" y="891"/>
                    <a:pt x="604" y="947"/>
                    <a:pt x="768" y="947"/>
                  </a:cubicBezTo>
                  <a:cubicBezTo>
                    <a:pt x="877" y="947"/>
                    <a:pt x="986" y="922"/>
                    <a:pt x="1086" y="873"/>
                  </a:cubicBezTo>
                  <a:cubicBezTo>
                    <a:pt x="1241" y="780"/>
                    <a:pt x="1551" y="469"/>
                    <a:pt x="1334" y="283"/>
                  </a:cubicBezTo>
                  <a:lnTo>
                    <a:pt x="1241" y="190"/>
                  </a:lnTo>
                  <a:cubicBezTo>
                    <a:pt x="1114" y="64"/>
                    <a:pt x="956" y="0"/>
                    <a:pt x="7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4147;p60"/>
            <p:cNvSpPr/>
            <p:nvPr/>
          </p:nvSpPr>
          <p:spPr>
            <a:xfrm>
              <a:off x="3316775" y="4957650"/>
              <a:ext cx="38800" cy="22500"/>
            </a:xfrm>
            <a:custGeom>
              <a:avLst/>
              <a:gdLst/>
              <a:ahLst/>
              <a:cxnLst/>
              <a:rect l="l" t="t" r="r" b="b"/>
              <a:pathLst>
                <a:path w="1552" h="900" extrusionOk="0">
                  <a:moveTo>
                    <a:pt x="824" y="1"/>
                  </a:moveTo>
                  <a:cubicBezTo>
                    <a:pt x="702" y="1"/>
                    <a:pt x="578" y="31"/>
                    <a:pt x="466" y="87"/>
                  </a:cubicBezTo>
                  <a:cubicBezTo>
                    <a:pt x="311" y="180"/>
                    <a:pt x="1" y="428"/>
                    <a:pt x="218" y="645"/>
                  </a:cubicBezTo>
                  <a:lnTo>
                    <a:pt x="311" y="738"/>
                  </a:lnTo>
                  <a:cubicBezTo>
                    <a:pt x="434" y="844"/>
                    <a:pt x="587" y="900"/>
                    <a:pt x="742" y="900"/>
                  </a:cubicBezTo>
                  <a:cubicBezTo>
                    <a:pt x="860" y="900"/>
                    <a:pt x="979" y="868"/>
                    <a:pt x="1086" y="800"/>
                  </a:cubicBezTo>
                  <a:cubicBezTo>
                    <a:pt x="1241" y="738"/>
                    <a:pt x="1552" y="459"/>
                    <a:pt x="1335" y="273"/>
                  </a:cubicBezTo>
                  <a:lnTo>
                    <a:pt x="1241" y="149"/>
                  </a:lnTo>
                  <a:cubicBezTo>
                    <a:pt x="1122" y="47"/>
                    <a:pt x="974" y="1"/>
                    <a:pt x="8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4148;p60"/>
            <p:cNvSpPr/>
            <p:nvPr/>
          </p:nvSpPr>
          <p:spPr>
            <a:xfrm>
              <a:off x="3312900" y="5027275"/>
              <a:ext cx="48875" cy="13225"/>
            </a:xfrm>
            <a:custGeom>
              <a:avLst/>
              <a:gdLst/>
              <a:ahLst/>
              <a:cxnLst/>
              <a:rect l="l" t="t" r="r" b="b"/>
              <a:pathLst>
                <a:path w="1955" h="529" extrusionOk="0">
                  <a:moveTo>
                    <a:pt x="1210" y="1"/>
                  </a:moveTo>
                  <a:cubicBezTo>
                    <a:pt x="838" y="1"/>
                    <a:pt x="1" y="528"/>
                    <a:pt x="745" y="528"/>
                  </a:cubicBezTo>
                  <a:cubicBezTo>
                    <a:pt x="1086" y="528"/>
                    <a:pt x="1955" y="1"/>
                    <a:pt x="1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4149;p60"/>
            <p:cNvSpPr/>
            <p:nvPr/>
          </p:nvSpPr>
          <p:spPr>
            <a:xfrm>
              <a:off x="3305150" y="5076900"/>
              <a:ext cx="40350" cy="21750"/>
            </a:xfrm>
            <a:custGeom>
              <a:avLst/>
              <a:gdLst/>
              <a:ahLst/>
              <a:cxnLst/>
              <a:rect l="l" t="t" r="r" b="b"/>
              <a:pathLst>
                <a:path w="1614" h="870" extrusionOk="0">
                  <a:moveTo>
                    <a:pt x="838" y="1"/>
                  </a:moveTo>
                  <a:cubicBezTo>
                    <a:pt x="187" y="1"/>
                    <a:pt x="0" y="869"/>
                    <a:pt x="745" y="869"/>
                  </a:cubicBezTo>
                  <a:cubicBezTo>
                    <a:pt x="1396" y="869"/>
                    <a:pt x="1613" y="1"/>
                    <a:pt x="8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4150;p60"/>
            <p:cNvSpPr/>
            <p:nvPr/>
          </p:nvSpPr>
          <p:spPr>
            <a:xfrm>
              <a:off x="3179900" y="5084350"/>
              <a:ext cx="37325" cy="15075"/>
            </a:xfrm>
            <a:custGeom>
              <a:avLst/>
              <a:gdLst/>
              <a:ahLst/>
              <a:cxnLst/>
              <a:rect l="l" t="t" r="r" b="b"/>
              <a:pathLst>
                <a:path w="1493" h="603" extrusionOk="0">
                  <a:moveTo>
                    <a:pt x="994" y="0"/>
                  </a:moveTo>
                  <a:cubicBezTo>
                    <a:pt x="618" y="0"/>
                    <a:pt x="0" y="301"/>
                    <a:pt x="171" y="447"/>
                  </a:cubicBezTo>
                  <a:lnTo>
                    <a:pt x="264" y="540"/>
                  </a:lnTo>
                  <a:cubicBezTo>
                    <a:pt x="315" y="584"/>
                    <a:pt x="397" y="603"/>
                    <a:pt x="494" y="603"/>
                  </a:cubicBezTo>
                  <a:cubicBezTo>
                    <a:pt x="877" y="603"/>
                    <a:pt x="1492" y="317"/>
                    <a:pt x="1319" y="168"/>
                  </a:cubicBezTo>
                  <a:lnTo>
                    <a:pt x="1226" y="75"/>
                  </a:lnTo>
                  <a:cubicBezTo>
                    <a:pt x="1180" y="22"/>
                    <a:pt x="1096" y="0"/>
                    <a:pt x="9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4151;p60"/>
            <p:cNvSpPr/>
            <p:nvPr/>
          </p:nvSpPr>
          <p:spPr>
            <a:xfrm>
              <a:off x="3439300" y="4934675"/>
              <a:ext cx="38800" cy="20600"/>
            </a:xfrm>
            <a:custGeom>
              <a:avLst/>
              <a:gdLst/>
              <a:ahLst/>
              <a:cxnLst/>
              <a:rect l="l" t="t" r="r" b="b"/>
              <a:pathLst>
                <a:path w="1552" h="824" extrusionOk="0">
                  <a:moveTo>
                    <a:pt x="1109" y="1"/>
                  </a:moveTo>
                  <a:cubicBezTo>
                    <a:pt x="1002" y="1"/>
                    <a:pt x="899" y="20"/>
                    <a:pt x="838" y="44"/>
                  </a:cubicBezTo>
                  <a:lnTo>
                    <a:pt x="528" y="137"/>
                  </a:lnTo>
                  <a:cubicBezTo>
                    <a:pt x="342" y="200"/>
                    <a:pt x="1" y="355"/>
                    <a:pt x="63" y="603"/>
                  </a:cubicBezTo>
                  <a:cubicBezTo>
                    <a:pt x="104" y="768"/>
                    <a:pt x="297" y="823"/>
                    <a:pt x="476" y="823"/>
                  </a:cubicBezTo>
                  <a:cubicBezTo>
                    <a:pt x="566" y="823"/>
                    <a:pt x="652" y="810"/>
                    <a:pt x="714" y="789"/>
                  </a:cubicBezTo>
                  <a:lnTo>
                    <a:pt x="993" y="696"/>
                  </a:lnTo>
                  <a:cubicBezTo>
                    <a:pt x="1180" y="634"/>
                    <a:pt x="1552" y="479"/>
                    <a:pt x="1490" y="200"/>
                  </a:cubicBezTo>
                  <a:cubicBezTo>
                    <a:pt x="1452" y="48"/>
                    <a:pt x="1276" y="1"/>
                    <a:pt x="11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4152;p60"/>
            <p:cNvSpPr/>
            <p:nvPr/>
          </p:nvSpPr>
          <p:spPr>
            <a:xfrm>
              <a:off x="3424375" y="4891525"/>
              <a:ext cx="33950" cy="12875"/>
            </a:xfrm>
            <a:custGeom>
              <a:avLst/>
              <a:gdLst/>
              <a:ahLst/>
              <a:cxnLst/>
              <a:rect l="l" t="t" r="r" b="b"/>
              <a:pathLst>
                <a:path w="1358" h="515" extrusionOk="0">
                  <a:moveTo>
                    <a:pt x="1074" y="0"/>
                  </a:moveTo>
                  <a:cubicBezTo>
                    <a:pt x="1032" y="0"/>
                    <a:pt x="993" y="2"/>
                    <a:pt x="970" y="2"/>
                  </a:cubicBezTo>
                  <a:cubicBezTo>
                    <a:pt x="691" y="2"/>
                    <a:pt x="443" y="95"/>
                    <a:pt x="226" y="250"/>
                  </a:cubicBezTo>
                  <a:lnTo>
                    <a:pt x="132" y="344"/>
                  </a:lnTo>
                  <a:cubicBezTo>
                    <a:pt x="0" y="476"/>
                    <a:pt x="118" y="514"/>
                    <a:pt x="242" y="514"/>
                  </a:cubicBezTo>
                  <a:cubicBezTo>
                    <a:pt x="293" y="514"/>
                    <a:pt x="345" y="508"/>
                    <a:pt x="381" y="499"/>
                  </a:cubicBezTo>
                  <a:cubicBezTo>
                    <a:pt x="660" y="499"/>
                    <a:pt x="908" y="406"/>
                    <a:pt x="1125" y="250"/>
                  </a:cubicBezTo>
                  <a:lnTo>
                    <a:pt x="1218" y="157"/>
                  </a:lnTo>
                  <a:cubicBezTo>
                    <a:pt x="1358" y="18"/>
                    <a:pt x="1201" y="0"/>
                    <a:pt x="10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4153;p60"/>
            <p:cNvSpPr/>
            <p:nvPr/>
          </p:nvSpPr>
          <p:spPr>
            <a:xfrm>
              <a:off x="3366400" y="4932075"/>
              <a:ext cx="39575" cy="14850"/>
            </a:xfrm>
            <a:custGeom>
              <a:avLst/>
              <a:gdLst/>
              <a:ahLst/>
              <a:cxnLst/>
              <a:rect l="l" t="t" r="r" b="b"/>
              <a:pathLst>
                <a:path w="1583" h="594" extrusionOk="0">
                  <a:moveTo>
                    <a:pt x="1130" y="0"/>
                  </a:moveTo>
                  <a:cubicBezTo>
                    <a:pt x="939" y="0"/>
                    <a:pt x="741" y="58"/>
                    <a:pt x="559" y="148"/>
                  </a:cubicBezTo>
                  <a:lnTo>
                    <a:pt x="373" y="241"/>
                  </a:lnTo>
                  <a:cubicBezTo>
                    <a:pt x="249" y="304"/>
                    <a:pt x="1" y="490"/>
                    <a:pt x="249" y="583"/>
                  </a:cubicBezTo>
                  <a:cubicBezTo>
                    <a:pt x="305" y="590"/>
                    <a:pt x="362" y="594"/>
                    <a:pt x="420" y="594"/>
                  </a:cubicBezTo>
                  <a:cubicBezTo>
                    <a:pt x="621" y="594"/>
                    <a:pt x="832" y="548"/>
                    <a:pt x="1025" y="428"/>
                  </a:cubicBezTo>
                  <a:lnTo>
                    <a:pt x="1211" y="335"/>
                  </a:lnTo>
                  <a:cubicBezTo>
                    <a:pt x="1335" y="273"/>
                    <a:pt x="1583" y="117"/>
                    <a:pt x="1335" y="24"/>
                  </a:cubicBezTo>
                  <a:cubicBezTo>
                    <a:pt x="1268" y="8"/>
                    <a:pt x="1200" y="0"/>
                    <a:pt x="11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4154;p60"/>
            <p:cNvSpPr/>
            <p:nvPr/>
          </p:nvSpPr>
          <p:spPr>
            <a:xfrm>
              <a:off x="3448625" y="4838300"/>
              <a:ext cx="52750" cy="25100"/>
            </a:xfrm>
            <a:custGeom>
              <a:avLst/>
              <a:gdLst/>
              <a:ahLst/>
              <a:cxnLst/>
              <a:rect l="l" t="t" r="r" b="b"/>
              <a:pathLst>
                <a:path w="2110" h="1004" extrusionOk="0">
                  <a:moveTo>
                    <a:pt x="911" y="1"/>
                  </a:moveTo>
                  <a:cubicBezTo>
                    <a:pt x="783" y="1"/>
                    <a:pt x="655" y="18"/>
                    <a:pt x="527" y="53"/>
                  </a:cubicBezTo>
                  <a:cubicBezTo>
                    <a:pt x="279" y="84"/>
                    <a:pt x="0" y="363"/>
                    <a:pt x="62" y="611"/>
                  </a:cubicBezTo>
                  <a:cubicBezTo>
                    <a:pt x="112" y="836"/>
                    <a:pt x="364" y="900"/>
                    <a:pt x="589" y="900"/>
                  </a:cubicBezTo>
                  <a:cubicBezTo>
                    <a:pt x="644" y="900"/>
                    <a:pt x="696" y="897"/>
                    <a:pt x="744" y="891"/>
                  </a:cubicBezTo>
                  <a:lnTo>
                    <a:pt x="775" y="891"/>
                  </a:lnTo>
                  <a:cubicBezTo>
                    <a:pt x="807" y="891"/>
                    <a:pt x="869" y="922"/>
                    <a:pt x="900" y="953"/>
                  </a:cubicBezTo>
                  <a:cubicBezTo>
                    <a:pt x="971" y="988"/>
                    <a:pt x="1048" y="1004"/>
                    <a:pt x="1127" y="1004"/>
                  </a:cubicBezTo>
                  <a:cubicBezTo>
                    <a:pt x="1597" y="1004"/>
                    <a:pt x="2109" y="438"/>
                    <a:pt x="1551" y="146"/>
                  </a:cubicBezTo>
                  <a:cubicBezTo>
                    <a:pt x="1338" y="49"/>
                    <a:pt x="1124" y="1"/>
                    <a:pt x="9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4155;p60"/>
            <p:cNvSpPr/>
            <p:nvPr/>
          </p:nvSpPr>
          <p:spPr>
            <a:xfrm>
              <a:off x="3503675" y="4781450"/>
              <a:ext cx="48875" cy="14750"/>
            </a:xfrm>
            <a:custGeom>
              <a:avLst/>
              <a:gdLst/>
              <a:ahLst/>
              <a:cxnLst/>
              <a:rect l="l" t="t" r="r" b="b"/>
              <a:pathLst>
                <a:path w="1955" h="590" extrusionOk="0">
                  <a:moveTo>
                    <a:pt x="1210" y="1"/>
                  </a:moveTo>
                  <a:cubicBezTo>
                    <a:pt x="807" y="1"/>
                    <a:pt x="0" y="590"/>
                    <a:pt x="745" y="590"/>
                  </a:cubicBezTo>
                  <a:cubicBezTo>
                    <a:pt x="1148" y="590"/>
                    <a:pt x="1955" y="1"/>
                    <a:pt x="1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4156;p60"/>
            <p:cNvSpPr/>
            <p:nvPr/>
          </p:nvSpPr>
          <p:spPr>
            <a:xfrm>
              <a:off x="3499025" y="4711075"/>
              <a:ext cx="38800" cy="21000"/>
            </a:xfrm>
            <a:custGeom>
              <a:avLst/>
              <a:gdLst/>
              <a:ahLst/>
              <a:cxnLst/>
              <a:rect l="l" t="t" r="r" b="b"/>
              <a:pathLst>
                <a:path w="1552" h="840" extrusionOk="0">
                  <a:moveTo>
                    <a:pt x="1024" y="1"/>
                  </a:moveTo>
                  <a:cubicBezTo>
                    <a:pt x="884" y="1"/>
                    <a:pt x="745" y="39"/>
                    <a:pt x="652" y="86"/>
                  </a:cubicBezTo>
                  <a:lnTo>
                    <a:pt x="435" y="210"/>
                  </a:lnTo>
                  <a:cubicBezTo>
                    <a:pt x="279" y="272"/>
                    <a:pt x="0" y="489"/>
                    <a:pt x="155" y="706"/>
                  </a:cubicBezTo>
                  <a:cubicBezTo>
                    <a:pt x="240" y="805"/>
                    <a:pt x="362" y="839"/>
                    <a:pt x="488" y="839"/>
                  </a:cubicBezTo>
                  <a:cubicBezTo>
                    <a:pt x="640" y="839"/>
                    <a:pt x="798" y="788"/>
                    <a:pt x="900" y="737"/>
                  </a:cubicBezTo>
                  <a:lnTo>
                    <a:pt x="1117" y="644"/>
                  </a:lnTo>
                  <a:cubicBezTo>
                    <a:pt x="1272" y="551"/>
                    <a:pt x="1551" y="365"/>
                    <a:pt x="1396" y="148"/>
                  </a:cubicBezTo>
                  <a:cubicBezTo>
                    <a:pt x="1303" y="39"/>
                    <a:pt x="1163" y="1"/>
                    <a:pt x="10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4157;p60"/>
            <p:cNvSpPr/>
            <p:nvPr/>
          </p:nvSpPr>
          <p:spPr>
            <a:xfrm>
              <a:off x="3564150" y="4695375"/>
              <a:ext cx="38025" cy="20175"/>
            </a:xfrm>
            <a:custGeom>
              <a:avLst/>
              <a:gdLst/>
              <a:ahLst/>
              <a:cxnLst/>
              <a:rect l="l" t="t" r="r" b="b"/>
              <a:pathLst>
                <a:path w="1521" h="807" extrusionOk="0">
                  <a:moveTo>
                    <a:pt x="683" y="0"/>
                  </a:moveTo>
                  <a:cubicBezTo>
                    <a:pt x="435" y="0"/>
                    <a:pt x="94" y="187"/>
                    <a:pt x="63" y="466"/>
                  </a:cubicBezTo>
                  <a:cubicBezTo>
                    <a:pt x="1" y="714"/>
                    <a:pt x="342" y="807"/>
                    <a:pt x="559" y="807"/>
                  </a:cubicBezTo>
                  <a:lnTo>
                    <a:pt x="869" y="807"/>
                  </a:lnTo>
                  <a:cubicBezTo>
                    <a:pt x="1087" y="807"/>
                    <a:pt x="1459" y="621"/>
                    <a:pt x="1490" y="373"/>
                  </a:cubicBezTo>
                  <a:cubicBezTo>
                    <a:pt x="1521" y="94"/>
                    <a:pt x="1180" y="0"/>
                    <a:pt x="9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4158;p60"/>
            <p:cNvSpPr/>
            <p:nvPr/>
          </p:nvSpPr>
          <p:spPr>
            <a:xfrm>
              <a:off x="3450175" y="4785325"/>
              <a:ext cx="38000" cy="17100"/>
            </a:xfrm>
            <a:custGeom>
              <a:avLst/>
              <a:gdLst/>
              <a:ahLst/>
              <a:cxnLst/>
              <a:rect l="l" t="t" r="r" b="b"/>
              <a:pathLst>
                <a:path w="1520" h="684" extrusionOk="0">
                  <a:moveTo>
                    <a:pt x="900" y="1"/>
                  </a:moveTo>
                  <a:cubicBezTo>
                    <a:pt x="589" y="1"/>
                    <a:pt x="341" y="94"/>
                    <a:pt x="155" y="311"/>
                  </a:cubicBezTo>
                  <a:cubicBezTo>
                    <a:pt x="0" y="559"/>
                    <a:pt x="279" y="683"/>
                    <a:pt x="465" y="683"/>
                  </a:cubicBezTo>
                  <a:lnTo>
                    <a:pt x="651" y="683"/>
                  </a:lnTo>
                  <a:cubicBezTo>
                    <a:pt x="931" y="683"/>
                    <a:pt x="1210" y="559"/>
                    <a:pt x="1396" y="373"/>
                  </a:cubicBezTo>
                  <a:cubicBezTo>
                    <a:pt x="1520" y="125"/>
                    <a:pt x="1272" y="1"/>
                    <a:pt x="10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4159;p60"/>
            <p:cNvSpPr/>
            <p:nvPr/>
          </p:nvSpPr>
          <p:spPr>
            <a:xfrm>
              <a:off x="3416825" y="5014100"/>
              <a:ext cx="43450" cy="17925"/>
            </a:xfrm>
            <a:custGeom>
              <a:avLst/>
              <a:gdLst/>
              <a:ahLst/>
              <a:cxnLst/>
              <a:rect l="l" t="t" r="r" b="b"/>
              <a:pathLst>
                <a:path w="1738" h="717" extrusionOk="0">
                  <a:moveTo>
                    <a:pt x="880" y="0"/>
                  </a:moveTo>
                  <a:cubicBezTo>
                    <a:pt x="752" y="0"/>
                    <a:pt x="621" y="31"/>
                    <a:pt x="497" y="93"/>
                  </a:cubicBezTo>
                  <a:cubicBezTo>
                    <a:pt x="403" y="124"/>
                    <a:pt x="0" y="373"/>
                    <a:pt x="217" y="528"/>
                  </a:cubicBezTo>
                  <a:cubicBezTo>
                    <a:pt x="398" y="648"/>
                    <a:pt x="617" y="716"/>
                    <a:pt x="841" y="716"/>
                  </a:cubicBezTo>
                  <a:cubicBezTo>
                    <a:pt x="964" y="716"/>
                    <a:pt x="1089" y="696"/>
                    <a:pt x="1210" y="652"/>
                  </a:cubicBezTo>
                  <a:cubicBezTo>
                    <a:pt x="1365" y="621"/>
                    <a:pt x="1737" y="466"/>
                    <a:pt x="1675" y="249"/>
                  </a:cubicBezTo>
                  <a:cubicBezTo>
                    <a:pt x="1640" y="125"/>
                    <a:pt x="1495" y="92"/>
                    <a:pt x="1347" y="92"/>
                  </a:cubicBezTo>
                  <a:cubicBezTo>
                    <a:pt x="1313" y="92"/>
                    <a:pt x="1278" y="94"/>
                    <a:pt x="1245" y="97"/>
                  </a:cubicBezTo>
                  <a:lnTo>
                    <a:pt x="1245" y="97"/>
                  </a:lnTo>
                  <a:cubicBezTo>
                    <a:pt x="1244" y="96"/>
                    <a:pt x="1243" y="94"/>
                    <a:pt x="1241" y="93"/>
                  </a:cubicBezTo>
                  <a:cubicBezTo>
                    <a:pt x="1132" y="31"/>
                    <a:pt x="1008" y="0"/>
                    <a:pt x="8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4160;p60"/>
            <p:cNvSpPr/>
            <p:nvPr/>
          </p:nvSpPr>
          <p:spPr>
            <a:xfrm>
              <a:off x="3400525" y="5073800"/>
              <a:ext cx="49675" cy="12450"/>
            </a:xfrm>
            <a:custGeom>
              <a:avLst/>
              <a:gdLst/>
              <a:ahLst/>
              <a:cxnLst/>
              <a:rect l="l" t="t" r="r" b="b"/>
              <a:pathLst>
                <a:path w="1987" h="498" extrusionOk="0">
                  <a:moveTo>
                    <a:pt x="1242" y="1"/>
                  </a:moveTo>
                  <a:cubicBezTo>
                    <a:pt x="900" y="1"/>
                    <a:pt x="1" y="497"/>
                    <a:pt x="745" y="497"/>
                  </a:cubicBezTo>
                  <a:cubicBezTo>
                    <a:pt x="1086" y="497"/>
                    <a:pt x="1986" y="1"/>
                    <a:pt x="12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4161;p60"/>
            <p:cNvSpPr/>
            <p:nvPr/>
          </p:nvSpPr>
          <p:spPr>
            <a:xfrm>
              <a:off x="3501350" y="5051975"/>
              <a:ext cx="43450" cy="12550"/>
            </a:xfrm>
            <a:custGeom>
              <a:avLst/>
              <a:gdLst/>
              <a:ahLst/>
              <a:cxnLst/>
              <a:rect l="l" t="t" r="r" b="b"/>
              <a:pathLst>
                <a:path w="1738" h="502" extrusionOk="0">
                  <a:moveTo>
                    <a:pt x="822" y="1"/>
                  </a:moveTo>
                  <a:cubicBezTo>
                    <a:pt x="595" y="1"/>
                    <a:pt x="350" y="118"/>
                    <a:pt x="155" y="284"/>
                  </a:cubicBezTo>
                  <a:cubicBezTo>
                    <a:pt x="0" y="471"/>
                    <a:pt x="311" y="502"/>
                    <a:pt x="435" y="502"/>
                  </a:cubicBezTo>
                  <a:lnTo>
                    <a:pt x="838" y="502"/>
                  </a:lnTo>
                  <a:cubicBezTo>
                    <a:pt x="1117" y="502"/>
                    <a:pt x="1365" y="409"/>
                    <a:pt x="1582" y="222"/>
                  </a:cubicBezTo>
                  <a:cubicBezTo>
                    <a:pt x="1737" y="36"/>
                    <a:pt x="1427" y="5"/>
                    <a:pt x="1303" y="5"/>
                  </a:cubicBezTo>
                  <a:lnTo>
                    <a:pt x="900" y="5"/>
                  </a:lnTo>
                  <a:cubicBezTo>
                    <a:pt x="874" y="2"/>
                    <a:pt x="848" y="1"/>
                    <a:pt x="8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4162;p60"/>
            <p:cNvSpPr/>
            <p:nvPr/>
          </p:nvSpPr>
          <p:spPr>
            <a:xfrm>
              <a:off x="3496700" y="5002475"/>
              <a:ext cx="41900" cy="13200"/>
            </a:xfrm>
            <a:custGeom>
              <a:avLst/>
              <a:gdLst/>
              <a:ahLst/>
              <a:cxnLst/>
              <a:rect l="l" t="t" r="r" b="b"/>
              <a:pathLst>
                <a:path w="1676" h="528" extrusionOk="0">
                  <a:moveTo>
                    <a:pt x="931" y="0"/>
                  </a:moveTo>
                  <a:cubicBezTo>
                    <a:pt x="652" y="0"/>
                    <a:pt x="372" y="93"/>
                    <a:pt x="186" y="279"/>
                  </a:cubicBezTo>
                  <a:cubicBezTo>
                    <a:pt x="0" y="496"/>
                    <a:pt x="310" y="527"/>
                    <a:pt x="465" y="527"/>
                  </a:cubicBezTo>
                  <a:lnTo>
                    <a:pt x="745" y="527"/>
                  </a:lnTo>
                  <a:cubicBezTo>
                    <a:pt x="1024" y="527"/>
                    <a:pt x="1303" y="434"/>
                    <a:pt x="1489" y="248"/>
                  </a:cubicBezTo>
                  <a:cubicBezTo>
                    <a:pt x="1675" y="62"/>
                    <a:pt x="1334" y="0"/>
                    <a:pt x="1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4163;p60"/>
            <p:cNvSpPr/>
            <p:nvPr/>
          </p:nvSpPr>
          <p:spPr>
            <a:xfrm>
              <a:off x="3578900" y="5077400"/>
              <a:ext cx="60500" cy="16100"/>
            </a:xfrm>
            <a:custGeom>
              <a:avLst/>
              <a:gdLst/>
              <a:ahLst/>
              <a:cxnLst/>
              <a:rect l="l" t="t" r="r" b="b"/>
              <a:pathLst>
                <a:path w="2420" h="644" extrusionOk="0">
                  <a:moveTo>
                    <a:pt x="986" y="1"/>
                  </a:moveTo>
                  <a:cubicBezTo>
                    <a:pt x="783" y="1"/>
                    <a:pt x="593" y="41"/>
                    <a:pt x="404" y="136"/>
                  </a:cubicBezTo>
                  <a:cubicBezTo>
                    <a:pt x="310" y="198"/>
                    <a:pt x="0" y="415"/>
                    <a:pt x="279" y="477"/>
                  </a:cubicBezTo>
                  <a:lnTo>
                    <a:pt x="1241" y="632"/>
                  </a:lnTo>
                  <a:cubicBezTo>
                    <a:pt x="1307" y="640"/>
                    <a:pt x="1373" y="644"/>
                    <a:pt x="1438" y="644"/>
                  </a:cubicBezTo>
                  <a:cubicBezTo>
                    <a:pt x="1649" y="644"/>
                    <a:pt x="1851" y="603"/>
                    <a:pt x="2017" y="508"/>
                  </a:cubicBezTo>
                  <a:cubicBezTo>
                    <a:pt x="2110" y="477"/>
                    <a:pt x="2420" y="229"/>
                    <a:pt x="2172" y="167"/>
                  </a:cubicBezTo>
                  <a:lnTo>
                    <a:pt x="1179" y="12"/>
                  </a:lnTo>
                  <a:cubicBezTo>
                    <a:pt x="1113" y="5"/>
                    <a:pt x="1049" y="1"/>
                    <a:pt x="9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4164;p60"/>
            <p:cNvSpPr/>
            <p:nvPr/>
          </p:nvSpPr>
          <p:spPr>
            <a:xfrm>
              <a:off x="3682025" y="5072250"/>
              <a:ext cx="40350" cy="20975"/>
            </a:xfrm>
            <a:custGeom>
              <a:avLst/>
              <a:gdLst/>
              <a:ahLst/>
              <a:cxnLst/>
              <a:rect l="l" t="t" r="r" b="b"/>
              <a:pathLst>
                <a:path w="1614" h="839" extrusionOk="0">
                  <a:moveTo>
                    <a:pt x="838" y="1"/>
                  </a:moveTo>
                  <a:cubicBezTo>
                    <a:pt x="187" y="1"/>
                    <a:pt x="1" y="838"/>
                    <a:pt x="745" y="838"/>
                  </a:cubicBezTo>
                  <a:cubicBezTo>
                    <a:pt x="1397" y="838"/>
                    <a:pt x="1614" y="1"/>
                    <a:pt x="8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4165;p60"/>
            <p:cNvSpPr/>
            <p:nvPr/>
          </p:nvSpPr>
          <p:spPr>
            <a:xfrm>
              <a:off x="3598275" y="5025400"/>
              <a:ext cx="50425" cy="21650"/>
            </a:xfrm>
            <a:custGeom>
              <a:avLst/>
              <a:gdLst/>
              <a:ahLst/>
              <a:cxnLst/>
              <a:rect l="l" t="t" r="r" b="b"/>
              <a:pathLst>
                <a:path w="2017" h="866" extrusionOk="0">
                  <a:moveTo>
                    <a:pt x="1595" y="1"/>
                  </a:moveTo>
                  <a:cubicBezTo>
                    <a:pt x="1493" y="1"/>
                    <a:pt x="1395" y="20"/>
                    <a:pt x="1335" y="45"/>
                  </a:cubicBezTo>
                  <a:lnTo>
                    <a:pt x="559" y="231"/>
                  </a:lnTo>
                  <a:cubicBezTo>
                    <a:pt x="373" y="293"/>
                    <a:pt x="1" y="448"/>
                    <a:pt x="63" y="696"/>
                  </a:cubicBezTo>
                  <a:cubicBezTo>
                    <a:pt x="99" y="824"/>
                    <a:pt x="255" y="866"/>
                    <a:pt x="414" y="866"/>
                  </a:cubicBezTo>
                  <a:cubicBezTo>
                    <a:pt x="525" y="866"/>
                    <a:pt x="638" y="846"/>
                    <a:pt x="714" y="820"/>
                  </a:cubicBezTo>
                  <a:lnTo>
                    <a:pt x="1490" y="634"/>
                  </a:lnTo>
                  <a:cubicBezTo>
                    <a:pt x="1645" y="603"/>
                    <a:pt x="2017" y="417"/>
                    <a:pt x="1955" y="200"/>
                  </a:cubicBezTo>
                  <a:cubicBezTo>
                    <a:pt x="1917" y="48"/>
                    <a:pt x="1753" y="1"/>
                    <a:pt x="15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4166;p60"/>
            <p:cNvSpPr/>
            <p:nvPr/>
          </p:nvSpPr>
          <p:spPr>
            <a:xfrm>
              <a:off x="3658775" y="4968975"/>
              <a:ext cx="40350" cy="15800"/>
            </a:xfrm>
            <a:custGeom>
              <a:avLst/>
              <a:gdLst/>
              <a:ahLst/>
              <a:cxnLst/>
              <a:rect l="l" t="t" r="r" b="b"/>
              <a:pathLst>
                <a:path w="1614" h="632" extrusionOk="0">
                  <a:moveTo>
                    <a:pt x="1270" y="0"/>
                  </a:moveTo>
                  <a:cubicBezTo>
                    <a:pt x="1083" y="0"/>
                    <a:pt x="850" y="78"/>
                    <a:pt x="745" y="99"/>
                  </a:cubicBezTo>
                  <a:lnTo>
                    <a:pt x="466" y="192"/>
                  </a:lnTo>
                  <a:cubicBezTo>
                    <a:pt x="341" y="254"/>
                    <a:pt x="0" y="410"/>
                    <a:pt x="124" y="565"/>
                  </a:cubicBezTo>
                  <a:cubicBezTo>
                    <a:pt x="173" y="613"/>
                    <a:pt x="249" y="631"/>
                    <a:pt x="336" y="631"/>
                  </a:cubicBezTo>
                  <a:cubicBezTo>
                    <a:pt x="525" y="631"/>
                    <a:pt x="762" y="545"/>
                    <a:pt x="869" y="503"/>
                  </a:cubicBezTo>
                  <a:lnTo>
                    <a:pt x="1148" y="410"/>
                  </a:lnTo>
                  <a:cubicBezTo>
                    <a:pt x="1241" y="378"/>
                    <a:pt x="1613" y="223"/>
                    <a:pt x="1489" y="68"/>
                  </a:cubicBezTo>
                  <a:cubicBezTo>
                    <a:pt x="1439" y="18"/>
                    <a:pt x="1360" y="0"/>
                    <a:pt x="12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4167;p60"/>
            <p:cNvSpPr/>
            <p:nvPr/>
          </p:nvSpPr>
          <p:spPr>
            <a:xfrm>
              <a:off x="3692900" y="5006225"/>
              <a:ext cx="38025" cy="16425"/>
            </a:xfrm>
            <a:custGeom>
              <a:avLst/>
              <a:gdLst/>
              <a:ahLst/>
              <a:cxnLst/>
              <a:rect l="l" t="t" r="r" b="b"/>
              <a:pathLst>
                <a:path w="1521" h="657" extrusionOk="0">
                  <a:moveTo>
                    <a:pt x="783" y="0"/>
                  </a:moveTo>
                  <a:cubicBezTo>
                    <a:pt x="533" y="0"/>
                    <a:pt x="291" y="120"/>
                    <a:pt x="124" y="315"/>
                  </a:cubicBezTo>
                  <a:cubicBezTo>
                    <a:pt x="0" y="532"/>
                    <a:pt x="248" y="657"/>
                    <a:pt x="434" y="657"/>
                  </a:cubicBezTo>
                  <a:lnTo>
                    <a:pt x="651" y="657"/>
                  </a:lnTo>
                  <a:cubicBezTo>
                    <a:pt x="931" y="657"/>
                    <a:pt x="1210" y="564"/>
                    <a:pt x="1396" y="346"/>
                  </a:cubicBezTo>
                  <a:cubicBezTo>
                    <a:pt x="1520" y="129"/>
                    <a:pt x="1272" y="5"/>
                    <a:pt x="1086" y="5"/>
                  </a:cubicBezTo>
                  <a:lnTo>
                    <a:pt x="869" y="5"/>
                  </a:lnTo>
                  <a:cubicBezTo>
                    <a:pt x="840" y="2"/>
                    <a:pt x="812" y="0"/>
                    <a:pt x="7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4168;p60"/>
            <p:cNvSpPr/>
            <p:nvPr/>
          </p:nvSpPr>
          <p:spPr>
            <a:xfrm>
              <a:off x="3744075" y="4959300"/>
              <a:ext cx="48100" cy="24325"/>
            </a:xfrm>
            <a:custGeom>
              <a:avLst/>
              <a:gdLst/>
              <a:ahLst/>
              <a:cxnLst/>
              <a:rect l="l" t="t" r="r" b="b"/>
              <a:pathLst>
                <a:path w="1924" h="973" extrusionOk="0">
                  <a:moveTo>
                    <a:pt x="953" y="1"/>
                  </a:moveTo>
                  <a:cubicBezTo>
                    <a:pt x="489" y="1"/>
                    <a:pt x="1" y="562"/>
                    <a:pt x="559" y="828"/>
                  </a:cubicBezTo>
                  <a:lnTo>
                    <a:pt x="745" y="921"/>
                  </a:lnTo>
                  <a:cubicBezTo>
                    <a:pt x="816" y="956"/>
                    <a:pt x="893" y="972"/>
                    <a:pt x="971" y="972"/>
                  </a:cubicBezTo>
                  <a:cubicBezTo>
                    <a:pt x="1435" y="972"/>
                    <a:pt x="1923" y="411"/>
                    <a:pt x="1365" y="145"/>
                  </a:cubicBezTo>
                  <a:lnTo>
                    <a:pt x="1179" y="52"/>
                  </a:lnTo>
                  <a:cubicBezTo>
                    <a:pt x="1108" y="16"/>
                    <a:pt x="1031" y="1"/>
                    <a:pt x="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4169;p60"/>
            <p:cNvSpPr/>
            <p:nvPr/>
          </p:nvSpPr>
          <p:spPr>
            <a:xfrm>
              <a:off x="3751050" y="5014100"/>
              <a:ext cx="48875" cy="15525"/>
            </a:xfrm>
            <a:custGeom>
              <a:avLst/>
              <a:gdLst/>
              <a:ahLst/>
              <a:cxnLst/>
              <a:rect l="l" t="t" r="r" b="b"/>
              <a:pathLst>
                <a:path w="1955" h="621" extrusionOk="0">
                  <a:moveTo>
                    <a:pt x="1179" y="0"/>
                  </a:moveTo>
                  <a:cubicBezTo>
                    <a:pt x="776" y="0"/>
                    <a:pt x="1" y="621"/>
                    <a:pt x="745" y="621"/>
                  </a:cubicBezTo>
                  <a:cubicBezTo>
                    <a:pt x="1148" y="621"/>
                    <a:pt x="1955" y="0"/>
                    <a:pt x="1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4170;p60"/>
            <p:cNvSpPr/>
            <p:nvPr/>
          </p:nvSpPr>
          <p:spPr>
            <a:xfrm>
              <a:off x="3754925" y="5063125"/>
              <a:ext cx="43450" cy="15975"/>
            </a:xfrm>
            <a:custGeom>
              <a:avLst/>
              <a:gdLst/>
              <a:ahLst/>
              <a:cxnLst/>
              <a:rect l="l" t="t" r="r" b="b"/>
              <a:pathLst>
                <a:path w="1738" h="639" extrusionOk="0">
                  <a:moveTo>
                    <a:pt x="956" y="0"/>
                  </a:moveTo>
                  <a:cubicBezTo>
                    <a:pt x="755" y="0"/>
                    <a:pt x="563" y="58"/>
                    <a:pt x="404" y="149"/>
                  </a:cubicBezTo>
                  <a:cubicBezTo>
                    <a:pt x="280" y="211"/>
                    <a:pt x="1" y="428"/>
                    <a:pt x="280" y="521"/>
                  </a:cubicBezTo>
                  <a:lnTo>
                    <a:pt x="559" y="614"/>
                  </a:lnTo>
                  <a:cubicBezTo>
                    <a:pt x="634" y="631"/>
                    <a:pt x="709" y="638"/>
                    <a:pt x="782" y="638"/>
                  </a:cubicBezTo>
                  <a:cubicBezTo>
                    <a:pt x="983" y="638"/>
                    <a:pt x="1176" y="581"/>
                    <a:pt x="1334" y="490"/>
                  </a:cubicBezTo>
                  <a:cubicBezTo>
                    <a:pt x="1459" y="428"/>
                    <a:pt x="1738" y="211"/>
                    <a:pt x="1459" y="118"/>
                  </a:cubicBezTo>
                  <a:lnTo>
                    <a:pt x="1179" y="25"/>
                  </a:lnTo>
                  <a:cubicBezTo>
                    <a:pt x="1105" y="8"/>
                    <a:pt x="1030" y="0"/>
                    <a:pt x="9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 name="Rectangle 139"/>
          <p:cNvSpPr/>
          <p:nvPr/>
        </p:nvSpPr>
        <p:spPr>
          <a:xfrm>
            <a:off x="8561438" y="4616953"/>
            <a:ext cx="582562" cy="3760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solidFill>
                  <a:schemeClr val="tx1"/>
                </a:solidFill>
              </a:rPr>
              <a:t>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down)">
                                      <p:cBhvr>
                                        <p:cTn id="7" dur="428">
                                          <p:stCondLst>
                                            <p:cond delay="0"/>
                                          </p:stCondLst>
                                        </p:cTn>
                                        <p:tgtEl>
                                          <p:spTgt spid="76"/>
                                        </p:tgtEl>
                                      </p:cBhvr>
                                    </p:animEffect>
                                    <p:anim calcmode="lin" valueType="num">
                                      <p:cBhvr>
                                        <p:cTn id="8" dur="1344" tmFilter="0,0; 0.14,0.36; 0.43,0.73; 0.71,0.91; 1.0,1.0">
                                          <p:stCondLst>
                                            <p:cond delay="0"/>
                                          </p:stCondLst>
                                        </p:cTn>
                                        <p:tgtEl>
                                          <p:spTgt spid="76"/>
                                        </p:tgtEl>
                                        <p:attrNameLst>
                                          <p:attrName>ppt_x</p:attrName>
                                        </p:attrNameLst>
                                      </p:cBhvr>
                                      <p:tavLst>
                                        <p:tav tm="0">
                                          <p:val>
                                            <p:strVal val="#ppt_x-0.25"/>
                                          </p:val>
                                        </p:tav>
                                        <p:tav tm="100000">
                                          <p:val>
                                            <p:strVal val="#ppt_x"/>
                                          </p:val>
                                        </p:tav>
                                      </p:tavLst>
                                    </p:anim>
                                    <p:anim calcmode="lin" valueType="num">
                                      <p:cBhvr>
                                        <p:cTn id="9" dur="490" tmFilter="0.0,0.0; 0.25,0.07; 0.50,0.2; 0.75,0.467; 1.0,1.0">
                                          <p:stCondLst>
                                            <p:cond delay="0"/>
                                          </p:stCondLst>
                                        </p:cTn>
                                        <p:tgtEl>
                                          <p:spTgt spid="76"/>
                                        </p:tgtEl>
                                        <p:attrNameLst>
                                          <p:attrName>ppt_y</p:attrName>
                                        </p:attrNameLst>
                                      </p:cBhvr>
                                      <p:tavLst>
                                        <p:tav tm="0" fmla="#ppt_y-sin(pi*$)/3">
                                          <p:val>
                                            <p:fltVal val="0.5"/>
                                          </p:val>
                                        </p:tav>
                                        <p:tav tm="100000">
                                          <p:val>
                                            <p:fltVal val="1"/>
                                          </p:val>
                                        </p:tav>
                                      </p:tavLst>
                                    </p:anim>
                                    <p:anim calcmode="lin" valueType="num">
                                      <p:cBhvr>
                                        <p:cTn id="10" dur="490" tmFilter="0, 0; 0.125,0.2665; 0.25,0.4; 0.375,0.465; 0.5,0.5;  0.625,0.535; 0.75,0.6; 0.875,0.7335; 1,1">
                                          <p:stCondLst>
                                            <p:cond delay="490"/>
                                          </p:stCondLst>
                                        </p:cTn>
                                        <p:tgtEl>
                                          <p:spTgt spid="76"/>
                                        </p:tgtEl>
                                        <p:attrNameLst>
                                          <p:attrName>ppt_y</p:attrName>
                                        </p:attrNameLst>
                                      </p:cBhvr>
                                      <p:tavLst>
                                        <p:tav tm="0" fmla="#ppt_y-sin(pi*$)/9">
                                          <p:val>
                                            <p:fltVal val="0"/>
                                          </p:val>
                                        </p:tav>
                                        <p:tav tm="100000">
                                          <p:val>
                                            <p:fltVal val="1"/>
                                          </p:val>
                                        </p:tav>
                                      </p:tavLst>
                                    </p:anim>
                                    <p:anim calcmode="lin" valueType="num">
                                      <p:cBhvr>
                                        <p:cTn id="11" dur="2" tmFilter="0, 0; 0.125,0.2665; 0.25,0.4; 0.375,0.465; 0.5,0.5;  0.625,0.535; 0.75,0.6; 0.875,0.7335; 1,1">
                                          <p:stCondLst>
                                            <p:cond delay="976"/>
                                          </p:stCondLst>
                                        </p:cTn>
                                        <p:tgtEl>
                                          <p:spTgt spid="76"/>
                                        </p:tgtEl>
                                        <p:attrNameLst>
                                          <p:attrName>ppt_y</p:attrName>
                                        </p:attrNameLst>
                                      </p:cBhvr>
                                      <p:tavLst>
                                        <p:tav tm="0" fmla="#ppt_y-sin(pi*$)/27">
                                          <p:val>
                                            <p:fltVal val="0"/>
                                          </p:val>
                                        </p:tav>
                                        <p:tav tm="100000">
                                          <p:val>
                                            <p:fltVal val="1"/>
                                          </p:val>
                                        </p:tav>
                                      </p:tavLst>
                                    </p:anim>
                                    <p:anim calcmode="lin" valueType="num">
                                      <p:cBhvr>
                                        <p:cTn id="12" dur="1" tmFilter="0, 0; 0.125,0.2665; 0.25,0.4; 0.375,0.465; 0.5,0.5;  0.625,0.535; 0.75,0.6; 0.875,0.7335; 1,1">
                                          <p:stCondLst>
                                            <p:cond delay="1499"/>
                                          </p:stCondLst>
                                        </p:cTn>
                                        <p:tgtEl>
                                          <p:spTgt spid="76"/>
                                        </p:tgtEl>
                                        <p:attrNameLst>
                                          <p:attrName>ppt_y</p:attrName>
                                        </p:attrNameLst>
                                      </p:cBhvr>
                                      <p:tavLst>
                                        <p:tav tm="0" fmla="#ppt_y-sin(pi*$)/81">
                                          <p:val>
                                            <p:fltVal val="0"/>
                                          </p:val>
                                        </p:tav>
                                        <p:tav tm="100000">
                                          <p:val>
                                            <p:fltVal val="1"/>
                                          </p:val>
                                        </p:tav>
                                      </p:tavLst>
                                    </p:anim>
                                    <p:animScale>
                                      <p:cBhvr>
                                        <p:cTn id="13" dur="1">
                                          <p:stCondLst>
                                            <p:cond delay="479"/>
                                          </p:stCondLst>
                                        </p:cTn>
                                        <p:tgtEl>
                                          <p:spTgt spid="76"/>
                                        </p:tgtEl>
                                      </p:cBhvr>
                                      <p:to x="100000" y="60000"/>
                                    </p:animScale>
                                    <p:animScale>
                                      <p:cBhvr>
                                        <p:cTn id="14" dur="1" decel="50000">
                                          <p:stCondLst>
                                            <p:cond delay="499"/>
                                          </p:stCondLst>
                                        </p:cTn>
                                        <p:tgtEl>
                                          <p:spTgt spid="76"/>
                                        </p:tgtEl>
                                      </p:cBhvr>
                                      <p:to x="100000" y="100000"/>
                                    </p:animScale>
                                    <p:animScale>
                                      <p:cBhvr>
                                        <p:cTn id="15" dur="1">
                                          <p:stCondLst>
                                            <p:cond delay="968"/>
                                          </p:stCondLst>
                                        </p:cTn>
                                        <p:tgtEl>
                                          <p:spTgt spid="76"/>
                                        </p:tgtEl>
                                      </p:cBhvr>
                                      <p:to x="100000" y="80000"/>
                                    </p:animScale>
                                    <p:animScale>
                                      <p:cBhvr>
                                        <p:cTn id="16" dur="1" decel="50000">
                                          <p:stCondLst>
                                            <p:cond delay="987"/>
                                          </p:stCondLst>
                                        </p:cTn>
                                        <p:tgtEl>
                                          <p:spTgt spid="76"/>
                                        </p:tgtEl>
                                      </p:cBhvr>
                                      <p:to x="100000" y="100000"/>
                                    </p:animScale>
                                    <p:animScale>
                                      <p:cBhvr>
                                        <p:cTn id="17" dur="1">
                                          <p:stCondLst>
                                            <p:cond delay="1499"/>
                                          </p:stCondLst>
                                        </p:cTn>
                                        <p:tgtEl>
                                          <p:spTgt spid="76"/>
                                        </p:tgtEl>
                                      </p:cBhvr>
                                      <p:to x="100000" y="90000"/>
                                    </p:animScale>
                                    <p:animScale>
                                      <p:cBhvr>
                                        <p:cTn id="18" dur="1" decel="50000">
                                          <p:stCondLst>
                                            <p:cond delay="1499"/>
                                          </p:stCondLst>
                                        </p:cTn>
                                        <p:tgtEl>
                                          <p:spTgt spid="76"/>
                                        </p:tgtEl>
                                      </p:cBhvr>
                                      <p:to x="100000" y="100000"/>
                                    </p:animScale>
                                    <p:animScale>
                                      <p:cBhvr>
                                        <p:cTn id="19" dur="1">
                                          <p:stCondLst>
                                            <p:cond delay="1499"/>
                                          </p:stCondLst>
                                        </p:cTn>
                                        <p:tgtEl>
                                          <p:spTgt spid="76"/>
                                        </p:tgtEl>
                                      </p:cBhvr>
                                      <p:to x="100000" y="95000"/>
                                    </p:animScale>
                                    <p:animScale>
                                      <p:cBhvr>
                                        <p:cTn id="20" dur="1" decel="50000">
                                          <p:stCondLst>
                                            <p:cond delay="1499"/>
                                          </p:stCondLst>
                                        </p:cTn>
                                        <p:tgtEl>
                                          <p:spTgt spid="76"/>
                                        </p:tgtEl>
                                      </p:cBhvr>
                                      <p:to x="100000" y="100000"/>
                                    </p:animScale>
                                  </p:childTnLst>
                                </p:cTn>
                              </p:par>
                              <p:par>
                                <p:cTn id="21" presetID="42" presetClass="entr" presetSubtype="0" fill="hold" grpId="0" nodeType="withEffect">
                                  <p:stCondLst>
                                    <p:cond delay="0"/>
                                  </p:stCondLst>
                                  <p:childTnLst>
                                    <p:set>
                                      <p:cBhvr>
                                        <p:cTn id="22" dur="1" fill="hold">
                                          <p:stCondLst>
                                            <p:cond delay="0"/>
                                          </p:stCondLst>
                                        </p:cTn>
                                        <p:tgtEl>
                                          <p:spTgt spid="3457"/>
                                        </p:tgtEl>
                                        <p:attrNameLst>
                                          <p:attrName>style.visibility</p:attrName>
                                        </p:attrNameLst>
                                      </p:cBhvr>
                                      <p:to>
                                        <p:strVal val="visible"/>
                                      </p:to>
                                    </p:set>
                                    <p:animEffect transition="in" filter="fade">
                                      <p:cBhvr>
                                        <p:cTn id="23" dur="1500"/>
                                        <p:tgtEl>
                                          <p:spTgt spid="3457"/>
                                        </p:tgtEl>
                                      </p:cBhvr>
                                    </p:animEffect>
                                    <p:anim calcmode="lin" valueType="num">
                                      <p:cBhvr>
                                        <p:cTn id="24" dur="1500" fill="hold"/>
                                        <p:tgtEl>
                                          <p:spTgt spid="3457"/>
                                        </p:tgtEl>
                                        <p:attrNameLst>
                                          <p:attrName>ppt_x</p:attrName>
                                        </p:attrNameLst>
                                      </p:cBhvr>
                                      <p:tavLst>
                                        <p:tav tm="0">
                                          <p:val>
                                            <p:strVal val="#ppt_x"/>
                                          </p:val>
                                        </p:tav>
                                        <p:tav tm="100000">
                                          <p:val>
                                            <p:strVal val="#ppt_x"/>
                                          </p:val>
                                        </p:tav>
                                      </p:tavLst>
                                    </p:anim>
                                    <p:anim calcmode="lin" valueType="num">
                                      <p:cBhvr>
                                        <p:cTn id="25" dur="1500" fill="hold"/>
                                        <p:tgtEl>
                                          <p:spTgt spid="3457"/>
                                        </p:tgtEl>
                                        <p:attrNameLst>
                                          <p:attrName>ppt_y</p:attrName>
                                        </p:attrNameLst>
                                      </p:cBhvr>
                                      <p:tavLst>
                                        <p:tav tm="0">
                                          <p:val>
                                            <p:strVal val="#ppt_y+.1"/>
                                          </p:val>
                                        </p:tav>
                                        <p:tav tm="100000">
                                          <p:val>
                                            <p:strVal val="#ppt_y"/>
                                          </p:val>
                                        </p:tav>
                                      </p:tavLst>
                                    </p:anim>
                                  </p:childTnLst>
                                </p:cTn>
                              </p:par>
                              <p:par>
                                <p:cTn id="26" presetID="14" presetClass="entr" presetSubtype="10" fill="hold" grpId="0" nodeType="withEffect">
                                  <p:stCondLst>
                                    <p:cond delay="0"/>
                                  </p:stCondLst>
                                  <p:childTnLst>
                                    <p:set>
                                      <p:cBhvr>
                                        <p:cTn id="27" dur="1" fill="hold">
                                          <p:stCondLst>
                                            <p:cond delay="0"/>
                                          </p:stCondLst>
                                        </p:cTn>
                                        <p:tgtEl>
                                          <p:spTgt spid="3458">
                                            <p:bg/>
                                          </p:spTgt>
                                        </p:tgtEl>
                                        <p:attrNameLst>
                                          <p:attrName>style.visibility</p:attrName>
                                        </p:attrNameLst>
                                      </p:cBhvr>
                                      <p:to>
                                        <p:strVal val="visible"/>
                                      </p:to>
                                    </p:set>
                                    <p:animEffect transition="in" filter="randombar(horizontal)">
                                      <p:cBhvr>
                                        <p:cTn id="28" dur="1500"/>
                                        <p:tgtEl>
                                          <p:spTgt spid="3458">
                                            <p:bg/>
                                          </p:spTgt>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3458">
                                            <p:txEl>
                                              <p:pRg st="0" end="0"/>
                                            </p:txEl>
                                          </p:spTgt>
                                        </p:tgtEl>
                                        <p:attrNameLst>
                                          <p:attrName>style.visibility</p:attrName>
                                        </p:attrNameLst>
                                      </p:cBhvr>
                                      <p:to>
                                        <p:strVal val="visible"/>
                                      </p:to>
                                    </p:set>
                                    <p:animEffect transition="in" filter="randombar(horizontal)">
                                      <p:cBhvr>
                                        <p:cTn id="31" dur="1500"/>
                                        <p:tgtEl>
                                          <p:spTgt spid="3458">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3458">
                                            <p:txEl>
                                              <p:pRg st="1" end="1"/>
                                            </p:txEl>
                                          </p:spTgt>
                                        </p:tgtEl>
                                        <p:attrNameLst>
                                          <p:attrName>style.visibility</p:attrName>
                                        </p:attrNameLst>
                                      </p:cBhvr>
                                      <p:to>
                                        <p:strVal val="visible"/>
                                      </p:to>
                                    </p:set>
                                    <p:animEffect transition="in" filter="randombar(horizontal)">
                                      <p:cBhvr>
                                        <p:cTn id="36" dur="1500"/>
                                        <p:tgtEl>
                                          <p:spTgt spid="3458">
                                            <p:txEl>
                                              <p:pRg st="1" end="1"/>
                                            </p:txEl>
                                          </p:spTgt>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3458">
                                            <p:txEl>
                                              <p:pRg st="2" end="2"/>
                                            </p:txEl>
                                          </p:spTgt>
                                        </p:tgtEl>
                                        <p:attrNameLst>
                                          <p:attrName>style.visibility</p:attrName>
                                        </p:attrNameLst>
                                      </p:cBhvr>
                                      <p:to>
                                        <p:strVal val="visible"/>
                                      </p:to>
                                    </p:set>
                                    <p:animEffect transition="in" filter="randombar(horizontal)">
                                      <p:cBhvr>
                                        <p:cTn id="39" dur="1500"/>
                                        <p:tgtEl>
                                          <p:spTgt spid="3458">
                                            <p:txEl>
                                              <p:pRg st="2" end="2"/>
                                            </p:txEl>
                                          </p:spTgt>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3458">
                                            <p:txEl>
                                              <p:pRg st="3" end="3"/>
                                            </p:txEl>
                                          </p:spTgt>
                                        </p:tgtEl>
                                        <p:attrNameLst>
                                          <p:attrName>style.visibility</p:attrName>
                                        </p:attrNameLst>
                                      </p:cBhvr>
                                      <p:to>
                                        <p:strVal val="visible"/>
                                      </p:to>
                                    </p:set>
                                    <p:animEffect transition="in" filter="randombar(horizontal)">
                                      <p:cBhvr>
                                        <p:cTn id="42" dur="1500"/>
                                        <p:tgtEl>
                                          <p:spTgt spid="3458">
                                            <p:txEl>
                                              <p:pRg st="3" end="3"/>
                                            </p:txEl>
                                          </p:spTgt>
                                        </p:tgtEl>
                                      </p:cBhvr>
                                    </p:animEffect>
                                  </p:childTnLst>
                                </p:cTn>
                              </p:par>
                              <p:par>
                                <p:cTn id="43" presetID="31" presetClass="entr" presetSubtype="0" fill="hold" nodeType="withEffect">
                                  <p:stCondLst>
                                    <p:cond delay="0"/>
                                  </p:stCondLst>
                                  <p:childTnLst>
                                    <p:set>
                                      <p:cBhvr>
                                        <p:cTn id="44" dur="1" fill="hold">
                                          <p:stCondLst>
                                            <p:cond delay="0"/>
                                          </p:stCondLst>
                                        </p:cTn>
                                        <p:tgtEl>
                                          <p:spTgt spid="22"/>
                                        </p:tgtEl>
                                        <p:attrNameLst>
                                          <p:attrName>style.visibility</p:attrName>
                                        </p:attrNameLst>
                                      </p:cBhvr>
                                      <p:to>
                                        <p:strVal val="visible"/>
                                      </p:to>
                                    </p:set>
                                    <p:anim calcmode="lin" valueType="num">
                                      <p:cBhvr>
                                        <p:cTn id="45" dur="1250" fill="hold"/>
                                        <p:tgtEl>
                                          <p:spTgt spid="22"/>
                                        </p:tgtEl>
                                        <p:attrNameLst>
                                          <p:attrName>ppt_w</p:attrName>
                                        </p:attrNameLst>
                                      </p:cBhvr>
                                      <p:tavLst>
                                        <p:tav tm="0">
                                          <p:val>
                                            <p:fltVal val="0"/>
                                          </p:val>
                                        </p:tav>
                                        <p:tav tm="100000">
                                          <p:val>
                                            <p:strVal val="#ppt_w"/>
                                          </p:val>
                                        </p:tav>
                                      </p:tavLst>
                                    </p:anim>
                                    <p:anim calcmode="lin" valueType="num">
                                      <p:cBhvr>
                                        <p:cTn id="46" dur="1250" fill="hold"/>
                                        <p:tgtEl>
                                          <p:spTgt spid="22"/>
                                        </p:tgtEl>
                                        <p:attrNameLst>
                                          <p:attrName>ppt_h</p:attrName>
                                        </p:attrNameLst>
                                      </p:cBhvr>
                                      <p:tavLst>
                                        <p:tav tm="0">
                                          <p:val>
                                            <p:fltVal val="0"/>
                                          </p:val>
                                        </p:tav>
                                        <p:tav tm="100000">
                                          <p:val>
                                            <p:strVal val="#ppt_h"/>
                                          </p:val>
                                        </p:tav>
                                      </p:tavLst>
                                    </p:anim>
                                    <p:anim calcmode="lin" valueType="num">
                                      <p:cBhvr>
                                        <p:cTn id="47" dur="1250" fill="hold"/>
                                        <p:tgtEl>
                                          <p:spTgt spid="22"/>
                                        </p:tgtEl>
                                        <p:attrNameLst>
                                          <p:attrName>style.rotation</p:attrName>
                                        </p:attrNameLst>
                                      </p:cBhvr>
                                      <p:tavLst>
                                        <p:tav tm="0">
                                          <p:val>
                                            <p:fltVal val="90"/>
                                          </p:val>
                                        </p:tav>
                                        <p:tav tm="100000">
                                          <p:val>
                                            <p:fltVal val="0"/>
                                          </p:val>
                                        </p:tav>
                                      </p:tavLst>
                                    </p:anim>
                                    <p:animEffect transition="in" filter="fade">
                                      <p:cBhvr>
                                        <p:cTn id="48" dur="1250"/>
                                        <p:tgtEl>
                                          <p:spTgt spid="22"/>
                                        </p:tgtEl>
                                      </p:cBhvr>
                                    </p:animEffect>
                                  </p:childTnLst>
                                </p:cTn>
                              </p:par>
                              <p:par>
                                <p:cTn id="49" presetID="8" presetClass="emph" presetSubtype="0" fill="hold" nodeType="withEffect">
                                  <p:stCondLst>
                                    <p:cond delay="0"/>
                                  </p:stCondLst>
                                  <p:childTnLst>
                                    <p:animRot by="21600000">
                                      <p:cBhvr>
                                        <p:cTn id="50" dur="1250" fill="hold"/>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7" grpId="0" animBg="1"/>
      <p:bldP spid="3458"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56"/>
        <p:cNvGrpSpPr/>
        <p:nvPr/>
      </p:nvGrpSpPr>
      <p:grpSpPr>
        <a:xfrm>
          <a:off x="0" y="0"/>
          <a:ext cx="0" cy="0"/>
          <a:chOff x="0" y="0"/>
          <a:chExt cx="0" cy="0"/>
        </a:xfrm>
      </p:grpSpPr>
      <p:sp>
        <p:nvSpPr>
          <p:cNvPr id="3457" name="Google Shape;3457;p38"/>
          <p:cNvSpPr txBox="1">
            <a:spLocks noGrp="1"/>
          </p:cNvSpPr>
          <p:nvPr>
            <p:ph type="title"/>
          </p:nvPr>
        </p:nvSpPr>
        <p:spPr>
          <a:xfrm>
            <a:off x="0" y="0"/>
            <a:ext cx="8328837" cy="786810"/>
          </a:xfrm>
          <a:prstGeom prst="rect">
            <a:avLst/>
          </a:prstGeom>
          <a:solidFill>
            <a:schemeClr val="lt1"/>
          </a:solidFill>
        </p:spPr>
        <p:txBody>
          <a:bodyPr spcFirstLastPara="1" wrap="square" lIns="91425" tIns="91425" rIns="91425" bIns="91425" anchor="ctr" anchorCtr="0">
            <a:noAutofit/>
          </a:bodyPr>
          <a:lstStyle/>
          <a:p>
            <a:pPr marL="0" lvl="0" indent="0" rtl="0">
              <a:spcBef>
                <a:spcPts val="0"/>
              </a:spcBef>
              <a:spcAft>
                <a:spcPts val="0"/>
              </a:spcAft>
              <a:buNone/>
            </a:pPr>
            <a:r>
              <a:rPr lang="vi-VN" sz="2400" smtClean="0">
                <a:latin typeface="+mn-lt"/>
              </a:rPr>
              <a:t>02. </a:t>
            </a:r>
            <a:r>
              <a:rPr lang="en-US" sz="2400" smtClean="0">
                <a:latin typeface="+mn-lt"/>
              </a:rPr>
              <a:t>CƠ SỞ LÝ THUYẾT</a:t>
            </a:r>
            <a:endParaRPr sz="2400">
              <a:latin typeface="+mn-lt"/>
            </a:endParaRPr>
          </a:p>
        </p:txBody>
      </p:sp>
      <p:sp>
        <p:nvSpPr>
          <p:cNvPr id="3458" name="Google Shape;3458;p38"/>
          <p:cNvSpPr txBox="1">
            <a:spLocks noGrp="1"/>
          </p:cNvSpPr>
          <p:nvPr>
            <p:ph type="subTitle" idx="1"/>
          </p:nvPr>
        </p:nvSpPr>
        <p:spPr>
          <a:xfrm>
            <a:off x="12188" y="786810"/>
            <a:ext cx="9131812" cy="786808"/>
          </a:xfrm>
          <a:prstGeom prst="rect">
            <a:avLst/>
          </a:prstGeom>
          <a:solidFill>
            <a:schemeClr val="lt1"/>
          </a:solidFill>
          <a:ln>
            <a:solidFill>
              <a:schemeClr val="accent1">
                <a:shade val="50000"/>
              </a:schemeClr>
            </a:solidFill>
          </a:ln>
        </p:spPr>
        <p:txBody>
          <a:bodyPr spcFirstLastPara="1" wrap="square" lIns="91425" tIns="91425" rIns="91425" bIns="91425" anchor="t" anchorCtr="0">
            <a:noAutofit/>
          </a:bodyPr>
          <a:lstStyle/>
          <a:p>
            <a:pPr marL="0" lvl="0" indent="0" rtl="0">
              <a:spcBef>
                <a:spcPts val="0"/>
              </a:spcBef>
              <a:spcAft>
                <a:spcPts val="600"/>
              </a:spcAft>
            </a:pPr>
            <a:r>
              <a:rPr lang="en-US" sz="2400" b="1" smtClean="0">
                <a:solidFill>
                  <a:schemeClr val="tx1"/>
                </a:solidFill>
                <a:latin typeface="+mn-lt"/>
              </a:rPr>
              <a:t>Quy trình phát triển phần mềm</a:t>
            </a:r>
            <a:endParaRPr lang="vi-VN" sz="2400" b="1" smtClean="0">
              <a:solidFill>
                <a:schemeClr val="tx1"/>
              </a:solidFill>
              <a:latin typeface="+mn-lt"/>
            </a:endParaRPr>
          </a:p>
          <a:p>
            <a:pPr marL="0" lvl="0" indent="0" rtl="0">
              <a:spcBef>
                <a:spcPts val="0"/>
              </a:spcBef>
              <a:spcAft>
                <a:spcPts val="600"/>
              </a:spcAft>
            </a:pPr>
            <a:endParaRPr lang="vi-VN" sz="1600" b="1" smtClean="0">
              <a:solidFill>
                <a:schemeClr val="tx1"/>
              </a:solidFill>
              <a:latin typeface="+mn-lt"/>
            </a:endParaRPr>
          </a:p>
        </p:txBody>
      </p:sp>
      <p:grpSp>
        <p:nvGrpSpPr>
          <p:cNvPr id="10" name="Google Shape;4044;p60"/>
          <p:cNvGrpSpPr/>
          <p:nvPr/>
        </p:nvGrpSpPr>
        <p:grpSpPr>
          <a:xfrm>
            <a:off x="806655" y="237509"/>
            <a:ext cx="999625" cy="366200"/>
            <a:chOff x="6200800" y="2309100"/>
            <a:chExt cx="999625" cy="366200"/>
          </a:xfrm>
        </p:grpSpPr>
        <p:sp>
          <p:nvSpPr>
            <p:cNvPr id="11" name="Google Shape;4045;p60"/>
            <p:cNvSpPr/>
            <p:nvPr/>
          </p:nvSpPr>
          <p:spPr>
            <a:xfrm>
              <a:off x="6516425" y="2315400"/>
              <a:ext cx="327275" cy="100100"/>
            </a:xfrm>
            <a:custGeom>
              <a:avLst/>
              <a:gdLst/>
              <a:ahLst/>
              <a:cxnLst/>
              <a:rect l="l" t="t" r="r" b="b"/>
              <a:pathLst>
                <a:path w="13091" h="4004" extrusionOk="0">
                  <a:moveTo>
                    <a:pt x="6666" y="0"/>
                  </a:moveTo>
                  <a:cubicBezTo>
                    <a:pt x="4382" y="0"/>
                    <a:pt x="2104" y="466"/>
                    <a:pt x="0" y="1397"/>
                  </a:cubicBezTo>
                  <a:cubicBezTo>
                    <a:pt x="0" y="1397"/>
                    <a:pt x="1210" y="4003"/>
                    <a:pt x="5987" y="4003"/>
                  </a:cubicBezTo>
                  <a:cubicBezTo>
                    <a:pt x="6023" y="4003"/>
                    <a:pt x="6058" y="4003"/>
                    <a:pt x="6093" y="4003"/>
                  </a:cubicBezTo>
                  <a:cubicBezTo>
                    <a:pt x="12048" y="4003"/>
                    <a:pt x="13091" y="1397"/>
                    <a:pt x="13091" y="1397"/>
                  </a:cubicBezTo>
                  <a:cubicBezTo>
                    <a:pt x="13091" y="1397"/>
                    <a:pt x="10857" y="95"/>
                    <a:pt x="6887" y="2"/>
                  </a:cubicBezTo>
                  <a:cubicBezTo>
                    <a:pt x="6813" y="1"/>
                    <a:pt x="6739" y="0"/>
                    <a:pt x="66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046;p60"/>
            <p:cNvSpPr/>
            <p:nvPr/>
          </p:nvSpPr>
          <p:spPr>
            <a:xfrm>
              <a:off x="6200800" y="2344900"/>
              <a:ext cx="358300" cy="141100"/>
            </a:xfrm>
            <a:custGeom>
              <a:avLst/>
              <a:gdLst/>
              <a:ahLst/>
              <a:cxnLst/>
              <a:rect l="l" t="t" r="r" b="b"/>
              <a:pathLst>
                <a:path w="14332" h="5644" extrusionOk="0">
                  <a:moveTo>
                    <a:pt x="12775" y="278"/>
                  </a:moveTo>
                  <a:lnTo>
                    <a:pt x="12775" y="278"/>
                  </a:lnTo>
                  <a:cubicBezTo>
                    <a:pt x="12007" y="396"/>
                    <a:pt x="11267" y="664"/>
                    <a:pt x="10609" y="1055"/>
                  </a:cubicBezTo>
                  <a:cubicBezTo>
                    <a:pt x="9213" y="1924"/>
                    <a:pt x="8097" y="2823"/>
                    <a:pt x="6484" y="3350"/>
                  </a:cubicBezTo>
                  <a:cubicBezTo>
                    <a:pt x="5739" y="3568"/>
                    <a:pt x="5026" y="3816"/>
                    <a:pt x="4312" y="4126"/>
                  </a:cubicBezTo>
                  <a:cubicBezTo>
                    <a:pt x="4002" y="4312"/>
                    <a:pt x="3413" y="4808"/>
                    <a:pt x="3071" y="4839"/>
                  </a:cubicBezTo>
                  <a:lnTo>
                    <a:pt x="993" y="3847"/>
                  </a:lnTo>
                  <a:cubicBezTo>
                    <a:pt x="1831" y="3164"/>
                    <a:pt x="2885" y="2761"/>
                    <a:pt x="3971" y="2637"/>
                  </a:cubicBezTo>
                  <a:cubicBezTo>
                    <a:pt x="4933" y="2451"/>
                    <a:pt x="5894" y="2420"/>
                    <a:pt x="6856" y="2265"/>
                  </a:cubicBezTo>
                  <a:cubicBezTo>
                    <a:pt x="8934" y="1892"/>
                    <a:pt x="10702" y="404"/>
                    <a:pt x="12750" y="279"/>
                  </a:cubicBezTo>
                  <a:cubicBezTo>
                    <a:pt x="12758" y="279"/>
                    <a:pt x="12766" y="279"/>
                    <a:pt x="12775" y="278"/>
                  </a:cubicBezTo>
                  <a:close/>
                  <a:moveTo>
                    <a:pt x="12967" y="0"/>
                  </a:moveTo>
                  <a:cubicBezTo>
                    <a:pt x="12067" y="62"/>
                    <a:pt x="11199" y="311"/>
                    <a:pt x="10392" y="683"/>
                  </a:cubicBezTo>
                  <a:cubicBezTo>
                    <a:pt x="9151" y="1241"/>
                    <a:pt x="8035" y="1830"/>
                    <a:pt x="6670" y="2048"/>
                  </a:cubicBezTo>
                  <a:cubicBezTo>
                    <a:pt x="5894" y="2172"/>
                    <a:pt x="5119" y="2203"/>
                    <a:pt x="4343" y="2327"/>
                  </a:cubicBezTo>
                  <a:cubicBezTo>
                    <a:pt x="3196" y="2482"/>
                    <a:pt x="1" y="3040"/>
                    <a:pt x="63" y="4746"/>
                  </a:cubicBezTo>
                  <a:cubicBezTo>
                    <a:pt x="107" y="5429"/>
                    <a:pt x="592" y="5643"/>
                    <a:pt x="1168" y="5643"/>
                  </a:cubicBezTo>
                  <a:cubicBezTo>
                    <a:pt x="1795" y="5643"/>
                    <a:pt x="2528" y="5389"/>
                    <a:pt x="2916" y="5212"/>
                  </a:cubicBezTo>
                  <a:cubicBezTo>
                    <a:pt x="3661" y="4901"/>
                    <a:pt x="4219" y="4436"/>
                    <a:pt x="4902" y="4126"/>
                  </a:cubicBezTo>
                  <a:cubicBezTo>
                    <a:pt x="5894" y="3661"/>
                    <a:pt x="6918" y="3599"/>
                    <a:pt x="7911" y="3226"/>
                  </a:cubicBezTo>
                  <a:cubicBezTo>
                    <a:pt x="10048" y="2402"/>
                    <a:pt x="10953" y="495"/>
                    <a:pt x="13585" y="495"/>
                  </a:cubicBezTo>
                  <a:cubicBezTo>
                    <a:pt x="13627" y="495"/>
                    <a:pt x="13669" y="496"/>
                    <a:pt x="13711" y="497"/>
                  </a:cubicBezTo>
                  <a:cubicBezTo>
                    <a:pt x="13897" y="497"/>
                    <a:pt x="14332" y="217"/>
                    <a:pt x="13959" y="217"/>
                  </a:cubicBezTo>
                  <a:cubicBezTo>
                    <a:pt x="13860" y="212"/>
                    <a:pt x="13761" y="210"/>
                    <a:pt x="13662" y="210"/>
                  </a:cubicBezTo>
                  <a:cubicBezTo>
                    <a:pt x="13371" y="210"/>
                    <a:pt x="13082" y="232"/>
                    <a:pt x="12796" y="275"/>
                  </a:cubicBezTo>
                  <a:lnTo>
                    <a:pt x="12796" y="275"/>
                  </a:lnTo>
                  <a:cubicBezTo>
                    <a:pt x="12994" y="238"/>
                    <a:pt x="13312" y="0"/>
                    <a:pt x="12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047;p60"/>
            <p:cNvSpPr/>
            <p:nvPr/>
          </p:nvSpPr>
          <p:spPr>
            <a:xfrm>
              <a:off x="6269050" y="2345475"/>
              <a:ext cx="308050" cy="210300"/>
            </a:xfrm>
            <a:custGeom>
              <a:avLst/>
              <a:gdLst/>
              <a:ahLst/>
              <a:cxnLst/>
              <a:rect l="l" t="t" r="r" b="b"/>
              <a:pathLst>
                <a:path w="12322" h="8412" extrusionOk="0">
                  <a:moveTo>
                    <a:pt x="11056" y="458"/>
                  </a:moveTo>
                  <a:cubicBezTo>
                    <a:pt x="10218" y="871"/>
                    <a:pt x="9621" y="1569"/>
                    <a:pt x="8934" y="2304"/>
                  </a:cubicBezTo>
                  <a:cubicBezTo>
                    <a:pt x="7569" y="3824"/>
                    <a:pt x="6049" y="5902"/>
                    <a:pt x="4343" y="7019"/>
                  </a:cubicBezTo>
                  <a:lnTo>
                    <a:pt x="3909" y="7391"/>
                  </a:lnTo>
                  <a:lnTo>
                    <a:pt x="1241" y="7391"/>
                  </a:lnTo>
                  <a:cubicBezTo>
                    <a:pt x="1024" y="6833"/>
                    <a:pt x="1737" y="5840"/>
                    <a:pt x="2110" y="5468"/>
                  </a:cubicBezTo>
                  <a:cubicBezTo>
                    <a:pt x="2978" y="4599"/>
                    <a:pt x="4343" y="4010"/>
                    <a:pt x="5398" y="3420"/>
                  </a:cubicBezTo>
                  <a:cubicBezTo>
                    <a:pt x="6297" y="2862"/>
                    <a:pt x="7228" y="2335"/>
                    <a:pt x="8189" y="1838"/>
                  </a:cubicBezTo>
                  <a:cubicBezTo>
                    <a:pt x="8978" y="1406"/>
                    <a:pt x="10059" y="660"/>
                    <a:pt x="11056" y="458"/>
                  </a:cubicBezTo>
                  <a:close/>
                  <a:moveTo>
                    <a:pt x="11661" y="0"/>
                  </a:moveTo>
                  <a:cubicBezTo>
                    <a:pt x="10521" y="0"/>
                    <a:pt x="9582" y="662"/>
                    <a:pt x="8562" y="1187"/>
                  </a:cubicBezTo>
                  <a:cubicBezTo>
                    <a:pt x="7104" y="1963"/>
                    <a:pt x="5646" y="2769"/>
                    <a:pt x="4219" y="3638"/>
                  </a:cubicBezTo>
                  <a:cubicBezTo>
                    <a:pt x="3133" y="4289"/>
                    <a:pt x="0" y="5530"/>
                    <a:pt x="528" y="7267"/>
                  </a:cubicBezTo>
                  <a:cubicBezTo>
                    <a:pt x="783" y="8109"/>
                    <a:pt x="1432" y="8412"/>
                    <a:pt x="2150" y="8412"/>
                  </a:cubicBezTo>
                  <a:cubicBezTo>
                    <a:pt x="2913" y="8412"/>
                    <a:pt x="3754" y="8070"/>
                    <a:pt x="4281" y="7670"/>
                  </a:cubicBezTo>
                  <a:cubicBezTo>
                    <a:pt x="5305" y="6895"/>
                    <a:pt x="6204" y="5840"/>
                    <a:pt x="7073" y="4940"/>
                  </a:cubicBezTo>
                  <a:cubicBezTo>
                    <a:pt x="8438" y="3576"/>
                    <a:pt x="10082" y="939"/>
                    <a:pt x="12036" y="536"/>
                  </a:cubicBezTo>
                  <a:cubicBezTo>
                    <a:pt x="12322" y="484"/>
                    <a:pt x="12281" y="192"/>
                    <a:pt x="12059" y="154"/>
                  </a:cubicBezTo>
                  <a:lnTo>
                    <a:pt x="12059" y="154"/>
                  </a:lnTo>
                  <a:cubicBezTo>
                    <a:pt x="12066" y="82"/>
                    <a:pt x="12018" y="20"/>
                    <a:pt x="11881" y="8"/>
                  </a:cubicBezTo>
                  <a:cubicBezTo>
                    <a:pt x="11806" y="3"/>
                    <a:pt x="11733" y="0"/>
                    <a:pt x="116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048;p60"/>
            <p:cNvSpPr/>
            <p:nvPr/>
          </p:nvSpPr>
          <p:spPr>
            <a:xfrm>
              <a:off x="6615675" y="2366575"/>
              <a:ext cx="120225" cy="308725"/>
            </a:xfrm>
            <a:custGeom>
              <a:avLst/>
              <a:gdLst/>
              <a:ahLst/>
              <a:cxnLst/>
              <a:rect l="l" t="t" r="r" b="b"/>
              <a:pathLst>
                <a:path w="4809" h="12349" extrusionOk="0">
                  <a:moveTo>
                    <a:pt x="2184" y="0"/>
                  </a:moveTo>
                  <a:cubicBezTo>
                    <a:pt x="2008" y="0"/>
                    <a:pt x="1791" y="121"/>
                    <a:pt x="1831" y="281"/>
                  </a:cubicBezTo>
                  <a:lnTo>
                    <a:pt x="1831" y="250"/>
                  </a:lnTo>
                  <a:lnTo>
                    <a:pt x="1831" y="250"/>
                  </a:lnTo>
                  <a:cubicBezTo>
                    <a:pt x="2855" y="3166"/>
                    <a:pt x="1" y="5492"/>
                    <a:pt x="373" y="8408"/>
                  </a:cubicBezTo>
                  <a:cubicBezTo>
                    <a:pt x="527" y="9482"/>
                    <a:pt x="1530" y="12348"/>
                    <a:pt x="2934" y="12348"/>
                  </a:cubicBezTo>
                  <a:cubicBezTo>
                    <a:pt x="2949" y="12348"/>
                    <a:pt x="2964" y="12348"/>
                    <a:pt x="2979" y="12347"/>
                  </a:cubicBezTo>
                  <a:cubicBezTo>
                    <a:pt x="3444" y="12347"/>
                    <a:pt x="3971" y="11603"/>
                    <a:pt x="4189" y="11324"/>
                  </a:cubicBezTo>
                  <a:cubicBezTo>
                    <a:pt x="4809" y="10548"/>
                    <a:pt x="4778" y="10300"/>
                    <a:pt x="4592" y="9339"/>
                  </a:cubicBezTo>
                  <a:cubicBezTo>
                    <a:pt x="4251" y="7881"/>
                    <a:pt x="4685" y="6578"/>
                    <a:pt x="4530" y="5120"/>
                  </a:cubicBezTo>
                  <a:cubicBezTo>
                    <a:pt x="4406" y="3569"/>
                    <a:pt x="2979" y="2080"/>
                    <a:pt x="3537" y="529"/>
                  </a:cubicBezTo>
                  <a:cubicBezTo>
                    <a:pt x="3586" y="365"/>
                    <a:pt x="3454" y="288"/>
                    <a:pt x="3304" y="288"/>
                  </a:cubicBezTo>
                  <a:cubicBezTo>
                    <a:pt x="3170" y="288"/>
                    <a:pt x="3023" y="350"/>
                    <a:pt x="2979" y="467"/>
                  </a:cubicBezTo>
                  <a:cubicBezTo>
                    <a:pt x="2451" y="2049"/>
                    <a:pt x="3599" y="3197"/>
                    <a:pt x="3909" y="4717"/>
                  </a:cubicBezTo>
                  <a:cubicBezTo>
                    <a:pt x="4158" y="5989"/>
                    <a:pt x="3630" y="7105"/>
                    <a:pt x="3723" y="8377"/>
                  </a:cubicBezTo>
                  <a:cubicBezTo>
                    <a:pt x="3785" y="9308"/>
                    <a:pt x="4809" y="10579"/>
                    <a:pt x="3568" y="11324"/>
                  </a:cubicBezTo>
                  <a:cubicBezTo>
                    <a:pt x="3383" y="11435"/>
                    <a:pt x="3206" y="11484"/>
                    <a:pt x="3038" y="11484"/>
                  </a:cubicBezTo>
                  <a:cubicBezTo>
                    <a:pt x="2073" y="11484"/>
                    <a:pt x="1386" y="9883"/>
                    <a:pt x="1149" y="9090"/>
                  </a:cubicBezTo>
                  <a:cubicBezTo>
                    <a:pt x="714" y="7695"/>
                    <a:pt x="994" y="6485"/>
                    <a:pt x="1552" y="5182"/>
                  </a:cubicBezTo>
                  <a:cubicBezTo>
                    <a:pt x="2234" y="3476"/>
                    <a:pt x="3041" y="1956"/>
                    <a:pt x="2389" y="126"/>
                  </a:cubicBezTo>
                  <a:cubicBezTo>
                    <a:pt x="2367" y="37"/>
                    <a:pt x="2282" y="0"/>
                    <a:pt x="21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049;p60"/>
            <p:cNvSpPr/>
            <p:nvPr/>
          </p:nvSpPr>
          <p:spPr>
            <a:xfrm>
              <a:off x="6766900" y="2340600"/>
              <a:ext cx="433525" cy="139075"/>
            </a:xfrm>
            <a:custGeom>
              <a:avLst/>
              <a:gdLst/>
              <a:ahLst/>
              <a:cxnLst/>
              <a:rect l="l" t="t" r="r" b="b"/>
              <a:pathLst>
                <a:path w="17341" h="5563" extrusionOk="0">
                  <a:moveTo>
                    <a:pt x="5949" y="412"/>
                  </a:moveTo>
                  <a:cubicBezTo>
                    <a:pt x="6607" y="412"/>
                    <a:pt x="7273" y="469"/>
                    <a:pt x="7973" y="607"/>
                  </a:cubicBezTo>
                  <a:cubicBezTo>
                    <a:pt x="9369" y="886"/>
                    <a:pt x="10795" y="1134"/>
                    <a:pt x="12160" y="1537"/>
                  </a:cubicBezTo>
                  <a:cubicBezTo>
                    <a:pt x="12998" y="1754"/>
                    <a:pt x="15883" y="2778"/>
                    <a:pt x="15572" y="4019"/>
                  </a:cubicBezTo>
                  <a:lnTo>
                    <a:pt x="13742" y="5135"/>
                  </a:lnTo>
                  <a:cubicBezTo>
                    <a:pt x="13277" y="4856"/>
                    <a:pt x="12843" y="4546"/>
                    <a:pt x="12439" y="4174"/>
                  </a:cubicBezTo>
                  <a:cubicBezTo>
                    <a:pt x="12067" y="3864"/>
                    <a:pt x="11726" y="3553"/>
                    <a:pt x="11323" y="3274"/>
                  </a:cubicBezTo>
                  <a:cubicBezTo>
                    <a:pt x="10547" y="2809"/>
                    <a:pt x="9710" y="2499"/>
                    <a:pt x="8841" y="2282"/>
                  </a:cubicBezTo>
                  <a:cubicBezTo>
                    <a:pt x="6583" y="1695"/>
                    <a:pt x="4242" y="1330"/>
                    <a:pt x="1922" y="873"/>
                  </a:cubicBezTo>
                  <a:lnTo>
                    <a:pt x="1922" y="873"/>
                  </a:lnTo>
                  <a:cubicBezTo>
                    <a:pt x="2121" y="854"/>
                    <a:pt x="2318" y="827"/>
                    <a:pt x="2513" y="793"/>
                  </a:cubicBezTo>
                  <a:cubicBezTo>
                    <a:pt x="3725" y="578"/>
                    <a:pt x="4827" y="412"/>
                    <a:pt x="5949" y="412"/>
                  </a:cubicBezTo>
                  <a:close/>
                  <a:moveTo>
                    <a:pt x="5920" y="0"/>
                  </a:moveTo>
                  <a:cubicBezTo>
                    <a:pt x="4356" y="0"/>
                    <a:pt x="2879" y="617"/>
                    <a:pt x="1323" y="617"/>
                  </a:cubicBezTo>
                  <a:cubicBezTo>
                    <a:pt x="1101" y="617"/>
                    <a:pt x="878" y="604"/>
                    <a:pt x="652" y="576"/>
                  </a:cubicBezTo>
                  <a:cubicBezTo>
                    <a:pt x="528" y="576"/>
                    <a:pt x="1" y="824"/>
                    <a:pt x="311" y="855"/>
                  </a:cubicBezTo>
                  <a:cubicBezTo>
                    <a:pt x="584" y="889"/>
                    <a:pt x="858" y="906"/>
                    <a:pt x="1130" y="909"/>
                  </a:cubicBezTo>
                  <a:lnTo>
                    <a:pt x="1130" y="909"/>
                  </a:lnTo>
                  <a:cubicBezTo>
                    <a:pt x="1065" y="961"/>
                    <a:pt x="1055" y="1016"/>
                    <a:pt x="1179" y="1041"/>
                  </a:cubicBezTo>
                  <a:cubicBezTo>
                    <a:pt x="4902" y="1816"/>
                    <a:pt x="9120" y="2064"/>
                    <a:pt x="12129" y="4546"/>
                  </a:cubicBezTo>
                  <a:cubicBezTo>
                    <a:pt x="12710" y="5030"/>
                    <a:pt x="13677" y="5562"/>
                    <a:pt x="14549" y="5562"/>
                  </a:cubicBezTo>
                  <a:cubicBezTo>
                    <a:pt x="15074" y="5562"/>
                    <a:pt x="15564" y="5369"/>
                    <a:pt x="15914" y="4856"/>
                  </a:cubicBezTo>
                  <a:cubicBezTo>
                    <a:pt x="17340" y="2809"/>
                    <a:pt x="13246" y="1413"/>
                    <a:pt x="12005" y="1103"/>
                  </a:cubicBezTo>
                  <a:cubicBezTo>
                    <a:pt x="10144" y="607"/>
                    <a:pt x="8252" y="234"/>
                    <a:pt x="6360" y="17"/>
                  </a:cubicBezTo>
                  <a:cubicBezTo>
                    <a:pt x="6212" y="6"/>
                    <a:pt x="6066" y="0"/>
                    <a:pt x="59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050;p60"/>
            <p:cNvSpPr/>
            <p:nvPr/>
          </p:nvSpPr>
          <p:spPr>
            <a:xfrm>
              <a:off x="6780750" y="2364900"/>
              <a:ext cx="336700" cy="202325"/>
            </a:xfrm>
            <a:custGeom>
              <a:avLst/>
              <a:gdLst/>
              <a:ahLst/>
              <a:cxnLst/>
              <a:rect l="l" t="t" r="r" b="b"/>
              <a:pathLst>
                <a:path w="13468" h="8093" extrusionOk="0">
                  <a:moveTo>
                    <a:pt x="1103" y="503"/>
                  </a:moveTo>
                  <a:lnTo>
                    <a:pt x="1103" y="503"/>
                  </a:lnTo>
                  <a:cubicBezTo>
                    <a:pt x="3252" y="1010"/>
                    <a:pt x="5536" y="1407"/>
                    <a:pt x="7512" y="2395"/>
                  </a:cubicBezTo>
                  <a:cubicBezTo>
                    <a:pt x="8504" y="2892"/>
                    <a:pt x="9435" y="3543"/>
                    <a:pt x="10241" y="4318"/>
                  </a:cubicBezTo>
                  <a:cubicBezTo>
                    <a:pt x="10738" y="4784"/>
                    <a:pt x="11172" y="5342"/>
                    <a:pt x="11482" y="5963"/>
                  </a:cubicBezTo>
                  <a:cubicBezTo>
                    <a:pt x="11778" y="6781"/>
                    <a:pt x="11407" y="7416"/>
                    <a:pt x="10711" y="7416"/>
                  </a:cubicBezTo>
                  <a:cubicBezTo>
                    <a:pt x="10458" y="7416"/>
                    <a:pt x="10161" y="7332"/>
                    <a:pt x="9838" y="7141"/>
                  </a:cubicBezTo>
                  <a:cubicBezTo>
                    <a:pt x="9249" y="6800"/>
                    <a:pt x="8846" y="5838"/>
                    <a:pt x="8287" y="5404"/>
                  </a:cubicBezTo>
                  <a:cubicBezTo>
                    <a:pt x="7667" y="4939"/>
                    <a:pt x="7015" y="4567"/>
                    <a:pt x="6333" y="4225"/>
                  </a:cubicBezTo>
                  <a:cubicBezTo>
                    <a:pt x="4422" y="3242"/>
                    <a:pt x="2663" y="1978"/>
                    <a:pt x="1103" y="503"/>
                  </a:cubicBezTo>
                  <a:close/>
                  <a:moveTo>
                    <a:pt x="504" y="1"/>
                  </a:moveTo>
                  <a:cubicBezTo>
                    <a:pt x="309" y="1"/>
                    <a:pt x="0" y="157"/>
                    <a:pt x="98" y="255"/>
                  </a:cubicBezTo>
                  <a:cubicBezTo>
                    <a:pt x="1246" y="1403"/>
                    <a:pt x="2456" y="2457"/>
                    <a:pt x="3789" y="3357"/>
                  </a:cubicBezTo>
                  <a:cubicBezTo>
                    <a:pt x="5216" y="4287"/>
                    <a:pt x="6953" y="4784"/>
                    <a:pt x="8194" y="5963"/>
                  </a:cubicBezTo>
                  <a:cubicBezTo>
                    <a:pt x="8854" y="6623"/>
                    <a:pt x="9707" y="8093"/>
                    <a:pt x="10768" y="8093"/>
                  </a:cubicBezTo>
                  <a:cubicBezTo>
                    <a:pt x="11053" y="8093"/>
                    <a:pt x="11353" y="7987"/>
                    <a:pt x="11668" y="7731"/>
                  </a:cubicBezTo>
                  <a:cubicBezTo>
                    <a:pt x="13467" y="6304"/>
                    <a:pt x="10676" y="3853"/>
                    <a:pt x="9621" y="3078"/>
                  </a:cubicBezTo>
                  <a:cubicBezTo>
                    <a:pt x="7108" y="1248"/>
                    <a:pt x="3789" y="751"/>
                    <a:pt x="843" y="38"/>
                  </a:cubicBezTo>
                  <a:cubicBezTo>
                    <a:pt x="832" y="36"/>
                    <a:pt x="820" y="35"/>
                    <a:pt x="807" y="35"/>
                  </a:cubicBezTo>
                  <a:cubicBezTo>
                    <a:pt x="762" y="35"/>
                    <a:pt x="707" y="46"/>
                    <a:pt x="651" y="64"/>
                  </a:cubicBezTo>
                  <a:lnTo>
                    <a:pt x="651" y="64"/>
                  </a:lnTo>
                  <a:cubicBezTo>
                    <a:pt x="643" y="55"/>
                    <a:pt x="634" y="46"/>
                    <a:pt x="625" y="38"/>
                  </a:cubicBezTo>
                  <a:cubicBezTo>
                    <a:pt x="599" y="12"/>
                    <a:pt x="556" y="1"/>
                    <a:pt x="5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051;p60"/>
            <p:cNvSpPr/>
            <p:nvPr/>
          </p:nvSpPr>
          <p:spPr>
            <a:xfrm>
              <a:off x="6749300" y="2375400"/>
              <a:ext cx="247175" cy="246125"/>
            </a:xfrm>
            <a:custGeom>
              <a:avLst/>
              <a:gdLst/>
              <a:ahLst/>
              <a:cxnLst/>
              <a:rect l="l" t="t" r="r" b="b"/>
              <a:pathLst>
                <a:path w="9887" h="9845" extrusionOk="0">
                  <a:moveTo>
                    <a:pt x="2759" y="2413"/>
                  </a:moveTo>
                  <a:cubicBezTo>
                    <a:pt x="3732" y="3100"/>
                    <a:pt x="4764" y="3702"/>
                    <a:pt x="5730" y="4426"/>
                  </a:cubicBezTo>
                  <a:cubicBezTo>
                    <a:pt x="6691" y="5139"/>
                    <a:pt x="7870" y="6070"/>
                    <a:pt x="8429" y="7124"/>
                  </a:cubicBezTo>
                  <a:cubicBezTo>
                    <a:pt x="8677" y="7559"/>
                    <a:pt x="9049" y="8613"/>
                    <a:pt x="8584" y="9048"/>
                  </a:cubicBezTo>
                  <a:lnTo>
                    <a:pt x="6847" y="9389"/>
                  </a:lnTo>
                  <a:cubicBezTo>
                    <a:pt x="6505" y="9203"/>
                    <a:pt x="6257" y="8955"/>
                    <a:pt x="6071" y="8644"/>
                  </a:cubicBezTo>
                  <a:cubicBezTo>
                    <a:pt x="4558" y="6832"/>
                    <a:pt x="3967" y="4420"/>
                    <a:pt x="2759" y="2413"/>
                  </a:cubicBezTo>
                  <a:close/>
                  <a:moveTo>
                    <a:pt x="501" y="0"/>
                  </a:moveTo>
                  <a:cubicBezTo>
                    <a:pt x="324" y="0"/>
                    <a:pt x="1" y="181"/>
                    <a:pt x="53" y="207"/>
                  </a:cubicBezTo>
                  <a:cubicBezTo>
                    <a:pt x="2225" y="1696"/>
                    <a:pt x="3279" y="4457"/>
                    <a:pt x="4334" y="6752"/>
                  </a:cubicBezTo>
                  <a:cubicBezTo>
                    <a:pt x="4900" y="8053"/>
                    <a:pt x="5749" y="9844"/>
                    <a:pt x="7329" y="9844"/>
                  </a:cubicBezTo>
                  <a:cubicBezTo>
                    <a:pt x="7482" y="9844"/>
                    <a:pt x="7641" y="9828"/>
                    <a:pt x="7808" y="9792"/>
                  </a:cubicBezTo>
                  <a:cubicBezTo>
                    <a:pt x="9886" y="9389"/>
                    <a:pt x="9297" y="7218"/>
                    <a:pt x="8211" y="5977"/>
                  </a:cubicBezTo>
                  <a:cubicBezTo>
                    <a:pt x="6257" y="3805"/>
                    <a:pt x="3403" y="2813"/>
                    <a:pt x="1418" y="672"/>
                  </a:cubicBezTo>
                  <a:cubicBezTo>
                    <a:pt x="1406" y="660"/>
                    <a:pt x="1387" y="653"/>
                    <a:pt x="1364" y="650"/>
                  </a:cubicBezTo>
                  <a:lnTo>
                    <a:pt x="1364" y="650"/>
                  </a:lnTo>
                  <a:cubicBezTo>
                    <a:pt x="1125" y="426"/>
                    <a:pt x="865" y="215"/>
                    <a:pt x="581" y="21"/>
                  </a:cubicBezTo>
                  <a:cubicBezTo>
                    <a:pt x="561" y="7"/>
                    <a:pt x="533" y="0"/>
                    <a:pt x="5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052;p60"/>
            <p:cNvSpPr/>
            <p:nvPr/>
          </p:nvSpPr>
          <p:spPr>
            <a:xfrm>
              <a:off x="6696850" y="2391175"/>
              <a:ext cx="222850" cy="261875"/>
            </a:xfrm>
            <a:custGeom>
              <a:avLst/>
              <a:gdLst/>
              <a:ahLst/>
              <a:cxnLst/>
              <a:rect l="l" t="t" r="r" b="b"/>
              <a:pathLst>
                <a:path w="8914" h="10475" extrusionOk="0">
                  <a:moveTo>
                    <a:pt x="1937" y="1"/>
                  </a:moveTo>
                  <a:cubicBezTo>
                    <a:pt x="1755" y="1"/>
                    <a:pt x="1467" y="132"/>
                    <a:pt x="1562" y="228"/>
                  </a:cubicBezTo>
                  <a:cubicBezTo>
                    <a:pt x="2803" y="1686"/>
                    <a:pt x="3826" y="3299"/>
                    <a:pt x="4664" y="5005"/>
                  </a:cubicBezTo>
                  <a:cubicBezTo>
                    <a:pt x="5036" y="5780"/>
                    <a:pt x="5346" y="6556"/>
                    <a:pt x="5594" y="7362"/>
                  </a:cubicBezTo>
                  <a:cubicBezTo>
                    <a:pt x="5687" y="7610"/>
                    <a:pt x="5967" y="8200"/>
                    <a:pt x="5874" y="8448"/>
                  </a:cubicBezTo>
                  <a:lnTo>
                    <a:pt x="3702" y="9595"/>
                  </a:lnTo>
                  <a:cubicBezTo>
                    <a:pt x="3423" y="9316"/>
                    <a:pt x="3206" y="8975"/>
                    <a:pt x="3082" y="8572"/>
                  </a:cubicBezTo>
                  <a:cubicBezTo>
                    <a:pt x="2834" y="7858"/>
                    <a:pt x="2989" y="7083"/>
                    <a:pt x="2865" y="6338"/>
                  </a:cubicBezTo>
                  <a:cubicBezTo>
                    <a:pt x="2741" y="5501"/>
                    <a:pt x="2337" y="4725"/>
                    <a:pt x="2213" y="3919"/>
                  </a:cubicBezTo>
                  <a:cubicBezTo>
                    <a:pt x="1996" y="2492"/>
                    <a:pt x="2151" y="1096"/>
                    <a:pt x="631" y="538"/>
                  </a:cubicBezTo>
                  <a:cubicBezTo>
                    <a:pt x="614" y="531"/>
                    <a:pt x="593" y="528"/>
                    <a:pt x="569" y="528"/>
                  </a:cubicBezTo>
                  <a:cubicBezTo>
                    <a:pt x="376" y="528"/>
                    <a:pt x="0" y="731"/>
                    <a:pt x="166" y="786"/>
                  </a:cubicBezTo>
                  <a:cubicBezTo>
                    <a:pt x="1934" y="1437"/>
                    <a:pt x="1500" y="3857"/>
                    <a:pt x="1965" y="5315"/>
                  </a:cubicBezTo>
                  <a:cubicBezTo>
                    <a:pt x="2368" y="6462"/>
                    <a:pt x="2089" y="7858"/>
                    <a:pt x="2617" y="8944"/>
                  </a:cubicBezTo>
                  <a:cubicBezTo>
                    <a:pt x="2974" y="9762"/>
                    <a:pt x="3838" y="10474"/>
                    <a:pt x="4755" y="10474"/>
                  </a:cubicBezTo>
                  <a:cubicBezTo>
                    <a:pt x="4951" y="10474"/>
                    <a:pt x="5150" y="10442"/>
                    <a:pt x="5346" y="10371"/>
                  </a:cubicBezTo>
                  <a:cubicBezTo>
                    <a:pt x="8913" y="9006"/>
                    <a:pt x="3361" y="1592"/>
                    <a:pt x="2058" y="41"/>
                  </a:cubicBezTo>
                  <a:cubicBezTo>
                    <a:pt x="2037" y="13"/>
                    <a:pt x="1992" y="1"/>
                    <a:pt x="19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053;p60"/>
            <p:cNvSpPr/>
            <p:nvPr/>
          </p:nvSpPr>
          <p:spPr>
            <a:xfrm>
              <a:off x="6301625" y="2375425"/>
              <a:ext cx="307100" cy="254600"/>
            </a:xfrm>
            <a:custGeom>
              <a:avLst/>
              <a:gdLst/>
              <a:ahLst/>
              <a:cxnLst/>
              <a:rect l="l" t="t" r="r" b="b"/>
              <a:pathLst>
                <a:path w="12284" h="10184" extrusionOk="0">
                  <a:moveTo>
                    <a:pt x="10358" y="1062"/>
                  </a:moveTo>
                  <a:cubicBezTo>
                    <a:pt x="10198" y="1374"/>
                    <a:pt x="10049" y="1740"/>
                    <a:pt x="9833" y="2129"/>
                  </a:cubicBezTo>
                  <a:cubicBezTo>
                    <a:pt x="8623" y="4332"/>
                    <a:pt x="6762" y="6534"/>
                    <a:pt x="5025" y="8333"/>
                  </a:cubicBezTo>
                  <a:cubicBezTo>
                    <a:pt x="4565" y="8818"/>
                    <a:pt x="3670" y="9812"/>
                    <a:pt x="2857" y="9812"/>
                  </a:cubicBezTo>
                  <a:cubicBezTo>
                    <a:pt x="2629" y="9812"/>
                    <a:pt x="2407" y="9734"/>
                    <a:pt x="2202" y="9543"/>
                  </a:cubicBezTo>
                  <a:cubicBezTo>
                    <a:pt x="1303" y="8643"/>
                    <a:pt x="2575" y="7123"/>
                    <a:pt x="3226" y="6534"/>
                  </a:cubicBezTo>
                  <a:cubicBezTo>
                    <a:pt x="4126" y="5728"/>
                    <a:pt x="5211" y="5200"/>
                    <a:pt x="6173" y="4487"/>
                  </a:cubicBezTo>
                  <a:cubicBezTo>
                    <a:pt x="7620" y="3401"/>
                    <a:pt x="8899" y="2128"/>
                    <a:pt x="10358" y="1062"/>
                  </a:cubicBezTo>
                  <a:close/>
                  <a:moveTo>
                    <a:pt x="11514" y="0"/>
                  </a:moveTo>
                  <a:cubicBezTo>
                    <a:pt x="11435" y="0"/>
                    <a:pt x="11353" y="16"/>
                    <a:pt x="11291" y="51"/>
                  </a:cubicBezTo>
                  <a:lnTo>
                    <a:pt x="11291" y="20"/>
                  </a:lnTo>
                  <a:cubicBezTo>
                    <a:pt x="8561" y="1571"/>
                    <a:pt x="6359" y="3897"/>
                    <a:pt x="3784" y="5635"/>
                  </a:cubicBezTo>
                  <a:cubicBezTo>
                    <a:pt x="2730" y="6379"/>
                    <a:pt x="0" y="8488"/>
                    <a:pt x="1861" y="9884"/>
                  </a:cubicBezTo>
                  <a:cubicBezTo>
                    <a:pt x="2149" y="10095"/>
                    <a:pt x="2447" y="10183"/>
                    <a:pt x="2746" y="10183"/>
                  </a:cubicBezTo>
                  <a:cubicBezTo>
                    <a:pt x="3899" y="10183"/>
                    <a:pt x="5067" y="8868"/>
                    <a:pt x="5708" y="8178"/>
                  </a:cubicBezTo>
                  <a:cubicBezTo>
                    <a:pt x="6669" y="7123"/>
                    <a:pt x="7569" y="6038"/>
                    <a:pt x="8406" y="4890"/>
                  </a:cubicBezTo>
                  <a:cubicBezTo>
                    <a:pt x="8965" y="4177"/>
                    <a:pt x="9554" y="3463"/>
                    <a:pt x="10019" y="2688"/>
                  </a:cubicBezTo>
                  <a:cubicBezTo>
                    <a:pt x="10330" y="2222"/>
                    <a:pt x="11105" y="423"/>
                    <a:pt x="11694" y="423"/>
                  </a:cubicBezTo>
                  <a:cubicBezTo>
                    <a:pt x="11912" y="423"/>
                    <a:pt x="12284" y="82"/>
                    <a:pt x="11912" y="82"/>
                  </a:cubicBezTo>
                  <a:cubicBezTo>
                    <a:pt x="11860" y="82"/>
                    <a:pt x="11811" y="83"/>
                    <a:pt x="11763" y="86"/>
                  </a:cubicBezTo>
                  <a:lnTo>
                    <a:pt x="11763" y="86"/>
                  </a:lnTo>
                  <a:cubicBezTo>
                    <a:pt x="11742" y="35"/>
                    <a:pt x="11632" y="0"/>
                    <a:pt x="115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054;p60"/>
            <p:cNvSpPr/>
            <p:nvPr/>
          </p:nvSpPr>
          <p:spPr>
            <a:xfrm>
              <a:off x="6483075" y="2375225"/>
              <a:ext cx="176925" cy="263975"/>
            </a:xfrm>
            <a:custGeom>
              <a:avLst/>
              <a:gdLst/>
              <a:ahLst/>
              <a:cxnLst/>
              <a:rect l="l" t="t" r="r" b="b"/>
              <a:pathLst>
                <a:path w="7077" h="10559" extrusionOk="0">
                  <a:moveTo>
                    <a:pt x="5909" y="1169"/>
                  </a:moveTo>
                  <a:cubicBezTo>
                    <a:pt x="5487" y="2219"/>
                    <a:pt x="5285" y="3409"/>
                    <a:pt x="4964" y="4464"/>
                  </a:cubicBezTo>
                  <a:cubicBezTo>
                    <a:pt x="4654" y="5425"/>
                    <a:pt x="4343" y="6387"/>
                    <a:pt x="4033" y="7349"/>
                  </a:cubicBezTo>
                  <a:cubicBezTo>
                    <a:pt x="3845" y="7890"/>
                    <a:pt x="3120" y="10041"/>
                    <a:pt x="2266" y="10041"/>
                  </a:cubicBezTo>
                  <a:cubicBezTo>
                    <a:pt x="1995" y="10041"/>
                    <a:pt x="1711" y="9825"/>
                    <a:pt x="1428" y="9272"/>
                  </a:cubicBezTo>
                  <a:cubicBezTo>
                    <a:pt x="621" y="7690"/>
                    <a:pt x="2420" y="5394"/>
                    <a:pt x="3320" y="4123"/>
                  </a:cubicBezTo>
                  <a:cubicBezTo>
                    <a:pt x="4054" y="3009"/>
                    <a:pt x="5060" y="2149"/>
                    <a:pt x="5909" y="1169"/>
                  </a:cubicBezTo>
                  <a:close/>
                  <a:moveTo>
                    <a:pt x="6828" y="1"/>
                  </a:moveTo>
                  <a:cubicBezTo>
                    <a:pt x="6754" y="1"/>
                    <a:pt x="6670" y="15"/>
                    <a:pt x="6597" y="40"/>
                  </a:cubicBezTo>
                  <a:lnTo>
                    <a:pt x="6597" y="40"/>
                  </a:lnTo>
                  <a:cubicBezTo>
                    <a:pt x="6559" y="26"/>
                    <a:pt x="6512" y="20"/>
                    <a:pt x="6461" y="20"/>
                  </a:cubicBezTo>
                  <a:cubicBezTo>
                    <a:pt x="6327" y="20"/>
                    <a:pt x="6169" y="66"/>
                    <a:pt x="6111" y="152"/>
                  </a:cubicBezTo>
                  <a:cubicBezTo>
                    <a:pt x="5336" y="1331"/>
                    <a:pt x="4126" y="2199"/>
                    <a:pt x="3289" y="3316"/>
                  </a:cubicBezTo>
                  <a:cubicBezTo>
                    <a:pt x="2575" y="4278"/>
                    <a:pt x="1924" y="5301"/>
                    <a:pt x="1334" y="6356"/>
                  </a:cubicBezTo>
                  <a:cubicBezTo>
                    <a:pt x="714" y="7566"/>
                    <a:pt x="1" y="10016"/>
                    <a:pt x="1924" y="10513"/>
                  </a:cubicBezTo>
                  <a:cubicBezTo>
                    <a:pt x="2049" y="10544"/>
                    <a:pt x="2167" y="10558"/>
                    <a:pt x="2280" y="10558"/>
                  </a:cubicBezTo>
                  <a:cubicBezTo>
                    <a:pt x="3287" y="10558"/>
                    <a:pt x="3822" y="9395"/>
                    <a:pt x="4157" y="8558"/>
                  </a:cubicBezTo>
                  <a:cubicBezTo>
                    <a:pt x="4622" y="7473"/>
                    <a:pt x="4933" y="6263"/>
                    <a:pt x="5305" y="5115"/>
                  </a:cubicBezTo>
                  <a:cubicBezTo>
                    <a:pt x="5801" y="3564"/>
                    <a:pt x="6080" y="1517"/>
                    <a:pt x="6980" y="183"/>
                  </a:cubicBezTo>
                  <a:cubicBezTo>
                    <a:pt x="7077" y="54"/>
                    <a:pt x="6972" y="1"/>
                    <a:pt x="68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055;p60"/>
            <p:cNvSpPr/>
            <p:nvPr/>
          </p:nvSpPr>
          <p:spPr>
            <a:xfrm>
              <a:off x="6565275" y="2319500"/>
              <a:ext cx="32600" cy="20225"/>
            </a:xfrm>
            <a:custGeom>
              <a:avLst/>
              <a:gdLst/>
              <a:ahLst/>
              <a:cxnLst/>
              <a:rect l="l" t="t" r="r" b="b"/>
              <a:pathLst>
                <a:path w="1304" h="809" extrusionOk="0">
                  <a:moveTo>
                    <a:pt x="776" y="241"/>
                  </a:moveTo>
                  <a:lnTo>
                    <a:pt x="682" y="268"/>
                  </a:lnTo>
                  <a:lnTo>
                    <a:pt x="682" y="268"/>
                  </a:lnTo>
                  <a:cubicBezTo>
                    <a:pt x="693" y="260"/>
                    <a:pt x="704" y="251"/>
                    <a:pt x="714" y="241"/>
                  </a:cubicBezTo>
                  <a:close/>
                  <a:moveTo>
                    <a:pt x="583" y="347"/>
                  </a:moveTo>
                  <a:lnTo>
                    <a:pt x="583" y="347"/>
                  </a:lnTo>
                  <a:cubicBezTo>
                    <a:pt x="609" y="364"/>
                    <a:pt x="639" y="383"/>
                    <a:pt x="652" y="396"/>
                  </a:cubicBezTo>
                  <a:cubicBezTo>
                    <a:pt x="678" y="422"/>
                    <a:pt x="705" y="449"/>
                    <a:pt x="693" y="494"/>
                  </a:cubicBezTo>
                  <a:lnTo>
                    <a:pt x="693" y="494"/>
                  </a:lnTo>
                  <a:cubicBezTo>
                    <a:pt x="690" y="493"/>
                    <a:pt x="687" y="491"/>
                    <a:pt x="683" y="489"/>
                  </a:cubicBezTo>
                  <a:cubicBezTo>
                    <a:pt x="652" y="458"/>
                    <a:pt x="621" y="458"/>
                    <a:pt x="621" y="427"/>
                  </a:cubicBezTo>
                  <a:cubicBezTo>
                    <a:pt x="608" y="400"/>
                    <a:pt x="594" y="373"/>
                    <a:pt x="583" y="347"/>
                  </a:cubicBezTo>
                  <a:close/>
                  <a:moveTo>
                    <a:pt x="761" y="0"/>
                  </a:moveTo>
                  <a:cubicBezTo>
                    <a:pt x="637" y="0"/>
                    <a:pt x="512" y="39"/>
                    <a:pt x="404" y="117"/>
                  </a:cubicBezTo>
                  <a:cubicBezTo>
                    <a:pt x="363" y="130"/>
                    <a:pt x="322" y="156"/>
                    <a:pt x="300" y="186"/>
                  </a:cubicBezTo>
                  <a:lnTo>
                    <a:pt x="300" y="186"/>
                  </a:lnTo>
                  <a:cubicBezTo>
                    <a:pt x="154" y="218"/>
                    <a:pt x="1" y="298"/>
                    <a:pt x="1" y="396"/>
                  </a:cubicBezTo>
                  <a:lnTo>
                    <a:pt x="32" y="396"/>
                  </a:lnTo>
                  <a:cubicBezTo>
                    <a:pt x="48" y="697"/>
                    <a:pt x="273" y="809"/>
                    <a:pt x="525" y="809"/>
                  </a:cubicBezTo>
                  <a:cubicBezTo>
                    <a:pt x="740" y="809"/>
                    <a:pt x="974" y="727"/>
                    <a:pt x="1117" y="613"/>
                  </a:cubicBezTo>
                  <a:cubicBezTo>
                    <a:pt x="1303" y="489"/>
                    <a:pt x="1303" y="210"/>
                    <a:pt x="1117" y="117"/>
                  </a:cubicBezTo>
                  <a:cubicBezTo>
                    <a:pt x="1009" y="39"/>
                    <a:pt x="885" y="0"/>
                    <a:pt x="7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056;p60"/>
            <p:cNvSpPr/>
            <p:nvPr/>
          </p:nvSpPr>
          <p:spPr>
            <a:xfrm>
              <a:off x="6619575" y="2316975"/>
              <a:ext cx="24825" cy="17300"/>
            </a:xfrm>
            <a:custGeom>
              <a:avLst/>
              <a:gdLst/>
              <a:ahLst/>
              <a:cxnLst/>
              <a:rect l="l" t="t" r="r" b="b"/>
              <a:pathLst>
                <a:path w="993" h="692" extrusionOk="0">
                  <a:moveTo>
                    <a:pt x="547" y="1"/>
                  </a:moveTo>
                  <a:cubicBezTo>
                    <a:pt x="450" y="1"/>
                    <a:pt x="357" y="32"/>
                    <a:pt x="279" y="94"/>
                  </a:cubicBezTo>
                  <a:cubicBezTo>
                    <a:pt x="187" y="124"/>
                    <a:pt x="34" y="186"/>
                    <a:pt x="122" y="277"/>
                  </a:cubicBezTo>
                  <a:lnTo>
                    <a:pt x="122" y="277"/>
                  </a:lnTo>
                  <a:cubicBezTo>
                    <a:pt x="67" y="313"/>
                    <a:pt x="31" y="356"/>
                    <a:pt x="31" y="404"/>
                  </a:cubicBezTo>
                  <a:lnTo>
                    <a:pt x="0" y="404"/>
                  </a:lnTo>
                  <a:cubicBezTo>
                    <a:pt x="15" y="611"/>
                    <a:pt x="178" y="691"/>
                    <a:pt x="362" y="691"/>
                  </a:cubicBezTo>
                  <a:cubicBezTo>
                    <a:pt x="563" y="691"/>
                    <a:pt x="788" y="596"/>
                    <a:pt x="869" y="466"/>
                  </a:cubicBezTo>
                  <a:cubicBezTo>
                    <a:pt x="993" y="342"/>
                    <a:pt x="962" y="156"/>
                    <a:pt x="838" y="94"/>
                  </a:cubicBezTo>
                  <a:cubicBezTo>
                    <a:pt x="744" y="32"/>
                    <a:pt x="644" y="1"/>
                    <a:pt x="5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057;p60"/>
            <p:cNvSpPr/>
            <p:nvPr/>
          </p:nvSpPr>
          <p:spPr>
            <a:xfrm>
              <a:off x="6602500" y="2340700"/>
              <a:ext cx="28725" cy="21375"/>
            </a:xfrm>
            <a:custGeom>
              <a:avLst/>
              <a:gdLst/>
              <a:ahLst/>
              <a:cxnLst/>
              <a:rect l="l" t="t" r="r" b="b"/>
              <a:pathLst>
                <a:path w="1149" h="855" extrusionOk="0">
                  <a:moveTo>
                    <a:pt x="509" y="1"/>
                  </a:moveTo>
                  <a:cubicBezTo>
                    <a:pt x="409" y="1"/>
                    <a:pt x="309" y="25"/>
                    <a:pt x="218" y="75"/>
                  </a:cubicBezTo>
                  <a:cubicBezTo>
                    <a:pt x="5" y="227"/>
                    <a:pt x="1" y="557"/>
                    <a:pt x="204" y="716"/>
                  </a:cubicBezTo>
                  <a:lnTo>
                    <a:pt x="204" y="716"/>
                  </a:lnTo>
                  <a:cubicBezTo>
                    <a:pt x="277" y="803"/>
                    <a:pt x="409" y="854"/>
                    <a:pt x="535" y="854"/>
                  </a:cubicBezTo>
                  <a:cubicBezTo>
                    <a:pt x="553" y="854"/>
                    <a:pt x="572" y="853"/>
                    <a:pt x="590" y="851"/>
                  </a:cubicBezTo>
                  <a:cubicBezTo>
                    <a:pt x="807" y="820"/>
                    <a:pt x="1148" y="572"/>
                    <a:pt x="1024" y="292"/>
                  </a:cubicBezTo>
                  <a:cubicBezTo>
                    <a:pt x="920" y="104"/>
                    <a:pt x="716" y="1"/>
                    <a:pt x="5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058;p60"/>
            <p:cNvSpPr/>
            <p:nvPr/>
          </p:nvSpPr>
          <p:spPr>
            <a:xfrm>
              <a:off x="6662225" y="2347025"/>
              <a:ext cx="29475" cy="22500"/>
            </a:xfrm>
            <a:custGeom>
              <a:avLst/>
              <a:gdLst/>
              <a:ahLst/>
              <a:cxnLst/>
              <a:rect l="l" t="t" r="r" b="b"/>
              <a:pathLst>
                <a:path w="1179" h="900" extrusionOk="0">
                  <a:moveTo>
                    <a:pt x="510" y="0"/>
                  </a:moveTo>
                  <a:cubicBezTo>
                    <a:pt x="390" y="0"/>
                    <a:pt x="288" y="56"/>
                    <a:pt x="186" y="132"/>
                  </a:cubicBezTo>
                  <a:cubicBezTo>
                    <a:pt x="158" y="161"/>
                    <a:pt x="142" y="203"/>
                    <a:pt x="146" y="243"/>
                  </a:cubicBezTo>
                  <a:lnTo>
                    <a:pt x="146" y="243"/>
                  </a:lnTo>
                  <a:cubicBezTo>
                    <a:pt x="96" y="280"/>
                    <a:pt x="62" y="327"/>
                    <a:pt x="62" y="381"/>
                  </a:cubicBezTo>
                  <a:lnTo>
                    <a:pt x="31" y="381"/>
                  </a:lnTo>
                  <a:cubicBezTo>
                    <a:pt x="0" y="567"/>
                    <a:pt x="62" y="753"/>
                    <a:pt x="217" y="846"/>
                  </a:cubicBezTo>
                  <a:cubicBezTo>
                    <a:pt x="291" y="883"/>
                    <a:pt x="369" y="900"/>
                    <a:pt x="448" y="900"/>
                  </a:cubicBezTo>
                  <a:cubicBezTo>
                    <a:pt x="570" y="900"/>
                    <a:pt x="694" y="859"/>
                    <a:pt x="807" y="784"/>
                  </a:cubicBezTo>
                  <a:cubicBezTo>
                    <a:pt x="1179" y="536"/>
                    <a:pt x="993" y="101"/>
                    <a:pt x="589" y="8"/>
                  </a:cubicBezTo>
                  <a:cubicBezTo>
                    <a:pt x="562" y="3"/>
                    <a:pt x="535" y="0"/>
                    <a:pt x="5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059;p60"/>
            <p:cNvSpPr/>
            <p:nvPr/>
          </p:nvSpPr>
          <p:spPr>
            <a:xfrm>
              <a:off x="6660675" y="2309100"/>
              <a:ext cx="34125" cy="21850"/>
            </a:xfrm>
            <a:custGeom>
              <a:avLst/>
              <a:gdLst/>
              <a:ahLst/>
              <a:cxnLst/>
              <a:rect l="l" t="t" r="r" b="b"/>
              <a:pathLst>
                <a:path w="1365" h="874" extrusionOk="0">
                  <a:moveTo>
                    <a:pt x="744" y="189"/>
                  </a:moveTo>
                  <a:cubicBezTo>
                    <a:pt x="744" y="189"/>
                    <a:pt x="745" y="189"/>
                    <a:pt x="745" y="192"/>
                  </a:cubicBezTo>
                  <a:lnTo>
                    <a:pt x="743" y="192"/>
                  </a:lnTo>
                  <a:lnTo>
                    <a:pt x="743" y="192"/>
                  </a:lnTo>
                  <a:cubicBezTo>
                    <a:pt x="743" y="190"/>
                    <a:pt x="744" y="189"/>
                    <a:pt x="744" y="189"/>
                  </a:cubicBezTo>
                  <a:close/>
                  <a:moveTo>
                    <a:pt x="857" y="1"/>
                  </a:moveTo>
                  <a:cubicBezTo>
                    <a:pt x="637" y="1"/>
                    <a:pt x="409" y="93"/>
                    <a:pt x="248" y="254"/>
                  </a:cubicBezTo>
                  <a:cubicBezTo>
                    <a:pt x="0" y="502"/>
                    <a:pt x="248" y="812"/>
                    <a:pt x="527" y="874"/>
                  </a:cubicBezTo>
                  <a:cubicBezTo>
                    <a:pt x="651" y="874"/>
                    <a:pt x="807" y="843"/>
                    <a:pt x="931" y="781"/>
                  </a:cubicBezTo>
                  <a:cubicBezTo>
                    <a:pt x="948" y="781"/>
                    <a:pt x="1005" y="752"/>
                    <a:pt x="1029" y="720"/>
                  </a:cubicBezTo>
                  <a:lnTo>
                    <a:pt x="1029" y="720"/>
                  </a:lnTo>
                  <a:cubicBezTo>
                    <a:pt x="1053" y="709"/>
                    <a:pt x="1072" y="698"/>
                    <a:pt x="1086" y="688"/>
                  </a:cubicBezTo>
                  <a:cubicBezTo>
                    <a:pt x="1365" y="564"/>
                    <a:pt x="1365" y="192"/>
                    <a:pt x="1086" y="36"/>
                  </a:cubicBezTo>
                  <a:cubicBezTo>
                    <a:pt x="1013" y="12"/>
                    <a:pt x="936" y="1"/>
                    <a:pt x="8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060;p60"/>
            <p:cNvSpPr/>
            <p:nvPr/>
          </p:nvSpPr>
          <p:spPr>
            <a:xfrm>
              <a:off x="6721150" y="2329375"/>
              <a:ext cx="28725" cy="20500"/>
            </a:xfrm>
            <a:custGeom>
              <a:avLst/>
              <a:gdLst/>
              <a:ahLst/>
              <a:cxnLst/>
              <a:rect l="l" t="t" r="r" b="b"/>
              <a:pathLst>
                <a:path w="1149" h="820" extrusionOk="0">
                  <a:moveTo>
                    <a:pt x="590" y="1"/>
                  </a:moveTo>
                  <a:cubicBezTo>
                    <a:pt x="373" y="1"/>
                    <a:pt x="156" y="125"/>
                    <a:pt x="32" y="311"/>
                  </a:cubicBezTo>
                  <a:cubicBezTo>
                    <a:pt x="1" y="528"/>
                    <a:pt x="125" y="714"/>
                    <a:pt x="311" y="776"/>
                  </a:cubicBezTo>
                  <a:cubicBezTo>
                    <a:pt x="388" y="805"/>
                    <a:pt x="467" y="819"/>
                    <a:pt x="546" y="819"/>
                  </a:cubicBezTo>
                  <a:cubicBezTo>
                    <a:pt x="720" y="819"/>
                    <a:pt x="886" y="750"/>
                    <a:pt x="993" y="621"/>
                  </a:cubicBezTo>
                  <a:cubicBezTo>
                    <a:pt x="1148" y="435"/>
                    <a:pt x="1024" y="249"/>
                    <a:pt x="900" y="63"/>
                  </a:cubicBezTo>
                  <a:cubicBezTo>
                    <a:pt x="866" y="28"/>
                    <a:pt x="812" y="14"/>
                    <a:pt x="753" y="14"/>
                  </a:cubicBezTo>
                  <a:cubicBezTo>
                    <a:pt x="737" y="14"/>
                    <a:pt x="721" y="15"/>
                    <a:pt x="705" y="17"/>
                  </a:cubicBezTo>
                  <a:lnTo>
                    <a:pt x="705" y="17"/>
                  </a:lnTo>
                  <a:cubicBezTo>
                    <a:pt x="678" y="6"/>
                    <a:pt x="648" y="1"/>
                    <a:pt x="6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061;p60"/>
            <p:cNvSpPr/>
            <p:nvPr/>
          </p:nvSpPr>
          <p:spPr>
            <a:xfrm>
              <a:off x="6779325" y="2324625"/>
              <a:ext cx="33350" cy="19525"/>
            </a:xfrm>
            <a:custGeom>
              <a:avLst/>
              <a:gdLst/>
              <a:ahLst/>
              <a:cxnLst/>
              <a:rect l="l" t="t" r="r" b="b"/>
              <a:pathLst>
                <a:path w="1334" h="781" extrusionOk="0">
                  <a:moveTo>
                    <a:pt x="576" y="348"/>
                  </a:moveTo>
                  <a:lnTo>
                    <a:pt x="576" y="348"/>
                  </a:lnTo>
                  <a:cubicBezTo>
                    <a:pt x="577" y="350"/>
                    <a:pt x="577" y="351"/>
                    <a:pt x="578" y="353"/>
                  </a:cubicBezTo>
                  <a:lnTo>
                    <a:pt x="578" y="353"/>
                  </a:lnTo>
                  <a:cubicBezTo>
                    <a:pt x="577" y="353"/>
                    <a:pt x="576" y="353"/>
                    <a:pt x="576" y="353"/>
                  </a:cubicBezTo>
                  <a:lnTo>
                    <a:pt x="576" y="353"/>
                  </a:lnTo>
                  <a:cubicBezTo>
                    <a:pt x="576" y="351"/>
                    <a:pt x="576" y="350"/>
                    <a:pt x="576" y="348"/>
                  </a:cubicBezTo>
                  <a:close/>
                  <a:moveTo>
                    <a:pt x="729" y="1"/>
                  </a:moveTo>
                  <a:cubicBezTo>
                    <a:pt x="579" y="1"/>
                    <a:pt x="424" y="49"/>
                    <a:pt x="310" y="98"/>
                  </a:cubicBezTo>
                  <a:cubicBezTo>
                    <a:pt x="186" y="129"/>
                    <a:pt x="62" y="222"/>
                    <a:pt x="0" y="377"/>
                  </a:cubicBezTo>
                  <a:cubicBezTo>
                    <a:pt x="0" y="439"/>
                    <a:pt x="0" y="501"/>
                    <a:pt x="0" y="563"/>
                  </a:cubicBezTo>
                  <a:cubicBezTo>
                    <a:pt x="0" y="594"/>
                    <a:pt x="124" y="687"/>
                    <a:pt x="93" y="718"/>
                  </a:cubicBezTo>
                  <a:cubicBezTo>
                    <a:pt x="31" y="780"/>
                    <a:pt x="279" y="780"/>
                    <a:pt x="310" y="780"/>
                  </a:cubicBezTo>
                  <a:cubicBezTo>
                    <a:pt x="327" y="776"/>
                    <a:pt x="343" y="772"/>
                    <a:pt x="359" y="768"/>
                  </a:cubicBezTo>
                  <a:lnTo>
                    <a:pt x="359" y="768"/>
                  </a:lnTo>
                  <a:cubicBezTo>
                    <a:pt x="398" y="776"/>
                    <a:pt x="440" y="780"/>
                    <a:pt x="484" y="780"/>
                  </a:cubicBezTo>
                  <a:cubicBezTo>
                    <a:pt x="851" y="780"/>
                    <a:pt x="1334" y="491"/>
                    <a:pt x="1086" y="160"/>
                  </a:cubicBezTo>
                  <a:cubicBezTo>
                    <a:pt x="997" y="41"/>
                    <a:pt x="865" y="1"/>
                    <a:pt x="7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062;p60"/>
            <p:cNvSpPr/>
            <p:nvPr/>
          </p:nvSpPr>
          <p:spPr>
            <a:xfrm>
              <a:off x="6757250" y="2355600"/>
              <a:ext cx="31025" cy="21050"/>
            </a:xfrm>
            <a:custGeom>
              <a:avLst/>
              <a:gdLst/>
              <a:ahLst/>
              <a:cxnLst/>
              <a:rect l="l" t="t" r="r" b="b"/>
              <a:pathLst>
                <a:path w="1241" h="842" extrusionOk="0">
                  <a:moveTo>
                    <a:pt x="642" y="0"/>
                  </a:moveTo>
                  <a:cubicBezTo>
                    <a:pt x="523" y="0"/>
                    <a:pt x="400" y="29"/>
                    <a:pt x="294" y="69"/>
                  </a:cubicBezTo>
                  <a:cubicBezTo>
                    <a:pt x="201" y="100"/>
                    <a:pt x="45" y="162"/>
                    <a:pt x="14" y="286"/>
                  </a:cubicBezTo>
                  <a:cubicBezTo>
                    <a:pt x="1" y="341"/>
                    <a:pt x="18" y="402"/>
                    <a:pt x="46" y="461"/>
                  </a:cubicBezTo>
                  <a:lnTo>
                    <a:pt x="46" y="461"/>
                  </a:lnTo>
                  <a:cubicBezTo>
                    <a:pt x="22" y="483"/>
                    <a:pt x="9" y="508"/>
                    <a:pt x="14" y="534"/>
                  </a:cubicBezTo>
                  <a:lnTo>
                    <a:pt x="14" y="565"/>
                  </a:lnTo>
                  <a:cubicBezTo>
                    <a:pt x="25" y="760"/>
                    <a:pt x="191" y="841"/>
                    <a:pt x="388" y="841"/>
                  </a:cubicBezTo>
                  <a:cubicBezTo>
                    <a:pt x="758" y="841"/>
                    <a:pt x="1240" y="556"/>
                    <a:pt x="1038" y="193"/>
                  </a:cubicBezTo>
                  <a:cubicBezTo>
                    <a:pt x="949" y="51"/>
                    <a:pt x="800" y="0"/>
                    <a:pt x="6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063;p60"/>
            <p:cNvSpPr/>
            <p:nvPr/>
          </p:nvSpPr>
          <p:spPr>
            <a:xfrm>
              <a:off x="6708300" y="2365675"/>
              <a:ext cx="31475" cy="24050"/>
            </a:xfrm>
            <a:custGeom>
              <a:avLst/>
              <a:gdLst/>
              <a:ahLst/>
              <a:cxnLst/>
              <a:rect l="l" t="t" r="r" b="b"/>
              <a:pathLst>
                <a:path w="1259" h="962" extrusionOk="0">
                  <a:moveTo>
                    <a:pt x="593" y="0"/>
                  </a:moveTo>
                  <a:cubicBezTo>
                    <a:pt x="504" y="0"/>
                    <a:pt x="413" y="22"/>
                    <a:pt x="328" y="69"/>
                  </a:cubicBezTo>
                  <a:cubicBezTo>
                    <a:pt x="204" y="100"/>
                    <a:pt x="80" y="193"/>
                    <a:pt x="80" y="317"/>
                  </a:cubicBezTo>
                  <a:cubicBezTo>
                    <a:pt x="80" y="344"/>
                    <a:pt x="84" y="368"/>
                    <a:pt x="90" y="390"/>
                  </a:cubicBezTo>
                  <a:lnTo>
                    <a:pt x="90" y="390"/>
                  </a:lnTo>
                  <a:cubicBezTo>
                    <a:pt x="33" y="431"/>
                    <a:pt x="1" y="481"/>
                    <a:pt x="18" y="534"/>
                  </a:cubicBezTo>
                  <a:cubicBezTo>
                    <a:pt x="69" y="790"/>
                    <a:pt x="289" y="961"/>
                    <a:pt x="522" y="961"/>
                  </a:cubicBezTo>
                  <a:cubicBezTo>
                    <a:pt x="571" y="961"/>
                    <a:pt x="621" y="954"/>
                    <a:pt x="670" y="937"/>
                  </a:cubicBezTo>
                  <a:cubicBezTo>
                    <a:pt x="949" y="844"/>
                    <a:pt x="1259" y="596"/>
                    <a:pt x="1104" y="286"/>
                  </a:cubicBezTo>
                  <a:cubicBezTo>
                    <a:pt x="996" y="113"/>
                    <a:pt x="797" y="0"/>
                    <a:pt x="5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064;p60"/>
            <p:cNvSpPr/>
            <p:nvPr/>
          </p:nvSpPr>
          <p:spPr>
            <a:xfrm>
              <a:off x="6629650" y="2371550"/>
              <a:ext cx="26375" cy="21900"/>
            </a:xfrm>
            <a:custGeom>
              <a:avLst/>
              <a:gdLst/>
              <a:ahLst/>
              <a:cxnLst/>
              <a:rect l="l" t="t" r="r" b="b"/>
              <a:pathLst>
                <a:path w="1055" h="876" extrusionOk="0">
                  <a:moveTo>
                    <a:pt x="681" y="1"/>
                  </a:moveTo>
                  <a:cubicBezTo>
                    <a:pt x="418" y="1"/>
                    <a:pt x="107" y="161"/>
                    <a:pt x="68" y="423"/>
                  </a:cubicBezTo>
                  <a:lnTo>
                    <a:pt x="68" y="423"/>
                  </a:lnTo>
                  <a:cubicBezTo>
                    <a:pt x="27" y="450"/>
                    <a:pt x="0" y="483"/>
                    <a:pt x="0" y="516"/>
                  </a:cubicBezTo>
                  <a:lnTo>
                    <a:pt x="31" y="516"/>
                  </a:lnTo>
                  <a:cubicBezTo>
                    <a:pt x="31" y="767"/>
                    <a:pt x="193" y="876"/>
                    <a:pt x="386" y="876"/>
                  </a:cubicBezTo>
                  <a:cubicBezTo>
                    <a:pt x="432" y="876"/>
                    <a:pt x="480" y="869"/>
                    <a:pt x="528" y="858"/>
                  </a:cubicBezTo>
                  <a:cubicBezTo>
                    <a:pt x="838" y="858"/>
                    <a:pt x="1055" y="578"/>
                    <a:pt x="1055" y="268"/>
                  </a:cubicBezTo>
                  <a:cubicBezTo>
                    <a:pt x="1033" y="83"/>
                    <a:pt x="870" y="1"/>
                    <a:pt x="6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065;p60"/>
            <p:cNvSpPr/>
            <p:nvPr/>
          </p:nvSpPr>
          <p:spPr>
            <a:xfrm>
              <a:off x="6563225" y="2357475"/>
              <a:ext cx="32075" cy="24925"/>
            </a:xfrm>
            <a:custGeom>
              <a:avLst/>
              <a:gdLst/>
              <a:ahLst/>
              <a:cxnLst/>
              <a:rect l="l" t="t" r="r" b="b"/>
              <a:pathLst>
                <a:path w="1283" h="997" extrusionOk="0">
                  <a:moveTo>
                    <a:pt x="696" y="0"/>
                  </a:moveTo>
                  <a:cubicBezTo>
                    <a:pt x="430" y="0"/>
                    <a:pt x="177" y="170"/>
                    <a:pt x="83" y="428"/>
                  </a:cubicBezTo>
                  <a:cubicBezTo>
                    <a:pt x="0" y="785"/>
                    <a:pt x="332" y="997"/>
                    <a:pt x="646" y="997"/>
                  </a:cubicBezTo>
                  <a:cubicBezTo>
                    <a:pt x="687" y="997"/>
                    <a:pt x="726" y="993"/>
                    <a:pt x="765" y="986"/>
                  </a:cubicBezTo>
                  <a:cubicBezTo>
                    <a:pt x="858" y="986"/>
                    <a:pt x="1044" y="924"/>
                    <a:pt x="1075" y="800"/>
                  </a:cubicBezTo>
                  <a:cubicBezTo>
                    <a:pt x="1075" y="786"/>
                    <a:pt x="1074" y="774"/>
                    <a:pt x="1072" y="762"/>
                  </a:cubicBezTo>
                  <a:lnTo>
                    <a:pt x="1072" y="762"/>
                  </a:lnTo>
                  <a:cubicBezTo>
                    <a:pt x="1282" y="553"/>
                    <a:pt x="1227" y="194"/>
                    <a:pt x="951" y="56"/>
                  </a:cubicBezTo>
                  <a:cubicBezTo>
                    <a:pt x="868" y="18"/>
                    <a:pt x="781" y="0"/>
                    <a:pt x="6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4218;p60"/>
          <p:cNvGrpSpPr/>
          <p:nvPr/>
        </p:nvGrpSpPr>
        <p:grpSpPr>
          <a:xfrm rot="17901881">
            <a:off x="7981241" y="-218854"/>
            <a:ext cx="537525" cy="1406075"/>
            <a:chOff x="5506625" y="718175"/>
            <a:chExt cx="537525" cy="1406075"/>
          </a:xfrm>
        </p:grpSpPr>
        <p:sp>
          <p:nvSpPr>
            <p:cNvPr id="33" name="Google Shape;4219;p60"/>
            <p:cNvSpPr/>
            <p:nvPr/>
          </p:nvSpPr>
          <p:spPr>
            <a:xfrm>
              <a:off x="5562575" y="752775"/>
              <a:ext cx="468625" cy="1359775"/>
            </a:xfrm>
            <a:custGeom>
              <a:avLst/>
              <a:gdLst/>
              <a:ahLst/>
              <a:cxnLst/>
              <a:rect l="l" t="t" r="r" b="b"/>
              <a:pathLst>
                <a:path w="18745" h="54391" extrusionOk="0">
                  <a:moveTo>
                    <a:pt x="10083" y="1"/>
                  </a:moveTo>
                  <a:cubicBezTo>
                    <a:pt x="7374" y="1"/>
                    <a:pt x="5037" y="3020"/>
                    <a:pt x="5801" y="5648"/>
                  </a:cubicBezTo>
                  <a:cubicBezTo>
                    <a:pt x="6080" y="6579"/>
                    <a:pt x="6639" y="7448"/>
                    <a:pt x="6515" y="8409"/>
                  </a:cubicBezTo>
                  <a:cubicBezTo>
                    <a:pt x="6205" y="10736"/>
                    <a:pt x="2327" y="10984"/>
                    <a:pt x="1738" y="13248"/>
                  </a:cubicBezTo>
                  <a:cubicBezTo>
                    <a:pt x="1117" y="15792"/>
                    <a:pt x="5150" y="18118"/>
                    <a:pt x="3878" y="20383"/>
                  </a:cubicBezTo>
                  <a:cubicBezTo>
                    <a:pt x="3537" y="21003"/>
                    <a:pt x="2885" y="21344"/>
                    <a:pt x="2296" y="21747"/>
                  </a:cubicBezTo>
                  <a:cubicBezTo>
                    <a:pt x="1335" y="22399"/>
                    <a:pt x="466" y="23360"/>
                    <a:pt x="528" y="24508"/>
                  </a:cubicBezTo>
                  <a:cubicBezTo>
                    <a:pt x="714" y="26866"/>
                    <a:pt x="4561" y="27486"/>
                    <a:pt x="4809" y="29812"/>
                  </a:cubicBezTo>
                  <a:cubicBezTo>
                    <a:pt x="5088" y="32480"/>
                    <a:pt x="559" y="33380"/>
                    <a:pt x="280" y="36016"/>
                  </a:cubicBezTo>
                  <a:cubicBezTo>
                    <a:pt x="1" y="38870"/>
                    <a:pt x="4747" y="40080"/>
                    <a:pt x="4747" y="42965"/>
                  </a:cubicBezTo>
                  <a:cubicBezTo>
                    <a:pt x="4747" y="44981"/>
                    <a:pt x="2265" y="46315"/>
                    <a:pt x="2048" y="48331"/>
                  </a:cubicBezTo>
                  <a:cubicBezTo>
                    <a:pt x="1924" y="49572"/>
                    <a:pt x="2699" y="50719"/>
                    <a:pt x="3599" y="51588"/>
                  </a:cubicBezTo>
                  <a:cubicBezTo>
                    <a:pt x="4871" y="52798"/>
                    <a:pt x="6484" y="53635"/>
                    <a:pt x="8221" y="54038"/>
                  </a:cubicBezTo>
                  <a:lnTo>
                    <a:pt x="8159" y="53604"/>
                  </a:lnTo>
                  <a:lnTo>
                    <a:pt x="8159" y="53604"/>
                  </a:lnTo>
                  <a:cubicBezTo>
                    <a:pt x="9136" y="54149"/>
                    <a:pt x="10126" y="54390"/>
                    <a:pt x="11072" y="54390"/>
                  </a:cubicBezTo>
                  <a:cubicBezTo>
                    <a:pt x="15355" y="54390"/>
                    <a:pt x="18745" y="49440"/>
                    <a:pt x="15976" y="45198"/>
                  </a:cubicBezTo>
                  <a:cubicBezTo>
                    <a:pt x="14921" y="43647"/>
                    <a:pt x="13060" y="42251"/>
                    <a:pt x="13370" y="40390"/>
                  </a:cubicBezTo>
                  <a:cubicBezTo>
                    <a:pt x="13711" y="38436"/>
                    <a:pt x="16410" y="37319"/>
                    <a:pt x="16286" y="35334"/>
                  </a:cubicBezTo>
                  <a:cubicBezTo>
                    <a:pt x="16162" y="33659"/>
                    <a:pt x="14052" y="32697"/>
                    <a:pt x="13835" y="31022"/>
                  </a:cubicBezTo>
                  <a:cubicBezTo>
                    <a:pt x="13525" y="28541"/>
                    <a:pt x="17465" y="27114"/>
                    <a:pt x="17185" y="24632"/>
                  </a:cubicBezTo>
                  <a:cubicBezTo>
                    <a:pt x="16968" y="22709"/>
                    <a:pt x="14208" y="21592"/>
                    <a:pt x="14332" y="19700"/>
                  </a:cubicBezTo>
                  <a:cubicBezTo>
                    <a:pt x="14425" y="17777"/>
                    <a:pt x="17185" y="17032"/>
                    <a:pt x="17589" y="15140"/>
                  </a:cubicBezTo>
                  <a:cubicBezTo>
                    <a:pt x="18116" y="12411"/>
                    <a:pt x="13277" y="11077"/>
                    <a:pt x="13432" y="8285"/>
                  </a:cubicBezTo>
                  <a:cubicBezTo>
                    <a:pt x="13463" y="7448"/>
                    <a:pt x="13959" y="6703"/>
                    <a:pt x="14239" y="5897"/>
                  </a:cubicBezTo>
                  <a:cubicBezTo>
                    <a:pt x="15169" y="3291"/>
                    <a:pt x="12967" y="96"/>
                    <a:pt x="10206" y="3"/>
                  </a:cubicBezTo>
                  <a:cubicBezTo>
                    <a:pt x="10165" y="2"/>
                    <a:pt x="10124" y="1"/>
                    <a:pt x="100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220;p60"/>
            <p:cNvSpPr/>
            <p:nvPr/>
          </p:nvSpPr>
          <p:spPr>
            <a:xfrm>
              <a:off x="5715350" y="718175"/>
              <a:ext cx="112725" cy="1406075"/>
            </a:xfrm>
            <a:custGeom>
              <a:avLst/>
              <a:gdLst/>
              <a:ahLst/>
              <a:cxnLst/>
              <a:rect l="l" t="t" r="r" b="b"/>
              <a:pathLst>
                <a:path w="4509" h="56243" extrusionOk="0">
                  <a:moveTo>
                    <a:pt x="4067" y="1"/>
                  </a:moveTo>
                  <a:cubicBezTo>
                    <a:pt x="3756" y="1"/>
                    <a:pt x="3372" y="164"/>
                    <a:pt x="3320" y="425"/>
                  </a:cubicBezTo>
                  <a:cubicBezTo>
                    <a:pt x="2854" y="2721"/>
                    <a:pt x="2544" y="5078"/>
                    <a:pt x="2389" y="7405"/>
                  </a:cubicBezTo>
                  <a:cubicBezTo>
                    <a:pt x="2265" y="9700"/>
                    <a:pt x="2637" y="11933"/>
                    <a:pt x="2668" y="14198"/>
                  </a:cubicBezTo>
                  <a:cubicBezTo>
                    <a:pt x="2699" y="18913"/>
                    <a:pt x="1707" y="23628"/>
                    <a:pt x="1055" y="28281"/>
                  </a:cubicBezTo>
                  <a:cubicBezTo>
                    <a:pt x="466" y="32685"/>
                    <a:pt x="0" y="37152"/>
                    <a:pt x="342" y="41588"/>
                  </a:cubicBezTo>
                  <a:cubicBezTo>
                    <a:pt x="714" y="46396"/>
                    <a:pt x="2575" y="51018"/>
                    <a:pt x="2327" y="55888"/>
                  </a:cubicBezTo>
                  <a:cubicBezTo>
                    <a:pt x="2327" y="56135"/>
                    <a:pt x="2545" y="56242"/>
                    <a:pt x="2792" y="56242"/>
                  </a:cubicBezTo>
                  <a:cubicBezTo>
                    <a:pt x="3102" y="56242"/>
                    <a:pt x="3457" y="56071"/>
                    <a:pt x="3475" y="55795"/>
                  </a:cubicBezTo>
                  <a:lnTo>
                    <a:pt x="3475" y="55826"/>
                  </a:lnTo>
                  <a:cubicBezTo>
                    <a:pt x="3661" y="51483"/>
                    <a:pt x="2203" y="47388"/>
                    <a:pt x="1645" y="43139"/>
                  </a:cubicBezTo>
                  <a:cubicBezTo>
                    <a:pt x="993" y="38176"/>
                    <a:pt x="1520" y="33151"/>
                    <a:pt x="2203" y="28219"/>
                  </a:cubicBezTo>
                  <a:cubicBezTo>
                    <a:pt x="2823" y="23659"/>
                    <a:pt x="3754" y="19068"/>
                    <a:pt x="3785" y="14477"/>
                  </a:cubicBezTo>
                  <a:cubicBezTo>
                    <a:pt x="3785" y="12213"/>
                    <a:pt x="3444" y="9979"/>
                    <a:pt x="3506" y="7715"/>
                  </a:cubicBezTo>
                  <a:cubicBezTo>
                    <a:pt x="3630" y="5233"/>
                    <a:pt x="3940" y="2752"/>
                    <a:pt x="4467" y="332"/>
                  </a:cubicBezTo>
                  <a:cubicBezTo>
                    <a:pt x="4508" y="101"/>
                    <a:pt x="4310" y="1"/>
                    <a:pt x="4067"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221;p60"/>
            <p:cNvSpPr/>
            <p:nvPr/>
          </p:nvSpPr>
          <p:spPr>
            <a:xfrm>
              <a:off x="5779200" y="745875"/>
              <a:ext cx="121850" cy="134900"/>
            </a:xfrm>
            <a:custGeom>
              <a:avLst/>
              <a:gdLst/>
              <a:ahLst/>
              <a:cxnLst/>
              <a:rect l="l" t="t" r="r" b="b"/>
              <a:pathLst>
                <a:path w="4874" h="5396" extrusionOk="0">
                  <a:moveTo>
                    <a:pt x="4661" y="1"/>
                  </a:moveTo>
                  <a:cubicBezTo>
                    <a:pt x="4403" y="1"/>
                    <a:pt x="3927" y="96"/>
                    <a:pt x="3805" y="217"/>
                  </a:cubicBezTo>
                  <a:cubicBezTo>
                    <a:pt x="2285" y="1706"/>
                    <a:pt x="1014" y="3443"/>
                    <a:pt x="21" y="5335"/>
                  </a:cubicBezTo>
                  <a:cubicBezTo>
                    <a:pt x="1" y="5375"/>
                    <a:pt x="95" y="5396"/>
                    <a:pt x="236" y="5396"/>
                  </a:cubicBezTo>
                  <a:cubicBezTo>
                    <a:pt x="529" y="5396"/>
                    <a:pt x="1023" y="5306"/>
                    <a:pt x="1107" y="5118"/>
                  </a:cubicBezTo>
                  <a:lnTo>
                    <a:pt x="1107" y="5149"/>
                  </a:lnTo>
                  <a:cubicBezTo>
                    <a:pt x="2068" y="3288"/>
                    <a:pt x="3340" y="1582"/>
                    <a:pt x="4798" y="93"/>
                  </a:cubicBezTo>
                  <a:cubicBezTo>
                    <a:pt x="4874" y="28"/>
                    <a:pt x="4799" y="1"/>
                    <a:pt x="4661"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222;p60"/>
            <p:cNvSpPr/>
            <p:nvPr/>
          </p:nvSpPr>
          <p:spPr>
            <a:xfrm>
              <a:off x="5787475" y="802925"/>
              <a:ext cx="157975" cy="169975"/>
            </a:xfrm>
            <a:custGeom>
              <a:avLst/>
              <a:gdLst/>
              <a:ahLst/>
              <a:cxnLst/>
              <a:rect l="l" t="t" r="r" b="b"/>
              <a:pathLst>
                <a:path w="6319" h="6799" extrusionOk="0">
                  <a:moveTo>
                    <a:pt x="5704" y="1"/>
                  </a:moveTo>
                  <a:cubicBezTo>
                    <a:pt x="5484" y="1"/>
                    <a:pt x="5241" y="58"/>
                    <a:pt x="5118" y="168"/>
                  </a:cubicBezTo>
                  <a:cubicBezTo>
                    <a:pt x="3164" y="2029"/>
                    <a:pt x="1706" y="4294"/>
                    <a:pt x="155" y="6465"/>
                  </a:cubicBezTo>
                  <a:cubicBezTo>
                    <a:pt x="0" y="6698"/>
                    <a:pt x="210" y="6799"/>
                    <a:pt x="485" y="6799"/>
                  </a:cubicBezTo>
                  <a:cubicBezTo>
                    <a:pt x="760" y="6799"/>
                    <a:pt x="1101" y="6698"/>
                    <a:pt x="1210" y="6527"/>
                  </a:cubicBezTo>
                  <a:cubicBezTo>
                    <a:pt x="2730" y="4418"/>
                    <a:pt x="4157" y="2216"/>
                    <a:pt x="6018" y="416"/>
                  </a:cubicBezTo>
                  <a:cubicBezTo>
                    <a:pt x="6318" y="135"/>
                    <a:pt x="6039" y="1"/>
                    <a:pt x="5704"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223;p60"/>
            <p:cNvSpPr/>
            <p:nvPr/>
          </p:nvSpPr>
          <p:spPr>
            <a:xfrm>
              <a:off x="5788500" y="957500"/>
              <a:ext cx="140625" cy="143625"/>
            </a:xfrm>
            <a:custGeom>
              <a:avLst/>
              <a:gdLst/>
              <a:ahLst/>
              <a:cxnLst/>
              <a:rect l="l" t="t" r="r" b="b"/>
              <a:pathLst>
                <a:path w="5625" h="5745" extrusionOk="0">
                  <a:moveTo>
                    <a:pt x="5408" y="1"/>
                  </a:moveTo>
                  <a:cubicBezTo>
                    <a:pt x="5130" y="1"/>
                    <a:pt x="4646" y="61"/>
                    <a:pt x="4519" y="251"/>
                  </a:cubicBezTo>
                  <a:lnTo>
                    <a:pt x="21" y="5711"/>
                  </a:lnTo>
                  <a:cubicBezTo>
                    <a:pt x="1" y="5731"/>
                    <a:pt x="94" y="5745"/>
                    <a:pt x="234" y="5745"/>
                  </a:cubicBezTo>
                  <a:cubicBezTo>
                    <a:pt x="514" y="5745"/>
                    <a:pt x="983" y="5690"/>
                    <a:pt x="1107" y="5524"/>
                  </a:cubicBezTo>
                  <a:lnTo>
                    <a:pt x="5605" y="34"/>
                  </a:lnTo>
                  <a:cubicBezTo>
                    <a:pt x="5625" y="14"/>
                    <a:pt x="5539" y="1"/>
                    <a:pt x="5408"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224;p60"/>
            <p:cNvSpPr/>
            <p:nvPr/>
          </p:nvSpPr>
          <p:spPr>
            <a:xfrm>
              <a:off x="5780100" y="1039825"/>
              <a:ext cx="188350" cy="172400"/>
            </a:xfrm>
            <a:custGeom>
              <a:avLst/>
              <a:gdLst/>
              <a:ahLst/>
              <a:cxnLst/>
              <a:rect l="l" t="t" r="r" b="b"/>
              <a:pathLst>
                <a:path w="7534" h="6896" extrusionOk="0">
                  <a:moveTo>
                    <a:pt x="7190" y="0"/>
                  </a:moveTo>
                  <a:cubicBezTo>
                    <a:pt x="6904" y="0"/>
                    <a:pt x="6483" y="102"/>
                    <a:pt x="6375" y="246"/>
                  </a:cubicBezTo>
                  <a:cubicBezTo>
                    <a:pt x="5289" y="1642"/>
                    <a:pt x="4266" y="3348"/>
                    <a:pt x="2808" y="4434"/>
                  </a:cubicBezTo>
                  <a:cubicBezTo>
                    <a:pt x="1784" y="5178"/>
                    <a:pt x="730" y="5675"/>
                    <a:pt x="47" y="6791"/>
                  </a:cubicBezTo>
                  <a:cubicBezTo>
                    <a:pt x="1" y="6861"/>
                    <a:pt x="120" y="6896"/>
                    <a:pt x="297" y="6896"/>
                  </a:cubicBezTo>
                  <a:cubicBezTo>
                    <a:pt x="592" y="6896"/>
                    <a:pt x="1047" y="6799"/>
                    <a:pt x="1164" y="6605"/>
                  </a:cubicBezTo>
                  <a:cubicBezTo>
                    <a:pt x="1908" y="5395"/>
                    <a:pt x="3304" y="4930"/>
                    <a:pt x="4328" y="4000"/>
                  </a:cubicBezTo>
                  <a:cubicBezTo>
                    <a:pt x="5507" y="2945"/>
                    <a:pt x="6437" y="1456"/>
                    <a:pt x="7430" y="184"/>
                  </a:cubicBezTo>
                  <a:cubicBezTo>
                    <a:pt x="7534" y="54"/>
                    <a:pt x="7397" y="0"/>
                    <a:pt x="7190" y="0"/>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225;p60"/>
            <p:cNvSpPr/>
            <p:nvPr/>
          </p:nvSpPr>
          <p:spPr>
            <a:xfrm>
              <a:off x="5756375" y="1108250"/>
              <a:ext cx="271325" cy="233725"/>
            </a:xfrm>
            <a:custGeom>
              <a:avLst/>
              <a:gdLst/>
              <a:ahLst/>
              <a:cxnLst/>
              <a:rect l="l" t="t" r="r" b="b"/>
              <a:pathLst>
                <a:path w="10853" h="9349" extrusionOk="0">
                  <a:moveTo>
                    <a:pt x="10195" y="1"/>
                  </a:moveTo>
                  <a:cubicBezTo>
                    <a:pt x="9987" y="1"/>
                    <a:pt x="9767" y="76"/>
                    <a:pt x="9651" y="239"/>
                  </a:cubicBezTo>
                  <a:cubicBezTo>
                    <a:pt x="7200" y="3682"/>
                    <a:pt x="3509" y="5853"/>
                    <a:pt x="407" y="8676"/>
                  </a:cubicBezTo>
                  <a:cubicBezTo>
                    <a:pt x="1" y="9037"/>
                    <a:pt x="366" y="9349"/>
                    <a:pt x="750" y="9349"/>
                  </a:cubicBezTo>
                  <a:cubicBezTo>
                    <a:pt x="894" y="9349"/>
                    <a:pt x="1041" y="9305"/>
                    <a:pt x="1151" y="9203"/>
                  </a:cubicBezTo>
                  <a:lnTo>
                    <a:pt x="1182" y="9172"/>
                  </a:lnTo>
                  <a:cubicBezTo>
                    <a:pt x="4346" y="6319"/>
                    <a:pt x="8100" y="4116"/>
                    <a:pt x="10581" y="580"/>
                  </a:cubicBezTo>
                  <a:cubicBezTo>
                    <a:pt x="10853" y="211"/>
                    <a:pt x="10542" y="1"/>
                    <a:pt x="10195"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226;p60"/>
            <p:cNvSpPr/>
            <p:nvPr/>
          </p:nvSpPr>
          <p:spPr>
            <a:xfrm>
              <a:off x="5735200" y="1265575"/>
              <a:ext cx="237025" cy="162300"/>
            </a:xfrm>
            <a:custGeom>
              <a:avLst/>
              <a:gdLst/>
              <a:ahLst/>
              <a:cxnLst/>
              <a:rect l="l" t="t" r="r" b="b"/>
              <a:pathLst>
                <a:path w="9481" h="6492" extrusionOk="0">
                  <a:moveTo>
                    <a:pt x="8771" y="1"/>
                  </a:moveTo>
                  <a:cubicBezTo>
                    <a:pt x="8562" y="1"/>
                    <a:pt x="8345" y="49"/>
                    <a:pt x="8233" y="150"/>
                  </a:cubicBezTo>
                  <a:cubicBezTo>
                    <a:pt x="5783" y="2290"/>
                    <a:pt x="3208" y="4213"/>
                    <a:pt x="478" y="5950"/>
                  </a:cubicBezTo>
                  <a:cubicBezTo>
                    <a:pt x="1" y="6246"/>
                    <a:pt x="390" y="6492"/>
                    <a:pt x="791" y="6492"/>
                  </a:cubicBezTo>
                  <a:cubicBezTo>
                    <a:pt x="937" y="6492"/>
                    <a:pt x="1084" y="6459"/>
                    <a:pt x="1192" y="6385"/>
                  </a:cubicBezTo>
                  <a:lnTo>
                    <a:pt x="1192" y="6416"/>
                  </a:lnTo>
                  <a:cubicBezTo>
                    <a:pt x="3983" y="4616"/>
                    <a:pt x="6651" y="2631"/>
                    <a:pt x="9164" y="429"/>
                  </a:cubicBezTo>
                  <a:cubicBezTo>
                    <a:pt x="9481" y="151"/>
                    <a:pt x="9140" y="1"/>
                    <a:pt x="8771"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227;p60"/>
            <p:cNvSpPr/>
            <p:nvPr/>
          </p:nvSpPr>
          <p:spPr>
            <a:xfrm>
              <a:off x="5725275" y="1298675"/>
              <a:ext cx="318875" cy="286475"/>
            </a:xfrm>
            <a:custGeom>
              <a:avLst/>
              <a:gdLst/>
              <a:ahLst/>
              <a:cxnLst/>
              <a:rect l="l" t="t" r="r" b="b"/>
              <a:pathLst>
                <a:path w="12755" h="11459" extrusionOk="0">
                  <a:moveTo>
                    <a:pt x="12147" y="1"/>
                  </a:moveTo>
                  <a:cubicBezTo>
                    <a:pt x="11922" y="1"/>
                    <a:pt x="11671" y="66"/>
                    <a:pt x="11546" y="191"/>
                  </a:cubicBezTo>
                  <a:cubicBezTo>
                    <a:pt x="9592" y="2207"/>
                    <a:pt x="7637" y="4192"/>
                    <a:pt x="5559" y="6053"/>
                  </a:cubicBezTo>
                  <a:cubicBezTo>
                    <a:pt x="3729" y="7697"/>
                    <a:pt x="1620" y="9124"/>
                    <a:pt x="162" y="11109"/>
                  </a:cubicBezTo>
                  <a:cubicBezTo>
                    <a:pt x="1" y="11351"/>
                    <a:pt x="224" y="11459"/>
                    <a:pt x="512" y="11459"/>
                  </a:cubicBezTo>
                  <a:cubicBezTo>
                    <a:pt x="777" y="11459"/>
                    <a:pt x="1097" y="11366"/>
                    <a:pt x="1216" y="11202"/>
                  </a:cubicBezTo>
                  <a:cubicBezTo>
                    <a:pt x="2736" y="9093"/>
                    <a:pt x="5094" y="7573"/>
                    <a:pt x="6986" y="5836"/>
                  </a:cubicBezTo>
                  <a:cubicBezTo>
                    <a:pt x="8878" y="4099"/>
                    <a:pt x="10708" y="2300"/>
                    <a:pt x="12477" y="439"/>
                  </a:cubicBezTo>
                  <a:cubicBezTo>
                    <a:pt x="12754" y="142"/>
                    <a:pt x="12479" y="1"/>
                    <a:pt x="12147"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28;p60"/>
            <p:cNvSpPr/>
            <p:nvPr/>
          </p:nvSpPr>
          <p:spPr>
            <a:xfrm>
              <a:off x="5714900" y="1525850"/>
              <a:ext cx="236700" cy="168100"/>
            </a:xfrm>
            <a:custGeom>
              <a:avLst/>
              <a:gdLst/>
              <a:ahLst/>
              <a:cxnLst/>
              <a:rect l="l" t="t" r="r" b="b"/>
              <a:pathLst>
                <a:path w="9468" h="6724" extrusionOk="0">
                  <a:moveTo>
                    <a:pt x="9068" y="1"/>
                  </a:moveTo>
                  <a:cubicBezTo>
                    <a:pt x="8789" y="1"/>
                    <a:pt x="8403" y="89"/>
                    <a:pt x="8270" y="223"/>
                  </a:cubicBezTo>
                  <a:cubicBezTo>
                    <a:pt x="6967" y="1681"/>
                    <a:pt x="5478" y="2922"/>
                    <a:pt x="3834" y="3977"/>
                  </a:cubicBezTo>
                  <a:cubicBezTo>
                    <a:pt x="2624" y="4752"/>
                    <a:pt x="1290" y="5310"/>
                    <a:pt x="236" y="6365"/>
                  </a:cubicBezTo>
                  <a:cubicBezTo>
                    <a:pt x="0" y="6617"/>
                    <a:pt x="212" y="6724"/>
                    <a:pt x="494" y="6724"/>
                  </a:cubicBezTo>
                  <a:cubicBezTo>
                    <a:pt x="733" y="6724"/>
                    <a:pt x="1022" y="6648"/>
                    <a:pt x="1135" y="6520"/>
                  </a:cubicBezTo>
                  <a:cubicBezTo>
                    <a:pt x="2376" y="5279"/>
                    <a:pt x="4113" y="4597"/>
                    <a:pt x="5540" y="3604"/>
                  </a:cubicBezTo>
                  <a:cubicBezTo>
                    <a:pt x="6936" y="2612"/>
                    <a:pt x="8177" y="1495"/>
                    <a:pt x="9324" y="223"/>
                  </a:cubicBezTo>
                  <a:cubicBezTo>
                    <a:pt x="9467" y="66"/>
                    <a:pt x="9307" y="1"/>
                    <a:pt x="9068"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229;p60"/>
            <p:cNvSpPr/>
            <p:nvPr/>
          </p:nvSpPr>
          <p:spPr>
            <a:xfrm>
              <a:off x="5728800" y="1582800"/>
              <a:ext cx="264250" cy="211475"/>
            </a:xfrm>
            <a:custGeom>
              <a:avLst/>
              <a:gdLst/>
              <a:ahLst/>
              <a:cxnLst/>
              <a:rect l="l" t="t" r="r" b="b"/>
              <a:pathLst>
                <a:path w="10570" h="8459" extrusionOk="0">
                  <a:moveTo>
                    <a:pt x="10024" y="0"/>
                  </a:moveTo>
                  <a:cubicBezTo>
                    <a:pt x="9787" y="0"/>
                    <a:pt x="9510" y="54"/>
                    <a:pt x="9389" y="148"/>
                  </a:cubicBezTo>
                  <a:cubicBezTo>
                    <a:pt x="7714" y="1450"/>
                    <a:pt x="6163" y="2939"/>
                    <a:pt x="4767" y="4552"/>
                  </a:cubicBezTo>
                  <a:cubicBezTo>
                    <a:pt x="3402" y="6072"/>
                    <a:pt x="1386" y="6631"/>
                    <a:pt x="145" y="8213"/>
                  </a:cubicBezTo>
                  <a:cubicBezTo>
                    <a:pt x="1" y="8386"/>
                    <a:pt x="165" y="8458"/>
                    <a:pt x="404" y="8458"/>
                  </a:cubicBezTo>
                  <a:cubicBezTo>
                    <a:pt x="678" y="8458"/>
                    <a:pt x="1052" y="8362"/>
                    <a:pt x="1169" y="8213"/>
                  </a:cubicBezTo>
                  <a:cubicBezTo>
                    <a:pt x="2285" y="6817"/>
                    <a:pt x="4208" y="6289"/>
                    <a:pt x="5449" y="4956"/>
                  </a:cubicBezTo>
                  <a:cubicBezTo>
                    <a:pt x="7000" y="3312"/>
                    <a:pt x="8458" y="1667"/>
                    <a:pt x="10288" y="303"/>
                  </a:cubicBezTo>
                  <a:cubicBezTo>
                    <a:pt x="10570" y="92"/>
                    <a:pt x="10333" y="0"/>
                    <a:pt x="10024" y="0"/>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230;p60"/>
            <p:cNvSpPr/>
            <p:nvPr/>
          </p:nvSpPr>
          <p:spPr>
            <a:xfrm>
              <a:off x="5751975" y="1755625"/>
              <a:ext cx="209625" cy="185625"/>
            </a:xfrm>
            <a:custGeom>
              <a:avLst/>
              <a:gdLst/>
              <a:ahLst/>
              <a:cxnLst/>
              <a:rect l="l" t="t" r="r" b="b"/>
              <a:pathLst>
                <a:path w="8385" h="7425" extrusionOk="0">
                  <a:moveTo>
                    <a:pt x="8083" y="1"/>
                  </a:moveTo>
                  <a:cubicBezTo>
                    <a:pt x="7787" y="1"/>
                    <a:pt x="7337" y="102"/>
                    <a:pt x="7221" y="276"/>
                  </a:cubicBezTo>
                  <a:cubicBezTo>
                    <a:pt x="5422" y="3223"/>
                    <a:pt x="955" y="3595"/>
                    <a:pt x="24" y="7255"/>
                  </a:cubicBezTo>
                  <a:cubicBezTo>
                    <a:pt x="1" y="7374"/>
                    <a:pt x="149" y="7424"/>
                    <a:pt x="345" y="7424"/>
                  </a:cubicBezTo>
                  <a:cubicBezTo>
                    <a:pt x="662" y="7424"/>
                    <a:pt x="1103" y="7292"/>
                    <a:pt x="1141" y="7100"/>
                  </a:cubicBezTo>
                  <a:cubicBezTo>
                    <a:pt x="2041" y="3564"/>
                    <a:pt x="6538" y="3037"/>
                    <a:pt x="8338" y="121"/>
                  </a:cubicBezTo>
                  <a:cubicBezTo>
                    <a:pt x="8385" y="39"/>
                    <a:pt x="8263" y="1"/>
                    <a:pt x="8083"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231;p60"/>
            <p:cNvSpPr/>
            <p:nvPr/>
          </p:nvSpPr>
          <p:spPr>
            <a:xfrm>
              <a:off x="5766875" y="1817475"/>
              <a:ext cx="199525" cy="178925"/>
            </a:xfrm>
            <a:custGeom>
              <a:avLst/>
              <a:gdLst/>
              <a:ahLst/>
              <a:cxnLst/>
              <a:rect l="l" t="t" r="r" b="b"/>
              <a:pathLst>
                <a:path w="7981" h="7157" extrusionOk="0">
                  <a:moveTo>
                    <a:pt x="7543" y="0"/>
                  </a:moveTo>
                  <a:cubicBezTo>
                    <a:pt x="7298" y="0"/>
                    <a:pt x="6979" y="69"/>
                    <a:pt x="6873" y="159"/>
                  </a:cubicBezTo>
                  <a:cubicBezTo>
                    <a:pt x="4423" y="2207"/>
                    <a:pt x="1538" y="4130"/>
                    <a:pt x="49" y="7015"/>
                  </a:cubicBezTo>
                  <a:cubicBezTo>
                    <a:pt x="0" y="7112"/>
                    <a:pt x="137" y="7157"/>
                    <a:pt x="331" y="7157"/>
                  </a:cubicBezTo>
                  <a:cubicBezTo>
                    <a:pt x="632" y="7157"/>
                    <a:pt x="1071" y="7048"/>
                    <a:pt x="1165" y="6860"/>
                  </a:cubicBezTo>
                  <a:cubicBezTo>
                    <a:pt x="2592" y="4099"/>
                    <a:pt x="5384" y="2238"/>
                    <a:pt x="7742" y="283"/>
                  </a:cubicBezTo>
                  <a:cubicBezTo>
                    <a:pt x="7980" y="76"/>
                    <a:pt x="7802" y="0"/>
                    <a:pt x="7543" y="0"/>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232;p60"/>
            <p:cNvSpPr/>
            <p:nvPr/>
          </p:nvSpPr>
          <p:spPr>
            <a:xfrm>
              <a:off x="5775900" y="1894000"/>
              <a:ext cx="252425" cy="188125"/>
            </a:xfrm>
            <a:custGeom>
              <a:avLst/>
              <a:gdLst/>
              <a:ahLst/>
              <a:cxnLst/>
              <a:rect l="l" t="t" r="r" b="b"/>
              <a:pathLst>
                <a:path w="10097" h="7525" extrusionOk="0">
                  <a:moveTo>
                    <a:pt x="9477" y="0"/>
                  </a:moveTo>
                  <a:cubicBezTo>
                    <a:pt x="9249" y="0"/>
                    <a:pt x="8994" y="57"/>
                    <a:pt x="8870" y="169"/>
                  </a:cubicBezTo>
                  <a:cubicBezTo>
                    <a:pt x="6171" y="2496"/>
                    <a:pt x="1952" y="3923"/>
                    <a:pt x="122" y="7180"/>
                  </a:cubicBezTo>
                  <a:cubicBezTo>
                    <a:pt x="0" y="7423"/>
                    <a:pt x="207" y="7525"/>
                    <a:pt x="472" y="7525"/>
                  </a:cubicBezTo>
                  <a:cubicBezTo>
                    <a:pt x="746" y="7525"/>
                    <a:pt x="1082" y="7415"/>
                    <a:pt x="1177" y="7242"/>
                  </a:cubicBezTo>
                  <a:cubicBezTo>
                    <a:pt x="2945" y="4078"/>
                    <a:pt x="7132" y="2682"/>
                    <a:pt x="9800" y="386"/>
                  </a:cubicBezTo>
                  <a:cubicBezTo>
                    <a:pt x="10097" y="127"/>
                    <a:pt x="9817" y="0"/>
                    <a:pt x="9477" y="0"/>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233;p60"/>
            <p:cNvSpPr/>
            <p:nvPr/>
          </p:nvSpPr>
          <p:spPr>
            <a:xfrm>
              <a:off x="5657450" y="751175"/>
              <a:ext cx="156125" cy="104050"/>
            </a:xfrm>
            <a:custGeom>
              <a:avLst/>
              <a:gdLst/>
              <a:ahLst/>
              <a:cxnLst/>
              <a:rect l="l" t="t" r="r" b="b"/>
              <a:pathLst>
                <a:path w="6245" h="4162" extrusionOk="0">
                  <a:moveTo>
                    <a:pt x="902" y="1"/>
                  </a:moveTo>
                  <a:cubicBezTo>
                    <a:pt x="492" y="1"/>
                    <a:pt x="0" y="320"/>
                    <a:pt x="269" y="656"/>
                  </a:cubicBezTo>
                  <a:cubicBezTo>
                    <a:pt x="1448" y="2300"/>
                    <a:pt x="3526" y="2766"/>
                    <a:pt x="4984" y="4068"/>
                  </a:cubicBezTo>
                  <a:cubicBezTo>
                    <a:pt x="5069" y="4133"/>
                    <a:pt x="5178" y="4162"/>
                    <a:pt x="5293" y="4162"/>
                  </a:cubicBezTo>
                  <a:cubicBezTo>
                    <a:pt x="5726" y="4162"/>
                    <a:pt x="6245" y="3760"/>
                    <a:pt x="5853" y="3417"/>
                  </a:cubicBezTo>
                  <a:cubicBezTo>
                    <a:pt x="4457" y="2176"/>
                    <a:pt x="2410" y="1711"/>
                    <a:pt x="1293" y="160"/>
                  </a:cubicBezTo>
                  <a:cubicBezTo>
                    <a:pt x="1207" y="48"/>
                    <a:pt x="1061" y="1"/>
                    <a:pt x="902"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234;p60"/>
            <p:cNvSpPr/>
            <p:nvPr/>
          </p:nvSpPr>
          <p:spPr>
            <a:xfrm>
              <a:off x="5633350" y="821175"/>
              <a:ext cx="176350" cy="149625"/>
            </a:xfrm>
            <a:custGeom>
              <a:avLst/>
              <a:gdLst/>
              <a:ahLst/>
              <a:cxnLst/>
              <a:rect l="l" t="t" r="r" b="b"/>
              <a:pathLst>
                <a:path w="7054" h="5985" extrusionOk="0">
                  <a:moveTo>
                    <a:pt x="996" y="0"/>
                  </a:moveTo>
                  <a:cubicBezTo>
                    <a:pt x="579" y="0"/>
                    <a:pt x="0" y="315"/>
                    <a:pt x="241" y="555"/>
                  </a:cubicBezTo>
                  <a:lnTo>
                    <a:pt x="5762" y="5890"/>
                  </a:lnTo>
                  <a:cubicBezTo>
                    <a:pt x="5835" y="5956"/>
                    <a:pt x="5950" y="5984"/>
                    <a:pt x="6079" y="5984"/>
                  </a:cubicBezTo>
                  <a:cubicBezTo>
                    <a:pt x="6494" y="5984"/>
                    <a:pt x="7054" y="5693"/>
                    <a:pt x="6817" y="5456"/>
                  </a:cubicBezTo>
                  <a:lnTo>
                    <a:pt x="1295" y="90"/>
                  </a:lnTo>
                  <a:cubicBezTo>
                    <a:pt x="1225" y="27"/>
                    <a:pt x="1117" y="0"/>
                    <a:pt x="996" y="0"/>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235;p60"/>
            <p:cNvSpPr/>
            <p:nvPr/>
          </p:nvSpPr>
          <p:spPr>
            <a:xfrm>
              <a:off x="5623200" y="935900"/>
              <a:ext cx="188200" cy="147250"/>
            </a:xfrm>
            <a:custGeom>
              <a:avLst/>
              <a:gdLst/>
              <a:ahLst/>
              <a:cxnLst/>
              <a:rect l="l" t="t" r="r" b="b"/>
              <a:pathLst>
                <a:path w="7528" h="5890" extrusionOk="0">
                  <a:moveTo>
                    <a:pt x="991" y="1"/>
                  </a:moveTo>
                  <a:cubicBezTo>
                    <a:pt x="617" y="1"/>
                    <a:pt x="0" y="308"/>
                    <a:pt x="150" y="433"/>
                  </a:cubicBezTo>
                  <a:lnTo>
                    <a:pt x="6323" y="5830"/>
                  </a:lnTo>
                  <a:cubicBezTo>
                    <a:pt x="6371" y="5872"/>
                    <a:pt x="6447" y="5890"/>
                    <a:pt x="6537" y="5890"/>
                  </a:cubicBezTo>
                  <a:cubicBezTo>
                    <a:pt x="6911" y="5890"/>
                    <a:pt x="7528" y="5583"/>
                    <a:pt x="7378" y="5458"/>
                  </a:cubicBezTo>
                  <a:lnTo>
                    <a:pt x="7378" y="5427"/>
                  </a:lnTo>
                  <a:lnTo>
                    <a:pt x="1205" y="60"/>
                  </a:lnTo>
                  <a:cubicBezTo>
                    <a:pt x="1157" y="19"/>
                    <a:pt x="1081" y="1"/>
                    <a:pt x="991"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236;p60"/>
            <p:cNvSpPr/>
            <p:nvPr/>
          </p:nvSpPr>
          <p:spPr>
            <a:xfrm>
              <a:off x="5543975" y="1011625"/>
              <a:ext cx="265950" cy="202950"/>
            </a:xfrm>
            <a:custGeom>
              <a:avLst/>
              <a:gdLst/>
              <a:ahLst/>
              <a:cxnLst/>
              <a:rect l="l" t="t" r="r" b="b"/>
              <a:pathLst>
                <a:path w="10638" h="8118" extrusionOk="0">
                  <a:moveTo>
                    <a:pt x="1017" y="1"/>
                  </a:moveTo>
                  <a:cubicBezTo>
                    <a:pt x="606" y="1"/>
                    <a:pt x="0" y="338"/>
                    <a:pt x="248" y="537"/>
                  </a:cubicBezTo>
                  <a:cubicBezTo>
                    <a:pt x="3350" y="2956"/>
                    <a:pt x="6390" y="5438"/>
                    <a:pt x="9337" y="8043"/>
                  </a:cubicBezTo>
                  <a:cubicBezTo>
                    <a:pt x="9402" y="8095"/>
                    <a:pt x="9499" y="8117"/>
                    <a:pt x="9609" y="8117"/>
                  </a:cubicBezTo>
                  <a:cubicBezTo>
                    <a:pt x="10028" y="8117"/>
                    <a:pt x="10637" y="7799"/>
                    <a:pt x="10392" y="7578"/>
                  </a:cubicBezTo>
                  <a:cubicBezTo>
                    <a:pt x="7414" y="5003"/>
                    <a:pt x="4374" y="2491"/>
                    <a:pt x="1272" y="71"/>
                  </a:cubicBezTo>
                  <a:cubicBezTo>
                    <a:pt x="1210" y="22"/>
                    <a:pt x="1119" y="1"/>
                    <a:pt x="1017"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237;p60"/>
            <p:cNvSpPr/>
            <p:nvPr/>
          </p:nvSpPr>
          <p:spPr>
            <a:xfrm>
              <a:off x="5548200" y="1167850"/>
              <a:ext cx="235525" cy="165425"/>
            </a:xfrm>
            <a:custGeom>
              <a:avLst/>
              <a:gdLst/>
              <a:ahLst/>
              <a:cxnLst/>
              <a:rect l="l" t="t" r="r" b="b"/>
              <a:pathLst>
                <a:path w="9421" h="6617" extrusionOk="0">
                  <a:moveTo>
                    <a:pt x="952" y="0"/>
                  </a:moveTo>
                  <a:cubicBezTo>
                    <a:pt x="585" y="0"/>
                    <a:pt x="0" y="295"/>
                    <a:pt x="48" y="367"/>
                  </a:cubicBezTo>
                  <a:cubicBezTo>
                    <a:pt x="2127" y="3004"/>
                    <a:pt x="5508" y="4710"/>
                    <a:pt x="8237" y="6571"/>
                  </a:cubicBezTo>
                  <a:cubicBezTo>
                    <a:pt x="8280" y="6603"/>
                    <a:pt x="8344" y="6617"/>
                    <a:pt x="8420" y="6617"/>
                  </a:cubicBezTo>
                  <a:cubicBezTo>
                    <a:pt x="8784" y="6617"/>
                    <a:pt x="9420" y="6302"/>
                    <a:pt x="9292" y="6199"/>
                  </a:cubicBezTo>
                  <a:lnTo>
                    <a:pt x="9292" y="6199"/>
                  </a:lnTo>
                  <a:lnTo>
                    <a:pt x="9292" y="6230"/>
                  </a:lnTo>
                  <a:cubicBezTo>
                    <a:pt x="6624" y="4369"/>
                    <a:pt x="3243" y="2663"/>
                    <a:pt x="1196" y="88"/>
                  </a:cubicBezTo>
                  <a:cubicBezTo>
                    <a:pt x="1147" y="25"/>
                    <a:pt x="1059" y="0"/>
                    <a:pt x="952" y="0"/>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238;p60"/>
            <p:cNvSpPr/>
            <p:nvPr/>
          </p:nvSpPr>
          <p:spPr>
            <a:xfrm>
              <a:off x="5549225" y="1259600"/>
              <a:ext cx="223600" cy="158675"/>
            </a:xfrm>
            <a:custGeom>
              <a:avLst/>
              <a:gdLst/>
              <a:ahLst/>
              <a:cxnLst/>
              <a:rect l="l" t="t" r="r" b="b"/>
              <a:pathLst>
                <a:path w="8944" h="6347" extrusionOk="0">
                  <a:moveTo>
                    <a:pt x="989" y="1"/>
                  </a:moveTo>
                  <a:cubicBezTo>
                    <a:pt x="598" y="1"/>
                    <a:pt x="0" y="288"/>
                    <a:pt x="193" y="482"/>
                  </a:cubicBezTo>
                  <a:cubicBezTo>
                    <a:pt x="2396" y="2653"/>
                    <a:pt x="4908" y="4918"/>
                    <a:pt x="7700" y="6313"/>
                  </a:cubicBezTo>
                  <a:cubicBezTo>
                    <a:pt x="7741" y="6336"/>
                    <a:pt x="7798" y="6346"/>
                    <a:pt x="7864" y="6346"/>
                  </a:cubicBezTo>
                  <a:cubicBezTo>
                    <a:pt x="8248" y="6346"/>
                    <a:pt x="8944" y="6002"/>
                    <a:pt x="8600" y="5817"/>
                  </a:cubicBezTo>
                  <a:cubicBezTo>
                    <a:pt x="5901" y="4452"/>
                    <a:pt x="3419" y="2188"/>
                    <a:pt x="1248" y="79"/>
                  </a:cubicBezTo>
                  <a:cubicBezTo>
                    <a:pt x="1193" y="24"/>
                    <a:pt x="1099" y="1"/>
                    <a:pt x="989"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239;p60"/>
            <p:cNvSpPr/>
            <p:nvPr/>
          </p:nvSpPr>
          <p:spPr>
            <a:xfrm>
              <a:off x="5569200" y="1429125"/>
              <a:ext cx="188275" cy="142575"/>
            </a:xfrm>
            <a:custGeom>
              <a:avLst/>
              <a:gdLst/>
              <a:ahLst/>
              <a:cxnLst/>
              <a:rect l="l" t="t" r="r" b="b"/>
              <a:pathLst>
                <a:path w="7531" h="5703" extrusionOk="0">
                  <a:moveTo>
                    <a:pt x="1028" y="1"/>
                  </a:moveTo>
                  <a:cubicBezTo>
                    <a:pt x="632" y="1"/>
                    <a:pt x="0" y="318"/>
                    <a:pt x="201" y="494"/>
                  </a:cubicBezTo>
                  <a:lnTo>
                    <a:pt x="6281" y="5643"/>
                  </a:lnTo>
                  <a:cubicBezTo>
                    <a:pt x="6328" y="5685"/>
                    <a:pt x="6405" y="5702"/>
                    <a:pt x="6496" y="5702"/>
                  </a:cubicBezTo>
                  <a:cubicBezTo>
                    <a:pt x="6883" y="5702"/>
                    <a:pt x="7530" y="5385"/>
                    <a:pt x="7304" y="5209"/>
                  </a:cubicBezTo>
                  <a:lnTo>
                    <a:pt x="1256" y="60"/>
                  </a:lnTo>
                  <a:cubicBezTo>
                    <a:pt x="1202" y="18"/>
                    <a:pt x="1122" y="1"/>
                    <a:pt x="1028"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240;p60"/>
            <p:cNvSpPr/>
            <p:nvPr/>
          </p:nvSpPr>
          <p:spPr>
            <a:xfrm>
              <a:off x="5506625" y="1551575"/>
              <a:ext cx="250000" cy="134500"/>
            </a:xfrm>
            <a:custGeom>
              <a:avLst/>
              <a:gdLst/>
              <a:ahLst/>
              <a:cxnLst/>
              <a:rect l="l" t="t" r="r" b="b"/>
              <a:pathLst>
                <a:path w="10000" h="5380" extrusionOk="0">
                  <a:moveTo>
                    <a:pt x="1052" y="0"/>
                  </a:moveTo>
                  <a:cubicBezTo>
                    <a:pt x="665" y="0"/>
                    <a:pt x="0" y="355"/>
                    <a:pt x="160" y="435"/>
                  </a:cubicBezTo>
                  <a:lnTo>
                    <a:pt x="8815" y="5336"/>
                  </a:lnTo>
                  <a:cubicBezTo>
                    <a:pt x="8861" y="5367"/>
                    <a:pt x="8924" y="5380"/>
                    <a:pt x="8997" y="5380"/>
                  </a:cubicBezTo>
                  <a:cubicBezTo>
                    <a:pt x="9370" y="5380"/>
                    <a:pt x="9999" y="5042"/>
                    <a:pt x="9869" y="4964"/>
                  </a:cubicBezTo>
                  <a:lnTo>
                    <a:pt x="1215" y="32"/>
                  </a:lnTo>
                  <a:cubicBezTo>
                    <a:pt x="1171" y="10"/>
                    <a:pt x="1115" y="0"/>
                    <a:pt x="1052" y="0"/>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241;p60"/>
            <p:cNvSpPr/>
            <p:nvPr/>
          </p:nvSpPr>
          <p:spPr>
            <a:xfrm>
              <a:off x="5546600" y="1651325"/>
              <a:ext cx="211350" cy="136325"/>
            </a:xfrm>
            <a:custGeom>
              <a:avLst/>
              <a:gdLst/>
              <a:ahLst/>
              <a:cxnLst/>
              <a:rect l="l" t="t" r="r" b="b"/>
              <a:pathLst>
                <a:path w="8454" h="5453" extrusionOk="0">
                  <a:moveTo>
                    <a:pt x="1067" y="0"/>
                  </a:moveTo>
                  <a:cubicBezTo>
                    <a:pt x="662" y="0"/>
                    <a:pt x="0" y="367"/>
                    <a:pt x="392" y="602"/>
                  </a:cubicBezTo>
                  <a:cubicBezTo>
                    <a:pt x="2780" y="1997"/>
                    <a:pt x="5044" y="3610"/>
                    <a:pt x="7154" y="5378"/>
                  </a:cubicBezTo>
                  <a:cubicBezTo>
                    <a:pt x="7219" y="5431"/>
                    <a:pt x="7317" y="5453"/>
                    <a:pt x="7428" y="5453"/>
                  </a:cubicBezTo>
                  <a:cubicBezTo>
                    <a:pt x="7846" y="5453"/>
                    <a:pt x="8453" y="5140"/>
                    <a:pt x="8208" y="4944"/>
                  </a:cubicBezTo>
                  <a:cubicBezTo>
                    <a:pt x="6037" y="3114"/>
                    <a:pt x="3711" y="1470"/>
                    <a:pt x="1260" y="43"/>
                  </a:cubicBezTo>
                  <a:cubicBezTo>
                    <a:pt x="1211" y="14"/>
                    <a:pt x="1143" y="0"/>
                    <a:pt x="1067" y="0"/>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242;p60"/>
            <p:cNvSpPr/>
            <p:nvPr/>
          </p:nvSpPr>
          <p:spPr>
            <a:xfrm>
              <a:off x="5568800" y="1769900"/>
              <a:ext cx="213775" cy="147675"/>
            </a:xfrm>
            <a:custGeom>
              <a:avLst/>
              <a:gdLst/>
              <a:ahLst/>
              <a:cxnLst/>
              <a:rect l="l" t="t" r="r" b="b"/>
              <a:pathLst>
                <a:path w="8551" h="5907" extrusionOk="0">
                  <a:moveTo>
                    <a:pt x="1014" y="0"/>
                  </a:moveTo>
                  <a:cubicBezTo>
                    <a:pt x="633" y="0"/>
                    <a:pt x="1" y="316"/>
                    <a:pt x="155" y="418"/>
                  </a:cubicBezTo>
                  <a:cubicBezTo>
                    <a:pt x="2636" y="2093"/>
                    <a:pt x="5025" y="3893"/>
                    <a:pt x="7320" y="5847"/>
                  </a:cubicBezTo>
                  <a:cubicBezTo>
                    <a:pt x="7368" y="5889"/>
                    <a:pt x="7445" y="5906"/>
                    <a:pt x="7537" y="5906"/>
                  </a:cubicBezTo>
                  <a:cubicBezTo>
                    <a:pt x="7918" y="5906"/>
                    <a:pt x="8550" y="5600"/>
                    <a:pt x="8375" y="5474"/>
                  </a:cubicBezTo>
                  <a:cubicBezTo>
                    <a:pt x="6080" y="3520"/>
                    <a:pt x="3691" y="1690"/>
                    <a:pt x="1210" y="46"/>
                  </a:cubicBezTo>
                  <a:cubicBezTo>
                    <a:pt x="1161" y="14"/>
                    <a:pt x="1093" y="0"/>
                    <a:pt x="1014" y="0"/>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243;p60"/>
            <p:cNvSpPr/>
            <p:nvPr/>
          </p:nvSpPr>
          <p:spPr>
            <a:xfrm>
              <a:off x="5570850" y="1845950"/>
              <a:ext cx="215975" cy="146500"/>
            </a:xfrm>
            <a:custGeom>
              <a:avLst/>
              <a:gdLst/>
              <a:ahLst/>
              <a:cxnLst/>
              <a:rect l="l" t="t" r="r" b="b"/>
              <a:pathLst>
                <a:path w="8639" h="5860" extrusionOk="0">
                  <a:moveTo>
                    <a:pt x="1007" y="0"/>
                  </a:moveTo>
                  <a:cubicBezTo>
                    <a:pt x="634" y="0"/>
                    <a:pt x="0" y="338"/>
                    <a:pt x="104" y="416"/>
                  </a:cubicBezTo>
                  <a:cubicBezTo>
                    <a:pt x="2617" y="2122"/>
                    <a:pt x="5067" y="3921"/>
                    <a:pt x="7456" y="5814"/>
                  </a:cubicBezTo>
                  <a:cubicBezTo>
                    <a:pt x="7493" y="5845"/>
                    <a:pt x="7553" y="5859"/>
                    <a:pt x="7626" y="5859"/>
                  </a:cubicBezTo>
                  <a:cubicBezTo>
                    <a:pt x="7979" y="5859"/>
                    <a:pt x="8639" y="5539"/>
                    <a:pt x="8510" y="5410"/>
                  </a:cubicBezTo>
                  <a:cubicBezTo>
                    <a:pt x="6122" y="3549"/>
                    <a:pt x="3671" y="1750"/>
                    <a:pt x="1190" y="44"/>
                  </a:cubicBezTo>
                  <a:cubicBezTo>
                    <a:pt x="1144" y="13"/>
                    <a:pt x="1081" y="0"/>
                    <a:pt x="1007" y="0"/>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244;p60"/>
            <p:cNvSpPr/>
            <p:nvPr/>
          </p:nvSpPr>
          <p:spPr>
            <a:xfrm>
              <a:off x="5569475" y="1936175"/>
              <a:ext cx="229950" cy="152050"/>
            </a:xfrm>
            <a:custGeom>
              <a:avLst/>
              <a:gdLst/>
              <a:ahLst/>
              <a:cxnLst/>
              <a:rect l="l" t="t" r="r" b="b"/>
              <a:pathLst>
                <a:path w="9198" h="6082" extrusionOk="0">
                  <a:moveTo>
                    <a:pt x="1110" y="0"/>
                  </a:moveTo>
                  <a:cubicBezTo>
                    <a:pt x="719" y="0"/>
                    <a:pt x="1" y="344"/>
                    <a:pt x="345" y="530"/>
                  </a:cubicBezTo>
                  <a:cubicBezTo>
                    <a:pt x="3075" y="2080"/>
                    <a:pt x="5618" y="3911"/>
                    <a:pt x="7945" y="6020"/>
                  </a:cubicBezTo>
                  <a:cubicBezTo>
                    <a:pt x="8001" y="6063"/>
                    <a:pt x="8086" y="6082"/>
                    <a:pt x="8186" y="6082"/>
                  </a:cubicBezTo>
                  <a:cubicBezTo>
                    <a:pt x="8583" y="6082"/>
                    <a:pt x="9198" y="5784"/>
                    <a:pt x="8999" y="5586"/>
                  </a:cubicBezTo>
                  <a:cubicBezTo>
                    <a:pt x="6611" y="3476"/>
                    <a:pt x="4036" y="1615"/>
                    <a:pt x="1276" y="33"/>
                  </a:cubicBezTo>
                  <a:cubicBezTo>
                    <a:pt x="1235" y="11"/>
                    <a:pt x="1177" y="0"/>
                    <a:pt x="1110" y="0"/>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4066;p60"/>
          <p:cNvGrpSpPr/>
          <p:nvPr/>
        </p:nvGrpSpPr>
        <p:grpSpPr>
          <a:xfrm>
            <a:off x="7758450" y="2341983"/>
            <a:ext cx="1140775" cy="1016575"/>
            <a:chOff x="3120575" y="513350"/>
            <a:chExt cx="1140775" cy="1016575"/>
          </a:xfrm>
        </p:grpSpPr>
        <p:sp>
          <p:nvSpPr>
            <p:cNvPr id="60" name="Google Shape;4067;p60"/>
            <p:cNvSpPr/>
            <p:nvPr/>
          </p:nvSpPr>
          <p:spPr>
            <a:xfrm>
              <a:off x="3206650" y="521175"/>
              <a:ext cx="1054700" cy="1001775"/>
            </a:xfrm>
            <a:custGeom>
              <a:avLst/>
              <a:gdLst/>
              <a:ahLst/>
              <a:cxnLst/>
              <a:rect l="l" t="t" r="r" b="b"/>
              <a:pathLst>
                <a:path w="42188" h="40071" extrusionOk="0">
                  <a:moveTo>
                    <a:pt x="2622" y="14490"/>
                  </a:moveTo>
                  <a:cubicBezTo>
                    <a:pt x="1703" y="14490"/>
                    <a:pt x="675" y="14772"/>
                    <a:pt x="621" y="15657"/>
                  </a:cubicBezTo>
                  <a:cubicBezTo>
                    <a:pt x="559" y="16681"/>
                    <a:pt x="1862" y="17115"/>
                    <a:pt x="2886" y="17239"/>
                  </a:cubicBezTo>
                  <a:lnTo>
                    <a:pt x="17506" y="18758"/>
                  </a:lnTo>
                  <a:lnTo>
                    <a:pt x="17506" y="18758"/>
                  </a:lnTo>
                  <a:cubicBezTo>
                    <a:pt x="15828" y="18067"/>
                    <a:pt x="14170" y="17269"/>
                    <a:pt x="12471" y="16618"/>
                  </a:cubicBezTo>
                  <a:cubicBezTo>
                    <a:pt x="9462" y="15440"/>
                    <a:pt x="6267" y="14726"/>
                    <a:pt x="3041" y="14509"/>
                  </a:cubicBezTo>
                  <a:cubicBezTo>
                    <a:pt x="2907" y="14497"/>
                    <a:pt x="2765" y="14490"/>
                    <a:pt x="2622" y="14490"/>
                  </a:cubicBezTo>
                  <a:close/>
                  <a:moveTo>
                    <a:pt x="8562" y="7282"/>
                  </a:moveTo>
                  <a:cubicBezTo>
                    <a:pt x="7446" y="7282"/>
                    <a:pt x="7135" y="8895"/>
                    <a:pt x="7508" y="9949"/>
                  </a:cubicBezTo>
                  <a:cubicBezTo>
                    <a:pt x="8562" y="12896"/>
                    <a:pt x="11633" y="14571"/>
                    <a:pt x="14456" y="15967"/>
                  </a:cubicBezTo>
                  <a:lnTo>
                    <a:pt x="20758" y="19096"/>
                  </a:lnTo>
                  <a:lnTo>
                    <a:pt x="20758" y="19096"/>
                  </a:lnTo>
                  <a:lnTo>
                    <a:pt x="21689" y="19192"/>
                  </a:lnTo>
                  <a:lnTo>
                    <a:pt x="21689" y="19192"/>
                  </a:lnTo>
                  <a:lnTo>
                    <a:pt x="9896" y="8026"/>
                  </a:lnTo>
                  <a:cubicBezTo>
                    <a:pt x="9493" y="7654"/>
                    <a:pt x="9090" y="7282"/>
                    <a:pt x="8562" y="7282"/>
                  </a:cubicBezTo>
                  <a:close/>
                  <a:moveTo>
                    <a:pt x="21689" y="19192"/>
                  </a:moveTo>
                  <a:lnTo>
                    <a:pt x="21768" y="19267"/>
                  </a:lnTo>
                  <a:lnTo>
                    <a:pt x="21768" y="19267"/>
                  </a:lnTo>
                  <a:lnTo>
                    <a:pt x="21994" y="19224"/>
                  </a:lnTo>
                  <a:lnTo>
                    <a:pt x="21689" y="19192"/>
                  </a:lnTo>
                  <a:close/>
                  <a:moveTo>
                    <a:pt x="40574" y="11655"/>
                  </a:moveTo>
                  <a:cubicBezTo>
                    <a:pt x="34872" y="13375"/>
                    <a:pt x="29433" y="15946"/>
                    <a:pt x="24488" y="19282"/>
                  </a:cubicBezTo>
                  <a:lnTo>
                    <a:pt x="24488" y="19282"/>
                  </a:lnTo>
                  <a:lnTo>
                    <a:pt x="31827" y="17580"/>
                  </a:lnTo>
                  <a:cubicBezTo>
                    <a:pt x="33626" y="17177"/>
                    <a:pt x="35487" y="16743"/>
                    <a:pt x="37100" y="15843"/>
                  </a:cubicBezTo>
                  <a:cubicBezTo>
                    <a:pt x="38744" y="14943"/>
                    <a:pt x="40140" y="13486"/>
                    <a:pt x="40574" y="11655"/>
                  </a:cubicBezTo>
                  <a:close/>
                  <a:moveTo>
                    <a:pt x="21623" y="1"/>
                  </a:moveTo>
                  <a:cubicBezTo>
                    <a:pt x="20905" y="1"/>
                    <a:pt x="20211" y="576"/>
                    <a:pt x="19946" y="1264"/>
                  </a:cubicBezTo>
                  <a:cubicBezTo>
                    <a:pt x="19605" y="2101"/>
                    <a:pt x="19729" y="3001"/>
                    <a:pt x="19822" y="3870"/>
                  </a:cubicBezTo>
                  <a:lnTo>
                    <a:pt x="21652" y="17921"/>
                  </a:lnTo>
                  <a:cubicBezTo>
                    <a:pt x="19140" y="13330"/>
                    <a:pt x="17248" y="8460"/>
                    <a:pt x="16038" y="3404"/>
                  </a:cubicBezTo>
                  <a:cubicBezTo>
                    <a:pt x="15820" y="2533"/>
                    <a:pt x="15267" y="1446"/>
                    <a:pt x="14485" y="1446"/>
                  </a:cubicBezTo>
                  <a:cubicBezTo>
                    <a:pt x="14376" y="1446"/>
                    <a:pt x="14263" y="1467"/>
                    <a:pt x="14146" y="1512"/>
                  </a:cubicBezTo>
                  <a:cubicBezTo>
                    <a:pt x="13649" y="1729"/>
                    <a:pt x="13463" y="2319"/>
                    <a:pt x="13401" y="2846"/>
                  </a:cubicBezTo>
                  <a:cubicBezTo>
                    <a:pt x="13215" y="4955"/>
                    <a:pt x="14394" y="6909"/>
                    <a:pt x="15511" y="8678"/>
                  </a:cubicBezTo>
                  <a:lnTo>
                    <a:pt x="22183" y="19302"/>
                  </a:lnTo>
                  <a:lnTo>
                    <a:pt x="22183" y="19302"/>
                  </a:lnTo>
                  <a:cubicBezTo>
                    <a:pt x="22296" y="19204"/>
                    <a:pt x="22409" y="19106"/>
                    <a:pt x="22521" y="19007"/>
                  </a:cubicBezTo>
                  <a:lnTo>
                    <a:pt x="22521" y="19007"/>
                  </a:lnTo>
                  <a:cubicBezTo>
                    <a:pt x="22541" y="19136"/>
                    <a:pt x="22556" y="19264"/>
                    <a:pt x="22567" y="19392"/>
                  </a:cubicBezTo>
                  <a:lnTo>
                    <a:pt x="22567" y="19392"/>
                  </a:lnTo>
                  <a:cubicBezTo>
                    <a:pt x="23475" y="17218"/>
                    <a:pt x="23448" y="14717"/>
                    <a:pt x="23421" y="12338"/>
                  </a:cubicBezTo>
                  <a:cubicBezTo>
                    <a:pt x="23359" y="9174"/>
                    <a:pt x="23296" y="5979"/>
                    <a:pt x="23234" y="2815"/>
                  </a:cubicBezTo>
                  <a:cubicBezTo>
                    <a:pt x="23234" y="1729"/>
                    <a:pt x="23017" y="395"/>
                    <a:pt x="21994" y="54"/>
                  </a:cubicBezTo>
                  <a:cubicBezTo>
                    <a:pt x="21871" y="18"/>
                    <a:pt x="21746" y="1"/>
                    <a:pt x="21623" y="1"/>
                  </a:cubicBezTo>
                  <a:close/>
                  <a:moveTo>
                    <a:pt x="22800" y="19286"/>
                  </a:moveTo>
                  <a:lnTo>
                    <a:pt x="22800" y="19286"/>
                  </a:lnTo>
                  <a:cubicBezTo>
                    <a:pt x="22873" y="19353"/>
                    <a:pt x="22946" y="19420"/>
                    <a:pt x="23019" y="19486"/>
                  </a:cubicBezTo>
                  <a:lnTo>
                    <a:pt x="23019" y="19486"/>
                  </a:lnTo>
                  <a:lnTo>
                    <a:pt x="23070" y="19442"/>
                  </a:lnTo>
                  <a:lnTo>
                    <a:pt x="22800" y="19286"/>
                  </a:lnTo>
                  <a:close/>
                  <a:moveTo>
                    <a:pt x="24148" y="19361"/>
                  </a:moveTo>
                  <a:lnTo>
                    <a:pt x="24148" y="19361"/>
                  </a:lnTo>
                  <a:cubicBezTo>
                    <a:pt x="24128" y="19413"/>
                    <a:pt x="24108" y="19465"/>
                    <a:pt x="24089" y="19518"/>
                  </a:cubicBezTo>
                  <a:lnTo>
                    <a:pt x="24089" y="19518"/>
                  </a:lnTo>
                  <a:cubicBezTo>
                    <a:pt x="23949" y="19503"/>
                    <a:pt x="23809" y="19488"/>
                    <a:pt x="23669" y="19472"/>
                  </a:cubicBezTo>
                  <a:lnTo>
                    <a:pt x="24148" y="19361"/>
                  </a:lnTo>
                  <a:close/>
                  <a:moveTo>
                    <a:pt x="17506" y="18758"/>
                  </a:moveTo>
                  <a:cubicBezTo>
                    <a:pt x="18291" y="19081"/>
                    <a:pt x="19080" y="19380"/>
                    <a:pt x="19880" y="19630"/>
                  </a:cubicBezTo>
                  <a:lnTo>
                    <a:pt x="19880" y="19630"/>
                  </a:lnTo>
                  <a:lnTo>
                    <a:pt x="21289" y="19359"/>
                  </a:lnTo>
                  <a:lnTo>
                    <a:pt x="20758" y="19096"/>
                  </a:lnTo>
                  <a:lnTo>
                    <a:pt x="20758" y="19096"/>
                  </a:lnTo>
                  <a:lnTo>
                    <a:pt x="17506" y="18758"/>
                  </a:lnTo>
                  <a:close/>
                  <a:moveTo>
                    <a:pt x="22489" y="19950"/>
                  </a:moveTo>
                  <a:lnTo>
                    <a:pt x="22501" y="19961"/>
                  </a:lnTo>
                  <a:lnTo>
                    <a:pt x="22485" y="19953"/>
                  </a:lnTo>
                  <a:lnTo>
                    <a:pt x="22489" y="19950"/>
                  </a:lnTo>
                  <a:close/>
                  <a:moveTo>
                    <a:pt x="22584" y="19940"/>
                  </a:moveTo>
                  <a:lnTo>
                    <a:pt x="22641" y="20030"/>
                  </a:lnTo>
                  <a:lnTo>
                    <a:pt x="23203" y="20310"/>
                  </a:lnTo>
                  <a:cubicBezTo>
                    <a:pt x="22991" y="20292"/>
                    <a:pt x="22779" y="20270"/>
                    <a:pt x="22569" y="20242"/>
                  </a:cubicBezTo>
                  <a:lnTo>
                    <a:pt x="22569" y="20242"/>
                  </a:lnTo>
                  <a:cubicBezTo>
                    <a:pt x="22567" y="20272"/>
                    <a:pt x="22565" y="20302"/>
                    <a:pt x="22562" y="20333"/>
                  </a:cubicBezTo>
                  <a:lnTo>
                    <a:pt x="22562" y="20333"/>
                  </a:lnTo>
                  <a:cubicBezTo>
                    <a:pt x="22536" y="20299"/>
                    <a:pt x="22510" y="20265"/>
                    <a:pt x="22484" y="20230"/>
                  </a:cubicBezTo>
                  <a:lnTo>
                    <a:pt x="22484" y="20230"/>
                  </a:lnTo>
                  <a:cubicBezTo>
                    <a:pt x="22512" y="20234"/>
                    <a:pt x="22541" y="20238"/>
                    <a:pt x="22569" y="20242"/>
                  </a:cubicBezTo>
                  <a:lnTo>
                    <a:pt x="22569" y="20242"/>
                  </a:lnTo>
                  <a:cubicBezTo>
                    <a:pt x="22574" y="20174"/>
                    <a:pt x="22578" y="20105"/>
                    <a:pt x="22581" y="20037"/>
                  </a:cubicBezTo>
                  <a:lnTo>
                    <a:pt x="22581" y="20037"/>
                  </a:lnTo>
                  <a:lnTo>
                    <a:pt x="22738" y="20186"/>
                  </a:lnTo>
                  <a:lnTo>
                    <a:pt x="22641" y="20030"/>
                  </a:lnTo>
                  <a:lnTo>
                    <a:pt x="22582" y="20001"/>
                  </a:lnTo>
                  <a:lnTo>
                    <a:pt x="22582" y="20001"/>
                  </a:lnTo>
                  <a:cubicBezTo>
                    <a:pt x="22583" y="19981"/>
                    <a:pt x="22583" y="19960"/>
                    <a:pt x="22584" y="19940"/>
                  </a:cubicBezTo>
                  <a:close/>
                  <a:moveTo>
                    <a:pt x="22545" y="20490"/>
                  </a:moveTo>
                  <a:lnTo>
                    <a:pt x="22545" y="20490"/>
                  </a:lnTo>
                  <a:cubicBezTo>
                    <a:pt x="22537" y="20559"/>
                    <a:pt x="22528" y="20627"/>
                    <a:pt x="22517" y="20696"/>
                  </a:cubicBezTo>
                  <a:lnTo>
                    <a:pt x="22517" y="20696"/>
                  </a:lnTo>
                  <a:lnTo>
                    <a:pt x="22608" y="20670"/>
                  </a:lnTo>
                  <a:lnTo>
                    <a:pt x="22608" y="20670"/>
                  </a:lnTo>
                  <a:cubicBezTo>
                    <a:pt x="22613" y="20684"/>
                    <a:pt x="22619" y="20699"/>
                    <a:pt x="22624" y="20714"/>
                  </a:cubicBezTo>
                  <a:lnTo>
                    <a:pt x="22624" y="20714"/>
                  </a:lnTo>
                  <a:cubicBezTo>
                    <a:pt x="22686" y="20689"/>
                    <a:pt x="22749" y="20665"/>
                    <a:pt x="22812" y="20641"/>
                  </a:cubicBezTo>
                  <a:lnTo>
                    <a:pt x="22812" y="20641"/>
                  </a:lnTo>
                  <a:cubicBezTo>
                    <a:pt x="22806" y="20633"/>
                    <a:pt x="22799" y="20625"/>
                    <a:pt x="22792" y="20618"/>
                  </a:cubicBezTo>
                  <a:lnTo>
                    <a:pt x="22792" y="20618"/>
                  </a:lnTo>
                  <a:lnTo>
                    <a:pt x="22608" y="20670"/>
                  </a:lnTo>
                  <a:lnTo>
                    <a:pt x="22608" y="20670"/>
                  </a:lnTo>
                  <a:cubicBezTo>
                    <a:pt x="22587" y="20610"/>
                    <a:pt x="22566" y="20550"/>
                    <a:pt x="22545" y="20490"/>
                  </a:cubicBezTo>
                  <a:close/>
                  <a:moveTo>
                    <a:pt x="21808" y="21178"/>
                  </a:moveTo>
                  <a:lnTo>
                    <a:pt x="21808" y="21178"/>
                  </a:lnTo>
                  <a:cubicBezTo>
                    <a:pt x="21823" y="21361"/>
                    <a:pt x="21839" y="21544"/>
                    <a:pt x="21855" y="21727"/>
                  </a:cubicBezTo>
                  <a:lnTo>
                    <a:pt x="21855" y="21727"/>
                  </a:lnTo>
                  <a:cubicBezTo>
                    <a:pt x="21842" y="21543"/>
                    <a:pt x="21826" y="21361"/>
                    <a:pt x="21808" y="21178"/>
                  </a:cubicBezTo>
                  <a:close/>
                  <a:moveTo>
                    <a:pt x="22517" y="20696"/>
                  </a:moveTo>
                  <a:lnTo>
                    <a:pt x="19487" y="21559"/>
                  </a:lnTo>
                  <a:lnTo>
                    <a:pt x="19487" y="21559"/>
                  </a:lnTo>
                  <a:cubicBezTo>
                    <a:pt x="19165" y="21820"/>
                    <a:pt x="18841" y="22078"/>
                    <a:pt x="18515" y="22334"/>
                  </a:cubicBezTo>
                  <a:lnTo>
                    <a:pt x="18515" y="22334"/>
                  </a:lnTo>
                  <a:cubicBezTo>
                    <a:pt x="19841" y="21798"/>
                    <a:pt x="21172" y="21272"/>
                    <a:pt x="22507" y="20758"/>
                  </a:cubicBezTo>
                  <a:lnTo>
                    <a:pt x="22507" y="20758"/>
                  </a:lnTo>
                  <a:cubicBezTo>
                    <a:pt x="22511" y="20737"/>
                    <a:pt x="22514" y="20717"/>
                    <a:pt x="22517" y="20696"/>
                  </a:cubicBezTo>
                  <a:close/>
                  <a:moveTo>
                    <a:pt x="38031" y="4924"/>
                  </a:moveTo>
                  <a:lnTo>
                    <a:pt x="38031" y="4924"/>
                  </a:lnTo>
                  <a:cubicBezTo>
                    <a:pt x="36107" y="5576"/>
                    <a:pt x="34619" y="7065"/>
                    <a:pt x="33161" y="8491"/>
                  </a:cubicBezTo>
                  <a:lnTo>
                    <a:pt x="25034" y="16587"/>
                  </a:lnTo>
                  <a:cubicBezTo>
                    <a:pt x="24289" y="17332"/>
                    <a:pt x="23514" y="18138"/>
                    <a:pt x="23390" y="19162"/>
                  </a:cubicBezTo>
                  <a:lnTo>
                    <a:pt x="23070" y="19442"/>
                  </a:lnTo>
                  <a:lnTo>
                    <a:pt x="29749" y="23288"/>
                  </a:lnTo>
                  <a:cubicBezTo>
                    <a:pt x="31051" y="24063"/>
                    <a:pt x="32385" y="24808"/>
                    <a:pt x="33285" y="25986"/>
                  </a:cubicBezTo>
                  <a:cubicBezTo>
                    <a:pt x="34149" y="27081"/>
                    <a:pt x="34986" y="28683"/>
                    <a:pt x="36269" y="28683"/>
                  </a:cubicBezTo>
                  <a:cubicBezTo>
                    <a:pt x="36367" y="28683"/>
                    <a:pt x="36469" y="28674"/>
                    <a:pt x="36573" y="28654"/>
                  </a:cubicBezTo>
                  <a:cubicBezTo>
                    <a:pt x="36449" y="26017"/>
                    <a:pt x="34122" y="24063"/>
                    <a:pt x="31734" y="23008"/>
                  </a:cubicBezTo>
                  <a:cubicBezTo>
                    <a:pt x="29345" y="21954"/>
                    <a:pt x="26678" y="21520"/>
                    <a:pt x="24444" y="20217"/>
                  </a:cubicBezTo>
                  <a:cubicBezTo>
                    <a:pt x="24878" y="20166"/>
                    <a:pt x="25313" y="20144"/>
                    <a:pt x="25749" y="20144"/>
                  </a:cubicBezTo>
                  <a:cubicBezTo>
                    <a:pt x="29806" y="20144"/>
                    <a:pt x="33931" y="22112"/>
                    <a:pt x="37871" y="22112"/>
                  </a:cubicBezTo>
                  <a:cubicBezTo>
                    <a:pt x="38985" y="22112"/>
                    <a:pt x="40085" y="21954"/>
                    <a:pt x="41164" y="21551"/>
                  </a:cubicBezTo>
                  <a:cubicBezTo>
                    <a:pt x="41660" y="21364"/>
                    <a:pt x="42187" y="21023"/>
                    <a:pt x="42125" y="20527"/>
                  </a:cubicBezTo>
                  <a:cubicBezTo>
                    <a:pt x="42098" y="19934"/>
                    <a:pt x="41391" y="19739"/>
                    <a:pt x="40759" y="19739"/>
                  </a:cubicBezTo>
                  <a:cubicBezTo>
                    <a:pt x="40664" y="19739"/>
                    <a:pt x="40570" y="19743"/>
                    <a:pt x="40481" y="19751"/>
                  </a:cubicBezTo>
                  <a:cubicBezTo>
                    <a:pt x="38182" y="19930"/>
                    <a:pt x="35873" y="20020"/>
                    <a:pt x="33561" y="20020"/>
                  </a:cubicBezTo>
                  <a:cubicBezTo>
                    <a:pt x="30415" y="20020"/>
                    <a:pt x="27265" y="19854"/>
                    <a:pt x="24134" y="19523"/>
                  </a:cubicBezTo>
                  <a:lnTo>
                    <a:pt x="24134" y="19523"/>
                  </a:lnTo>
                  <a:cubicBezTo>
                    <a:pt x="24113" y="19537"/>
                    <a:pt x="24093" y="19551"/>
                    <a:pt x="24072" y="19565"/>
                  </a:cubicBezTo>
                  <a:cubicBezTo>
                    <a:pt x="24078" y="19549"/>
                    <a:pt x="24083" y="19534"/>
                    <a:pt x="24089" y="19518"/>
                  </a:cubicBezTo>
                  <a:lnTo>
                    <a:pt x="24089" y="19518"/>
                  </a:lnTo>
                  <a:cubicBezTo>
                    <a:pt x="24104" y="19520"/>
                    <a:pt x="24119" y="19521"/>
                    <a:pt x="24134" y="19523"/>
                  </a:cubicBezTo>
                  <a:lnTo>
                    <a:pt x="24134" y="19523"/>
                  </a:lnTo>
                  <a:cubicBezTo>
                    <a:pt x="24252" y="19442"/>
                    <a:pt x="24369" y="19362"/>
                    <a:pt x="24488" y="19282"/>
                  </a:cubicBezTo>
                  <a:lnTo>
                    <a:pt x="24488" y="19282"/>
                  </a:lnTo>
                  <a:lnTo>
                    <a:pt x="24148" y="19361"/>
                  </a:lnTo>
                  <a:lnTo>
                    <a:pt x="24148" y="19361"/>
                  </a:lnTo>
                  <a:cubicBezTo>
                    <a:pt x="26584" y="13071"/>
                    <a:pt x="35177" y="11062"/>
                    <a:pt x="38031" y="4924"/>
                  </a:cubicBezTo>
                  <a:close/>
                  <a:moveTo>
                    <a:pt x="18515" y="22334"/>
                  </a:moveTo>
                  <a:cubicBezTo>
                    <a:pt x="14162" y="24092"/>
                    <a:pt x="9856" y="25965"/>
                    <a:pt x="5584" y="27940"/>
                  </a:cubicBezTo>
                  <a:cubicBezTo>
                    <a:pt x="4809" y="28282"/>
                    <a:pt x="4002" y="28685"/>
                    <a:pt x="3661" y="29491"/>
                  </a:cubicBezTo>
                  <a:cubicBezTo>
                    <a:pt x="3308" y="30228"/>
                    <a:pt x="3793" y="31300"/>
                    <a:pt x="4560" y="31300"/>
                  </a:cubicBezTo>
                  <a:cubicBezTo>
                    <a:pt x="4601" y="31300"/>
                    <a:pt x="4643" y="31297"/>
                    <a:pt x="4685" y="31291"/>
                  </a:cubicBezTo>
                  <a:cubicBezTo>
                    <a:pt x="4902" y="31229"/>
                    <a:pt x="5088" y="31166"/>
                    <a:pt x="5243" y="31073"/>
                  </a:cubicBezTo>
                  <a:cubicBezTo>
                    <a:pt x="9918" y="28526"/>
                    <a:pt x="14346" y="25608"/>
                    <a:pt x="18515" y="22334"/>
                  </a:cubicBezTo>
                  <a:close/>
                  <a:moveTo>
                    <a:pt x="21768" y="19267"/>
                  </a:moveTo>
                  <a:lnTo>
                    <a:pt x="21289" y="19359"/>
                  </a:lnTo>
                  <a:lnTo>
                    <a:pt x="21815" y="19620"/>
                  </a:lnTo>
                  <a:lnTo>
                    <a:pt x="21815" y="19620"/>
                  </a:lnTo>
                  <a:cubicBezTo>
                    <a:pt x="21872" y="19571"/>
                    <a:pt x="21929" y="19522"/>
                    <a:pt x="21986" y="19473"/>
                  </a:cubicBezTo>
                  <a:lnTo>
                    <a:pt x="21986" y="19473"/>
                  </a:lnTo>
                  <a:lnTo>
                    <a:pt x="22367" y="19834"/>
                  </a:lnTo>
                  <a:lnTo>
                    <a:pt x="22367" y="19834"/>
                  </a:lnTo>
                  <a:cubicBezTo>
                    <a:pt x="22359" y="19850"/>
                    <a:pt x="22351" y="19866"/>
                    <a:pt x="22343" y="19882"/>
                  </a:cubicBezTo>
                  <a:lnTo>
                    <a:pt x="22343" y="19882"/>
                  </a:lnTo>
                  <a:lnTo>
                    <a:pt x="21815" y="19620"/>
                  </a:lnTo>
                  <a:lnTo>
                    <a:pt x="21815" y="19620"/>
                  </a:lnTo>
                  <a:cubicBezTo>
                    <a:pt x="21658" y="19755"/>
                    <a:pt x="21501" y="19890"/>
                    <a:pt x="21343" y="20024"/>
                  </a:cubicBezTo>
                  <a:lnTo>
                    <a:pt x="21343" y="20024"/>
                  </a:lnTo>
                  <a:cubicBezTo>
                    <a:pt x="20850" y="19914"/>
                    <a:pt x="20363" y="19781"/>
                    <a:pt x="19880" y="19630"/>
                  </a:cubicBezTo>
                  <a:lnTo>
                    <a:pt x="19880" y="19630"/>
                  </a:lnTo>
                  <a:lnTo>
                    <a:pt x="2296" y="23008"/>
                  </a:lnTo>
                  <a:cubicBezTo>
                    <a:pt x="1552" y="23133"/>
                    <a:pt x="714" y="23350"/>
                    <a:pt x="404" y="24032"/>
                  </a:cubicBezTo>
                  <a:cubicBezTo>
                    <a:pt x="1" y="24870"/>
                    <a:pt x="714" y="25862"/>
                    <a:pt x="1583" y="26141"/>
                  </a:cubicBezTo>
                  <a:cubicBezTo>
                    <a:pt x="1846" y="26214"/>
                    <a:pt x="2113" y="26244"/>
                    <a:pt x="2379" y="26244"/>
                  </a:cubicBezTo>
                  <a:cubicBezTo>
                    <a:pt x="3022" y="26244"/>
                    <a:pt x="3667" y="26069"/>
                    <a:pt x="4282" y="25893"/>
                  </a:cubicBezTo>
                  <a:lnTo>
                    <a:pt x="19487" y="21559"/>
                  </a:lnTo>
                  <a:lnTo>
                    <a:pt x="19487" y="21559"/>
                  </a:lnTo>
                  <a:cubicBezTo>
                    <a:pt x="20112" y="21056"/>
                    <a:pt x="20730" y="20544"/>
                    <a:pt x="21343" y="20024"/>
                  </a:cubicBezTo>
                  <a:lnTo>
                    <a:pt x="21343" y="20024"/>
                  </a:lnTo>
                  <a:cubicBezTo>
                    <a:pt x="21621" y="20085"/>
                    <a:pt x="21902" y="20140"/>
                    <a:pt x="22184" y="20185"/>
                  </a:cubicBezTo>
                  <a:lnTo>
                    <a:pt x="22184" y="20185"/>
                  </a:lnTo>
                  <a:cubicBezTo>
                    <a:pt x="22172" y="20206"/>
                    <a:pt x="22161" y="20227"/>
                    <a:pt x="22149" y="20248"/>
                  </a:cubicBezTo>
                  <a:lnTo>
                    <a:pt x="22215" y="20190"/>
                  </a:lnTo>
                  <a:lnTo>
                    <a:pt x="22215" y="20190"/>
                  </a:lnTo>
                  <a:cubicBezTo>
                    <a:pt x="22294" y="20203"/>
                    <a:pt x="22373" y="20215"/>
                    <a:pt x="22453" y="20226"/>
                  </a:cubicBezTo>
                  <a:lnTo>
                    <a:pt x="22453" y="20226"/>
                  </a:lnTo>
                  <a:cubicBezTo>
                    <a:pt x="22484" y="20314"/>
                    <a:pt x="22515" y="20402"/>
                    <a:pt x="22545" y="20490"/>
                  </a:cubicBezTo>
                  <a:lnTo>
                    <a:pt x="22545" y="20490"/>
                  </a:lnTo>
                  <a:cubicBezTo>
                    <a:pt x="22552" y="20438"/>
                    <a:pt x="22557" y="20385"/>
                    <a:pt x="22562" y="20333"/>
                  </a:cubicBezTo>
                  <a:lnTo>
                    <a:pt x="22562" y="20333"/>
                  </a:lnTo>
                  <a:cubicBezTo>
                    <a:pt x="22637" y="20429"/>
                    <a:pt x="22714" y="20524"/>
                    <a:pt x="22792" y="20618"/>
                  </a:cubicBezTo>
                  <a:lnTo>
                    <a:pt x="22792" y="20618"/>
                  </a:lnTo>
                  <a:lnTo>
                    <a:pt x="23110" y="20527"/>
                  </a:lnTo>
                  <a:lnTo>
                    <a:pt x="23110" y="20527"/>
                  </a:lnTo>
                  <a:cubicBezTo>
                    <a:pt x="23011" y="20565"/>
                    <a:pt x="22912" y="20603"/>
                    <a:pt x="22812" y="20641"/>
                  </a:cubicBezTo>
                  <a:lnTo>
                    <a:pt x="22812" y="20641"/>
                  </a:lnTo>
                  <a:cubicBezTo>
                    <a:pt x="24335" y="22431"/>
                    <a:pt x="26527" y="23575"/>
                    <a:pt x="28353" y="25087"/>
                  </a:cubicBezTo>
                  <a:cubicBezTo>
                    <a:pt x="30617" y="26979"/>
                    <a:pt x="32323" y="29460"/>
                    <a:pt x="33285" y="32252"/>
                  </a:cubicBezTo>
                  <a:cubicBezTo>
                    <a:pt x="33781" y="33741"/>
                    <a:pt x="34153" y="35447"/>
                    <a:pt x="35425" y="36409"/>
                  </a:cubicBezTo>
                  <a:cubicBezTo>
                    <a:pt x="35797" y="32655"/>
                    <a:pt x="34432" y="28933"/>
                    <a:pt x="31765" y="26296"/>
                  </a:cubicBezTo>
                  <a:cubicBezTo>
                    <a:pt x="30524" y="25118"/>
                    <a:pt x="29097" y="24218"/>
                    <a:pt x="27701" y="23257"/>
                  </a:cubicBezTo>
                  <a:cubicBezTo>
                    <a:pt x="26075" y="22104"/>
                    <a:pt x="24505" y="20838"/>
                    <a:pt x="23019" y="19486"/>
                  </a:cubicBezTo>
                  <a:lnTo>
                    <a:pt x="23019" y="19486"/>
                  </a:lnTo>
                  <a:lnTo>
                    <a:pt x="22585" y="19866"/>
                  </a:lnTo>
                  <a:lnTo>
                    <a:pt x="22585" y="19866"/>
                  </a:lnTo>
                  <a:cubicBezTo>
                    <a:pt x="22584" y="19891"/>
                    <a:pt x="22584" y="19915"/>
                    <a:pt x="22584" y="19940"/>
                  </a:cubicBezTo>
                  <a:lnTo>
                    <a:pt x="22584" y="19940"/>
                  </a:lnTo>
                  <a:lnTo>
                    <a:pt x="22554" y="19893"/>
                  </a:lnTo>
                  <a:lnTo>
                    <a:pt x="22585" y="19866"/>
                  </a:lnTo>
                  <a:lnTo>
                    <a:pt x="22585" y="19866"/>
                  </a:lnTo>
                  <a:cubicBezTo>
                    <a:pt x="22586" y="19709"/>
                    <a:pt x="22580" y="19551"/>
                    <a:pt x="22567" y="19392"/>
                  </a:cubicBezTo>
                  <a:lnTo>
                    <a:pt x="22567" y="19392"/>
                  </a:lnTo>
                  <a:cubicBezTo>
                    <a:pt x="22524" y="19495"/>
                    <a:pt x="22479" y="19597"/>
                    <a:pt x="22432" y="19698"/>
                  </a:cubicBezTo>
                  <a:lnTo>
                    <a:pt x="22432" y="19698"/>
                  </a:lnTo>
                  <a:lnTo>
                    <a:pt x="22183" y="19302"/>
                  </a:lnTo>
                  <a:lnTo>
                    <a:pt x="22183" y="19302"/>
                  </a:lnTo>
                  <a:cubicBezTo>
                    <a:pt x="22117" y="19359"/>
                    <a:pt x="22052" y="19416"/>
                    <a:pt x="21986" y="19473"/>
                  </a:cubicBezTo>
                  <a:lnTo>
                    <a:pt x="21986" y="19473"/>
                  </a:lnTo>
                  <a:lnTo>
                    <a:pt x="21768" y="19267"/>
                  </a:lnTo>
                  <a:close/>
                  <a:moveTo>
                    <a:pt x="21902" y="22679"/>
                  </a:moveTo>
                  <a:cubicBezTo>
                    <a:pt x="21366" y="23857"/>
                    <a:pt x="20586" y="24972"/>
                    <a:pt x="19822" y="26017"/>
                  </a:cubicBezTo>
                  <a:lnTo>
                    <a:pt x="15728" y="31601"/>
                  </a:lnTo>
                  <a:cubicBezTo>
                    <a:pt x="14580" y="33183"/>
                    <a:pt x="13370" y="34951"/>
                    <a:pt x="13618" y="36905"/>
                  </a:cubicBezTo>
                  <a:cubicBezTo>
                    <a:pt x="13649" y="37153"/>
                    <a:pt x="13743" y="37370"/>
                    <a:pt x="13929" y="37525"/>
                  </a:cubicBezTo>
                  <a:cubicBezTo>
                    <a:pt x="14017" y="37594"/>
                    <a:pt x="14123" y="37622"/>
                    <a:pt x="14237" y="37622"/>
                  </a:cubicBezTo>
                  <a:cubicBezTo>
                    <a:pt x="14486" y="37622"/>
                    <a:pt x="14771" y="37488"/>
                    <a:pt x="14983" y="37339"/>
                  </a:cubicBezTo>
                  <a:cubicBezTo>
                    <a:pt x="19742" y="34262"/>
                    <a:pt x="22040" y="28357"/>
                    <a:pt x="21902" y="22679"/>
                  </a:cubicBezTo>
                  <a:close/>
                  <a:moveTo>
                    <a:pt x="22624" y="20714"/>
                  </a:moveTo>
                  <a:cubicBezTo>
                    <a:pt x="22585" y="20728"/>
                    <a:pt x="22546" y="20743"/>
                    <a:pt x="22507" y="20758"/>
                  </a:cubicBezTo>
                  <a:lnTo>
                    <a:pt x="22507" y="20758"/>
                  </a:lnTo>
                  <a:cubicBezTo>
                    <a:pt x="22404" y="21387"/>
                    <a:pt x="22203" y="22002"/>
                    <a:pt x="21937" y="22600"/>
                  </a:cubicBezTo>
                  <a:lnTo>
                    <a:pt x="21937" y="22600"/>
                  </a:lnTo>
                  <a:cubicBezTo>
                    <a:pt x="21909" y="22309"/>
                    <a:pt x="21881" y="22018"/>
                    <a:pt x="21855" y="21727"/>
                  </a:cubicBezTo>
                  <a:lnTo>
                    <a:pt x="21855" y="21727"/>
                  </a:lnTo>
                  <a:cubicBezTo>
                    <a:pt x="21878" y="22043"/>
                    <a:pt x="21894" y="22361"/>
                    <a:pt x="21902" y="22679"/>
                  </a:cubicBezTo>
                  <a:lnTo>
                    <a:pt x="21902" y="22679"/>
                  </a:lnTo>
                  <a:cubicBezTo>
                    <a:pt x="21914" y="22653"/>
                    <a:pt x="21925" y="22626"/>
                    <a:pt x="21937" y="22600"/>
                  </a:cubicBezTo>
                  <a:lnTo>
                    <a:pt x="21937" y="22600"/>
                  </a:lnTo>
                  <a:cubicBezTo>
                    <a:pt x="22426" y="27611"/>
                    <a:pt x="23249" y="32592"/>
                    <a:pt x="24382" y="37494"/>
                  </a:cubicBezTo>
                  <a:cubicBezTo>
                    <a:pt x="24625" y="38679"/>
                    <a:pt x="25254" y="40071"/>
                    <a:pt x="26416" y="40071"/>
                  </a:cubicBezTo>
                  <a:cubicBezTo>
                    <a:pt x="26441" y="40071"/>
                    <a:pt x="26466" y="40070"/>
                    <a:pt x="26491" y="40069"/>
                  </a:cubicBezTo>
                  <a:cubicBezTo>
                    <a:pt x="27298" y="40038"/>
                    <a:pt x="27918" y="39262"/>
                    <a:pt x="28042" y="38487"/>
                  </a:cubicBezTo>
                  <a:cubicBezTo>
                    <a:pt x="28104" y="37681"/>
                    <a:pt x="27980" y="36874"/>
                    <a:pt x="27670" y="36130"/>
                  </a:cubicBezTo>
                  <a:cubicBezTo>
                    <a:pt x="26084" y="30952"/>
                    <a:pt x="24411" y="25832"/>
                    <a:pt x="22624" y="2071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068;p60"/>
            <p:cNvSpPr/>
            <p:nvPr/>
          </p:nvSpPr>
          <p:spPr>
            <a:xfrm>
              <a:off x="3779750" y="531825"/>
              <a:ext cx="161325" cy="460650"/>
            </a:xfrm>
            <a:custGeom>
              <a:avLst/>
              <a:gdLst/>
              <a:ahLst/>
              <a:cxnLst/>
              <a:rect l="l" t="t" r="r" b="b"/>
              <a:pathLst>
                <a:path w="6453" h="18426" extrusionOk="0">
                  <a:moveTo>
                    <a:pt x="5925" y="0"/>
                  </a:moveTo>
                  <a:lnTo>
                    <a:pt x="5925" y="0"/>
                  </a:lnTo>
                  <a:cubicBezTo>
                    <a:pt x="4498" y="2327"/>
                    <a:pt x="3040" y="4684"/>
                    <a:pt x="2544" y="7352"/>
                  </a:cubicBezTo>
                  <a:cubicBezTo>
                    <a:pt x="2265" y="8717"/>
                    <a:pt x="2265" y="10082"/>
                    <a:pt x="2048" y="11416"/>
                  </a:cubicBezTo>
                  <a:cubicBezTo>
                    <a:pt x="1799" y="12687"/>
                    <a:pt x="1458" y="13959"/>
                    <a:pt x="1024" y="15200"/>
                  </a:cubicBezTo>
                  <a:lnTo>
                    <a:pt x="0" y="18426"/>
                  </a:lnTo>
                  <a:lnTo>
                    <a:pt x="1024" y="18271"/>
                  </a:lnTo>
                  <a:cubicBezTo>
                    <a:pt x="4374" y="13711"/>
                    <a:pt x="3536" y="7290"/>
                    <a:pt x="5832" y="2110"/>
                  </a:cubicBezTo>
                  <a:cubicBezTo>
                    <a:pt x="6142" y="1427"/>
                    <a:pt x="6452" y="528"/>
                    <a:pt x="59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069;p60"/>
            <p:cNvSpPr/>
            <p:nvPr/>
          </p:nvSpPr>
          <p:spPr>
            <a:xfrm>
              <a:off x="3120575" y="513350"/>
              <a:ext cx="1122650" cy="1016575"/>
            </a:xfrm>
            <a:custGeom>
              <a:avLst/>
              <a:gdLst/>
              <a:ahLst/>
              <a:cxnLst/>
              <a:rect l="l" t="t" r="r" b="b"/>
              <a:pathLst>
                <a:path w="44906" h="40663" extrusionOk="0">
                  <a:moveTo>
                    <a:pt x="16395" y="2427"/>
                  </a:moveTo>
                  <a:cubicBezTo>
                    <a:pt x="17319" y="2427"/>
                    <a:pt x="17841" y="5308"/>
                    <a:pt x="17992" y="5889"/>
                  </a:cubicBezTo>
                  <a:cubicBezTo>
                    <a:pt x="18395" y="7378"/>
                    <a:pt x="18892" y="8835"/>
                    <a:pt x="19419" y="10293"/>
                  </a:cubicBezTo>
                  <a:cubicBezTo>
                    <a:pt x="19844" y="11453"/>
                    <a:pt x="20307" y="12603"/>
                    <a:pt x="20805" y="13737"/>
                  </a:cubicBezTo>
                  <a:lnTo>
                    <a:pt x="20805" y="13737"/>
                  </a:lnTo>
                  <a:lnTo>
                    <a:pt x="19729" y="12030"/>
                  </a:lnTo>
                  <a:cubicBezTo>
                    <a:pt x="18861" y="10604"/>
                    <a:pt x="17899" y="9208"/>
                    <a:pt x="17061" y="7750"/>
                  </a:cubicBezTo>
                  <a:cubicBezTo>
                    <a:pt x="16503" y="6788"/>
                    <a:pt x="14952" y="4027"/>
                    <a:pt x="15697" y="2942"/>
                  </a:cubicBezTo>
                  <a:cubicBezTo>
                    <a:pt x="15951" y="2578"/>
                    <a:pt x="16183" y="2427"/>
                    <a:pt x="16395" y="2427"/>
                  </a:cubicBezTo>
                  <a:close/>
                  <a:moveTo>
                    <a:pt x="39120" y="5892"/>
                  </a:moveTo>
                  <a:cubicBezTo>
                    <a:pt x="37093" y="9376"/>
                    <a:pt x="33446" y="11406"/>
                    <a:pt x="30332" y="13898"/>
                  </a:cubicBezTo>
                  <a:lnTo>
                    <a:pt x="30332" y="13898"/>
                  </a:lnTo>
                  <a:lnTo>
                    <a:pt x="32385" y="11844"/>
                  </a:lnTo>
                  <a:cubicBezTo>
                    <a:pt x="34438" y="9819"/>
                    <a:pt x="36491" y="7273"/>
                    <a:pt x="39120" y="5892"/>
                  </a:cubicBezTo>
                  <a:close/>
                  <a:moveTo>
                    <a:pt x="4716" y="15070"/>
                  </a:moveTo>
                  <a:cubicBezTo>
                    <a:pt x="5057" y="15101"/>
                    <a:pt x="5429" y="15132"/>
                    <a:pt x="5770" y="15163"/>
                  </a:cubicBezTo>
                  <a:cubicBezTo>
                    <a:pt x="9462" y="15598"/>
                    <a:pt x="13091" y="16621"/>
                    <a:pt x="16472" y="18172"/>
                  </a:cubicBezTo>
                  <a:cubicBezTo>
                    <a:pt x="16779" y="18308"/>
                    <a:pt x="17086" y="18444"/>
                    <a:pt x="17393" y="18578"/>
                  </a:cubicBezTo>
                  <a:lnTo>
                    <a:pt x="17393" y="18578"/>
                  </a:lnTo>
                  <a:lnTo>
                    <a:pt x="12533" y="18079"/>
                  </a:lnTo>
                  <a:lnTo>
                    <a:pt x="7166" y="17521"/>
                  </a:lnTo>
                  <a:cubicBezTo>
                    <a:pt x="6174" y="17428"/>
                    <a:pt x="4995" y="17459"/>
                    <a:pt x="4064" y="17118"/>
                  </a:cubicBezTo>
                  <a:cubicBezTo>
                    <a:pt x="2513" y="16621"/>
                    <a:pt x="2731" y="15939"/>
                    <a:pt x="4716" y="15070"/>
                  </a:cubicBezTo>
                  <a:close/>
                  <a:moveTo>
                    <a:pt x="10481" y="8217"/>
                  </a:moveTo>
                  <a:cubicBezTo>
                    <a:pt x="11336" y="8217"/>
                    <a:pt x="12414" y="9515"/>
                    <a:pt x="12750" y="9828"/>
                  </a:cubicBezTo>
                  <a:lnTo>
                    <a:pt x="16379" y="13271"/>
                  </a:lnTo>
                  <a:lnTo>
                    <a:pt x="22272" y="18860"/>
                  </a:lnTo>
                  <a:lnTo>
                    <a:pt x="22272" y="18860"/>
                  </a:lnTo>
                  <a:cubicBezTo>
                    <a:pt x="20210" y="17854"/>
                    <a:pt x="18156" y="16848"/>
                    <a:pt x="16131" y="15815"/>
                  </a:cubicBezTo>
                  <a:cubicBezTo>
                    <a:pt x="13804" y="14636"/>
                    <a:pt x="11075" y="13209"/>
                    <a:pt x="9989" y="10666"/>
                  </a:cubicBezTo>
                  <a:cubicBezTo>
                    <a:pt x="9772" y="10231"/>
                    <a:pt x="9462" y="9394"/>
                    <a:pt x="9648" y="8929"/>
                  </a:cubicBezTo>
                  <a:cubicBezTo>
                    <a:pt x="9855" y="8410"/>
                    <a:pt x="10152" y="8217"/>
                    <a:pt x="10481" y="8217"/>
                  </a:cubicBezTo>
                  <a:close/>
                  <a:moveTo>
                    <a:pt x="41865" y="12413"/>
                  </a:moveTo>
                  <a:cubicBezTo>
                    <a:pt x="40697" y="15602"/>
                    <a:pt x="37374" y="16746"/>
                    <a:pt x="34308" y="17490"/>
                  </a:cubicBezTo>
                  <a:cubicBezTo>
                    <a:pt x="32125" y="18018"/>
                    <a:pt x="29943" y="18513"/>
                    <a:pt x="27760" y="19011"/>
                  </a:cubicBezTo>
                  <a:lnTo>
                    <a:pt x="27760" y="19011"/>
                  </a:lnTo>
                  <a:cubicBezTo>
                    <a:pt x="32147" y="16209"/>
                    <a:pt x="36889" y="13990"/>
                    <a:pt x="41865" y="12413"/>
                  </a:cubicBezTo>
                  <a:close/>
                  <a:moveTo>
                    <a:pt x="24134" y="1050"/>
                  </a:moveTo>
                  <a:cubicBezTo>
                    <a:pt x="24537" y="1453"/>
                    <a:pt x="24599" y="2290"/>
                    <a:pt x="24630" y="2787"/>
                  </a:cubicBezTo>
                  <a:cubicBezTo>
                    <a:pt x="24940" y="5796"/>
                    <a:pt x="24754" y="8929"/>
                    <a:pt x="24816" y="11968"/>
                  </a:cubicBezTo>
                  <a:cubicBezTo>
                    <a:pt x="24868" y="14377"/>
                    <a:pt x="24940" y="16828"/>
                    <a:pt x="24194" y="19111"/>
                  </a:cubicBezTo>
                  <a:lnTo>
                    <a:pt x="24194" y="19111"/>
                  </a:lnTo>
                  <a:lnTo>
                    <a:pt x="23755" y="18414"/>
                  </a:lnTo>
                  <a:lnTo>
                    <a:pt x="23755" y="18414"/>
                  </a:lnTo>
                  <a:cubicBezTo>
                    <a:pt x="23858" y="18342"/>
                    <a:pt x="23927" y="18245"/>
                    <a:pt x="23917" y="18141"/>
                  </a:cubicBezTo>
                  <a:lnTo>
                    <a:pt x="22707" y="8898"/>
                  </a:lnTo>
                  <a:cubicBezTo>
                    <a:pt x="22521" y="7285"/>
                    <a:pt x="22242" y="5672"/>
                    <a:pt x="22087" y="4090"/>
                  </a:cubicBezTo>
                  <a:cubicBezTo>
                    <a:pt x="22056" y="3872"/>
                    <a:pt x="22056" y="3655"/>
                    <a:pt x="22025" y="3407"/>
                  </a:cubicBezTo>
                  <a:cubicBezTo>
                    <a:pt x="21652" y="1980"/>
                    <a:pt x="22366" y="1205"/>
                    <a:pt x="24134" y="1050"/>
                  </a:cubicBezTo>
                  <a:close/>
                  <a:moveTo>
                    <a:pt x="27213" y="16935"/>
                  </a:moveTo>
                  <a:lnTo>
                    <a:pt x="27213" y="16935"/>
                  </a:lnTo>
                  <a:cubicBezTo>
                    <a:pt x="26611" y="17701"/>
                    <a:pt x="26089" y="18539"/>
                    <a:pt x="25682" y="19478"/>
                  </a:cubicBezTo>
                  <a:lnTo>
                    <a:pt x="25682" y="19478"/>
                  </a:lnTo>
                  <a:cubicBezTo>
                    <a:pt x="25672" y="19477"/>
                    <a:pt x="25663" y="19476"/>
                    <a:pt x="25654" y="19475"/>
                  </a:cubicBezTo>
                  <a:lnTo>
                    <a:pt x="25652" y="19495"/>
                  </a:lnTo>
                  <a:lnTo>
                    <a:pt x="25652" y="19495"/>
                  </a:lnTo>
                  <a:cubicBezTo>
                    <a:pt x="25647" y="19496"/>
                    <a:pt x="25642" y="19497"/>
                    <a:pt x="25637" y="19498"/>
                  </a:cubicBezTo>
                  <a:lnTo>
                    <a:pt x="25637" y="19498"/>
                  </a:lnTo>
                  <a:cubicBezTo>
                    <a:pt x="25645" y="19481"/>
                    <a:pt x="25650" y="19463"/>
                    <a:pt x="25654" y="19444"/>
                  </a:cubicBezTo>
                  <a:cubicBezTo>
                    <a:pt x="25866" y="18487"/>
                    <a:pt x="26494" y="17672"/>
                    <a:pt x="27213" y="16935"/>
                  </a:cubicBezTo>
                  <a:close/>
                  <a:moveTo>
                    <a:pt x="21918" y="19631"/>
                  </a:moveTo>
                  <a:lnTo>
                    <a:pt x="21981" y="19637"/>
                  </a:lnTo>
                  <a:lnTo>
                    <a:pt x="21981" y="19637"/>
                  </a:lnTo>
                  <a:lnTo>
                    <a:pt x="21956" y="19642"/>
                  </a:lnTo>
                  <a:lnTo>
                    <a:pt x="21956" y="19642"/>
                  </a:lnTo>
                  <a:cubicBezTo>
                    <a:pt x="21943" y="19638"/>
                    <a:pt x="21931" y="19634"/>
                    <a:pt x="21918" y="19631"/>
                  </a:cubicBezTo>
                  <a:close/>
                  <a:moveTo>
                    <a:pt x="26285" y="20134"/>
                  </a:moveTo>
                  <a:cubicBezTo>
                    <a:pt x="26537" y="20161"/>
                    <a:pt x="26790" y="20187"/>
                    <a:pt x="27042" y="20211"/>
                  </a:cubicBezTo>
                  <a:lnTo>
                    <a:pt x="27042" y="20211"/>
                  </a:lnTo>
                  <a:cubicBezTo>
                    <a:pt x="26853" y="20217"/>
                    <a:pt x="26662" y="20227"/>
                    <a:pt x="26471" y="20240"/>
                  </a:cubicBezTo>
                  <a:lnTo>
                    <a:pt x="26471" y="20240"/>
                  </a:lnTo>
                  <a:cubicBezTo>
                    <a:pt x="26409" y="20205"/>
                    <a:pt x="26347" y="20170"/>
                    <a:pt x="26285" y="20134"/>
                  </a:cubicBezTo>
                  <a:close/>
                  <a:moveTo>
                    <a:pt x="23331" y="20628"/>
                  </a:moveTo>
                  <a:cubicBezTo>
                    <a:pt x="23412" y="20644"/>
                    <a:pt x="23493" y="20660"/>
                    <a:pt x="23575" y="20675"/>
                  </a:cubicBezTo>
                  <a:lnTo>
                    <a:pt x="23575" y="20675"/>
                  </a:lnTo>
                  <a:cubicBezTo>
                    <a:pt x="23595" y="20773"/>
                    <a:pt x="23721" y="20817"/>
                    <a:pt x="23870" y="20817"/>
                  </a:cubicBezTo>
                  <a:cubicBezTo>
                    <a:pt x="23877" y="20817"/>
                    <a:pt x="23884" y="20817"/>
                    <a:pt x="23892" y="20816"/>
                  </a:cubicBezTo>
                  <a:lnTo>
                    <a:pt x="23892" y="20816"/>
                  </a:lnTo>
                  <a:lnTo>
                    <a:pt x="22680" y="21168"/>
                  </a:lnTo>
                  <a:lnTo>
                    <a:pt x="22680" y="21168"/>
                  </a:lnTo>
                  <a:cubicBezTo>
                    <a:pt x="22898" y="20989"/>
                    <a:pt x="23115" y="20809"/>
                    <a:pt x="23331" y="20628"/>
                  </a:cubicBezTo>
                  <a:close/>
                  <a:moveTo>
                    <a:pt x="42621" y="20344"/>
                  </a:moveTo>
                  <a:lnTo>
                    <a:pt x="42621" y="20344"/>
                  </a:lnTo>
                  <a:cubicBezTo>
                    <a:pt x="42901" y="21367"/>
                    <a:pt x="42652" y="21895"/>
                    <a:pt x="41815" y="21926"/>
                  </a:cubicBezTo>
                  <a:cubicBezTo>
                    <a:pt x="41185" y="22177"/>
                    <a:pt x="40480" y="22278"/>
                    <a:pt x="39737" y="22278"/>
                  </a:cubicBezTo>
                  <a:cubicBezTo>
                    <a:pt x="37554" y="22278"/>
                    <a:pt x="35051" y="21412"/>
                    <a:pt x="33223" y="20995"/>
                  </a:cubicBezTo>
                  <a:cubicBezTo>
                    <a:pt x="32407" y="20797"/>
                    <a:pt x="31599" y="20622"/>
                    <a:pt x="30791" y="20487"/>
                  </a:cubicBezTo>
                  <a:lnTo>
                    <a:pt x="30791" y="20487"/>
                  </a:lnTo>
                  <a:cubicBezTo>
                    <a:pt x="32168" y="20557"/>
                    <a:pt x="33545" y="20592"/>
                    <a:pt x="34929" y="20592"/>
                  </a:cubicBezTo>
                  <a:cubicBezTo>
                    <a:pt x="36386" y="20592"/>
                    <a:pt x="37813" y="20561"/>
                    <a:pt x="39240" y="20530"/>
                  </a:cubicBezTo>
                  <a:cubicBezTo>
                    <a:pt x="40016" y="20499"/>
                    <a:pt x="40791" y="20437"/>
                    <a:pt x="41536" y="20375"/>
                  </a:cubicBezTo>
                  <a:lnTo>
                    <a:pt x="42621" y="20344"/>
                  </a:lnTo>
                  <a:close/>
                  <a:moveTo>
                    <a:pt x="21685" y="20214"/>
                  </a:moveTo>
                  <a:lnTo>
                    <a:pt x="21685" y="20214"/>
                  </a:lnTo>
                  <a:cubicBezTo>
                    <a:pt x="21982" y="20302"/>
                    <a:pt x="22281" y="20384"/>
                    <a:pt x="22583" y="20459"/>
                  </a:cubicBezTo>
                  <a:lnTo>
                    <a:pt x="22583" y="20459"/>
                  </a:lnTo>
                  <a:cubicBezTo>
                    <a:pt x="22119" y="20844"/>
                    <a:pt x="21652" y="21226"/>
                    <a:pt x="21182" y="21604"/>
                  </a:cubicBezTo>
                  <a:lnTo>
                    <a:pt x="21182" y="21604"/>
                  </a:lnTo>
                  <a:lnTo>
                    <a:pt x="14735" y="23477"/>
                  </a:lnTo>
                  <a:lnTo>
                    <a:pt x="9679" y="24903"/>
                  </a:lnTo>
                  <a:cubicBezTo>
                    <a:pt x="8694" y="25188"/>
                    <a:pt x="6211" y="26229"/>
                    <a:pt x="4529" y="26229"/>
                  </a:cubicBezTo>
                  <a:cubicBezTo>
                    <a:pt x="3828" y="26229"/>
                    <a:pt x="3265" y="26048"/>
                    <a:pt x="3010" y="25555"/>
                  </a:cubicBezTo>
                  <a:cubicBezTo>
                    <a:pt x="2234" y="24934"/>
                    <a:pt x="2482" y="24283"/>
                    <a:pt x="3785" y="23663"/>
                  </a:cubicBezTo>
                  <a:cubicBezTo>
                    <a:pt x="4157" y="23570"/>
                    <a:pt x="4561" y="23477"/>
                    <a:pt x="4995" y="23414"/>
                  </a:cubicBezTo>
                  <a:cubicBezTo>
                    <a:pt x="5863" y="23228"/>
                    <a:pt x="6763" y="23073"/>
                    <a:pt x="7632" y="22887"/>
                  </a:cubicBezTo>
                  <a:lnTo>
                    <a:pt x="12936" y="21895"/>
                  </a:lnTo>
                  <a:lnTo>
                    <a:pt x="21685" y="20214"/>
                  </a:lnTo>
                  <a:close/>
                  <a:moveTo>
                    <a:pt x="30354" y="22446"/>
                  </a:moveTo>
                  <a:cubicBezTo>
                    <a:pt x="33771" y="23603"/>
                    <a:pt x="37264" y="24920"/>
                    <a:pt x="37932" y="28598"/>
                  </a:cubicBezTo>
                  <a:lnTo>
                    <a:pt x="37932" y="28598"/>
                  </a:lnTo>
                  <a:cubicBezTo>
                    <a:pt x="36820" y="28296"/>
                    <a:pt x="36193" y="26923"/>
                    <a:pt x="35518" y="26113"/>
                  </a:cubicBezTo>
                  <a:cubicBezTo>
                    <a:pt x="34711" y="25214"/>
                    <a:pt x="33781" y="24438"/>
                    <a:pt x="32726" y="23849"/>
                  </a:cubicBezTo>
                  <a:cubicBezTo>
                    <a:pt x="31943" y="23371"/>
                    <a:pt x="31151" y="22905"/>
                    <a:pt x="30354" y="22446"/>
                  </a:cubicBezTo>
                  <a:close/>
                  <a:moveTo>
                    <a:pt x="18611" y="23604"/>
                  </a:moveTo>
                  <a:cubicBezTo>
                    <a:pt x="17682" y="24304"/>
                    <a:pt x="16741" y="24986"/>
                    <a:pt x="15790" y="25648"/>
                  </a:cubicBezTo>
                  <a:cubicBezTo>
                    <a:pt x="14456" y="26578"/>
                    <a:pt x="13091" y="27478"/>
                    <a:pt x="11664" y="28378"/>
                  </a:cubicBezTo>
                  <a:cubicBezTo>
                    <a:pt x="10889" y="28874"/>
                    <a:pt x="10082" y="29339"/>
                    <a:pt x="9276" y="29804"/>
                  </a:cubicBezTo>
                  <a:cubicBezTo>
                    <a:pt x="8530" y="30252"/>
                    <a:pt x="7745" y="30978"/>
                    <a:pt x="6952" y="30978"/>
                  </a:cubicBezTo>
                  <a:cubicBezTo>
                    <a:pt x="6755" y="30978"/>
                    <a:pt x="6557" y="30933"/>
                    <a:pt x="6360" y="30828"/>
                  </a:cubicBezTo>
                  <a:cubicBezTo>
                    <a:pt x="4219" y="29618"/>
                    <a:pt x="9679" y="27478"/>
                    <a:pt x="10609" y="27075"/>
                  </a:cubicBezTo>
                  <a:cubicBezTo>
                    <a:pt x="12160" y="26361"/>
                    <a:pt x="13711" y="25679"/>
                    <a:pt x="15293" y="24996"/>
                  </a:cubicBezTo>
                  <a:cubicBezTo>
                    <a:pt x="16399" y="24523"/>
                    <a:pt x="17504" y="24060"/>
                    <a:pt x="18611" y="23604"/>
                  </a:cubicBezTo>
                  <a:close/>
                  <a:moveTo>
                    <a:pt x="25360" y="20710"/>
                  </a:moveTo>
                  <a:lnTo>
                    <a:pt x="25360" y="20710"/>
                  </a:lnTo>
                  <a:cubicBezTo>
                    <a:pt x="27919" y="22810"/>
                    <a:pt x="30838" y="24493"/>
                    <a:pt x="33192" y="26765"/>
                  </a:cubicBezTo>
                  <a:cubicBezTo>
                    <a:pt x="35570" y="29143"/>
                    <a:pt x="36888" y="32354"/>
                    <a:pt x="36873" y="35692"/>
                  </a:cubicBezTo>
                  <a:lnTo>
                    <a:pt x="36873" y="35692"/>
                  </a:lnTo>
                  <a:cubicBezTo>
                    <a:pt x="36096" y="34546"/>
                    <a:pt x="35814" y="33170"/>
                    <a:pt x="35301" y="31852"/>
                  </a:cubicBezTo>
                  <a:cubicBezTo>
                    <a:pt x="34680" y="30270"/>
                    <a:pt x="33843" y="28781"/>
                    <a:pt x="32757" y="27478"/>
                  </a:cubicBezTo>
                  <a:cubicBezTo>
                    <a:pt x="30611" y="24817"/>
                    <a:pt x="27462" y="23396"/>
                    <a:pt x="25209" y="20952"/>
                  </a:cubicBezTo>
                  <a:lnTo>
                    <a:pt x="25209" y="20952"/>
                  </a:lnTo>
                  <a:cubicBezTo>
                    <a:pt x="25320" y="20883"/>
                    <a:pt x="25357" y="20798"/>
                    <a:pt x="25342" y="20722"/>
                  </a:cubicBezTo>
                  <a:lnTo>
                    <a:pt x="25342" y="20722"/>
                  </a:lnTo>
                  <a:cubicBezTo>
                    <a:pt x="25348" y="20718"/>
                    <a:pt x="25354" y="20714"/>
                    <a:pt x="25360" y="20710"/>
                  </a:cubicBezTo>
                  <a:close/>
                  <a:moveTo>
                    <a:pt x="23300" y="24550"/>
                  </a:moveTo>
                  <a:cubicBezTo>
                    <a:pt x="23185" y="26702"/>
                    <a:pt x="22711" y="28832"/>
                    <a:pt x="21900" y="30859"/>
                  </a:cubicBezTo>
                  <a:cubicBezTo>
                    <a:pt x="21404" y="32038"/>
                    <a:pt x="20784" y="33186"/>
                    <a:pt x="20008" y="34209"/>
                  </a:cubicBezTo>
                  <a:cubicBezTo>
                    <a:pt x="19481" y="34923"/>
                    <a:pt x="18892" y="35605"/>
                    <a:pt x="18240" y="36194"/>
                  </a:cubicBezTo>
                  <a:cubicBezTo>
                    <a:pt x="17868" y="36567"/>
                    <a:pt x="17465" y="36877"/>
                    <a:pt x="17030" y="37187"/>
                  </a:cubicBezTo>
                  <a:cubicBezTo>
                    <a:pt x="16759" y="37275"/>
                    <a:pt x="16535" y="37318"/>
                    <a:pt x="16357" y="37318"/>
                  </a:cubicBezTo>
                  <a:cubicBezTo>
                    <a:pt x="15906" y="37318"/>
                    <a:pt x="15758" y="37039"/>
                    <a:pt x="15914" y="36505"/>
                  </a:cubicBezTo>
                  <a:cubicBezTo>
                    <a:pt x="15542" y="34768"/>
                    <a:pt x="17496" y="32596"/>
                    <a:pt x="18426" y="31324"/>
                  </a:cubicBezTo>
                  <a:cubicBezTo>
                    <a:pt x="19481" y="29866"/>
                    <a:pt x="20567" y="28440"/>
                    <a:pt x="21590" y="26982"/>
                  </a:cubicBezTo>
                  <a:cubicBezTo>
                    <a:pt x="22184" y="26186"/>
                    <a:pt x="22782" y="25383"/>
                    <a:pt x="23300" y="24550"/>
                  </a:cubicBezTo>
                  <a:close/>
                  <a:moveTo>
                    <a:pt x="24429" y="22256"/>
                  </a:moveTo>
                  <a:lnTo>
                    <a:pt x="24429" y="22256"/>
                  </a:lnTo>
                  <a:cubicBezTo>
                    <a:pt x="25313" y="24834"/>
                    <a:pt x="26176" y="27412"/>
                    <a:pt x="27019" y="29991"/>
                  </a:cubicBezTo>
                  <a:cubicBezTo>
                    <a:pt x="27546" y="31573"/>
                    <a:pt x="28042" y="33155"/>
                    <a:pt x="28539" y="34736"/>
                  </a:cubicBezTo>
                  <a:cubicBezTo>
                    <a:pt x="28787" y="35512"/>
                    <a:pt x="29097" y="36318"/>
                    <a:pt x="29283" y="37125"/>
                  </a:cubicBezTo>
                  <a:cubicBezTo>
                    <a:pt x="29391" y="37693"/>
                    <a:pt x="29759" y="40150"/>
                    <a:pt x="28513" y="40150"/>
                  </a:cubicBezTo>
                  <a:cubicBezTo>
                    <a:pt x="28330" y="40150"/>
                    <a:pt x="28113" y="40097"/>
                    <a:pt x="27856" y="39979"/>
                  </a:cubicBezTo>
                  <a:cubicBezTo>
                    <a:pt x="26739" y="39451"/>
                    <a:pt x="26522" y="37249"/>
                    <a:pt x="26305" y="36225"/>
                  </a:cubicBezTo>
                  <a:cubicBezTo>
                    <a:pt x="25933" y="34519"/>
                    <a:pt x="25592" y="32813"/>
                    <a:pt x="25313" y="31076"/>
                  </a:cubicBezTo>
                  <a:cubicBezTo>
                    <a:pt x="24838" y="28335"/>
                    <a:pt x="24476" y="25594"/>
                    <a:pt x="24206" y="22834"/>
                  </a:cubicBezTo>
                  <a:lnTo>
                    <a:pt x="24206" y="22834"/>
                  </a:lnTo>
                  <a:cubicBezTo>
                    <a:pt x="24287" y="22643"/>
                    <a:pt x="24361" y="22451"/>
                    <a:pt x="24429" y="22256"/>
                  </a:cubicBezTo>
                  <a:close/>
                  <a:moveTo>
                    <a:pt x="23323" y="0"/>
                  </a:moveTo>
                  <a:cubicBezTo>
                    <a:pt x="21430" y="0"/>
                    <a:pt x="21084" y="2823"/>
                    <a:pt x="21249" y="4307"/>
                  </a:cubicBezTo>
                  <a:cubicBezTo>
                    <a:pt x="21681" y="8147"/>
                    <a:pt x="22218" y="11987"/>
                    <a:pt x="22739" y="15827"/>
                  </a:cubicBezTo>
                  <a:lnTo>
                    <a:pt x="22739" y="15827"/>
                  </a:lnTo>
                  <a:cubicBezTo>
                    <a:pt x="21137" y="12557"/>
                    <a:pt x="19839" y="9150"/>
                    <a:pt x="18830" y="5640"/>
                  </a:cubicBezTo>
                  <a:cubicBezTo>
                    <a:pt x="18566" y="4640"/>
                    <a:pt x="18012" y="1427"/>
                    <a:pt x="16485" y="1427"/>
                  </a:cubicBezTo>
                  <a:cubicBezTo>
                    <a:pt x="16213" y="1427"/>
                    <a:pt x="15910" y="1529"/>
                    <a:pt x="15573" y="1763"/>
                  </a:cubicBezTo>
                  <a:cubicBezTo>
                    <a:pt x="13339" y="3314"/>
                    <a:pt x="15821" y="7316"/>
                    <a:pt x="16782" y="8898"/>
                  </a:cubicBezTo>
                  <a:cubicBezTo>
                    <a:pt x="18644" y="11929"/>
                    <a:pt x="20561" y="14942"/>
                    <a:pt x="22463" y="17965"/>
                  </a:cubicBezTo>
                  <a:lnTo>
                    <a:pt x="22463" y="17965"/>
                  </a:lnTo>
                  <a:lnTo>
                    <a:pt x="14332" y="10262"/>
                  </a:lnTo>
                  <a:cubicBezTo>
                    <a:pt x="13530" y="9506"/>
                    <a:pt x="11764" y="7329"/>
                    <a:pt x="10333" y="7329"/>
                  </a:cubicBezTo>
                  <a:cubicBezTo>
                    <a:pt x="9826" y="7329"/>
                    <a:pt x="9361" y="7602"/>
                    <a:pt x="8996" y="8308"/>
                  </a:cubicBezTo>
                  <a:cubicBezTo>
                    <a:pt x="7725" y="10790"/>
                    <a:pt x="10982" y="13581"/>
                    <a:pt x="12750" y="14729"/>
                  </a:cubicBezTo>
                  <a:cubicBezTo>
                    <a:pt x="15222" y="16350"/>
                    <a:pt x="17973" y="17650"/>
                    <a:pt x="20712" y="18919"/>
                  </a:cubicBezTo>
                  <a:lnTo>
                    <a:pt x="20712" y="18919"/>
                  </a:lnTo>
                  <a:lnTo>
                    <a:pt x="19579" y="18803"/>
                  </a:lnTo>
                  <a:lnTo>
                    <a:pt x="19579" y="18803"/>
                  </a:lnTo>
                  <a:cubicBezTo>
                    <a:pt x="16932" y="17754"/>
                    <a:pt x="14359" y="16433"/>
                    <a:pt x="11633" y="15660"/>
                  </a:cubicBezTo>
                  <a:cubicBezTo>
                    <a:pt x="9586" y="15070"/>
                    <a:pt x="7508" y="14698"/>
                    <a:pt x="5398" y="14543"/>
                  </a:cubicBezTo>
                  <a:cubicBezTo>
                    <a:pt x="5186" y="14529"/>
                    <a:pt x="4957" y="14518"/>
                    <a:pt x="4720" y="14518"/>
                  </a:cubicBezTo>
                  <a:cubicBezTo>
                    <a:pt x="3917" y="14518"/>
                    <a:pt x="3033" y="14643"/>
                    <a:pt x="2482" y="15194"/>
                  </a:cubicBezTo>
                  <a:cubicBezTo>
                    <a:pt x="1" y="17707"/>
                    <a:pt x="6856" y="18048"/>
                    <a:pt x="7632" y="18141"/>
                  </a:cubicBezTo>
                  <a:lnTo>
                    <a:pt x="19228" y="19350"/>
                  </a:lnTo>
                  <a:lnTo>
                    <a:pt x="19228" y="19350"/>
                  </a:lnTo>
                  <a:cubicBezTo>
                    <a:pt x="19706" y="19541"/>
                    <a:pt x="20187" y="19722"/>
                    <a:pt x="20672" y="19889"/>
                  </a:cubicBezTo>
                  <a:lnTo>
                    <a:pt x="20672" y="19889"/>
                  </a:lnTo>
                  <a:lnTo>
                    <a:pt x="8624" y="22205"/>
                  </a:lnTo>
                  <a:cubicBezTo>
                    <a:pt x="7290" y="22453"/>
                    <a:pt x="714" y="22639"/>
                    <a:pt x="1862" y="25524"/>
                  </a:cubicBezTo>
                  <a:cubicBezTo>
                    <a:pt x="2273" y="26525"/>
                    <a:pt x="3192" y="26871"/>
                    <a:pt x="4299" y="26871"/>
                  </a:cubicBezTo>
                  <a:cubicBezTo>
                    <a:pt x="6452" y="26871"/>
                    <a:pt x="9318" y="25562"/>
                    <a:pt x="10547" y="25214"/>
                  </a:cubicBezTo>
                  <a:lnTo>
                    <a:pt x="20077" y="22479"/>
                  </a:lnTo>
                  <a:lnTo>
                    <a:pt x="20077" y="22479"/>
                  </a:lnTo>
                  <a:cubicBezTo>
                    <a:pt x="20076" y="22480"/>
                    <a:pt x="20075" y="22481"/>
                    <a:pt x="20075" y="22481"/>
                  </a:cubicBezTo>
                  <a:lnTo>
                    <a:pt x="20075" y="22481"/>
                  </a:lnTo>
                  <a:cubicBezTo>
                    <a:pt x="17012" y="23734"/>
                    <a:pt x="13968" y="25027"/>
                    <a:pt x="10951" y="26361"/>
                  </a:cubicBezTo>
                  <a:cubicBezTo>
                    <a:pt x="9927" y="26827"/>
                    <a:pt x="2793" y="29153"/>
                    <a:pt x="5429" y="31542"/>
                  </a:cubicBezTo>
                  <a:cubicBezTo>
                    <a:pt x="5691" y="31782"/>
                    <a:pt x="5970" y="31875"/>
                    <a:pt x="6256" y="31875"/>
                  </a:cubicBezTo>
                  <a:cubicBezTo>
                    <a:pt x="6815" y="31875"/>
                    <a:pt x="7397" y="31519"/>
                    <a:pt x="7911" y="31231"/>
                  </a:cubicBezTo>
                  <a:cubicBezTo>
                    <a:pt x="9803" y="30239"/>
                    <a:pt x="11633" y="29122"/>
                    <a:pt x="13432" y="27943"/>
                  </a:cubicBezTo>
                  <a:cubicBezTo>
                    <a:pt x="15936" y="26320"/>
                    <a:pt x="18365" y="24586"/>
                    <a:pt x="20713" y="22748"/>
                  </a:cubicBezTo>
                  <a:lnTo>
                    <a:pt x="20713" y="22748"/>
                  </a:lnTo>
                  <a:cubicBezTo>
                    <a:pt x="21544" y="22413"/>
                    <a:pt x="22378" y="22080"/>
                    <a:pt x="23215" y="21748"/>
                  </a:cubicBezTo>
                  <a:lnTo>
                    <a:pt x="23215" y="21748"/>
                  </a:lnTo>
                  <a:cubicBezTo>
                    <a:pt x="23247" y="22096"/>
                    <a:pt x="23280" y="22443"/>
                    <a:pt x="23314" y="22791"/>
                  </a:cubicBezTo>
                  <a:lnTo>
                    <a:pt x="23314" y="22791"/>
                  </a:lnTo>
                  <a:cubicBezTo>
                    <a:pt x="23316" y="22847"/>
                    <a:pt x="23318" y="22902"/>
                    <a:pt x="23320" y="22958"/>
                  </a:cubicBezTo>
                  <a:lnTo>
                    <a:pt x="23320" y="22958"/>
                  </a:lnTo>
                  <a:cubicBezTo>
                    <a:pt x="22790" y="24132"/>
                    <a:pt x="22020" y="25224"/>
                    <a:pt x="21249" y="26299"/>
                  </a:cubicBezTo>
                  <a:cubicBezTo>
                    <a:pt x="19760" y="28347"/>
                    <a:pt x="18240" y="30332"/>
                    <a:pt x="16782" y="32379"/>
                  </a:cubicBezTo>
                  <a:cubicBezTo>
                    <a:pt x="16224" y="33201"/>
                    <a:pt x="13581" y="38166"/>
                    <a:pt x="15960" y="38166"/>
                  </a:cubicBezTo>
                  <a:cubicBezTo>
                    <a:pt x="16094" y="38166"/>
                    <a:pt x="16243" y="38151"/>
                    <a:pt x="16410" y="38118"/>
                  </a:cubicBezTo>
                  <a:cubicBezTo>
                    <a:pt x="17589" y="37900"/>
                    <a:pt x="18923" y="36443"/>
                    <a:pt x="19698" y="35605"/>
                  </a:cubicBezTo>
                  <a:cubicBezTo>
                    <a:pt x="20846" y="34364"/>
                    <a:pt x="21776" y="32937"/>
                    <a:pt x="22490" y="31417"/>
                  </a:cubicBezTo>
                  <a:cubicBezTo>
                    <a:pt x="23093" y="30020"/>
                    <a:pt x="23538" y="28568"/>
                    <a:pt x="23818" y="27085"/>
                  </a:cubicBezTo>
                  <a:lnTo>
                    <a:pt x="23818" y="27085"/>
                  </a:lnTo>
                  <a:cubicBezTo>
                    <a:pt x="24177" y="29736"/>
                    <a:pt x="24624" y="32371"/>
                    <a:pt x="25158" y="34985"/>
                  </a:cubicBezTo>
                  <a:cubicBezTo>
                    <a:pt x="25476" y="36578"/>
                    <a:pt x="25822" y="40662"/>
                    <a:pt x="28117" y="40662"/>
                  </a:cubicBezTo>
                  <a:cubicBezTo>
                    <a:pt x="28278" y="40662"/>
                    <a:pt x="28450" y="40642"/>
                    <a:pt x="28632" y="40599"/>
                  </a:cubicBezTo>
                  <a:cubicBezTo>
                    <a:pt x="31703" y="39855"/>
                    <a:pt x="29717" y="35543"/>
                    <a:pt x="29159" y="33775"/>
                  </a:cubicBezTo>
                  <a:cubicBezTo>
                    <a:pt x="27954" y="29891"/>
                    <a:pt x="26679" y="26029"/>
                    <a:pt x="25334" y="22191"/>
                  </a:cubicBezTo>
                  <a:lnTo>
                    <a:pt x="25334" y="22191"/>
                  </a:lnTo>
                  <a:cubicBezTo>
                    <a:pt x="27488" y="24147"/>
                    <a:pt x="30163" y="25520"/>
                    <a:pt x="32013" y="27819"/>
                  </a:cubicBezTo>
                  <a:cubicBezTo>
                    <a:pt x="33223" y="29339"/>
                    <a:pt x="34153" y="31076"/>
                    <a:pt x="34773" y="32906"/>
                  </a:cubicBezTo>
                  <a:cubicBezTo>
                    <a:pt x="35270" y="34395"/>
                    <a:pt x="35673" y="35822"/>
                    <a:pt x="36852" y="36908"/>
                  </a:cubicBezTo>
                  <a:cubicBezTo>
                    <a:pt x="36917" y="36962"/>
                    <a:pt x="37030" y="36990"/>
                    <a:pt x="37153" y="36990"/>
                  </a:cubicBezTo>
                  <a:cubicBezTo>
                    <a:pt x="37381" y="36990"/>
                    <a:pt x="37638" y="36893"/>
                    <a:pt x="37658" y="36691"/>
                  </a:cubicBezTo>
                  <a:cubicBezTo>
                    <a:pt x="38000" y="33279"/>
                    <a:pt x="36945" y="29897"/>
                    <a:pt x="34773" y="27292"/>
                  </a:cubicBezTo>
                  <a:cubicBezTo>
                    <a:pt x="33688" y="25989"/>
                    <a:pt x="32292" y="25027"/>
                    <a:pt x="30896" y="24066"/>
                  </a:cubicBezTo>
                  <a:cubicBezTo>
                    <a:pt x="29756" y="23272"/>
                    <a:pt x="28636" y="22439"/>
                    <a:pt x="27545" y="21567"/>
                  </a:cubicBezTo>
                  <a:lnTo>
                    <a:pt x="27545" y="21567"/>
                  </a:lnTo>
                  <a:cubicBezTo>
                    <a:pt x="29588" y="22664"/>
                    <a:pt x="31636" y="23792"/>
                    <a:pt x="33409" y="25183"/>
                  </a:cubicBezTo>
                  <a:cubicBezTo>
                    <a:pt x="35026" y="26434"/>
                    <a:pt x="35923" y="29186"/>
                    <a:pt x="38226" y="29186"/>
                  </a:cubicBezTo>
                  <a:cubicBezTo>
                    <a:pt x="38264" y="29186"/>
                    <a:pt x="38302" y="29186"/>
                    <a:pt x="38341" y="29184"/>
                  </a:cubicBezTo>
                  <a:cubicBezTo>
                    <a:pt x="38558" y="29184"/>
                    <a:pt x="38837" y="29029"/>
                    <a:pt x="38806" y="28812"/>
                  </a:cubicBezTo>
                  <a:cubicBezTo>
                    <a:pt x="38229" y="23274"/>
                    <a:pt x="31725" y="22564"/>
                    <a:pt x="27499" y="20696"/>
                  </a:cubicBezTo>
                  <a:lnTo>
                    <a:pt x="27499" y="20696"/>
                  </a:lnTo>
                  <a:cubicBezTo>
                    <a:pt x="30731" y="20733"/>
                    <a:pt x="33805" y="21903"/>
                    <a:pt x="36976" y="22422"/>
                  </a:cubicBezTo>
                  <a:cubicBezTo>
                    <a:pt x="37673" y="22527"/>
                    <a:pt x="38882" y="22682"/>
                    <a:pt x="40127" y="22682"/>
                  </a:cubicBezTo>
                  <a:cubicBezTo>
                    <a:pt x="41820" y="22682"/>
                    <a:pt x="43578" y="22395"/>
                    <a:pt x="44203" y="21305"/>
                  </a:cubicBezTo>
                  <a:cubicBezTo>
                    <a:pt x="44905" y="20042"/>
                    <a:pt x="43543" y="19761"/>
                    <a:pt x="42126" y="19761"/>
                  </a:cubicBezTo>
                  <a:cubicBezTo>
                    <a:pt x="41038" y="19761"/>
                    <a:pt x="39917" y="19927"/>
                    <a:pt x="39675" y="19940"/>
                  </a:cubicBezTo>
                  <a:cubicBezTo>
                    <a:pt x="38308" y="20004"/>
                    <a:pt x="36942" y="20035"/>
                    <a:pt x="35577" y="20035"/>
                  </a:cubicBezTo>
                  <a:cubicBezTo>
                    <a:pt x="32819" y="20035"/>
                    <a:pt x="30064" y="19906"/>
                    <a:pt x="27319" y="19648"/>
                  </a:cubicBezTo>
                  <a:lnTo>
                    <a:pt x="27319" y="19648"/>
                  </a:lnTo>
                  <a:cubicBezTo>
                    <a:pt x="30638" y="18934"/>
                    <a:pt x="34055" y="18315"/>
                    <a:pt x="37224" y="17180"/>
                  </a:cubicBezTo>
                  <a:cubicBezTo>
                    <a:pt x="39799" y="16280"/>
                    <a:pt x="42032" y="14636"/>
                    <a:pt x="42839" y="11937"/>
                  </a:cubicBezTo>
                  <a:cubicBezTo>
                    <a:pt x="42884" y="11754"/>
                    <a:pt x="42642" y="11706"/>
                    <a:pt x="42475" y="11706"/>
                  </a:cubicBezTo>
                  <a:cubicBezTo>
                    <a:pt x="42416" y="11706"/>
                    <a:pt x="42367" y="11712"/>
                    <a:pt x="42342" y="11720"/>
                  </a:cubicBezTo>
                  <a:cubicBezTo>
                    <a:pt x="36818" y="13427"/>
                    <a:pt x="31537" y="15861"/>
                    <a:pt x="26700" y="19023"/>
                  </a:cubicBezTo>
                  <a:lnTo>
                    <a:pt x="26700" y="19023"/>
                  </a:lnTo>
                  <a:cubicBezTo>
                    <a:pt x="29659" y="13104"/>
                    <a:pt x="37305" y="11275"/>
                    <a:pt x="40264" y="5268"/>
                  </a:cubicBezTo>
                  <a:cubicBezTo>
                    <a:pt x="40386" y="5045"/>
                    <a:pt x="40188" y="4981"/>
                    <a:pt x="39985" y="4981"/>
                  </a:cubicBezTo>
                  <a:cubicBezTo>
                    <a:pt x="39878" y="4981"/>
                    <a:pt x="39770" y="4999"/>
                    <a:pt x="39706" y="5020"/>
                  </a:cubicBezTo>
                  <a:cubicBezTo>
                    <a:pt x="36449" y="6292"/>
                    <a:pt x="34091" y="9270"/>
                    <a:pt x="31672" y="11658"/>
                  </a:cubicBezTo>
                  <a:lnTo>
                    <a:pt x="27081" y="16249"/>
                  </a:lnTo>
                  <a:cubicBezTo>
                    <a:pt x="26355" y="16975"/>
                    <a:pt x="25646" y="17651"/>
                    <a:pt x="25196" y="18507"/>
                  </a:cubicBezTo>
                  <a:lnTo>
                    <a:pt x="25196" y="18507"/>
                  </a:lnTo>
                  <a:cubicBezTo>
                    <a:pt x="25984" y="15558"/>
                    <a:pt x="25673" y="12349"/>
                    <a:pt x="25623" y="9301"/>
                  </a:cubicBezTo>
                  <a:cubicBezTo>
                    <a:pt x="25592" y="7222"/>
                    <a:pt x="25623" y="5113"/>
                    <a:pt x="25499" y="3035"/>
                  </a:cubicBezTo>
                  <a:cubicBezTo>
                    <a:pt x="25468" y="1980"/>
                    <a:pt x="25313" y="553"/>
                    <a:pt x="24134" y="150"/>
                  </a:cubicBezTo>
                  <a:cubicBezTo>
                    <a:pt x="23836" y="47"/>
                    <a:pt x="23567" y="0"/>
                    <a:pt x="233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070;p60"/>
            <p:cNvSpPr/>
            <p:nvPr/>
          </p:nvSpPr>
          <p:spPr>
            <a:xfrm>
              <a:off x="3729100" y="527400"/>
              <a:ext cx="187150" cy="468825"/>
            </a:xfrm>
            <a:custGeom>
              <a:avLst/>
              <a:gdLst/>
              <a:ahLst/>
              <a:cxnLst/>
              <a:rect l="l" t="t" r="r" b="b"/>
              <a:pathLst>
                <a:path w="7486" h="18753" extrusionOk="0">
                  <a:moveTo>
                    <a:pt x="6591" y="0"/>
                  </a:moveTo>
                  <a:cubicBezTo>
                    <a:pt x="6365" y="0"/>
                    <a:pt x="5974" y="153"/>
                    <a:pt x="5904" y="271"/>
                  </a:cubicBezTo>
                  <a:cubicBezTo>
                    <a:pt x="4322" y="2907"/>
                    <a:pt x="2802" y="5544"/>
                    <a:pt x="2398" y="8646"/>
                  </a:cubicBezTo>
                  <a:cubicBezTo>
                    <a:pt x="1933" y="12058"/>
                    <a:pt x="1127" y="15439"/>
                    <a:pt x="10" y="18696"/>
                  </a:cubicBezTo>
                  <a:cubicBezTo>
                    <a:pt x="0" y="18735"/>
                    <a:pt x="73" y="18752"/>
                    <a:pt x="179" y="18752"/>
                  </a:cubicBezTo>
                  <a:cubicBezTo>
                    <a:pt x="412" y="18752"/>
                    <a:pt x="805" y="18669"/>
                    <a:pt x="848" y="18541"/>
                  </a:cubicBezTo>
                  <a:lnTo>
                    <a:pt x="817" y="18541"/>
                  </a:lnTo>
                  <a:cubicBezTo>
                    <a:pt x="1747" y="15656"/>
                    <a:pt x="2802" y="12833"/>
                    <a:pt x="3081" y="9793"/>
                  </a:cubicBezTo>
                  <a:cubicBezTo>
                    <a:pt x="3441" y="6471"/>
                    <a:pt x="4542" y="3865"/>
                    <a:pt x="6164" y="1116"/>
                  </a:cubicBezTo>
                  <a:lnTo>
                    <a:pt x="6164" y="1116"/>
                  </a:lnTo>
                  <a:cubicBezTo>
                    <a:pt x="6183" y="2219"/>
                    <a:pt x="5335" y="3597"/>
                    <a:pt x="5066" y="4551"/>
                  </a:cubicBezTo>
                  <a:cubicBezTo>
                    <a:pt x="4663" y="6009"/>
                    <a:pt x="4353" y="7467"/>
                    <a:pt x="4136" y="8956"/>
                  </a:cubicBezTo>
                  <a:cubicBezTo>
                    <a:pt x="3546" y="12306"/>
                    <a:pt x="3019" y="15656"/>
                    <a:pt x="1034" y="18510"/>
                  </a:cubicBezTo>
                  <a:cubicBezTo>
                    <a:pt x="1024" y="18529"/>
                    <a:pt x="1083" y="18539"/>
                    <a:pt x="1173" y="18539"/>
                  </a:cubicBezTo>
                  <a:cubicBezTo>
                    <a:pt x="1381" y="18539"/>
                    <a:pt x="1754" y="18484"/>
                    <a:pt x="1840" y="18355"/>
                  </a:cubicBezTo>
                  <a:cubicBezTo>
                    <a:pt x="3732" y="15625"/>
                    <a:pt x="4322" y="12492"/>
                    <a:pt x="4880" y="9297"/>
                  </a:cubicBezTo>
                  <a:cubicBezTo>
                    <a:pt x="5128" y="7467"/>
                    <a:pt x="5531" y="5637"/>
                    <a:pt x="6028" y="3838"/>
                  </a:cubicBezTo>
                  <a:cubicBezTo>
                    <a:pt x="6400" y="2690"/>
                    <a:pt x="7486" y="1201"/>
                    <a:pt x="6741" y="53"/>
                  </a:cubicBezTo>
                  <a:cubicBezTo>
                    <a:pt x="6719" y="16"/>
                    <a:pt x="6663" y="0"/>
                    <a:pt x="65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 name="Rectangle 63"/>
          <p:cNvSpPr/>
          <p:nvPr/>
        </p:nvSpPr>
        <p:spPr>
          <a:xfrm>
            <a:off x="8561438" y="4616953"/>
            <a:ext cx="582562" cy="3760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solidFill>
                  <a:schemeClr val="tx1"/>
                </a:solidFill>
              </a:rPr>
              <a:t>4</a:t>
            </a:r>
          </a:p>
        </p:txBody>
      </p:sp>
      <p:pic>
        <p:nvPicPr>
          <p:cNvPr id="1026" name="Picture 2" descr="Phát triển phần mề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0668" y="1573617"/>
            <a:ext cx="4329400" cy="3569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9634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3457"/>
                                        </p:tgtEl>
                                        <p:attrNameLst>
                                          <p:attrName>style.visibility</p:attrName>
                                        </p:attrNameLst>
                                      </p:cBhvr>
                                      <p:to>
                                        <p:strVal val="visible"/>
                                      </p:to>
                                    </p:set>
                                    <p:anim calcmode="lin" valueType="num">
                                      <p:cBhvr>
                                        <p:cTn id="7" dur="1250" fill="hold"/>
                                        <p:tgtEl>
                                          <p:spTgt spid="3457"/>
                                        </p:tgtEl>
                                        <p:attrNameLst>
                                          <p:attrName>ppt_w</p:attrName>
                                        </p:attrNameLst>
                                      </p:cBhvr>
                                      <p:tavLst>
                                        <p:tav tm="0">
                                          <p:val>
                                            <p:fltVal val="0"/>
                                          </p:val>
                                        </p:tav>
                                        <p:tav tm="100000">
                                          <p:val>
                                            <p:strVal val="#ppt_w"/>
                                          </p:val>
                                        </p:tav>
                                      </p:tavLst>
                                    </p:anim>
                                    <p:anim calcmode="lin" valueType="num">
                                      <p:cBhvr>
                                        <p:cTn id="8" dur="1250" fill="hold"/>
                                        <p:tgtEl>
                                          <p:spTgt spid="3457"/>
                                        </p:tgtEl>
                                        <p:attrNameLst>
                                          <p:attrName>ppt_h</p:attrName>
                                        </p:attrNameLst>
                                      </p:cBhvr>
                                      <p:tavLst>
                                        <p:tav tm="0">
                                          <p:val>
                                            <p:fltVal val="0"/>
                                          </p:val>
                                        </p:tav>
                                        <p:tav tm="100000">
                                          <p:val>
                                            <p:strVal val="#ppt_h"/>
                                          </p:val>
                                        </p:tav>
                                      </p:tavLst>
                                    </p:anim>
                                    <p:anim calcmode="lin" valueType="num">
                                      <p:cBhvr>
                                        <p:cTn id="9" dur="1250" fill="hold"/>
                                        <p:tgtEl>
                                          <p:spTgt spid="3457"/>
                                        </p:tgtEl>
                                        <p:attrNameLst>
                                          <p:attrName>style.rotation</p:attrName>
                                        </p:attrNameLst>
                                      </p:cBhvr>
                                      <p:tavLst>
                                        <p:tav tm="0">
                                          <p:val>
                                            <p:fltVal val="90"/>
                                          </p:val>
                                        </p:tav>
                                        <p:tav tm="100000">
                                          <p:val>
                                            <p:fltVal val="0"/>
                                          </p:val>
                                        </p:tav>
                                      </p:tavLst>
                                    </p:anim>
                                    <p:animEffect transition="in" filter="fade">
                                      <p:cBhvr>
                                        <p:cTn id="10" dur="1250"/>
                                        <p:tgtEl>
                                          <p:spTgt spid="3457"/>
                                        </p:tgtEl>
                                      </p:cBhvr>
                                    </p:animEffect>
                                  </p:childTnLst>
                                </p:cTn>
                              </p:par>
                              <p:par>
                                <p:cTn id="11" presetID="2" presetClass="entr" presetSubtype="4"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 calcmode="lin" valueType="num">
                                      <p:cBhvr additive="base">
                                        <p:cTn id="13" dur="1250" fill="hold"/>
                                        <p:tgtEl>
                                          <p:spTgt spid="32"/>
                                        </p:tgtEl>
                                        <p:attrNameLst>
                                          <p:attrName>ppt_x</p:attrName>
                                        </p:attrNameLst>
                                      </p:cBhvr>
                                      <p:tavLst>
                                        <p:tav tm="0">
                                          <p:val>
                                            <p:strVal val="#ppt_x"/>
                                          </p:val>
                                        </p:tav>
                                        <p:tav tm="100000">
                                          <p:val>
                                            <p:strVal val="#ppt_x"/>
                                          </p:val>
                                        </p:tav>
                                      </p:tavLst>
                                    </p:anim>
                                    <p:anim calcmode="lin" valueType="num">
                                      <p:cBhvr additive="base">
                                        <p:cTn id="14" dur="1250" fill="hold"/>
                                        <p:tgtEl>
                                          <p:spTgt spid="32"/>
                                        </p:tgtEl>
                                        <p:attrNameLst>
                                          <p:attrName>ppt_y</p:attrName>
                                        </p:attrNameLst>
                                      </p:cBhvr>
                                      <p:tavLst>
                                        <p:tav tm="0">
                                          <p:val>
                                            <p:strVal val="1+#ppt_h/2"/>
                                          </p:val>
                                        </p:tav>
                                        <p:tav tm="100000">
                                          <p:val>
                                            <p:strVal val="#ppt_y"/>
                                          </p:val>
                                        </p:tav>
                                      </p:tavLst>
                                    </p:anim>
                                  </p:childTnLst>
                                </p:cTn>
                              </p:par>
                              <p:par>
                                <p:cTn id="15" presetID="16" presetClass="entr" presetSubtype="21" fill="hold" grpId="0" nodeType="withEffect">
                                  <p:stCondLst>
                                    <p:cond delay="0"/>
                                  </p:stCondLst>
                                  <p:childTnLst>
                                    <p:set>
                                      <p:cBhvr>
                                        <p:cTn id="16" dur="1" fill="hold">
                                          <p:stCondLst>
                                            <p:cond delay="0"/>
                                          </p:stCondLst>
                                        </p:cTn>
                                        <p:tgtEl>
                                          <p:spTgt spid="3458">
                                            <p:bg/>
                                          </p:spTgt>
                                        </p:tgtEl>
                                        <p:attrNameLst>
                                          <p:attrName>style.visibility</p:attrName>
                                        </p:attrNameLst>
                                      </p:cBhvr>
                                      <p:to>
                                        <p:strVal val="visible"/>
                                      </p:to>
                                    </p:set>
                                    <p:animEffect transition="in" filter="barn(inVertical)">
                                      <p:cBhvr>
                                        <p:cTn id="17" dur="1250"/>
                                        <p:tgtEl>
                                          <p:spTgt spid="3458">
                                            <p:bg/>
                                          </p:spTgt>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3458">
                                            <p:txEl>
                                              <p:pRg st="0" end="0"/>
                                            </p:txEl>
                                          </p:spTgt>
                                        </p:tgtEl>
                                        <p:attrNameLst>
                                          <p:attrName>style.visibility</p:attrName>
                                        </p:attrNameLst>
                                      </p:cBhvr>
                                      <p:to>
                                        <p:strVal val="visible"/>
                                      </p:to>
                                    </p:set>
                                    <p:animEffect transition="in" filter="barn(inVertical)">
                                      <p:cBhvr>
                                        <p:cTn id="20" dur="1250"/>
                                        <p:tgtEl>
                                          <p:spTgt spid="345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7" grpId="0" animBg="1"/>
      <p:bldP spid="3458" grpId="0"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56"/>
        <p:cNvGrpSpPr/>
        <p:nvPr/>
      </p:nvGrpSpPr>
      <p:grpSpPr>
        <a:xfrm>
          <a:off x="0" y="0"/>
          <a:ext cx="0" cy="0"/>
          <a:chOff x="0" y="0"/>
          <a:chExt cx="0" cy="0"/>
        </a:xfrm>
      </p:grpSpPr>
      <p:sp>
        <p:nvSpPr>
          <p:cNvPr id="3457" name="Google Shape;3457;p38"/>
          <p:cNvSpPr txBox="1">
            <a:spLocks noGrp="1"/>
          </p:cNvSpPr>
          <p:nvPr>
            <p:ph type="title"/>
          </p:nvPr>
        </p:nvSpPr>
        <p:spPr>
          <a:xfrm>
            <a:off x="0" y="0"/>
            <a:ext cx="8328837" cy="786810"/>
          </a:xfrm>
          <a:prstGeom prst="rect">
            <a:avLst/>
          </a:prstGeom>
          <a:solidFill>
            <a:schemeClr val="lt1"/>
          </a:solidFill>
        </p:spPr>
        <p:txBody>
          <a:bodyPr spcFirstLastPara="1" wrap="square" lIns="91425" tIns="91425" rIns="91425" bIns="91425" anchor="ctr" anchorCtr="0">
            <a:noAutofit/>
          </a:bodyPr>
          <a:lstStyle/>
          <a:p>
            <a:pPr lvl="0"/>
            <a:r>
              <a:rPr lang="vi-VN" sz="2400" smtClean="0">
                <a:latin typeface="+mn-lt"/>
              </a:rPr>
              <a:t>02. </a:t>
            </a:r>
            <a:r>
              <a:rPr lang="en-US" sz="2400">
                <a:latin typeface="+mj-lt"/>
              </a:rPr>
              <a:t>CƠ SỞ LÝ THUYẾT</a:t>
            </a:r>
            <a:endParaRPr sz="2400">
              <a:latin typeface="+mj-lt"/>
            </a:endParaRPr>
          </a:p>
        </p:txBody>
      </p:sp>
      <p:sp>
        <p:nvSpPr>
          <p:cNvPr id="3458" name="Google Shape;3458;p38"/>
          <p:cNvSpPr txBox="1">
            <a:spLocks noGrp="1"/>
          </p:cNvSpPr>
          <p:nvPr>
            <p:ph type="subTitle" idx="1"/>
          </p:nvPr>
        </p:nvSpPr>
        <p:spPr>
          <a:xfrm>
            <a:off x="12188" y="786810"/>
            <a:ext cx="9131812" cy="786808"/>
          </a:xfrm>
          <a:prstGeom prst="rect">
            <a:avLst/>
          </a:prstGeom>
          <a:solidFill>
            <a:schemeClr val="lt1"/>
          </a:solidFill>
          <a:ln>
            <a:solidFill>
              <a:schemeClr val="accent1">
                <a:shade val="50000"/>
              </a:schemeClr>
            </a:solidFill>
          </a:ln>
        </p:spPr>
        <p:txBody>
          <a:bodyPr spcFirstLastPara="1" wrap="square" lIns="91425" tIns="91425" rIns="91425" bIns="91425" anchor="t" anchorCtr="0">
            <a:noAutofit/>
          </a:bodyPr>
          <a:lstStyle/>
          <a:p>
            <a:pPr marL="0" lvl="0" indent="0" rtl="0">
              <a:spcBef>
                <a:spcPts val="0"/>
              </a:spcBef>
              <a:spcAft>
                <a:spcPts val="600"/>
              </a:spcAft>
            </a:pPr>
            <a:r>
              <a:rPr lang="en-US" sz="2400" b="1" smtClean="0">
                <a:solidFill>
                  <a:schemeClr val="tx1"/>
                </a:solidFill>
                <a:latin typeface="+mn-lt"/>
              </a:rPr>
              <a:t>Tổng quan về ASP.NET MVC</a:t>
            </a:r>
            <a:endParaRPr lang="vi-VN" sz="2400" b="1" smtClean="0">
              <a:solidFill>
                <a:schemeClr val="tx1"/>
              </a:solidFill>
              <a:latin typeface="+mn-lt"/>
            </a:endParaRPr>
          </a:p>
          <a:p>
            <a:pPr marL="0" lvl="0" indent="0" rtl="0">
              <a:spcBef>
                <a:spcPts val="0"/>
              </a:spcBef>
              <a:spcAft>
                <a:spcPts val="600"/>
              </a:spcAft>
            </a:pPr>
            <a:endParaRPr lang="vi-VN" sz="1600" b="1" smtClean="0">
              <a:solidFill>
                <a:schemeClr val="tx1"/>
              </a:solidFill>
              <a:latin typeface="+mn-lt"/>
            </a:endParaRPr>
          </a:p>
        </p:txBody>
      </p:sp>
      <p:grpSp>
        <p:nvGrpSpPr>
          <p:cNvPr id="10" name="Google Shape;4044;p60"/>
          <p:cNvGrpSpPr/>
          <p:nvPr/>
        </p:nvGrpSpPr>
        <p:grpSpPr>
          <a:xfrm>
            <a:off x="806655" y="237509"/>
            <a:ext cx="999625" cy="366200"/>
            <a:chOff x="6200800" y="2309100"/>
            <a:chExt cx="999625" cy="366200"/>
          </a:xfrm>
        </p:grpSpPr>
        <p:sp>
          <p:nvSpPr>
            <p:cNvPr id="11" name="Google Shape;4045;p60"/>
            <p:cNvSpPr/>
            <p:nvPr/>
          </p:nvSpPr>
          <p:spPr>
            <a:xfrm>
              <a:off x="6516425" y="2315400"/>
              <a:ext cx="327275" cy="100100"/>
            </a:xfrm>
            <a:custGeom>
              <a:avLst/>
              <a:gdLst/>
              <a:ahLst/>
              <a:cxnLst/>
              <a:rect l="l" t="t" r="r" b="b"/>
              <a:pathLst>
                <a:path w="13091" h="4004" extrusionOk="0">
                  <a:moveTo>
                    <a:pt x="6666" y="0"/>
                  </a:moveTo>
                  <a:cubicBezTo>
                    <a:pt x="4382" y="0"/>
                    <a:pt x="2104" y="466"/>
                    <a:pt x="0" y="1397"/>
                  </a:cubicBezTo>
                  <a:cubicBezTo>
                    <a:pt x="0" y="1397"/>
                    <a:pt x="1210" y="4003"/>
                    <a:pt x="5987" y="4003"/>
                  </a:cubicBezTo>
                  <a:cubicBezTo>
                    <a:pt x="6023" y="4003"/>
                    <a:pt x="6058" y="4003"/>
                    <a:pt x="6093" y="4003"/>
                  </a:cubicBezTo>
                  <a:cubicBezTo>
                    <a:pt x="12048" y="4003"/>
                    <a:pt x="13091" y="1397"/>
                    <a:pt x="13091" y="1397"/>
                  </a:cubicBezTo>
                  <a:cubicBezTo>
                    <a:pt x="13091" y="1397"/>
                    <a:pt x="10857" y="95"/>
                    <a:pt x="6887" y="2"/>
                  </a:cubicBezTo>
                  <a:cubicBezTo>
                    <a:pt x="6813" y="1"/>
                    <a:pt x="6739" y="0"/>
                    <a:pt x="66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046;p60"/>
            <p:cNvSpPr/>
            <p:nvPr/>
          </p:nvSpPr>
          <p:spPr>
            <a:xfrm>
              <a:off x="6200800" y="2344900"/>
              <a:ext cx="358300" cy="141100"/>
            </a:xfrm>
            <a:custGeom>
              <a:avLst/>
              <a:gdLst/>
              <a:ahLst/>
              <a:cxnLst/>
              <a:rect l="l" t="t" r="r" b="b"/>
              <a:pathLst>
                <a:path w="14332" h="5644" extrusionOk="0">
                  <a:moveTo>
                    <a:pt x="12775" y="278"/>
                  </a:moveTo>
                  <a:lnTo>
                    <a:pt x="12775" y="278"/>
                  </a:lnTo>
                  <a:cubicBezTo>
                    <a:pt x="12007" y="396"/>
                    <a:pt x="11267" y="664"/>
                    <a:pt x="10609" y="1055"/>
                  </a:cubicBezTo>
                  <a:cubicBezTo>
                    <a:pt x="9213" y="1924"/>
                    <a:pt x="8097" y="2823"/>
                    <a:pt x="6484" y="3350"/>
                  </a:cubicBezTo>
                  <a:cubicBezTo>
                    <a:pt x="5739" y="3568"/>
                    <a:pt x="5026" y="3816"/>
                    <a:pt x="4312" y="4126"/>
                  </a:cubicBezTo>
                  <a:cubicBezTo>
                    <a:pt x="4002" y="4312"/>
                    <a:pt x="3413" y="4808"/>
                    <a:pt x="3071" y="4839"/>
                  </a:cubicBezTo>
                  <a:lnTo>
                    <a:pt x="993" y="3847"/>
                  </a:lnTo>
                  <a:cubicBezTo>
                    <a:pt x="1831" y="3164"/>
                    <a:pt x="2885" y="2761"/>
                    <a:pt x="3971" y="2637"/>
                  </a:cubicBezTo>
                  <a:cubicBezTo>
                    <a:pt x="4933" y="2451"/>
                    <a:pt x="5894" y="2420"/>
                    <a:pt x="6856" y="2265"/>
                  </a:cubicBezTo>
                  <a:cubicBezTo>
                    <a:pt x="8934" y="1892"/>
                    <a:pt x="10702" y="404"/>
                    <a:pt x="12750" y="279"/>
                  </a:cubicBezTo>
                  <a:cubicBezTo>
                    <a:pt x="12758" y="279"/>
                    <a:pt x="12766" y="279"/>
                    <a:pt x="12775" y="278"/>
                  </a:cubicBezTo>
                  <a:close/>
                  <a:moveTo>
                    <a:pt x="12967" y="0"/>
                  </a:moveTo>
                  <a:cubicBezTo>
                    <a:pt x="12067" y="62"/>
                    <a:pt x="11199" y="311"/>
                    <a:pt x="10392" y="683"/>
                  </a:cubicBezTo>
                  <a:cubicBezTo>
                    <a:pt x="9151" y="1241"/>
                    <a:pt x="8035" y="1830"/>
                    <a:pt x="6670" y="2048"/>
                  </a:cubicBezTo>
                  <a:cubicBezTo>
                    <a:pt x="5894" y="2172"/>
                    <a:pt x="5119" y="2203"/>
                    <a:pt x="4343" y="2327"/>
                  </a:cubicBezTo>
                  <a:cubicBezTo>
                    <a:pt x="3196" y="2482"/>
                    <a:pt x="1" y="3040"/>
                    <a:pt x="63" y="4746"/>
                  </a:cubicBezTo>
                  <a:cubicBezTo>
                    <a:pt x="107" y="5429"/>
                    <a:pt x="592" y="5643"/>
                    <a:pt x="1168" y="5643"/>
                  </a:cubicBezTo>
                  <a:cubicBezTo>
                    <a:pt x="1795" y="5643"/>
                    <a:pt x="2528" y="5389"/>
                    <a:pt x="2916" y="5212"/>
                  </a:cubicBezTo>
                  <a:cubicBezTo>
                    <a:pt x="3661" y="4901"/>
                    <a:pt x="4219" y="4436"/>
                    <a:pt x="4902" y="4126"/>
                  </a:cubicBezTo>
                  <a:cubicBezTo>
                    <a:pt x="5894" y="3661"/>
                    <a:pt x="6918" y="3599"/>
                    <a:pt x="7911" y="3226"/>
                  </a:cubicBezTo>
                  <a:cubicBezTo>
                    <a:pt x="10048" y="2402"/>
                    <a:pt x="10953" y="495"/>
                    <a:pt x="13585" y="495"/>
                  </a:cubicBezTo>
                  <a:cubicBezTo>
                    <a:pt x="13627" y="495"/>
                    <a:pt x="13669" y="496"/>
                    <a:pt x="13711" y="497"/>
                  </a:cubicBezTo>
                  <a:cubicBezTo>
                    <a:pt x="13897" y="497"/>
                    <a:pt x="14332" y="217"/>
                    <a:pt x="13959" y="217"/>
                  </a:cubicBezTo>
                  <a:cubicBezTo>
                    <a:pt x="13860" y="212"/>
                    <a:pt x="13761" y="210"/>
                    <a:pt x="13662" y="210"/>
                  </a:cubicBezTo>
                  <a:cubicBezTo>
                    <a:pt x="13371" y="210"/>
                    <a:pt x="13082" y="232"/>
                    <a:pt x="12796" y="275"/>
                  </a:cubicBezTo>
                  <a:lnTo>
                    <a:pt x="12796" y="275"/>
                  </a:lnTo>
                  <a:cubicBezTo>
                    <a:pt x="12994" y="238"/>
                    <a:pt x="13312" y="0"/>
                    <a:pt x="12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047;p60"/>
            <p:cNvSpPr/>
            <p:nvPr/>
          </p:nvSpPr>
          <p:spPr>
            <a:xfrm>
              <a:off x="6269050" y="2345475"/>
              <a:ext cx="308050" cy="210300"/>
            </a:xfrm>
            <a:custGeom>
              <a:avLst/>
              <a:gdLst/>
              <a:ahLst/>
              <a:cxnLst/>
              <a:rect l="l" t="t" r="r" b="b"/>
              <a:pathLst>
                <a:path w="12322" h="8412" extrusionOk="0">
                  <a:moveTo>
                    <a:pt x="11056" y="458"/>
                  </a:moveTo>
                  <a:cubicBezTo>
                    <a:pt x="10218" y="871"/>
                    <a:pt x="9621" y="1569"/>
                    <a:pt x="8934" y="2304"/>
                  </a:cubicBezTo>
                  <a:cubicBezTo>
                    <a:pt x="7569" y="3824"/>
                    <a:pt x="6049" y="5902"/>
                    <a:pt x="4343" y="7019"/>
                  </a:cubicBezTo>
                  <a:lnTo>
                    <a:pt x="3909" y="7391"/>
                  </a:lnTo>
                  <a:lnTo>
                    <a:pt x="1241" y="7391"/>
                  </a:lnTo>
                  <a:cubicBezTo>
                    <a:pt x="1024" y="6833"/>
                    <a:pt x="1737" y="5840"/>
                    <a:pt x="2110" y="5468"/>
                  </a:cubicBezTo>
                  <a:cubicBezTo>
                    <a:pt x="2978" y="4599"/>
                    <a:pt x="4343" y="4010"/>
                    <a:pt x="5398" y="3420"/>
                  </a:cubicBezTo>
                  <a:cubicBezTo>
                    <a:pt x="6297" y="2862"/>
                    <a:pt x="7228" y="2335"/>
                    <a:pt x="8189" y="1838"/>
                  </a:cubicBezTo>
                  <a:cubicBezTo>
                    <a:pt x="8978" y="1406"/>
                    <a:pt x="10059" y="660"/>
                    <a:pt x="11056" y="458"/>
                  </a:cubicBezTo>
                  <a:close/>
                  <a:moveTo>
                    <a:pt x="11661" y="0"/>
                  </a:moveTo>
                  <a:cubicBezTo>
                    <a:pt x="10521" y="0"/>
                    <a:pt x="9582" y="662"/>
                    <a:pt x="8562" y="1187"/>
                  </a:cubicBezTo>
                  <a:cubicBezTo>
                    <a:pt x="7104" y="1963"/>
                    <a:pt x="5646" y="2769"/>
                    <a:pt x="4219" y="3638"/>
                  </a:cubicBezTo>
                  <a:cubicBezTo>
                    <a:pt x="3133" y="4289"/>
                    <a:pt x="0" y="5530"/>
                    <a:pt x="528" y="7267"/>
                  </a:cubicBezTo>
                  <a:cubicBezTo>
                    <a:pt x="783" y="8109"/>
                    <a:pt x="1432" y="8412"/>
                    <a:pt x="2150" y="8412"/>
                  </a:cubicBezTo>
                  <a:cubicBezTo>
                    <a:pt x="2913" y="8412"/>
                    <a:pt x="3754" y="8070"/>
                    <a:pt x="4281" y="7670"/>
                  </a:cubicBezTo>
                  <a:cubicBezTo>
                    <a:pt x="5305" y="6895"/>
                    <a:pt x="6204" y="5840"/>
                    <a:pt x="7073" y="4940"/>
                  </a:cubicBezTo>
                  <a:cubicBezTo>
                    <a:pt x="8438" y="3576"/>
                    <a:pt x="10082" y="939"/>
                    <a:pt x="12036" y="536"/>
                  </a:cubicBezTo>
                  <a:cubicBezTo>
                    <a:pt x="12322" y="484"/>
                    <a:pt x="12281" y="192"/>
                    <a:pt x="12059" y="154"/>
                  </a:cubicBezTo>
                  <a:lnTo>
                    <a:pt x="12059" y="154"/>
                  </a:lnTo>
                  <a:cubicBezTo>
                    <a:pt x="12066" y="82"/>
                    <a:pt x="12018" y="20"/>
                    <a:pt x="11881" y="8"/>
                  </a:cubicBezTo>
                  <a:cubicBezTo>
                    <a:pt x="11806" y="3"/>
                    <a:pt x="11733" y="0"/>
                    <a:pt x="116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048;p60"/>
            <p:cNvSpPr/>
            <p:nvPr/>
          </p:nvSpPr>
          <p:spPr>
            <a:xfrm>
              <a:off x="6615675" y="2366575"/>
              <a:ext cx="120225" cy="308725"/>
            </a:xfrm>
            <a:custGeom>
              <a:avLst/>
              <a:gdLst/>
              <a:ahLst/>
              <a:cxnLst/>
              <a:rect l="l" t="t" r="r" b="b"/>
              <a:pathLst>
                <a:path w="4809" h="12349" extrusionOk="0">
                  <a:moveTo>
                    <a:pt x="2184" y="0"/>
                  </a:moveTo>
                  <a:cubicBezTo>
                    <a:pt x="2008" y="0"/>
                    <a:pt x="1791" y="121"/>
                    <a:pt x="1831" y="281"/>
                  </a:cubicBezTo>
                  <a:lnTo>
                    <a:pt x="1831" y="250"/>
                  </a:lnTo>
                  <a:lnTo>
                    <a:pt x="1831" y="250"/>
                  </a:lnTo>
                  <a:cubicBezTo>
                    <a:pt x="2855" y="3166"/>
                    <a:pt x="1" y="5492"/>
                    <a:pt x="373" y="8408"/>
                  </a:cubicBezTo>
                  <a:cubicBezTo>
                    <a:pt x="527" y="9482"/>
                    <a:pt x="1530" y="12348"/>
                    <a:pt x="2934" y="12348"/>
                  </a:cubicBezTo>
                  <a:cubicBezTo>
                    <a:pt x="2949" y="12348"/>
                    <a:pt x="2964" y="12348"/>
                    <a:pt x="2979" y="12347"/>
                  </a:cubicBezTo>
                  <a:cubicBezTo>
                    <a:pt x="3444" y="12347"/>
                    <a:pt x="3971" y="11603"/>
                    <a:pt x="4189" y="11324"/>
                  </a:cubicBezTo>
                  <a:cubicBezTo>
                    <a:pt x="4809" y="10548"/>
                    <a:pt x="4778" y="10300"/>
                    <a:pt x="4592" y="9339"/>
                  </a:cubicBezTo>
                  <a:cubicBezTo>
                    <a:pt x="4251" y="7881"/>
                    <a:pt x="4685" y="6578"/>
                    <a:pt x="4530" y="5120"/>
                  </a:cubicBezTo>
                  <a:cubicBezTo>
                    <a:pt x="4406" y="3569"/>
                    <a:pt x="2979" y="2080"/>
                    <a:pt x="3537" y="529"/>
                  </a:cubicBezTo>
                  <a:cubicBezTo>
                    <a:pt x="3586" y="365"/>
                    <a:pt x="3454" y="288"/>
                    <a:pt x="3304" y="288"/>
                  </a:cubicBezTo>
                  <a:cubicBezTo>
                    <a:pt x="3170" y="288"/>
                    <a:pt x="3023" y="350"/>
                    <a:pt x="2979" y="467"/>
                  </a:cubicBezTo>
                  <a:cubicBezTo>
                    <a:pt x="2451" y="2049"/>
                    <a:pt x="3599" y="3197"/>
                    <a:pt x="3909" y="4717"/>
                  </a:cubicBezTo>
                  <a:cubicBezTo>
                    <a:pt x="4158" y="5989"/>
                    <a:pt x="3630" y="7105"/>
                    <a:pt x="3723" y="8377"/>
                  </a:cubicBezTo>
                  <a:cubicBezTo>
                    <a:pt x="3785" y="9308"/>
                    <a:pt x="4809" y="10579"/>
                    <a:pt x="3568" y="11324"/>
                  </a:cubicBezTo>
                  <a:cubicBezTo>
                    <a:pt x="3383" y="11435"/>
                    <a:pt x="3206" y="11484"/>
                    <a:pt x="3038" y="11484"/>
                  </a:cubicBezTo>
                  <a:cubicBezTo>
                    <a:pt x="2073" y="11484"/>
                    <a:pt x="1386" y="9883"/>
                    <a:pt x="1149" y="9090"/>
                  </a:cubicBezTo>
                  <a:cubicBezTo>
                    <a:pt x="714" y="7695"/>
                    <a:pt x="994" y="6485"/>
                    <a:pt x="1552" y="5182"/>
                  </a:cubicBezTo>
                  <a:cubicBezTo>
                    <a:pt x="2234" y="3476"/>
                    <a:pt x="3041" y="1956"/>
                    <a:pt x="2389" y="126"/>
                  </a:cubicBezTo>
                  <a:cubicBezTo>
                    <a:pt x="2367" y="37"/>
                    <a:pt x="2282" y="0"/>
                    <a:pt x="21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049;p60"/>
            <p:cNvSpPr/>
            <p:nvPr/>
          </p:nvSpPr>
          <p:spPr>
            <a:xfrm>
              <a:off x="6766900" y="2340600"/>
              <a:ext cx="433525" cy="139075"/>
            </a:xfrm>
            <a:custGeom>
              <a:avLst/>
              <a:gdLst/>
              <a:ahLst/>
              <a:cxnLst/>
              <a:rect l="l" t="t" r="r" b="b"/>
              <a:pathLst>
                <a:path w="17341" h="5563" extrusionOk="0">
                  <a:moveTo>
                    <a:pt x="5949" y="412"/>
                  </a:moveTo>
                  <a:cubicBezTo>
                    <a:pt x="6607" y="412"/>
                    <a:pt x="7273" y="469"/>
                    <a:pt x="7973" y="607"/>
                  </a:cubicBezTo>
                  <a:cubicBezTo>
                    <a:pt x="9369" y="886"/>
                    <a:pt x="10795" y="1134"/>
                    <a:pt x="12160" y="1537"/>
                  </a:cubicBezTo>
                  <a:cubicBezTo>
                    <a:pt x="12998" y="1754"/>
                    <a:pt x="15883" y="2778"/>
                    <a:pt x="15572" y="4019"/>
                  </a:cubicBezTo>
                  <a:lnTo>
                    <a:pt x="13742" y="5135"/>
                  </a:lnTo>
                  <a:cubicBezTo>
                    <a:pt x="13277" y="4856"/>
                    <a:pt x="12843" y="4546"/>
                    <a:pt x="12439" y="4174"/>
                  </a:cubicBezTo>
                  <a:cubicBezTo>
                    <a:pt x="12067" y="3864"/>
                    <a:pt x="11726" y="3553"/>
                    <a:pt x="11323" y="3274"/>
                  </a:cubicBezTo>
                  <a:cubicBezTo>
                    <a:pt x="10547" y="2809"/>
                    <a:pt x="9710" y="2499"/>
                    <a:pt x="8841" y="2282"/>
                  </a:cubicBezTo>
                  <a:cubicBezTo>
                    <a:pt x="6583" y="1695"/>
                    <a:pt x="4242" y="1330"/>
                    <a:pt x="1922" y="873"/>
                  </a:cubicBezTo>
                  <a:lnTo>
                    <a:pt x="1922" y="873"/>
                  </a:lnTo>
                  <a:cubicBezTo>
                    <a:pt x="2121" y="854"/>
                    <a:pt x="2318" y="827"/>
                    <a:pt x="2513" y="793"/>
                  </a:cubicBezTo>
                  <a:cubicBezTo>
                    <a:pt x="3725" y="578"/>
                    <a:pt x="4827" y="412"/>
                    <a:pt x="5949" y="412"/>
                  </a:cubicBezTo>
                  <a:close/>
                  <a:moveTo>
                    <a:pt x="5920" y="0"/>
                  </a:moveTo>
                  <a:cubicBezTo>
                    <a:pt x="4356" y="0"/>
                    <a:pt x="2879" y="617"/>
                    <a:pt x="1323" y="617"/>
                  </a:cubicBezTo>
                  <a:cubicBezTo>
                    <a:pt x="1101" y="617"/>
                    <a:pt x="878" y="604"/>
                    <a:pt x="652" y="576"/>
                  </a:cubicBezTo>
                  <a:cubicBezTo>
                    <a:pt x="528" y="576"/>
                    <a:pt x="1" y="824"/>
                    <a:pt x="311" y="855"/>
                  </a:cubicBezTo>
                  <a:cubicBezTo>
                    <a:pt x="584" y="889"/>
                    <a:pt x="858" y="906"/>
                    <a:pt x="1130" y="909"/>
                  </a:cubicBezTo>
                  <a:lnTo>
                    <a:pt x="1130" y="909"/>
                  </a:lnTo>
                  <a:cubicBezTo>
                    <a:pt x="1065" y="961"/>
                    <a:pt x="1055" y="1016"/>
                    <a:pt x="1179" y="1041"/>
                  </a:cubicBezTo>
                  <a:cubicBezTo>
                    <a:pt x="4902" y="1816"/>
                    <a:pt x="9120" y="2064"/>
                    <a:pt x="12129" y="4546"/>
                  </a:cubicBezTo>
                  <a:cubicBezTo>
                    <a:pt x="12710" y="5030"/>
                    <a:pt x="13677" y="5562"/>
                    <a:pt x="14549" y="5562"/>
                  </a:cubicBezTo>
                  <a:cubicBezTo>
                    <a:pt x="15074" y="5562"/>
                    <a:pt x="15564" y="5369"/>
                    <a:pt x="15914" y="4856"/>
                  </a:cubicBezTo>
                  <a:cubicBezTo>
                    <a:pt x="17340" y="2809"/>
                    <a:pt x="13246" y="1413"/>
                    <a:pt x="12005" y="1103"/>
                  </a:cubicBezTo>
                  <a:cubicBezTo>
                    <a:pt x="10144" y="607"/>
                    <a:pt x="8252" y="234"/>
                    <a:pt x="6360" y="17"/>
                  </a:cubicBezTo>
                  <a:cubicBezTo>
                    <a:pt x="6212" y="6"/>
                    <a:pt x="6066" y="0"/>
                    <a:pt x="59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050;p60"/>
            <p:cNvSpPr/>
            <p:nvPr/>
          </p:nvSpPr>
          <p:spPr>
            <a:xfrm>
              <a:off x="6780750" y="2364900"/>
              <a:ext cx="336700" cy="202325"/>
            </a:xfrm>
            <a:custGeom>
              <a:avLst/>
              <a:gdLst/>
              <a:ahLst/>
              <a:cxnLst/>
              <a:rect l="l" t="t" r="r" b="b"/>
              <a:pathLst>
                <a:path w="13468" h="8093" extrusionOk="0">
                  <a:moveTo>
                    <a:pt x="1103" y="503"/>
                  </a:moveTo>
                  <a:lnTo>
                    <a:pt x="1103" y="503"/>
                  </a:lnTo>
                  <a:cubicBezTo>
                    <a:pt x="3252" y="1010"/>
                    <a:pt x="5536" y="1407"/>
                    <a:pt x="7512" y="2395"/>
                  </a:cubicBezTo>
                  <a:cubicBezTo>
                    <a:pt x="8504" y="2892"/>
                    <a:pt x="9435" y="3543"/>
                    <a:pt x="10241" y="4318"/>
                  </a:cubicBezTo>
                  <a:cubicBezTo>
                    <a:pt x="10738" y="4784"/>
                    <a:pt x="11172" y="5342"/>
                    <a:pt x="11482" y="5963"/>
                  </a:cubicBezTo>
                  <a:cubicBezTo>
                    <a:pt x="11778" y="6781"/>
                    <a:pt x="11407" y="7416"/>
                    <a:pt x="10711" y="7416"/>
                  </a:cubicBezTo>
                  <a:cubicBezTo>
                    <a:pt x="10458" y="7416"/>
                    <a:pt x="10161" y="7332"/>
                    <a:pt x="9838" y="7141"/>
                  </a:cubicBezTo>
                  <a:cubicBezTo>
                    <a:pt x="9249" y="6800"/>
                    <a:pt x="8846" y="5838"/>
                    <a:pt x="8287" y="5404"/>
                  </a:cubicBezTo>
                  <a:cubicBezTo>
                    <a:pt x="7667" y="4939"/>
                    <a:pt x="7015" y="4567"/>
                    <a:pt x="6333" y="4225"/>
                  </a:cubicBezTo>
                  <a:cubicBezTo>
                    <a:pt x="4422" y="3242"/>
                    <a:pt x="2663" y="1978"/>
                    <a:pt x="1103" y="503"/>
                  </a:cubicBezTo>
                  <a:close/>
                  <a:moveTo>
                    <a:pt x="504" y="1"/>
                  </a:moveTo>
                  <a:cubicBezTo>
                    <a:pt x="309" y="1"/>
                    <a:pt x="0" y="157"/>
                    <a:pt x="98" y="255"/>
                  </a:cubicBezTo>
                  <a:cubicBezTo>
                    <a:pt x="1246" y="1403"/>
                    <a:pt x="2456" y="2457"/>
                    <a:pt x="3789" y="3357"/>
                  </a:cubicBezTo>
                  <a:cubicBezTo>
                    <a:pt x="5216" y="4287"/>
                    <a:pt x="6953" y="4784"/>
                    <a:pt x="8194" y="5963"/>
                  </a:cubicBezTo>
                  <a:cubicBezTo>
                    <a:pt x="8854" y="6623"/>
                    <a:pt x="9707" y="8093"/>
                    <a:pt x="10768" y="8093"/>
                  </a:cubicBezTo>
                  <a:cubicBezTo>
                    <a:pt x="11053" y="8093"/>
                    <a:pt x="11353" y="7987"/>
                    <a:pt x="11668" y="7731"/>
                  </a:cubicBezTo>
                  <a:cubicBezTo>
                    <a:pt x="13467" y="6304"/>
                    <a:pt x="10676" y="3853"/>
                    <a:pt x="9621" y="3078"/>
                  </a:cubicBezTo>
                  <a:cubicBezTo>
                    <a:pt x="7108" y="1248"/>
                    <a:pt x="3789" y="751"/>
                    <a:pt x="843" y="38"/>
                  </a:cubicBezTo>
                  <a:cubicBezTo>
                    <a:pt x="832" y="36"/>
                    <a:pt x="820" y="35"/>
                    <a:pt x="807" y="35"/>
                  </a:cubicBezTo>
                  <a:cubicBezTo>
                    <a:pt x="762" y="35"/>
                    <a:pt x="707" y="46"/>
                    <a:pt x="651" y="64"/>
                  </a:cubicBezTo>
                  <a:lnTo>
                    <a:pt x="651" y="64"/>
                  </a:lnTo>
                  <a:cubicBezTo>
                    <a:pt x="643" y="55"/>
                    <a:pt x="634" y="46"/>
                    <a:pt x="625" y="38"/>
                  </a:cubicBezTo>
                  <a:cubicBezTo>
                    <a:pt x="599" y="12"/>
                    <a:pt x="556" y="1"/>
                    <a:pt x="5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051;p60"/>
            <p:cNvSpPr/>
            <p:nvPr/>
          </p:nvSpPr>
          <p:spPr>
            <a:xfrm>
              <a:off x="6749300" y="2375400"/>
              <a:ext cx="247175" cy="246125"/>
            </a:xfrm>
            <a:custGeom>
              <a:avLst/>
              <a:gdLst/>
              <a:ahLst/>
              <a:cxnLst/>
              <a:rect l="l" t="t" r="r" b="b"/>
              <a:pathLst>
                <a:path w="9887" h="9845" extrusionOk="0">
                  <a:moveTo>
                    <a:pt x="2759" y="2413"/>
                  </a:moveTo>
                  <a:cubicBezTo>
                    <a:pt x="3732" y="3100"/>
                    <a:pt x="4764" y="3702"/>
                    <a:pt x="5730" y="4426"/>
                  </a:cubicBezTo>
                  <a:cubicBezTo>
                    <a:pt x="6691" y="5139"/>
                    <a:pt x="7870" y="6070"/>
                    <a:pt x="8429" y="7124"/>
                  </a:cubicBezTo>
                  <a:cubicBezTo>
                    <a:pt x="8677" y="7559"/>
                    <a:pt x="9049" y="8613"/>
                    <a:pt x="8584" y="9048"/>
                  </a:cubicBezTo>
                  <a:lnTo>
                    <a:pt x="6847" y="9389"/>
                  </a:lnTo>
                  <a:cubicBezTo>
                    <a:pt x="6505" y="9203"/>
                    <a:pt x="6257" y="8955"/>
                    <a:pt x="6071" y="8644"/>
                  </a:cubicBezTo>
                  <a:cubicBezTo>
                    <a:pt x="4558" y="6832"/>
                    <a:pt x="3967" y="4420"/>
                    <a:pt x="2759" y="2413"/>
                  </a:cubicBezTo>
                  <a:close/>
                  <a:moveTo>
                    <a:pt x="501" y="0"/>
                  </a:moveTo>
                  <a:cubicBezTo>
                    <a:pt x="324" y="0"/>
                    <a:pt x="1" y="181"/>
                    <a:pt x="53" y="207"/>
                  </a:cubicBezTo>
                  <a:cubicBezTo>
                    <a:pt x="2225" y="1696"/>
                    <a:pt x="3279" y="4457"/>
                    <a:pt x="4334" y="6752"/>
                  </a:cubicBezTo>
                  <a:cubicBezTo>
                    <a:pt x="4900" y="8053"/>
                    <a:pt x="5749" y="9844"/>
                    <a:pt x="7329" y="9844"/>
                  </a:cubicBezTo>
                  <a:cubicBezTo>
                    <a:pt x="7482" y="9844"/>
                    <a:pt x="7641" y="9828"/>
                    <a:pt x="7808" y="9792"/>
                  </a:cubicBezTo>
                  <a:cubicBezTo>
                    <a:pt x="9886" y="9389"/>
                    <a:pt x="9297" y="7218"/>
                    <a:pt x="8211" y="5977"/>
                  </a:cubicBezTo>
                  <a:cubicBezTo>
                    <a:pt x="6257" y="3805"/>
                    <a:pt x="3403" y="2813"/>
                    <a:pt x="1418" y="672"/>
                  </a:cubicBezTo>
                  <a:cubicBezTo>
                    <a:pt x="1406" y="660"/>
                    <a:pt x="1387" y="653"/>
                    <a:pt x="1364" y="650"/>
                  </a:cubicBezTo>
                  <a:lnTo>
                    <a:pt x="1364" y="650"/>
                  </a:lnTo>
                  <a:cubicBezTo>
                    <a:pt x="1125" y="426"/>
                    <a:pt x="865" y="215"/>
                    <a:pt x="581" y="21"/>
                  </a:cubicBezTo>
                  <a:cubicBezTo>
                    <a:pt x="561" y="7"/>
                    <a:pt x="533" y="0"/>
                    <a:pt x="5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052;p60"/>
            <p:cNvSpPr/>
            <p:nvPr/>
          </p:nvSpPr>
          <p:spPr>
            <a:xfrm>
              <a:off x="6696850" y="2391175"/>
              <a:ext cx="222850" cy="261875"/>
            </a:xfrm>
            <a:custGeom>
              <a:avLst/>
              <a:gdLst/>
              <a:ahLst/>
              <a:cxnLst/>
              <a:rect l="l" t="t" r="r" b="b"/>
              <a:pathLst>
                <a:path w="8914" h="10475" extrusionOk="0">
                  <a:moveTo>
                    <a:pt x="1937" y="1"/>
                  </a:moveTo>
                  <a:cubicBezTo>
                    <a:pt x="1755" y="1"/>
                    <a:pt x="1467" y="132"/>
                    <a:pt x="1562" y="228"/>
                  </a:cubicBezTo>
                  <a:cubicBezTo>
                    <a:pt x="2803" y="1686"/>
                    <a:pt x="3826" y="3299"/>
                    <a:pt x="4664" y="5005"/>
                  </a:cubicBezTo>
                  <a:cubicBezTo>
                    <a:pt x="5036" y="5780"/>
                    <a:pt x="5346" y="6556"/>
                    <a:pt x="5594" y="7362"/>
                  </a:cubicBezTo>
                  <a:cubicBezTo>
                    <a:pt x="5687" y="7610"/>
                    <a:pt x="5967" y="8200"/>
                    <a:pt x="5874" y="8448"/>
                  </a:cubicBezTo>
                  <a:lnTo>
                    <a:pt x="3702" y="9595"/>
                  </a:lnTo>
                  <a:cubicBezTo>
                    <a:pt x="3423" y="9316"/>
                    <a:pt x="3206" y="8975"/>
                    <a:pt x="3082" y="8572"/>
                  </a:cubicBezTo>
                  <a:cubicBezTo>
                    <a:pt x="2834" y="7858"/>
                    <a:pt x="2989" y="7083"/>
                    <a:pt x="2865" y="6338"/>
                  </a:cubicBezTo>
                  <a:cubicBezTo>
                    <a:pt x="2741" y="5501"/>
                    <a:pt x="2337" y="4725"/>
                    <a:pt x="2213" y="3919"/>
                  </a:cubicBezTo>
                  <a:cubicBezTo>
                    <a:pt x="1996" y="2492"/>
                    <a:pt x="2151" y="1096"/>
                    <a:pt x="631" y="538"/>
                  </a:cubicBezTo>
                  <a:cubicBezTo>
                    <a:pt x="614" y="531"/>
                    <a:pt x="593" y="528"/>
                    <a:pt x="569" y="528"/>
                  </a:cubicBezTo>
                  <a:cubicBezTo>
                    <a:pt x="376" y="528"/>
                    <a:pt x="0" y="731"/>
                    <a:pt x="166" y="786"/>
                  </a:cubicBezTo>
                  <a:cubicBezTo>
                    <a:pt x="1934" y="1437"/>
                    <a:pt x="1500" y="3857"/>
                    <a:pt x="1965" y="5315"/>
                  </a:cubicBezTo>
                  <a:cubicBezTo>
                    <a:pt x="2368" y="6462"/>
                    <a:pt x="2089" y="7858"/>
                    <a:pt x="2617" y="8944"/>
                  </a:cubicBezTo>
                  <a:cubicBezTo>
                    <a:pt x="2974" y="9762"/>
                    <a:pt x="3838" y="10474"/>
                    <a:pt x="4755" y="10474"/>
                  </a:cubicBezTo>
                  <a:cubicBezTo>
                    <a:pt x="4951" y="10474"/>
                    <a:pt x="5150" y="10442"/>
                    <a:pt x="5346" y="10371"/>
                  </a:cubicBezTo>
                  <a:cubicBezTo>
                    <a:pt x="8913" y="9006"/>
                    <a:pt x="3361" y="1592"/>
                    <a:pt x="2058" y="41"/>
                  </a:cubicBezTo>
                  <a:cubicBezTo>
                    <a:pt x="2037" y="13"/>
                    <a:pt x="1992" y="1"/>
                    <a:pt x="19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053;p60"/>
            <p:cNvSpPr/>
            <p:nvPr/>
          </p:nvSpPr>
          <p:spPr>
            <a:xfrm>
              <a:off x="6301625" y="2375425"/>
              <a:ext cx="307100" cy="254600"/>
            </a:xfrm>
            <a:custGeom>
              <a:avLst/>
              <a:gdLst/>
              <a:ahLst/>
              <a:cxnLst/>
              <a:rect l="l" t="t" r="r" b="b"/>
              <a:pathLst>
                <a:path w="12284" h="10184" extrusionOk="0">
                  <a:moveTo>
                    <a:pt x="10358" y="1062"/>
                  </a:moveTo>
                  <a:cubicBezTo>
                    <a:pt x="10198" y="1374"/>
                    <a:pt x="10049" y="1740"/>
                    <a:pt x="9833" y="2129"/>
                  </a:cubicBezTo>
                  <a:cubicBezTo>
                    <a:pt x="8623" y="4332"/>
                    <a:pt x="6762" y="6534"/>
                    <a:pt x="5025" y="8333"/>
                  </a:cubicBezTo>
                  <a:cubicBezTo>
                    <a:pt x="4565" y="8818"/>
                    <a:pt x="3670" y="9812"/>
                    <a:pt x="2857" y="9812"/>
                  </a:cubicBezTo>
                  <a:cubicBezTo>
                    <a:pt x="2629" y="9812"/>
                    <a:pt x="2407" y="9734"/>
                    <a:pt x="2202" y="9543"/>
                  </a:cubicBezTo>
                  <a:cubicBezTo>
                    <a:pt x="1303" y="8643"/>
                    <a:pt x="2575" y="7123"/>
                    <a:pt x="3226" y="6534"/>
                  </a:cubicBezTo>
                  <a:cubicBezTo>
                    <a:pt x="4126" y="5728"/>
                    <a:pt x="5211" y="5200"/>
                    <a:pt x="6173" y="4487"/>
                  </a:cubicBezTo>
                  <a:cubicBezTo>
                    <a:pt x="7620" y="3401"/>
                    <a:pt x="8899" y="2128"/>
                    <a:pt x="10358" y="1062"/>
                  </a:cubicBezTo>
                  <a:close/>
                  <a:moveTo>
                    <a:pt x="11514" y="0"/>
                  </a:moveTo>
                  <a:cubicBezTo>
                    <a:pt x="11435" y="0"/>
                    <a:pt x="11353" y="16"/>
                    <a:pt x="11291" y="51"/>
                  </a:cubicBezTo>
                  <a:lnTo>
                    <a:pt x="11291" y="20"/>
                  </a:lnTo>
                  <a:cubicBezTo>
                    <a:pt x="8561" y="1571"/>
                    <a:pt x="6359" y="3897"/>
                    <a:pt x="3784" y="5635"/>
                  </a:cubicBezTo>
                  <a:cubicBezTo>
                    <a:pt x="2730" y="6379"/>
                    <a:pt x="0" y="8488"/>
                    <a:pt x="1861" y="9884"/>
                  </a:cubicBezTo>
                  <a:cubicBezTo>
                    <a:pt x="2149" y="10095"/>
                    <a:pt x="2447" y="10183"/>
                    <a:pt x="2746" y="10183"/>
                  </a:cubicBezTo>
                  <a:cubicBezTo>
                    <a:pt x="3899" y="10183"/>
                    <a:pt x="5067" y="8868"/>
                    <a:pt x="5708" y="8178"/>
                  </a:cubicBezTo>
                  <a:cubicBezTo>
                    <a:pt x="6669" y="7123"/>
                    <a:pt x="7569" y="6038"/>
                    <a:pt x="8406" y="4890"/>
                  </a:cubicBezTo>
                  <a:cubicBezTo>
                    <a:pt x="8965" y="4177"/>
                    <a:pt x="9554" y="3463"/>
                    <a:pt x="10019" y="2688"/>
                  </a:cubicBezTo>
                  <a:cubicBezTo>
                    <a:pt x="10330" y="2222"/>
                    <a:pt x="11105" y="423"/>
                    <a:pt x="11694" y="423"/>
                  </a:cubicBezTo>
                  <a:cubicBezTo>
                    <a:pt x="11912" y="423"/>
                    <a:pt x="12284" y="82"/>
                    <a:pt x="11912" y="82"/>
                  </a:cubicBezTo>
                  <a:cubicBezTo>
                    <a:pt x="11860" y="82"/>
                    <a:pt x="11811" y="83"/>
                    <a:pt x="11763" y="86"/>
                  </a:cubicBezTo>
                  <a:lnTo>
                    <a:pt x="11763" y="86"/>
                  </a:lnTo>
                  <a:cubicBezTo>
                    <a:pt x="11742" y="35"/>
                    <a:pt x="11632" y="0"/>
                    <a:pt x="115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054;p60"/>
            <p:cNvSpPr/>
            <p:nvPr/>
          </p:nvSpPr>
          <p:spPr>
            <a:xfrm>
              <a:off x="6483075" y="2375225"/>
              <a:ext cx="176925" cy="263975"/>
            </a:xfrm>
            <a:custGeom>
              <a:avLst/>
              <a:gdLst/>
              <a:ahLst/>
              <a:cxnLst/>
              <a:rect l="l" t="t" r="r" b="b"/>
              <a:pathLst>
                <a:path w="7077" h="10559" extrusionOk="0">
                  <a:moveTo>
                    <a:pt x="5909" y="1169"/>
                  </a:moveTo>
                  <a:cubicBezTo>
                    <a:pt x="5487" y="2219"/>
                    <a:pt x="5285" y="3409"/>
                    <a:pt x="4964" y="4464"/>
                  </a:cubicBezTo>
                  <a:cubicBezTo>
                    <a:pt x="4654" y="5425"/>
                    <a:pt x="4343" y="6387"/>
                    <a:pt x="4033" y="7349"/>
                  </a:cubicBezTo>
                  <a:cubicBezTo>
                    <a:pt x="3845" y="7890"/>
                    <a:pt x="3120" y="10041"/>
                    <a:pt x="2266" y="10041"/>
                  </a:cubicBezTo>
                  <a:cubicBezTo>
                    <a:pt x="1995" y="10041"/>
                    <a:pt x="1711" y="9825"/>
                    <a:pt x="1428" y="9272"/>
                  </a:cubicBezTo>
                  <a:cubicBezTo>
                    <a:pt x="621" y="7690"/>
                    <a:pt x="2420" y="5394"/>
                    <a:pt x="3320" y="4123"/>
                  </a:cubicBezTo>
                  <a:cubicBezTo>
                    <a:pt x="4054" y="3009"/>
                    <a:pt x="5060" y="2149"/>
                    <a:pt x="5909" y="1169"/>
                  </a:cubicBezTo>
                  <a:close/>
                  <a:moveTo>
                    <a:pt x="6828" y="1"/>
                  </a:moveTo>
                  <a:cubicBezTo>
                    <a:pt x="6754" y="1"/>
                    <a:pt x="6670" y="15"/>
                    <a:pt x="6597" y="40"/>
                  </a:cubicBezTo>
                  <a:lnTo>
                    <a:pt x="6597" y="40"/>
                  </a:lnTo>
                  <a:cubicBezTo>
                    <a:pt x="6559" y="26"/>
                    <a:pt x="6512" y="20"/>
                    <a:pt x="6461" y="20"/>
                  </a:cubicBezTo>
                  <a:cubicBezTo>
                    <a:pt x="6327" y="20"/>
                    <a:pt x="6169" y="66"/>
                    <a:pt x="6111" y="152"/>
                  </a:cubicBezTo>
                  <a:cubicBezTo>
                    <a:pt x="5336" y="1331"/>
                    <a:pt x="4126" y="2199"/>
                    <a:pt x="3289" y="3316"/>
                  </a:cubicBezTo>
                  <a:cubicBezTo>
                    <a:pt x="2575" y="4278"/>
                    <a:pt x="1924" y="5301"/>
                    <a:pt x="1334" y="6356"/>
                  </a:cubicBezTo>
                  <a:cubicBezTo>
                    <a:pt x="714" y="7566"/>
                    <a:pt x="1" y="10016"/>
                    <a:pt x="1924" y="10513"/>
                  </a:cubicBezTo>
                  <a:cubicBezTo>
                    <a:pt x="2049" y="10544"/>
                    <a:pt x="2167" y="10558"/>
                    <a:pt x="2280" y="10558"/>
                  </a:cubicBezTo>
                  <a:cubicBezTo>
                    <a:pt x="3287" y="10558"/>
                    <a:pt x="3822" y="9395"/>
                    <a:pt x="4157" y="8558"/>
                  </a:cubicBezTo>
                  <a:cubicBezTo>
                    <a:pt x="4622" y="7473"/>
                    <a:pt x="4933" y="6263"/>
                    <a:pt x="5305" y="5115"/>
                  </a:cubicBezTo>
                  <a:cubicBezTo>
                    <a:pt x="5801" y="3564"/>
                    <a:pt x="6080" y="1517"/>
                    <a:pt x="6980" y="183"/>
                  </a:cubicBezTo>
                  <a:cubicBezTo>
                    <a:pt x="7077" y="54"/>
                    <a:pt x="6972" y="1"/>
                    <a:pt x="68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055;p60"/>
            <p:cNvSpPr/>
            <p:nvPr/>
          </p:nvSpPr>
          <p:spPr>
            <a:xfrm>
              <a:off x="6565275" y="2319500"/>
              <a:ext cx="32600" cy="20225"/>
            </a:xfrm>
            <a:custGeom>
              <a:avLst/>
              <a:gdLst/>
              <a:ahLst/>
              <a:cxnLst/>
              <a:rect l="l" t="t" r="r" b="b"/>
              <a:pathLst>
                <a:path w="1304" h="809" extrusionOk="0">
                  <a:moveTo>
                    <a:pt x="776" y="241"/>
                  </a:moveTo>
                  <a:lnTo>
                    <a:pt x="682" y="268"/>
                  </a:lnTo>
                  <a:lnTo>
                    <a:pt x="682" y="268"/>
                  </a:lnTo>
                  <a:cubicBezTo>
                    <a:pt x="693" y="260"/>
                    <a:pt x="704" y="251"/>
                    <a:pt x="714" y="241"/>
                  </a:cubicBezTo>
                  <a:close/>
                  <a:moveTo>
                    <a:pt x="583" y="347"/>
                  </a:moveTo>
                  <a:lnTo>
                    <a:pt x="583" y="347"/>
                  </a:lnTo>
                  <a:cubicBezTo>
                    <a:pt x="609" y="364"/>
                    <a:pt x="639" y="383"/>
                    <a:pt x="652" y="396"/>
                  </a:cubicBezTo>
                  <a:cubicBezTo>
                    <a:pt x="678" y="422"/>
                    <a:pt x="705" y="449"/>
                    <a:pt x="693" y="494"/>
                  </a:cubicBezTo>
                  <a:lnTo>
                    <a:pt x="693" y="494"/>
                  </a:lnTo>
                  <a:cubicBezTo>
                    <a:pt x="690" y="493"/>
                    <a:pt x="687" y="491"/>
                    <a:pt x="683" y="489"/>
                  </a:cubicBezTo>
                  <a:cubicBezTo>
                    <a:pt x="652" y="458"/>
                    <a:pt x="621" y="458"/>
                    <a:pt x="621" y="427"/>
                  </a:cubicBezTo>
                  <a:cubicBezTo>
                    <a:pt x="608" y="400"/>
                    <a:pt x="594" y="373"/>
                    <a:pt x="583" y="347"/>
                  </a:cubicBezTo>
                  <a:close/>
                  <a:moveTo>
                    <a:pt x="761" y="0"/>
                  </a:moveTo>
                  <a:cubicBezTo>
                    <a:pt x="637" y="0"/>
                    <a:pt x="512" y="39"/>
                    <a:pt x="404" y="117"/>
                  </a:cubicBezTo>
                  <a:cubicBezTo>
                    <a:pt x="363" y="130"/>
                    <a:pt x="322" y="156"/>
                    <a:pt x="300" y="186"/>
                  </a:cubicBezTo>
                  <a:lnTo>
                    <a:pt x="300" y="186"/>
                  </a:lnTo>
                  <a:cubicBezTo>
                    <a:pt x="154" y="218"/>
                    <a:pt x="1" y="298"/>
                    <a:pt x="1" y="396"/>
                  </a:cubicBezTo>
                  <a:lnTo>
                    <a:pt x="32" y="396"/>
                  </a:lnTo>
                  <a:cubicBezTo>
                    <a:pt x="48" y="697"/>
                    <a:pt x="273" y="809"/>
                    <a:pt x="525" y="809"/>
                  </a:cubicBezTo>
                  <a:cubicBezTo>
                    <a:pt x="740" y="809"/>
                    <a:pt x="974" y="727"/>
                    <a:pt x="1117" y="613"/>
                  </a:cubicBezTo>
                  <a:cubicBezTo>
                    <a:pt x="1303" y="489"/>
                    <a:pt x="1303" y="210"/>
                    <a:pt x="1117" y="117"/>
                  </a:cubicBezTo>
                  <a:cubicBezTo>
                    <a:pt x="1009" y="39"/>
                    <a:pt x="885" y="0"/>
                    <a:pt x="7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056;p60"/>
            <p:cNvSpPr/>
            <p:nvPr/>
          </p:nvSpPr>
          <p:spPr>
            <a:xfrm>
              <a:off x="6619575" y="2316975"/>
              <a:ext cx="24825" cy="17300"/>
            </a:xfrm>
            <a:custGeom>
              <a:avLst/>
              <a:gdLst/>
              <a:ahLst/>
              <a:cxnLst/>
              <a:rect l="l" t="t" r="r" b="b"/>
              <a:pathLst>
                <a:path w="993" h="692" extrusionOk="0">
                  <a:moveTo>
                    <a:pt x="547" y="1"/>
                  </a:moveTo>
                  <a:cubicBezTo>
                    <a:pt x="450" y="1"/>
                    <a:pt x="357" y="32"/>
                    <a:pt x="279" y="94"/>
                  </a:cubicBezTo>
                  <a:cubicBezTo>
                    <a:pt x="187" y="124"/>
                    <a:pt x="34" y="186"/>
                    <a:pt x="122" y="277"/>
                  </a:cubicBezTo>
                  <a:lnTo>
                    <a:pt x="122" y="277"/>
                  </a:lnTo>
                  <a:cubicBezTo>
                    <a:pt x="67" y="313"/>
                    <a:pt x="31" y="356"/>
                    <a:pt x="31" y="404"/>
                  </a:cubicBezTo>
                  <a:lnTo>
                    <a:pt x="0" y="404"/>
                  </a:lnTo>
                  <a:cubicBezTo>
                    <a:pt x="15" y="611"/>
                    <a:pt x="178" y="691"/>
                    <a:pt x="362" y="691"/>
                  </a:cubicBezTo>
                  <a:cubicBezTo>
                    <a:pt x="563" y="691"/>
                    <a:pt x="788" y="596"/>
                    <a:pt x="869" y="466"/>
                  </a:cubicBezTo>
                  <a:cubicBezTo>
                    <a:pt x="993" y="342"/>
                    <a:pt x="962" y="156"/>
                    <a:pt x="838" y="94"/>
                  </a:cubicBezTo>
                  <a:cubicBezTo>
                    <a:pt x="744" y="32"/>
                    <a:pt x="644" y="1"/>
                    <a:pt x="5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057;p60"/>
            <p:cNvSpPr/>
            <p:nvPr/>
          </p:nvSpPr>
          <p:spPr>
            <a:xfrm>
              <a:off x="6602500" y="2340700"/>
              <a:ext cx="28725" cy="21375"/>
            </a:xfrm>
            <a:custGeom>
              <a:avLst/>
              <a:gdLst/>
              <a:ahLst/>
              <a:cxnLst/>
              <a:rect l="l" t="t" r="r" b="b"/>
              <a:pathLst>
                <a:path w="1149" h="855" extrusionOk="0">
                  <a:moveTo>
                    <a:pt x="509" y="1"/>
                  </a:moveTo>
                  <a:cubicBezTo>
                    <a:pt x="409" y="1"/>
                    <a:pt x="309" y="25"/>
                    <a:pt x="218" y="75"/>
                  </a:cubicBezTo>
                  <a:cubicBezTo>
                    <a:pt x="5" y="227"/>
                    <a:pt x="1" y="557"/>
                    <a:pt x="204" y="716"/>
                  </a:cubicBezTo>
                  <a:lnTo>
                    <a:pt x="204" y="716"/>
                  </a:lnTo>
                  <a:cubicBezTo>
                    <a:pt x="277" y="803"/>
                    <a:pt x="409" y="854"/>
                    <a:pt x="535" y="854"/>
                  </a:cubicBezTo>
                  <a:cubicBezTo>
                    <a:pt x="553" y="854"/>
                    <a:pt x="572" y="853"/>
                    <a:pt x="590" y="851"/>
                  </a:cubicBezTo>
                  <a:cubicBezTo>
                    <a:pt x="807" y="820"/>
                    <a:pt x="1148" y="572"/>
                    <a:pt x="1024" y="292"/>
                  </a:cubicBezTo>
                  <a:cubicBezTo>
                    <a:pt x="920" y="104"/>
                    <a:pt x="716" y="1"/>
                    <a:pt x="5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058;p60"/>
            <p:cNvSpPr/>
            <p:nvPr/>
          </p:nvSpPr>
          <p:spPr>
            <a:xfrm>
              <a:off x="6662225" y="2347025"/>
              <a:ext cx="29475" cy="22500"/>
            </a:xfrm>
            <a:custGeom>
              <a:avLst/>
              <a:gdLst/>
              <a:ahLst/>
              <a:cxnLst/>
              <a:rect l="l" t="t" r="r" b="b"/>
              <a:pathLst>
                <a:path w="1179" h="900" extrusionOk="0">
                  <a:moveTo>
                    <a:pt x="510" y="0"/>
                  </a:moveTo>
                  <a:cubicBezTo>
                    <a:pt x="390" y="0"/>
                    <a:pt x="288" y="56"/>
                    <a:pt x="186" y="132"/>
                  </a:cubicBezTo>
                  <a:cubicBezTo>
                    <a:pt x="158" y="161"/>
                    <a:pt x="142" y="203"/>
                    <a:pt x="146" y="243"/>
                  </a:cubicBezTo>
                  <a:lnTo>
                    <a:pt x="146" y="243"/>
                  </a:lnTo>
                  <a:cubicBezTo>
                    <a:pt x="96" y="280"/>
                    <a:pt x="62" y="327"/>
                    <a:pt x="62" y="381"/>
                  </a:cubicBezTo>
                  <a:lnTo>
                    <a:pt x="31" y="381"/>
                  </a:lnTo>
                  <a:cubicBezTo>
                    <a:pt x="0" y="567"/>
                    <a:pt x="62" y="753"/>
                    <a:pt x="217" y="846"/>
                  </a:cubicBezTo>
                  <a:cubicBezTo>
                    <a:pt x="291" y="883"/>
                    <a:pt x="369" y="900"/>
                    <a:pt x="448" y="900"/>
                  </a:cubicBezTo>
                  <a:cubicBezTo>
                    <a:pt x="570" y="900"/>
                    <a:pt x="694" y="859"/>
                    <a:pt x="807" y="784"/>
                  </a:cubicBezTo>
                  <a:cubicBezTo>
                    <a:pt x="1179" y="536"/>
                    <a:pt x="993" y="101"/>
                    <a:pt x="589" y="8"/>
                  </a:cubicBezTo>
                  <a:cubicBezTo>
                    <a:pt x="562" y="3"/>
                    <a:pt x="535" y="0"/>
                    <a:pt x="5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059;p60"/>
            <p:cNvSpPr/>
            <p:nvPr/>
          </p:nvSpPr>
          <p:spPr>
            <a:xfrm>
              <a:off x="6660675" y="2309100"/>
              <a:ext cx="34125" cy="21850"/>
            </a:xfrm>
            <a:custGeom>
              <a:avLst/>
              <a:gdLst/>
              <a:ahLst/>
              <a:cxnLst/>
              <a:rect l="l" t="t" r="r" b="b"/>
              <a:pathLst>
                <a:path w="1365" h="874" extrusionOk="0">
                  <a:moveTo>
                    <a:pt x="744" y="189"/>
                  </a:moveTo>
                  <a:cubicBezTo>
                    <a:pt x="744" y="189"/>
                    <a:pt x="745" y="189"/>
                    <a:pt x="745" y="192"/>
                  </a:cubicBezTo>
                  <a:lnTo>
                    <a:pt x="743" y="192"/>
                  </a:lnTo>
                  <a:lnTo>
                    <a:pt x="743" y="192"/>
                  </a:lnTo>
                  <a:cubicBezTo>
                    <a:pt x="743" y="190"/>
                    <a:pt x="744" y="189"/>
                    <a:pt x="744" y="189"/>
                  </a:cubicBezTo>
                  <a:close/>
                  <a:moveTo>
                    <a:pt x="857" y="1"/>
                  </a:moveTo>
                  <a:cubicBezTo>
                    <a:pt x="637" y="1"/>
                    <a:pt x="409" y="93"/>
                    <a:pt x="248" y="254"/>
                  </a:cubicBezTo>
                  <a:cubicBezTo>
                    <a:pt x="0" y="502"/>
                    <a:pt x="248" y="812"/>
                    <a:pt x="527" y="874"/>
                  </a:cubicBezTo>
                  <a:cubicBezTo>
                    <a:pt x="651" y="874"/>
                    <a:pt x="807" y="843"/>
                    <a:pt x="931" y="781"/>
                  </a:cubicBezTo>
                  <a:cubicBezTo>
                    <a:pt x="948" y="781"/>
                    <a:pt x="1005" y="752"/>
                    <a:pt x="1029" y="720"/>
                  </a:cubicBezTo>
                  <a:lnTo>
                    <a:pt x="1029" y="720"/>
                  </a:lnTo>
                  <a:cubicBezTo>
                    <a:pt x="1053" y="709"/>
                    <a:pt x="1072" y="698"/>
                    <a:pt x="1086" y="688"/>
                  </a:cubicBezTo>
                  <a:cubicBezTo>
                    <a:pt x="1365" y="564"/>
                    <a:pt x="1365" y="192"/>
                    <a:pt x="1086" y="36"/>
                  </a:cubicBezTo>
                  <a:cubicBezTo>
                    <a:pt x="1013" y="12"/>
                    <a:pt x="936" y="1"/>
                    <a:pt x="8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060;p60"/>
            <p:cNvSpPr/>
            <p:nvPr/>
          </p:nvSpPr>
          <p:spPr>
            <a:xfrm>
              <a:off x="6721150" y="2329375"/>
              <a:ext cx="28725" cy="20500"/>
            </a:xfrm>
            <a:custGeom>
              <a:avLst/>
              <a:gdLst/>
              <a:ahLst/>
              <a:cxnLst/>
              <a:rect l="l" t="t" r="r" b="b"/>
              <a:pathLst>
                <a:path w="1149" h="820" extrusionOk="0">
                  <a:moveTo>
                    <a:pt x="590" y="1"/>
                  </a:moveTo>
                  <a:cubicBezTo>
                    <a:pt x="373" y="1"/>
                    <a:pt x="156" y="125"/>
                    <a:pt x="32" y="311"/>
                  </a:cubicBezTo>
                  <a:cubicBezTo>
                    <a:pt x="1" y="528"/>
                    <a:pt x="125" y="714"/>
                    <a:pt x="311" y="776"/>
                  </a:cubicBezTo>
                  <a:cubicBezTo>
                    <a:pt x="388" y="805"/>
                    <a:pt x="467" y="819"/>
                    <a:pt x="546" y="819"/>
                  </a:cubicBezTo>
                  <a:cubicBezTo>
                    <a:pt x="720" y="819"/>
                    <a:pt x="886" y="750"/>
                    <a:pt x="993" y="621"/>
                  </a:cubicBezTo>
                  <a:cubicBezTo>
                    <a:pt x="1148" y="435"/>
                    <a:pt x="1024" y="249"/>
                    <a:pt x="900" y="63"/>
                  </a:cubicBezTo>
                  <a:cubicBezTo>
                    <a:pt x="866" y="28"/>
                    <a:pt x="812" y="14"/>
                    <a:pt x="753" y="14"/>
                  </a:cubicBezTo>
                  <a:cubicBezTo>
                    <a:pt x="737" y="14"/>
                    <a:pt x="721" y="15"/>
                    <a:pt x="705" y="17"/>
                  </a:cubicBezTo>
                  <a:lnTo>
                    <a:pt x="705" y="17"/>
                  </a:lnTo>
                  <a:cubicBezTo>
                    <a:pt x="678" y="6"/>
                    <a:pt x="648" y="1"/>
                    <a:pt x="6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061;p60"/>
            <p:cNvSpPr/>
            <p:nvPr/>
          </p:nvSpPr>
          <p:spPr>
            <a:xfrm>
              <a:off x="6779325" y="2324625"/>
              <a:ext cx="33350" cy="19525"/>
            </a:xfrm>
            <a:custGeom>
              <a:avLst/>
              <a:gdLst/>
              <a:ahLst/>
              <a:cxnLst/>
              <a:rect l="l" t="t" r="r" b="b"/>
              <a:pathLst>
                <a:path w="1334" h="781" extrusionOk="0">
                  <a:moveTo>
                    <a:pt x="576" y="348"/>
                  </a:moveTo>
                  <a:lnTo>
                    <a:pt x="576" y="348"/>
                  </a:lnTo>
                  <a:cubicBezTo>
                    <a:pt x="577" y="350"/>
                    <a:pt x="577" y="351"/>
                    <a:pt x="578" y="353"/>
                  </a:cubicBezTo>
                  <a:lnTo>
                    <a:pt x="578" y="353"/>
                  </a:lnTo>
                  <a:cubicBezTo>
                    <a:pt x="577" y="353"/>
                    <a:pt x="576" y="353"/>
                    <a:pt x="576" y="353"/>
                  </a:cubicBezTo>
                  <a:lnTo>
                    <a:pt x="576" y="353"/>
                  </a:lnTo>
                  <a:cubicBezTo>
                    <a:pt x="576" y="351"/>
                    <a:pt x="576" y="350"/>
                    <a:pt x="576" y="348"/>
                  </a:cubicBezTo>
                  <a:close/>
                  <a:moveTo>
                    <a:pt x="729" y="1"/>
                  </a:moveTo>
                  <a:cubicBezTo>
                    <a:pt x="579" y="1"/>
                    <a:pt x="424" y="49"/>
                    <a:pt x="310" y="98"/>
                  </a:cubicBezTo>
                  <a:cubicBezTo>
                    <a:pt x="186" y="129"/>
                    <a:pt x="62" y="222"/>
                    <a:pt x="0" y="377"/>
                  </a:cubicBezTo>
                  <a:cubicBezTo>
                    <a:pt x="0" y="439"/>
                    <a:pt x="0" y="501"/>
                    <a:pt x="0" y="563"/>
                  </a:cubicBezTo>
                  <a:cubicBezTo>
                    <a:pt x="0" y="594"/>
                    <a:pt x="124" y="687"/>
                    <a:pt x="93" y="718"/>
                  </a:cubicBezTo>
                  <a:cubicBezTo>
                    <a:pt x="31" y="780"/>
                    <a:pt x="279" y="780"/>
                    <a:pt x="310" y="780"/>
                  </a:cubicBezTo>
                  <a:cubicBezTo>
                    <a:pt x="327" y="776"/>
                    <a:pt x="343" y="772"/>
                    <a:pt x="359" y="768"/>
                  </a:cubicBezTo>
                  <a:lnTo>
                    <a:pt x="359" y="768"/>
                  </a:lnTo>
                  <a:cubicBezTo>
                    <a:pt x="398" y="776"/>
                    <a:pt x="440" y="780"/>
                    <a:pt x="484" y="780"/>
                  </a:cubicBezTo>
                  <a:cubicBezTo>
                    <a:pt x="851" y="780"/>
                    <a:pt x="1334" y="491"/>
                    <a:pt x="1086" y="160"/>
                  </a:cubicBezTo>
                  <a:cubicBezTo>
                    <a:pt x="997" y="41"/>
                    <a:pt x="865" y="1"/>
                    <a:pt x="7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062;p60"/>
            <p:cNvSpPr/>
            <p:nvPr/>
          </p:nvSpPr>
          <p:spPr>
            <a:xfrm>
              <a:off x="6757250" y="2355600"/>
              <a:ext cx="31025" cy="21050"/>
            </a:xfrm>
            <a:custGeom>
              <a:avLst/>
              <a:gdLst/>
              <a:ahLst/>
              <a:cxnLst/>
              <a:rect l="l" t="t" r="r" b="b"/>
              <a:pathLst>
                <a:path w="1241" h="842" extrusionOk="0">
                  <a:moveTo>
                    <a:pt x="642" y="0"/>
                  </a:moveTo>
                  <a:cubicBezTo>
                    <a:pt x="523" y="0"/>
                    <a:pt x="400" y="29"/>
                    <a:pt x="294" y="69"/>
                  </a:cubicBezTo>
                  <a:cubicBezTo>
                    <a:pt x="201" y="100"/>
                    <a:pt x="45" y="162"/>
                    <a:pt x="14" y="286"/>
                  </a:cubicBezTo>
                  <a:cubicBezTo>
                    <a:pt x="1" y="341"/>
                    <a:pt x="18" y="402"/>
                    <a:pt x="46" y="461"/>
                  </a:cubicBezTo>
                  <a:lnTo>
                    <a:pt x="46" y="461"/>
                  </a:lnTo>
                  <a:cubicBezTo>
                    <a:pt x="22" y="483"/>
                    <a:pt x="9" y="508"/>
                    <a:pt x="14" y="534"/>
                  </a:cubicBezTo>
                  <a:lnTo>
                    <a:pt x="14" y="565"/>
                  </a:lnTo>
                  <a:cubicBezTo>
                    <a:pt x="25" y="760"/>
                    <a:pt x="191" y="841"/>
                    <a:pt x="388" y="841"/>
                  </a:cubicBezTo>
                  <a:cubicBezTo>
                    <a:pt x="758" y="841"/>
                    <a:pt x="1240" y="556"/>
                    <a:pt x="1038" y="193"/>
                  </a:cubicBezTo>
                  <a:cubicBezTo>
                    <a:pt x="949" y="51"/>
                    <a:pt x="800" y="0"/>
                    <a:pt x="6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063;p60"/>
            <p:cNvSpPr/>
            <p:nvPr/>
          </p:nvSpPr>
          <p:spPr>
            <a:xfrm>
              <a:off x="6708300" y="2365675"/>
              <a:ext cx="31475" cy="24050"/>
            </a:xfrm>
            <a:custGeom>
              <a:avLst/>
              <a:gdLst/>
              <a:ahLst/>
              <a:cxnLst/>
              <a:rect l="l" t="t" r="r" b="b"/>
              <a:pathLst>
                <a:path w="1259" h="962" extrusionOk="0">
                  <a:moveTo>
                    <a:pt x="593" y="0"/>
                  </a:moveTo>
                  <a:cubicBezTo>
                    <a:pt x="504" y="0"/>
                    <a:pt x="413" y="22"/>
                    <a:pt x="328" y="69"/>
                  </a:cubicBezTo>
                  <a:cubicBezTo>
                    <a:pt x="204" y="100"/>
                    <a:pt x="80" y="193"/>
                    <a:pt x="80" y="317"/>
                  </a:cubicBezTo>
                  <a:cubicBezTo>
                    <a:pt x="80" y="344"/>
                    <a:pt x="84" y="368"/>
                    <a:pt x="90" y="390"/>
                  </a:cubicBezTo>
                  <a:lnTo>
                    <a:pt x="90" y="390"/>
                  </a:lnTo>
                  <a:cubicBezTo>
                    <a:pt x="33" y="431"/>
                    <a:pt x="1" y="481"/>
                    <a:pt x="18" y="534"/>
                  </a:cubicBezTo>
                  <a:cubicBezTo>
                    <a:pt x="69" y="790"/>
                    <a:pt x="289" y="961"/>
                    <a:pt x="522" y="961"/>
                  </a:cubicBezTo>
                  <a:cubicBezTo>
                    <a:pt x="571" y="961"/>
                    <a:pt x="621" y="954"/>
                    <a:pt x="670" y="937"/>
                  </a:cubicBezTo>
                  <a:cubicBezTo>
                    <a:pt x="949" y="844"/>
                    <a:pt x="1259" y="596"/>
                    <a:pt x="1104" y="286"/>
                  </a:cubicBezTo>
                  <a:cubicBezTo>
                    <a:pt x="996" y="113"/>
                    <a:pt x="797" y="0"/>
                    <a:pt x="5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064;p60"/>
            <p:cNvSpPr/>
            <p:nvPr/>
          </p:nvSpPr>
          <p:spPr>
            <a:xfrm>
              <a:off x="6629650" y="2371550"/>
              <a:ext cx="26375" cy="21900"/>
            </a:xfrm>
            <a:custGeom>
              <a:avLst/>
              <a:gdLst/>
              <a:ahLst/>
              <a:cxnLst/>
              <a:rect l="l" t="t" r="r" b="b"/>
              <a:pathLst>
                <a:path w="1055" h="876" extrusionOk="0">
                  <a:moveTo>
                    <a:pt x="681" y="1"/>
                  </a:moveTo>
                  <a:cubicBezTo>
                    <a:pt x="418" y="1"/>
                    <a:pt x="107" y="161"/>
                    <a:pt x="68" y="423"/>
                  </a:cubicBezTo>
                  <a:lnTo>
                    <a:pt x="68" y="423"/>
                  </a:lnTo>
                  <a:cubicBezTo>
                    <a:pt x="27" y="450"/>
                    <a:pt x="0" y="483"/>
                    <a:pt x="0" y="516"/>
                  </a:cubicBezTo>
                  <a:lnTo>
                    <a:pt x="31" y="516"/>
                  </a:lnTo>
                  <a:cubicBezTo>
                    <a:pt x="31" y="767"/>
                    <a:pt x="193" y="876"/>
                    <a:pt x="386" y="876"/>
                  </a:cubicBezTo>
                  <a:cubicBezTo>
                    <a:pt x="432" y="876"/>
                    <a:pt x="480" y="869"/>
                    <a:pt x="528" y="858"/>
                  </a:cubicBezTo>
                  <a:cubicBezTo>
                    <a:pt x="838" y="858"/>
                    <a:pt x="1055" y="578"/>
                    <a:pt x="1055" y="268"/>
                  </a:cubicBezTo>
                  <a:cubicBezTo>
                    <a:pt x="1033" y="83"/>
                    <a:pt x="870" y="1"/>
                    <a:pt x="6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065;p60"/>
            <p:cNvSpPr/>
            <p:nvPr/>
          </p:nvSpPr>
          <p:spPr>
            <a:xfrm>
              <a:off x="6563225" y="2357475"/>
              <a:ext cx="32075" cy="24925"/>
            </a:xfrm>
            <a:custGeom>
              <a:avLst/>
              <a:gdLst/>
              <a:ahLst/>
              <a:cxnLst/>
              <a:rect l="l" t="t" r="r" b="b"/>
              <a:pathLst>
                <a:path w="1283" h="997" extrusionOk="0">
                  <a:moveTo>
                    <a:pt x="696" y="0"/>
                  </a:moveTo>
                  <a:cubicBezTo>
                    <a:pt x="430" y="0"/>
                    <a:pt x="177" y="170"/>
                    <a:pt x="83" y="428"/>
                  </a:cubicBezTo>
                  <a:cubicBezTo>
                    <a:pt x="0" y="785"/>
                    <a:pt x="332" y="997"/>
                    <a:pt x="646" y="997"/>
                  </a:cubicBezTo>
                  <a:cubicBezTo>
                    <a:pt x="687" y="997"/>
                    <a:pt x="726" y="993"/>
                    <a:pt x="765" y="986"/>
                  </a:cubicBezTo>
                  <a:cubicBezTo>
                    <a:pt x="858" y="986"/>
                    <a:pt x="1044" y="924"/>
                    <a:pt x="1075" y="800"/>
                  </a:cubicBezTo>
                  <a:cubicBezTo>
                    <a:pt x="1075" y="786"/>
                    <a:pt x="1074" y="774"/>
                    <a:pt x="1072" y="762"/>
                  </a:cubicBezTo>
                  <a:lnTo>
                    <a:pt x="1072" y="762"/>
                  </a:lnTo>
                  <a:cubicBezTo>
                    <a:pt x="1282" y="553"/>
                    <a:pt x="1227" y="194"/>
                    <a:pt x="951" y="56"/>
                  </a:cubicBezTo>
                  <a:cubicBezTo>
                    <a:pt x="868" y="18"/>
                    <a:pt x="781" y="0"/>
                    <a:pt x="6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4218;p60"/>
          <p:cNvGrpSpPr/>
          <p:nvPr/>
        </p:nvGrpSpPr>
        <p:grpSpPr>
          <a:xfrm rot="17901881">
            <a:off x="7981241" y="-218854"/>
            <a:ext cx="537525" cy="1406075"/>
            <a:chOff x="5506625" y="718175"/>
            <a:chExt cx="537525" cy="1406075"/>
          </a:xfrm>
        </p:grpSpPr>
        <p:sp>
          <p:nvSpPr>
            <p:cNvPr id="33" name="Google Shape;4219;p60"/>
            <p:cNvSpPr/>
            <p:nvPr/>
          </p:nvSpPr>
          <p:spPr>
            <a:xfrm>
              <a:off x="5562575" y="752775"/>
              <a:ext cx="468625" cy="1359775"/>
            </a:xfrm>
            <a:custGeom>
              <a:avLst/>
              <a:gdLst/>
              <a:ahLst/>
              <a:cxnLst/>
              <a:rect l="l" t="t" r="r" b="b"/>
              <a:pathLst>
                <a:path w="18745" h="54391" extrusionOk="0">
                  <a:moveTo>
                    <a:pt x="10083" y="1"/>
                  </a:moveTo>
                  <a:cubicBezTo>
                    <a:pt x="7374" y="1"/>
                    <a:pt x="5037" y="3020"/>
                    <a:pt x="5801" y="5648"/>
                  </a:cubicBezTo>
                  <a:cubicBezTo>
                    <a:pt x="6080" y="6579"/>
                    <a:pt x="6639" y="7448"/>
                    <a:pt x="6515" y="8409"/>
                  </a:cubicBezTo>
                  <a:cubicBezTo>
                    <a:pt x="6205" y="10736"/>
                    <a:pt x="2327" y="10984"/>
                    <a:pt x="1738" y="13248"/>
                  </a:cubicBezTo>
                  <a:cubicBezTo>
                    <a:pt x="1117" y="15792"/>
                    <a:pt x="5150" y="18118"/>
                    <a:pt x="3878" y="20383"/>
                  </a:cubicBezTo>
                  <a:cubicBezTo>
                    <a:pt x="3537" y="21003"/>
                    <a:pt x="2885" y="21344"/>
                    <a:pt x="2296" y="21747"/>
                  </a:cubicBezTo>
                  <a:cubicBezTo>
                    <a:pt x="1335" y="22399"/>
                    <a:pt x="466" y="23360"/>
                    <a:pt x="528" y="24508"/>
                  </a:cubicBezTo>
                  <a:cubicBezTo>
                    <a:pt x="714" y="26866"/>
                    <a:pt x="4561" y="27486"/>
                    <a:pt x="4809" y="29812"/>
                  </a:cubicBezTo>
                  <a:cubicBezTo>
                    <a:pt x="5088" y="32480"/>
                    <a:pt x="559" y="33380"/>
                    <a:pt x="280" y="36016"/>
                  </a:cubicBezTo>
                  <a:cubicBezTo>
                    <a:pt x="1" y="38870"/>
                    <a:pt x="4747" y="40080"/>
                    <a:pt x="4747" y="42965"/>
                  </a:cubicBezTo>
                  <a:cubicBezTo>
                    <a:pt x="4747" y="44981"/>
                    <a:pt x="2265" y="46315"/>
                    <a:pt x="2048" y="48331"/>
                  </a:cubicBezTo>
                  <a:cubicBezTo>
                    <a:pt x="1924" y="49572"/>
                    <a:pt x="2699" y="50719"/>
                    <a:pt x="3599" y="51588"/>
                  </a:cubicBezTo>
                  <a:cubicBezTo>
                    <a:pt x="4871" y="52798"/>
                    <a:pt x="6484" y="53635"/>
                    <a:pt x="8221" y="54038"/>
                  </a:cubicBezTo>
                  <a:lnTo>
                    <a:pt x="8159" y="53604"/>
                  </a:lnTo>
                  <a:lnTo>
                    <a:pt x="8159" y="53604"/>
                  </a:lnTo>
                  <a:cubicBezTo>
                    <a:pt x="9136" y="54149"/>
                    <a:pt x="10126" y="54390"/>
                    <a:pt x="11072" y="54390"/>
                  </a:cubicBezTo>
                  <a:cubicBezTo>
                    <a:pt x="15355" y="54390"/>
                    <a:pt x="18745" y="49440"/>
                    <a:pt x="15976" y="45198"/>
                  </a:cubicBezTo>
                  <a:cubicBezTo>
                    <a:pt x="14921" y="43647"/>
                    <a:pt x="13060" y="42251"/>
                    <a:pt x="13370" y="40390"/>
                  </a:cubicBezTo>
                  <a:cubicBezTo>
                    <a:pt x="13711" y="38436"/>
                    <a:pt x="16410" y="37319"/>
                    <a:pt x="16286" y="35334"/>
                  </a:cubicBezTo>
                  <a:cubicBezTo>
                    <a:pt x="16162" y="33659"/>
                    <a:pt x="14052" y="32697"/>
                    <a:pt x="13835" y="31022"/>
                  </a:cubicBezTo>
                  <a:cubicBezTo>
                    <a:pt x="13525" y="28541"/>
                    <a:pt x="17465" y="27114"/>
                    <a:pt x="17185" y="24632"/>
                  </a:cubicBezTo>
                  <a:cubicBezTo>
                    <a:pt x="16968" y="22709"/>
                    <a:pt x="14208" y="21592"/>
                    <a:pt x="14332" y="19700"/>
                  </a:cubicBezTo>
                  <a:cubicBezTo>
                    <a:pt x="14425" y="17777"/>
                    <a:pt x="17185" y="17032"/>
                    <a:pt x="17589" y="15140"/>
                  </a:cubicBezTo>
                  <a:cubicBezTo>
                    <a:pt x="18116" y="12411"/>
                    <a:pt x="13277" y="11077"/>
                    <a:pt x="13432" y="8285"/>
                  </a:cubicBezTo>
                  <a:cubicBezTo>
                    <a:pt x="13463" y="7448"/>
                    <a:pt x="13959" y="6703"/>
                    <a:pt x="14239" y="5897"/>
                  </a:cubicBezTo>
                  <a:cubicBezTo>
                    <a:pt x="15169" y="3291"/>
                    <a:pt x="12967" y="96"/>
                    <a:pt x="10206" y="3"/>
                  </a:cubicBezTo>
                  <a:cubicBezTo>
                    <a:pt x="10165" y="2"/>
                    <a:pt x="10124" y="1"/>
                    <a:pt x="100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220;p60"/>
            <p:cNvSpPr/>
            <p:nvPr/>
          </p:nvSpPr>
          <p:spPr>
            <a:xfrm>
              <a:off x="5715350" y="718175"/>
              <a:ext cx="112725" cy="1406075"/>
            </a:xfrm>
            <a:custGeom>
              <a:avLst/>
              <a:gdLst/>
              <a:ahLst/>
              <a:cxnLst/>
              <a:rect l="l" t="t" r="r" b="b"/>
              <a:pathLst>
                <a:path w="4509" h="56243" extrusionOk="0">
                  <a:moveTo>
                    <a:pt x="4067" y="1"/>
                  </a:moveTo>
                  <a:cubicBezTo>
                    <a:pt x="3756" y="1"/>
                    <a:pt x="3372" y="164"/>
                    <a:pt x="3320" y="425"/>
                  </a:cubicBezTo>
                  <a:cubicBezTo>
                    <a:pt x="2854" y="2721"/>
                    <a:pt x="2544" y="5078"/>
                    <a:pt x="2389" y="7405"/>
                  </a:cubicBezTo>
                  <a:cubicBezTo>
                    <a:pt x="2265" y="9700"/>
                    <a:pt x="2637" y="11933"/>
                    <a:pt x="2668" y="14198"/>
                  </a:cubicBezTo>
                  <a:cubicBezTo>
                    <a:pt x="2699" y="18913"/>
                    <a:pt x="1707" y="23628"/>
                    <a:pt x="1055" y="28281"/>
                  </a:cubicBezTo>
                  <a:cubicBezTo>
                    <a:pt x="466" y="32685"/>
                    <a:pt x="0" y="37152"/>
                    <a:pt x="342" y="41588"/>
                  </a:cubicBezTo>
                  <a:cubicBezTo>
                    <a:pt x="714" y="46396"/>
                    <a:pt x="2575" y="51018"/>
                    <a:pt x="2327" y="55888"/>
                  </a:cubicBezTo>
                  <a:cubicBezTo>
                    <a:pt x="2327" y="56135"/>
                    <a:pt x="2545" y="56242"/>
                    <a:pt x="2792" y="56242"/>
                  </a:cubicBezTo>
                  <a:cubicBezTo>
                    <a:pt x="3102" y="56242"/>
                    <a:pt x="3457" y="56071"/>
                    <a:pt x="3475" y="55795"/>
                  </a:cubicBezTo>
                  <a:lnTo>
                    <a:pt x="3475" y="55826"/>
                  </a:lnTo>
                  <a:cubicBezTo>
                    <a:pt x="3661" y="51483"/>
                    <a:pt x="2203" y="47388"/>
                    <a:pt x="1645" y="43139"/>
                  </a:cubicBezTo>
                  <a:cubicBezTo>
                    <a:pt x="993" y="38176"/>
                    <a:pt x="1520" y="33151"/>
                    <a:pt x="2203" y="28219"/>
                  </a:cubicBezTo>
                  <a:cubicBezTo>
                    <a:pt x="2823" y="23659"/>
                    <a:pt x="3754" y="19068"/>
                    <a:pt x="3785" y="14477"/>
                  </a:cubicBezTo>
                  <a:cubicBezTo>
                    <a:pt x="3785" y="12213"/>
                    <a:pt x="3444" y="9979"/>
                    <a:pt x="3506" y="7715"/>
                  </a:cubicBezTo>
                  <a:cubicBezTo>
                    <a:pt x="3630" y="5233"/>
                    <a:pt x="3940" y="2752"/>
                    <a:pt x="4467" y="332"/>
                  </a:cubicBezTo>
                  <a:cubicBezTo>
                    <a:pt x="4508" y="101"/>
                    <a:pt x="4310" y="1"/>
                    <a:pt x="4067"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221;p60"/>
            <p:cNvSpPr/>
            <p:nvPr/>
          </p:nvSpPr>
          <p:spPr>
            <a:xfrm>
              <a:off x="5779200" y="745875"/>
              <a:ext cx="121850" cy="134900"/>
            </a:xfrm>
            <a:custGeom>
              <a:avLst/>
              <a:gdLst/>
              <a:ahLst/>
              <a:cxnLst/>
              <a:rect l="l" t="t" r="r" b="b"/>
              <a:pathLst>
                <a:path w="4874" h="5396" extrusionOk="0">
                  <a:moveTo>
                    <a:pt x="4661" y="1"/>
                  </a:moveTo>
                  <a:cubicBezTo>
                    <a:pt x="4403" y="1"/>
                    <a:pt x="3927" y="96"/>
                    <a:pt x="3805" y="217"/>
                  </a:cubicBezTo>
                  <a:cubicBezTo>
                    <a:pt x="2285" y="1706"/>
                    <a:pt x="1014" y="3443"/>
                    <a:pt x="21" y="5335"/>
                  </a:cubicBezTo>
                  <a:cubicBezTo>
                    <a:pt x="1" y="5375"/>
                    <a:pt x="95" y="5396"/>
                    <a:pt x="236" y="5396"/>
                  </a:cubicBezTo>
                  <a:cubicBezTo>
                    <a:pt x="529" y="5396"/>
                    <a:pt x="1023" y="5306"/>
                    <a:pt x="1107" y="5118"/>
                  </a:cubicBezTo>
                  <a:lnTo>
                    <a:pt x="1107" y="5149"/>
                  </a:lnTo>
                  <a:cubicBezTo>
                    <a:pt x="2068" y="3288"/>
                    <a:pt x="3340" y="1582"/>
                    <a:pt x="4798" y="93"/>
                  </a:cubicBezTo>
                  <a:cubicBezTo>
                    <a:pt x="4874" y="28"/>
                    <a:pt x="4799" y="1"/>
                    <a:pt x="4661"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222;p60"/>
            <p:cNvSpPr/>
            <p:nvPr/>
          </p:nvSpPr>
          <p:spPr>
            <a:xfrm>
              <a:off x="5787475" y="802925"/>
              <a:ext cx="157975" cy="169975"/>
            </a:xfrm>
            <a:custGeom>
              <a:avLst/>
              <a:gdLst/>
              <a:ahLst/>
              <a:cxnLst/>
              <a:rect l="l" t="t" r="r" b="b"/>
              <a:pathLst>
                <a:path w="6319" h="6799" extrusionOk="0">
                  <a:moveTo>
                    <a:pt x="5704" y="1"/>
                  </a:moveTo>
                  <a:cubicBezTo>
                    <a:pt x="5484" y="1"/>
                    <a:pt x="5241" y="58"/>
                    <a:pt x="5118" y="168"/>
                  </a:cubicBezTo>
                  <a:cubicBezTo>
                    <a:pt x="3164" y="2029"/>
                    <a:pt x="1706" y="4294"/>
                    <a:pt x="155" y="6465"/>
                  </a:cubicBezTo>
                  <a:cubicBezTo>
                    <a:pt x="0" y="6698"/>
                    <a:pt x="210" y="6799"/>
                    <a:pt x="485" y="6799"/>
                  </a:cubicBezTo>
                  <a:cubicBezTo>
                    <a:pt x="760" y="6799"/>
                    <a:pt x="1101" y="6698"/>
                    <a:pt x="1210" y="6527"/>
                  </a:cubicBezTo>
                  <a:cubicBezTo>
                    <a:pt x="2730" y="4418"/>
                    <a:pt x="4157" y="2216"/>
                    <a:pt x="6018" y="416"/>
                  </a:cubicBezTo>
                  <a:cubicBezTo>
                    <a:pt x="6318" y="135"/>
                    <a:pt x="6039" y="1"/>
                    <a:pt x="5704"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223;p60"/>
            <p:cNvSpPr/>
            <p:nvPr/>
          </p:nvSpPr>
          <p:spPr>
            <a:xfrm>
              <a:off x="5788500" y="957500"/>
              <a:ext cx="140625" cy="143625"/>
            </a:xfrm>
            <a:custGeom>
              <a:avLst/>
              <a:gdLst/>
              <a:ahLst/>
              <a:cxnLst/>
              <a:rect l="l" t="t" r="r" b="b"/>
              <a:pathLst>
                <a:path w="5625" h="5745" extrusionOk="0">
                  <a:moveTo>
                    <a:pt x="5408" y="1"/>
                  </a:moveTo>
                  <a:cubicBezTo>
                    <a:pt x="5130" y="1"/>
                    <a:pt x="4646" y="61"/>
                    <a:pt x="4519" y="251"/>
                  </a:cubicBezTo>
                  <a:lnTo>
                    <a:pt x="21" y="5711"/>
                  </a:lnTo>
                  <a:cubicBezTo>
                    <a:pt x="1" y="5731"/>
                    <a:pt x="94" y="5745"/>
                    <a:pt x="234" y="5745"/>
                  </a:cubicBezTo>
                  <a:cubicBezTo>
                    <a:pt x="514" y="5745"/>
                    <a:pt x="983" y="5690"/>
                    <a:pt x="1107" y="5524"/>
                  </a:cubicBezTo>
                  <a:lnTo>
                    <a:pt x="5605" y="34"/>
                  </a:lnTo>
                  <a:cubicBezTo>
                    <a:pt x="5625" y="14"/>
                    <a:pt x="5539" y="1"/>
                    <a:pt x="5408"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224;p60"/>
            <p:cNvSpPr/>
            <p:nvPr/>
          </p:nvSpPr>
          <p:spPr>
            <a:xfrm>
              <a:off x="5780100" y="1039825"/>
              <a:ext cx="188350" cy="172400"/>
            </a:xfrm>
            <a:custGeom>
              <a:avLst/>
              <a:gdLst/>
              <a:ahLst/>
              <a:cxnLst/>
              <a:rect l="l" t="t" r="r" b="b"/>
              <a:pathLst>
                <a:path w="7534" h="6896" extrusionOk="0">
                  <a:moveTo>
                    <a:pt x="7190" y="0"/>
                  </a:moveTo>
                  <a:cubicBezTo>
                    <a:pt x="6904" y="0"/>
                    <a:pt x="6483" y="102"/>
                    <a:pt x="6375" y="246"/>
                  </a:cubicBezTo>
                  <a:cubicBezTo>
                    <a:pt x="5289" y="1642"/>
                    <a:pt x="4266" y="3348"/>
                    <a:pt x="2808" y="4434"/>
                  </a:cubicBezTo>
                  <a:cubicBezTo>
                    <a:pt x="1784" y="5178"/>
                    <a:pt x="730" y="5675"/>
                    <a:pt x="47" y="6791"/>
                  </a:cubicBezTo>
                  <a:cubicBezTo>
                    <a:pt x="1" y="6861"/>
                    <a:pt x="120" y="6896"/>
                    <a:pt x="297" y="6896"/>
                  </a:cubicBezTo>
                  <a:cubicBezTo>
                    <a:pt x="592" y="6896"/>
                    <a:pt x="1047" y="6799"/>
                    <a:pt x="1164" y="6605"/>
                  </a:cubicBezTo>
                  <a:cubicBezTo>
                    <a:pt x="1908" y="5395"/>
                    <a:pt x="3304" y="4930"/>
                    <a:pt x="4328" y="4000"/>
                  </a:cubicBezTo>
                  <a:cubicBezTo>
                    <a:pt x="5507" y="2945"/>
                    <a:pt x="6437" y="1456"/>
                    <a:pt x="7430" y="184"/>
                  </a:cubicBezTo>
                  <a:cubicBezTo>
                    <a:pt x="7534" y="54"/>
                    <a:pt x="7397" y="0"/>
                    <a:pt x="7190" y="0"/>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225;p60"/>
            <p:cNvSpPr/>
            <p:nvPr/>
          </p:nvSpPr>
          <p:spPr>
            <a:xfrm>
              <a:off x="5756375" y="1108250"/>
              <a:ext cx="271325" cy="233725"/>
            </a:xfrm>
            <a:custGeom>
              <a:avLst/>
              <a:gdLst/>
              <a:ahLst/>
              <a:cxnLst/>
              <a:rect l="l" t="t" r="r" b="b"/>
              <a:pathLst>
                <a:path w="10853" h="9349" extrusionOk="0">
                  <a:moveTo>
                    <a:pt x="10195" y="1"/>
                  </a:moveTo>
                  <a:cubicBezTo>
                    <a:pt x="9987" y="1"/>
                    <a:pt x="9767" y="76"/>
                    <a:pt x="9651" y="239"/>
                  </a:cubicBezTo>
                  <a:cubicBezTo>
                    <a:pt x="7200" y="3682"/>
                    <a:pt x="3509" y="5853"/>
                    <a:pt x="407" y="8676"/>
                  </a:cubicBezTo>
                  <a:cubicBezTo>
                    <a:pt x="1" y="9037"/>
                    <a:pt x="366" y="9349"/>
                    <a:pt x="750" y="9349"/>
                  </a:cubicBezTo>
                  <a:cubicBezTo>
                    <a:pt x="894" y="9349"/>
                    <a:pt x="1041" y="9305"/>
                    <a:pt x="1151" y="9203"/>
                  </a:cubicBezTo>
                  <a:lnTo>
                    <a:pt x="1182" y="9172"/>
                  </a:lnTo>
                  <a:cubicBezTo>
                    <a:pt x="4346" y="6319"/>
                    <a:pt x="8100" y="4116"/>
                    <a:pt x="10581" y="580"/>
                  </a:cubicBezTo>
                  <a:cubicBezTo>
                    <a:pt x="10853" y="211"/>
                    <a:pt x="10542" y="1"/>
                    <a:pt x="10195"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226;p60"/>
            <p:cNvSpPr/>
            <p:nvPr/>
          </p:nvSpPr>
          <p:spPr>
            <a:xfrm>
              <a:off x="5735200" y="1265575"/>
              <a:ext cx="237025" cy="162300"/>
            </a:xfrm>
            <a:custGeom>
              <a:avLst/>
              <a:gdLst/>
              <a:ahLst/>
              <a:cxnLst/>
              <a:rect l="l" t="t" r="r" b="b"/>
              <a:pathLst>
                <a:path w="9481" h="6492" extrusionOk="0">
                  <a:moveTo>
                    <a:pt x="8771" y="1"/>
                  </a:moveTo>
                  <a:cubicBezTo>
                    <a:pt x="8562" y="1"/>
                    <a:pt x="8345" y="49"/>
                    <a:pt x="8233" y="150"/>
                  </a:cubicBezTo>
                  <a:cubicBezTo>
                    <a:pt x="5783" y="2290"/>
                    <a:pt x="3208" y="4213"/>
                    <a:pt x="478" y="5950"/>
                  </a:cubicBezTo>
                  <a:cubicBezTo>
                    <a:pt x="1" y="6246"/>
                    <a:pt x="390" y="6492"/>
                    <a:pt x="791" y="6492"/>
                  </a:cubicBezTo>
                  <a:cubicBezTo>
                    <a:pt x="937" y="6492"/>
                    <a:pt x="1084" y="6459"/>
                    <a:pt x="1192" y="6385"/>
                  </a:cubicBezTo>
                  <a:lnTo>
                    <a:pt x="1192" y="6416"/>
                  </a:lnTo>
                  <a:cubicBezTo>
                    <a:pt x="3983" y="4616"/>
                    <a:pt x="6651" y="2631"/>
                    <a:pt x="9164" y="429"/>
                  </a:cubicBezTo>
                  <a:cubicBezTo>
                    <a:pt x="9481" y="151"/>
                    <a:pt x="9140" y="1"/>
                    <a:pt x="8771"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227;p60"/>
            <p:cNvSpPr/>
            <p:nvPr/>
          </p:nvSpPr>
          <p:spPr>
            <a:xfrm>
              <a:off x="5725275" y="1298675"/>
              <a:ext cx="318875" cy="286475"/>
            </a:xfrm>
            <a:custGeom>
              <a:avLst/>
              <a:gdLst/>
              <a:ahLst/>
              <a:cxnLst/>
              <a:rect l="l" t="t" r="r" b="b"/>
              <a:pathLst>
                <a:path w="12755" h="11459" extrusionOk="0">
                  <a:moveTo>
                    <a:pt x="12147" y="1"/>
                  </a:moveTo>
                  <a:cubicBezTo>
                    <a:pt x="11922" y="1"/>
                    <a:pt x="11671" y="66"/>
                    <a:pt x="11546" y="191"/>
                  </a:cubicBezTo>
                  <a:cubicBezTo>
                    <a:pt x="9592" y="2207"/>
                    <a:pt x="7637" y="4192"/>
                    <a:pt x="5559" y="6053"/>
                  </a:cubicBezTo>
                  <a:cubicBezTo>
                    <a:pt x="3729" y="7697"/>
                    <a:pt x="1620" y="9124"/>
                    <a:pt x="162" y="11109"/>
                  </a:cubicBezTo>
                  <a:cubicBezTo>
                    <a:pt x="1" y="11351"/>
                    <a:pt x="224" y="11459"/>
                    <a:pt x="512" y="11459"/>
                  </a:cubicBezTo>
                  <a:cubicBezTo>
                    <a:pt x="777" y="11459"/>
                    <a:pt x="1097" y="11366"/>
                    <a:pt x="1216" y="11202"/>
                  </a:cubicBezTo>
                  <a:cubicBezTo>
                    <a:pt x="2736" y="9093"/>
                    <a:pt x="5094" y="7573"/>
                    <a:pt x="6986" y="5836"/>
                  </a:cubicBezTo>
                  <a:cubicBezTo>
                    <a:pt x="8878" y="4099"/>
                    <a:pt x="10708" y="2300"/>
                    <a:pt x="12477" y="439"/>
                  </a:cubicBezTo>
                  <a:cubicBezTo>
                    <a:pt x="12754" y="142"/>
                    <a:pt x="12479" y="1"/>
                    <a:pt x="12147"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28;p60"/>
            <p:cNvSpPr/>
            <p:nvPr/>
          </p:nvSpPr>
          <p:spPr>
            <a:xfrm>
              <a:off x="5714900" y="1525850"/>
              <a:ext cx="236700" cy="168100"/>
            </a:xfrm>
            <a:custGeom>
              <a:avLst/>
              <a:gdLst/>
              <a:ahLst/>
              <a:cxnLst/>
              <a:rect l="l" t="t" r="r" b="b"/>
              <a:pathLst>
                <a:path w="9468" h="6724" extrusionOk="0">
                  <a:moveTo>
                    <a:pt x="9068" y="1"/>
                  </a:moveTo>
                  <a:cubicBezTo>
                    <a:pt x="8789" y="1"/>
                    <a:pt x="8403" y="89"/>
                    <a:pt x="8270" y="223"/>
                  </a:cubicBezTo>
                  <a:cubicBezTo>
                    <a:pt x="6967" y="1681"/>
                    <a:pt x="5478" y="2922"/>
                    <a:pt x="3834" y="3977"/>
                  </a:cubicBezTo>
                  <a:cubicBezTo>
                    <a:pt x="2624" y="4752"/>
                    <a:pt x="1290" y="5310"/>
                    <a:pt x="236" y="6365"/>
                  </a:cubicBezTo>
                  <a:cubicBezTo>
                    <a:pt x="0" y="6617"/>
                    <a:pt x="212" y="6724"/>
                    <a:pt x="494" y="6724"/>
                  </a:cubicBezTo>
                  <a:cubicBezTo>
                    <a:pt x="733" y="6724"/>
                    <a:pt x="1022" y="6648"/>
                    <a:pt x="1135" y="6520"/>
                  </a:cubicBezTo>
                  <a:cubicBezTo>
                    <a:pt x="2376" y="5279"/>
                    <a:pt x="4113" y="4597"/>
                    <a:pt x="5540" y="3604"/>
                  </a:cubicBezTo>
                  <a:cubicBezTo>
                    <a:pt x="6936" y="2612"/>
                    <a:pt x="8177" y="1495"/>
                    <a:pt x="9324" y="223"/>
                  </a:cubicBezTo>
                  <a:cubicBezTo>
                    <a:pt x="9467" y="66"/>
                    <a:pt x="9307" y="1"/>
                    <a:pt x="9068"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229;p60"/>
            <p:cNvSpPr/>
            <p:nvPr/>
          </p:nvSpPr>
          <p:spPr>
            <a:xfrm>
              <a:off x="5728800" y="1582800"/>
              <a:ext cx="264250" cy="211475"/>
            </a:xfrm>
            <a:custGeom>
              <a:avLst/>
              <a:gdLst/>
              <a:ahLst/>
              <a:cxnLst/>
              <a:rect l="l" t="t" r="r" b="b"/>
              <a:pathLst>
                <a:path w="10570" h="8459" extrusionOk="0">
                  <a:moveTo>
                    <a:pt x="10024" y="0"/>
                  </a:moveTo>
                  <a:cubicBezTo>
                    <a:pt x="9787" y="0"/>
                    <a:pt x="9510" y="54"/>
                    <a:pt x="9389" y="148"/>
                  </a:cubicBezTo>
                  <a:cubicBezTo>
                    <a:pt x="7714" y="1450"/>
                    <a:pt x="6163" y="2939"/>
                    <a:pt x="4767" y="4552"/>
                  </a:cubicBezTo>
                  <a:cubicBezTo>
                    <a:pt x="3402" y="6072"/>
                    <a:pt x="1386" y="6631"/>
                    <a:pt x="145" y="8213"/>
                  </a:cubicBezTo>
                  <a:cubicBezTo>
                    <a:pt x="1" y="8386"/>
                    <a:pt x="165" y="8458"/>
                    <a:pt x="404" y="8458"/>
                  </a:cubicBezTo>
                  <a:cubicBezTo>
                    <a:pt x="678" y="8458"/>
                    <a:pt x="1052" y="8362"/>
                    <a:pt x="1169" y="8213"/>
                  </a:cubicBezTo>
                  <a:cubicBezTo>
                    <a:pt x="2285" y="6817"/>
                    <a:pt x="4208" y="6289"/>
                    <a:pt x="5449" y="4956"/>
                  </a:cubicBezTo>
                  <a:cubicBezTo>
                    <a:pt x="7000" y="3312"/>
                    <a:pt x="8458" y="1667"/>
                    <a:pt x="10288" y="303"/>
                  </a:cubicBezTo>
                  <a:cubicBezTo>
                    <a:pt x="10570" y="92"/>
                    <a:pt x="10333" y="0"/>
                    <a:pt x="10024" y="0"/>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230;p60"/>
            <p:cNvSpPr/>
            <p:nvPr/>
          </p:nvSpPr>
          <p:spPr>
            <a:xfrm>
              <a:off x="5751975" y="1755625"/>
              <a:ext cx="209625" cy="185625"/>
            </a:xfrm>
            <a:custGeom>
              <a:avLst/>
              <a:gdLst/>
              <a:ahLst/>
              <a:cxnLst/>
              <a:rect l="l" t="t" r="r" b="b"/>
              <a:pathLst>
                <a:path w="8385" h="7425" extrusionOk="0">
                  <a:moveTo>
                    <a:pt x="8083" y="1"/>
                  </a:moveTo>
                  <a:cubicBezTo>
                    <a:pt x="7787" y="1"/>
                    <a:pt x="7337" y="102"/>
                    <a:pt x="7221" y="276"/>
                  </a:cubicBezTo>
                  <a:cubicBezTo>
                    <a:pt x="5422" y="3223"/>
                    <a:pt x="955" y="3595"/>
                    <a:pt x="24" y="7255"/>
                  </a:cubicBezTo>
                  <a:cubicBezTo>
                    <a:pt x="1" y="7374"/>
                    <a:pt x="149" y="7424"/>
                    <a:pt x="345" y="7424"/>
                  </a:cubicBezTo>
                  <a:cubicBezTo>
                    <a:pt x="662" y="7424"/>
                    <a:pt x="1103" y="7292"/>
                    <a:pt x="1141" y="7100"/>
                  </a:cubicBezTo>
                  <a:cubicBezTo>
                    <a:pt x="2041" y="3564"/>
                    <a:pt x="6538" y="3037"/>
                    <a:pt x="8338" y="121"/>
                  </a:cubicBezTo>
                  <a:cubicBezTo>
                    <a:pt x="8385" y="39"/>
                    <a:pt x="8263" y="1"/>
                    <a:pt x="8083"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231;p60"/>
            <p:cNvSpPr/>
            <p:nvPr/>
          </p:nvSpPr>
          <p:spPr>
            <a:xfrm>
              <a:off x="5766875" y="1817475"/>
              <a:ext cx="199525" cy="178925"/>
            </a:xfrm>
            <a:custGeom>
              <a:avLst/>
              <a:gdLst/>
              <a:ahLst/>
              <a:cxnLst/>
              <a:rect l="l" t="t" r="r" b="b"/>
              <a:pathLst>
                <a:path w="7981" h="7157" extrusionOk="0">
                  <a:moveTo>
                    <a:pt x="7543" y="0"/>
                  </a:moveTo>
                  <a:cubicBezTo>
                    <a:pt x="7298" y="0"/>
                    <a:pt x="6979" y="69"/>
                    <a:pt x="6873" y="159"/>
                  </a:cubicBezTo>
                  <a:cubicBezTo>
                    <a:pt x="4423" y="2207"/>
                    <a:pt x="1538" y="4130"/>
                    <a:pt x="49" y="7015"/>
                  </a:cubicBezTo>
                  <a:cubicBezTo>
                    <a:pt x="0" y="7112"/>
                    <a:pt x="137" y="7157"/>
                    <a:pt x="331" y="7157"/>
                  </a:cubicBezTo>
                  <a:cubicBezTo>
                    <a:pt x="632" y="7157"/>
                    <a:pt x="1071" y="7048"/>
                    <a:pt x="1165" y="6860"/>
                  </a:cubicBezTo>
                  <a:cubicBezTo>
                    <a:pt x="2592" y="4099"/>
                    <a:pt x="5384" y="2238"/>
                    <a:pt x="7742" y="283"/>
                  </a:cubicBezTo>
                  <a:cubicBezTo>
                    <a:pt x="7980" y="76"/>
                    <a:pt x="7802" y="0"/>
                    <a:pt x="7543" y="0"/>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232;p60"/>
            <p:cNvSpPr/>
            <p:nvPr/>
          </p:nvSpPr>
          <p:spPr>
            <a:xfrm>
              <a:off x="5775900" y="1894000"/>
              <a:ext cx="252425" cy="188125"/>
            </a:xfrm>
            <a:custGeom>
              <a:avLst/>
              <a:gdLst/>
              <a:ahLst/>
              <a:cxnLst/>
              <a:rect l="l" t="t" r="r" b="b"/>
              <a:pathLst>
                <a:path w="10097" h="7525" extrusionOk="0">
                  <a:moveTo>
                    <a:pt x="9477" y="0"/>
                  </a:moveTo>
                  <a:cubicBezTo>
                    <a:pt x="9249" y="0"/>
                    <a:pt x="8994" y="57"/>
                    <a:pt x="8870" y="169"/>
                  </a:cubicBezTo>
                  <a:cubicBezTo>
                    <a:pt x="6171" y="2496"/>
                    <a:pt x="1952" y="3923"/>
                    <a:pt x="122" y="7180"/>
                  </a:cubicBezTo>
                  <a:cubicBezTo>
                    <a:pt x="0" y="7423"/>
                    <a:pt x="207" y="7525"/>
                    <a:pt x="472" y="7525"/>
                  </a:cubicBezTo>
                  <a:cubicBezTo>
                    <a:pt x="746" y="7525"/>
                    <a:pt x="1082" y="7415"/>
                    <a:pt x="1177" y="7242"/>
                  </a:cubicBezTo>
                  <a:cubicBezTo>
                    <a:pt x="2945" y="4078"/>
                    <a:pt x="7132" y="2682"/>
                    <a:pt x="9800" y="386"/>
                  </a:cubicBezTo>
                  <a:cubicBezTo>
                    <a:pt x="10097" y="127"/>
                    <a:pt x="9817" y="0"/>
                    <a:pt x="9477" y="0"/>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233;p60"/>
            <p:cNvSpPr/>
            <p:nvPr/>
          </p:nvSpPr>
          <p:spPr>
            <a:xfrm>
              <a:off x="5657450" y="751175"/>
              <a:ext cx="156125" cy="104050"/>
            </a:xfrm>
            <a:custGeom>
              <a:avLst/>
              <a:gdLst/>
              <a:ahLst/>
              <a:cxnLst/>
              <a:rect l="l" t="t" r="r" b="b"/>
              <a:pathLst>
                <a:path w="6245" h="4162" extrusionOk="0">
                  <a:moveTo>
                    <a:pt x="902" y="1"/>
                  </a:moveTo>
                  <a:cubicBezTo>
                    <a:pt x="492" y="1"/>
                    <a:pt x="0" y="320"/>
                    <a:pt x="269" y="656"/>
                  </a:cubicBezTo>
                  <a:cubicBezTo>
                    <a:pt x="1448" y="2300"/>
                    <a:pt x="3526" y="2766"/>
                    <a:pt x="4984" y="4068"/>
                  </a:cubicBezTo>
                  <a:cubicBezTo>
                    <a:pt x="5069" y="4133"/>
                    <a:pt x="5178" y="4162"/>
                    <a:pt x="5293" y="4162"/>
                  </a:cubicBezTo>
                  <a:cubicBezTo>
                    <a:pt x="5726" y="4162"/>
                    <a:pt x="6245" y="3760"/>
                    <a:pt x="5853" y="3417"/>
                  </a:cubicBezTo>
                  <a:cubicBezTo>
                    <a:pt x="4457" y="2176"/>
                    <a:pt x="2410" y="1711"/>
                    <a:pt x="1293" y="160"/>
                  </a:cubicBezTo>
                  <a:cubicBezTo>
                    <a:pt x="1207" y="48"/>
                    <a:pt x="1061" y="1"/>
                    <a:pt x="902"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234;p60"/>
            <p:cNvSpPr/>
            <p:nvPr/>
          </p:nvSpPr>
          <p:spPr>
            <a:xfrm>
              <a:off x="5633350" y="821175"/>
              <a:ext cx="176350" cy="149625"/>
            </a:xfrm>
            <a:custGeom>
              <a:avLst/>
              <a:gdLst/>
              <a:ahLst/>
              <a:cxnLst/>
              <a:rect l="l" t="t" r="r" b="b"/>
              <a:pathLst>
                <a:path w="7054" h="5985" extrusionOk="0">
                  <a:moveTo>
                    <a:pt x="996" y="0"/>
                  </a:moveTo>
                  <a:cubicBezTo>
                    <a:pt x="579" y="0"/>
                    <a:pt x="0" y="315"/>
                    <a:pt x="241" y="555"/>
                  </a:cubicBezTo>
                  <a:lnTo>
                    <a:pt x="5762" y="5890"/>
                  </a:lnTo>
                  <a:cubicBezTo>
                    <a:pt x="5835" y="5956"/>
                    <a:pt x="5950" y="5984"/>
                    <a:pt x="6079" y="5984"/>
                  </a:cubicBezTo>
                  <a:cubicBezTo>
                    <a:pt x="6494" y="5984"/>
                    <a:pt x="7054" y="5693"/>
                    <a:pt x="6817" y="5456"/>
                  </a:cubicBezTo>
                  <a:lnTo>
                    <a:pt x="1295" y="90"/>
                  </a:lnTo>
                  <a:cubicBezTo>
                    <a:pt x="1225" y="27"/>
                    <a:pt x="1117" y="0"/>
                    <a:pt x="996" y="0"/>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235;p60"/>
            <p:cNvSpPr/>
            <p:nvPr/>
          </p:nvSpPr>
          <p:spPr>
            <a:xfrm>
              <a:off x="5623200" y="935900"/>
              <a:ext cx="188200" cy="147250"/>
            </a:xfrm>
            <a:custGeom>
              <a:avLst/>
              <a:gdLst/>
              <a:ahLst/>
              <a:cxnLst/>
              <a:rect l="l" t="t" r="r" b="b"/>
              <a:pathLst>
                <a:path w="7528" h="5890" extrusionOk="0">
                  <a:moveTo>
                    <a:pt x="991" y="1"/>
                  </a:moveTo>
                  <a:cubicBezTo>
                    <a:pt x="617" y="1"/>
                    <a:pt x="0" y="308"/>
                    <a:pt x="150" y="433"/>
                  </a:cubicBezTo>
                  <a:lnTo>
                    <a:pt x="6323" y="5830"/>
                  </a:lnTo>
                  <a:cubicBezTo>
                    <a:pt x="6371" y="5872"/>
                    <a:pt x="6447" y="5890"/>
                    <a:pt x="6537" y="5890"/>
                  </a:cubicBezTo>
                  <a:cubicBezTo>
                    <a:pt x="6911" y="5890"/>
                    <a:pt x="7528" y="5583"/>
                    <a:pt x="7378" y="5458"/>
                  </a:cubicBezTo>
                  <a:lnTo>
                    <a:pt x="7378" y="5427"/>
                  </a:lnTo>
                  <a:lnTo>
                    <a:pt x="1205" y="60"/>
                  </a:lnTo>
                  <a:cubicBezTo>
                    <a:pt x="1157" y="19"/>
                    <a:pt x="1081" y="1"/>
                    <a:pt x="991"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236;p60"/>
            <p:cNvSpPr/>
            <p:nvPr/>
          </p:nvSpPr>
          <p:spPr>
            <a:xfrm>
              <a:off x="5543975" y="1011625"/>
              <a:ext cx="265950" cy="202950"/>
            </a:xfrm>
            <a:custGeom>
              <a:avLst/>
              <a:gdLst/>
              <a:ahLst/>
              <a:cxnLst/>
              <a:rect l="l" t="t" r="r" b="b"/>
              <a:pathLst>
                <a:path w="10638" h="8118" extrusionOk="0">
                  <a:moveTo>
                    <a:pt x="1017" y="1"/>
                  </a:moveTo>
                  <a:cubicBezTo>
                    <a:pt x="606" y="1"/>
                    <a:pt x="0" y="338"/>
                    <a:pt x="248" y="537"/>
                  </a:cubicBezTo>
                  <a:cubicBezTo>
                    <a:pt x="3350" y="2956"/>
                    <a:pt x="6390" y="5438"/>
                    <a:pt x="9337" y="8043"/>
                  </a:cubicBezTo>
                  <a:cubicBezTo>
                    <a:pt x="9402" y="8095"/>
                    <a:pt x="9499" y="8117"/>
                    <a:pt x="9609" y="8117"/>
                  </a:cubicBezTo>
                  <a:cubicBezTo>
                    <a:pt x="10028" y="8117"/>
                    <a:pt x="10637" y="7799"/>
                    <a:pt x="10392" y="7578"/>
                  </a:cubicBezTo>
                  <a:cubicBezTo>
                    <a:pt x="7414" y="5003"/>
                    <a:pt x="4374" y="2491"/>
                    <a:pt x="1272" y="71"/>
                  </a:cubicBezTo>
                  <a:cubicBezTo>
                    <a:pt x="1210" y="22"/>
                    <a:pt x="1119" y="1"/>
                    <a:pt x="1017"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237;p60"/>
            <p:cNvSpPr/>
            <p:nvPr/>
          </p:nvSpPr>
          <p:spPr>
            <a:xfrm>
              <a:off x="5548200" y="1167850"/>
              <a:ext cx="235525" cy="165425"/>
            </a:xfrm>
            <a:custGeom>
              <a:avLst/>
              <a:gdLst/>
              <a:ahLst/>
              <a:cxnLst/>
              <a:rect l="l" t="t" r="r" b="b"/>
              <a:pathLst>
                <a:path w="9421" h="6617" extrusionOk="0">
                  <a:moveTo>
                    <a:pt x="952" y="0"/>
                  </a:moveTo>
                  <a:cubicBezTo>
                    <a:pt x="585" y="0"/>
                    <a:pt x="0" y="295"/>
                    <a:pt x="48" y="367"/>
                  </a:cubicBezTo>
                  <a:cubicBezTo>
                    <a:pt x="2127" y="3004"/>
                    <a:pt x="5508" y="4710"/>
                    <a:pt x="8237" y="6571"/>
                  </a:cubicBezTo>
                  <a:cubicBezTo>
                    <a:pt x="8280" y="6603"/>
                    <a:pt x="8344" y="6617"/>
                    <a:pt x="8420" y="6617"/>
                  </a:cubicBezTo>
                  <a:cubicBezTo>
                    <a:pt x="8784" y="6617"/>
                    <a:pt x="9420" y="6302"/>
                    <a:pt x="9292" y="6199"/>
                  </a:cubicBezTo>
                  <a:lnTo>
                    <a:pt x="9292" y="6199"/>
                  </a:lnTo>
                  <a:lnTo>
                    <a:pt x="9292" y="6230"/>
                  </a:lnTo>
                  <a:cubicBezTo>
                    <a:pt x="6624" y="4369"/>
                    <a:pt x="3243" y="2663"/>
                    <a:pt x="1196" y="88"/>
                  </a:cubicBezTo>
                  <a:cubicBezTo>
                    <a:pt x="1147" y="25"/>
                    <a:pt x="1059" y="0"/>
                    <a:pt x="952" y="0"/>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238;p60"/>
            <p:cNvSpPr/>
            <p:nvPr/>
          </p:nvSpPr>
          <p:spPr>
            <a:xfrm>
              <a:off x="5549225" y="1259600"/>
              <a:ext cx="223600" cy="158675"/>
            </a:xfrm>
            <a:custGeom>
              <a:avLst/>
              <a:gdLst/>
              <a:ahLst/>
              <a:cxnLst/>
              <a:rect l="l" t="t" r="r" b="b"/>
              <a:pathLst>
                <a:path w="8944" h="6347" extrusionOk="0">
                  <a:moveTo>
                    <a:pt x="989" y="1"/>
                  </a:moveTo>
                  <a:cubicBezTo>
                    <a:pt x="598" y="1"/>
                    <a:pt x="0" y="288"/>
                    <a:pt x="193" y="482"/>
                  </a:cubicBezTo>
                  <a:cubicBezTo>
                    <a:pt x="2396" y="2653"/>
                    <a:pt x="4908" y="4918"/>
                    <a:pt x="7700" y="6313"/>
                  </a:cubicBezTo>
                  <a:cubicBezTo>
                    <a:pt x="7741" y="6336"/>
                    <a:pt x="7798" y="6346"/>
                    <a:pt x="7864" y="6346"/>
                  </a:cubicBezTo>
                  <a:cubicBezTo>
                    <a:pt x="8248" y="6346"/>
                    <a:pt x="8944" y="6002"/>
                    <a:pt x="8600" y="5817"/>
                  </a:cubicBezTo>
                  <a:cubicBezTo>
                    <a:pt x="5901" y="4452"/>
                    <a:pt x="3419" y="2188"/>
                    <a:pt x="1248" y="79"/>
                  </a:cubicBezTo>
                  <a:cubicBezTo>
                    <a:pt x="1193" y="24"/>
                    <a:pt x="1099" y="1"/>
                    <a:pt x="989"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239;p60"/>
            <p:cNvSpPr/>
            <p:nvPr/>
          </p:nvSpPr>
          <p:spPr>
            <a:xfrm>
              <a:off x="5569200" y="1429125"/>
              <a:ext cx="188275" cy="142575"/>
            </a:xfrm>
            <a:custGeom>
              <a:avLst/>
              <a:gdLst/>
              <a:ahLst/>
              <a:cxnLst/>
              <a:rect l="l" t="t" r="r" b="b"/>
              <a:pathLst>
                <a:path w="7531" h="5703" extrusionOk="0">
                  <a:moveTo>
                    <a:pt x="1028" y="1"/>
                  </a:moveTo>
                  <a:cubicBezTo>
                    <a:pt x="632" y="1"/>
                    <a:pt x="0" y="318"/>
                    <a:pt x="201" y="494"/>
                  </a:cubicBezTo>
                  <a:lnTo>
                    <a:pt x="6281" y="5643"/>
                  </a:lnTo>
                  <a:cubicBezTo>
                    <a:pt x="6328" y="5685"/>
                    <a:pt x="6405" y="5702"/>
                    <a:pt x="6496" y="5702"/>
                  </a:cubicBezTo>
                  <a:cubicBezTo>
                    <a:pt x="6883" y="5702"/>
                    <a:pt x="7530" y="5385"/>
                    <a:pt x="7304" y="5209"/>
                  </a:cubicBezTo>
                  <a:lnTo>
                    <a:pt x="1256" y="60"/>
                  </a:lnTo>
                  <a:cubicBezTo>
                    <a:pt x="1202" y="18"/>
                    <a:pt x="1122" y="1"/>
                    <a:pt x="1028"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240;p60"/>
            <p:cNvSpPr/>
            <p:nvPr/>
          </p:nvSpPr>
          <p:spPr>
            <a:xfrm>
              <a:off x="5506625" y="1551575"/>
              <a:ext cx="250000" cy="134500"/>
            </a:xfrm>
            <a:custGeom>
              <a:avLst/>
              <a:gdLst/>
              <a:ahLst/>
              <a:cxnLst/>
              <a:rect l="l" t="t" r="r" b="b"/>
              <a:pathLst>
                <a:path w="10000" h="5380" extrusionOk="0">
                  <a:moveTo>
                    <a:pt x="1052" y="0"/>
                  </a:moveTo>
                  <a:cubicBezTo>
                    <a:pt x="665" y="0"/>
                    <a:pt x="0" y="355"/>
                    <a:pt x="160" y="435"/>
                  </a:cubicBezTo>
                  <a:lnTo>
                    <a:pt x="8815" y="5336"/>
                  </a:lnTo>
                  <a:cubicBezTo>
                    <a:pt x="8861" y="5367"/>
                    <a:pt x="8924" y="5380"/>
                    <a:pt x="8997" y="5380"/>
                  </a:cubicBezTo>
                  <a:cubicBezTo>
                    <a:pt x="9370" y="5380"/>
                    <a:pt x="9999" y="5042"/>
                    <a:pt x="9869" y="4964"/>
                  </a:cubicBezTo>
                  <a:lnTo>
                    <a:pt x="1215" y="32"/>
                  </a:lnTo>
                  <a:cubicBezTo>
                    <a:pt x="1171" y="10"/>
                    <a:pt x="1115" y="0"/>
                    <a:pt x="1052" y="0"/>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241;p60"/>
            <p:cNvSpPr/>
            <p:nvPr/>
          </p:nvSpPr>
          <p:spPr>
            <a:xfrm>
              <a:off x="5546600" y="1651325"/>
              <a:ext cx="211350" cy="136325"/>
            </a:xfrm>
            <a:custGeom>
              <a:avLst/>
              <a:gdLst/>
              <a:ahLst/>
              <a:cxnLst/>
              <a:rect l="l" t="t" r="r" b="b"/>
              <a:pathLst>
                <a:path w="8454" h="5453" extrusionOk="0">
                  <a:moveTo>
                    <a:pt x="1067" y="0"/>
                  </a:moveTo>
                  <a:cubicBezTo>
                    <a:pt x="662" y="0"/>
                    <a:pt x="0" y="367"/>
                    <a:pt x="392" y="602"/>
                  </a:cubicBezTo>
                  <a:cubicBezTo>
                    <a:pt x="2780" y="1997"/>
                    <a:pt x="5044" y="3610"/>
                    <a:pt x="7154" y="5378"/>
                  </a:cubicBezTo>
                  <a:cubicBezTo>
                    <a:pt x="7219" y="5431"/>
                    <a:pt x="7317" y="5453"/>
                    <a:pt x="7428" y="5453"/>
                  </a:cubicBezTo>
                  <a:cubicBezTo>
                    <a:pt x="7846" y="5453"/>
                    <a:pt x="8453" y="5140"/>
                    <a:pt x="8208" y="4944"/>
                  </a:cubicBezTo>
                  <a:cubicBezTo>
                    <a:pt x="6037" y="3114"/>
                    <a:pt x="3711" y="1470"/>
                    <a:pt x="1260" y="43"/>
                  </a:cubicBezTo>
                  <a:cubicBezTo>
                    <a:pt x="1211" y="14"/>
                    <a:pt x="1143" y="0"/>
                    <a:pt x="1067" y="0"/>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242;p60"/>
            <p:cNvSpPr/>
            <p:nvPr/>
          </p:nvSpPr>
          <p:spPr>
            <a:xfrm>
              <a:off x="5568800" y="1769900"/>
              <a:ext cx="213775" cy="147675"/>
            </a:xfrm>
            <a:custGeom>
              <a:avLst/>
              <a:gdLst/>
              <a:ahLst/>
              <a:cxnLst/>
              <a:rect l="l" t="t" r="r" b="b"/>
              <a:pathLst>
                <a:path w="8551" h="5907" extrusionOk="0">
                  <a:moveTo>
                    <a:pt x="1014" y="0"/>
                  </a:moveTo>
                  <a:cubicBezTo>
                    <a:pt x="633" y="0"/>
                    <a:pt x="1" y="316"/>
                    <a:pt x="155" y="418"/>
                  </a:cubicBezTo>
                  <a:cubicBezTo>
                    <a:pt x="2636" y="2093"/>
                    <a:pt x="5025" y="3893"/>
                    <a:pt x="7320" y="5847"/>
                  </a:cubicBezTo>
                  <a:cubicBezTo>
                    <a:pt x="7368" y="5889"/>
                    <a:pt x="7445" y="5906"/>
                    <a:pt x="7537" y="5906"/>
                  </a:cubicBezTo>
                  <a:cubicBezTo>
                    <a:pt x="7918" y="5906"/>
                    <a:pt x="8550" y="5600"/>
                    <a:pt x="8375" y="5474"/>
                  </a:cubicBezTo>
                  <a:cubicBezTo>
                    <a:pt x="6080" y="3520"/>
                    <a:pt x="3691" y="1690"/>
                    <a:pt x="1210" y="46"/>
                  </a:cubicBezTo>
                  <a:cubicBezTo>
                    <a:pt x="1161" y="14"/>
                    <a:pt x="1093" y="0"/>
                    <a:pt x="1014" y="0"/>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243;p60"/>
            <p:cNvSpPr/>
            <p:nvPr/>
          </p:nvSpPr>
          <p:spPr>
            <a:xfrm>
              <a:off x="5570850" y="1845950"/>
              <a:ext cx="215975" cy="146500"/>
            </a:xfrm>
            <a:custGeom>
              <a:avLst/>
              <a:gdLst/>
              <a:ahLst/>
              <a:cxnLst/>
              <a:rect l="l" t="t" r="r" b="b"/>
              <a:pathLst>
                <a:path w="8639" h="5860" extrusionOk="0">
                  <a:moveTo>
                    <a:pt x="1007" y="0"/>
                  </a:moveTo>
                  <a:cubicBezTo>
                    <a:pt x="634" y="0"/>
                    <a:pt x="0" y="338"/>
                    <a:pt x="104" y="416"/>
                  </a:cubicBezTo>
                  <a:cubicBezTo>
                    <a:pt x="2617" y="2122"/>
                    <a:pt x="5067" y="3921"/>
                    <a:pt x="7456" y="5814"/>
                  </a:cubicBezTo>
                  <a:cubicBezTo>
                    <a:pt x="7493" y="5845"/>
                    <a:pt x="7553" y="5859"/>
                    <a:pt x="7626" y="5859"/>
                  </a:cubicBezTo>
                  <a:cubicBezTo>
                    <a:pt x="7979" y="5859"/>
                    <a:pt x="8639" y="5539"/>
                    <a:pt x="8510" y="5410"/>
                  </a:cubicBezTo>
                  <a:cubicBezTo>
                    <a:pt x="6122" y="3549"/>
                    <a:pt x="3671" y="1750"/>
                    <a:pt x="1190" y="44"/>
                  </a:cubicBezTo>
                  <a:cubicBezTo>
                    <a:pt x="1144" y="13"/>
                    <a:pt x="1081" y="0"/>
                    <a:pt x="1007" y="0"/>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244;p60"/>
            <p:cNvSpPr/>
            <p:nvPr/>
          </p:nvSpPr>
          <p:spPr>
            <a:xfrm>
              <a:off x="5569475" y="1936175"/>
              <a:ext cx="229950" cy="152050"/>
            </a:xfrm>
            <a:custGeom>
              <a:avLst/>
              <a:gdLst/>
              <a:ahLst/>
              <a:cxnLst/>
              <a:rect l="l" t="t" r="r" b="b"/>
              <a:pathLst>
                <a:path w="9198" h="6082" extrusionOk="0">
                  <a:moveTo>
                    <a:pt x="1110" y="0"/>
                  </a:moveTo>
                  <a:cubicBezTo>
                    <a:pt x="719" y="0"/>
                    <a:pt x="1" y="344"/>
                    <a:pt x="345" y="530"/>
                  </a:cubicBezTo>
                  <a:cubicBezTo>
                    <a:pt x="3075" y="2080"/>
                    <a:pt x="5618" y="3911"/>
                    <a:pt x="7945" y="6020"/>
                  </a:cubicBezTo>
                  <a:cubicBezTo>
                    <a:pt x="8001" y="6063"/>
                    <a:pt x="8086" y="6082"/>
                    <a:pt x="8186" y="6082"/>
                  </a:cubicBezTo>
                  <a:cubicBezTo>
                    <a:pt x="8583" y="6082"/>
                    <a:pt x="9198" y="5784"/>
                    <a:pt x="8999" y="5586"/>
                  </a:cubicBezTo>
                  <a:cubicBezTo>
                    <a:pt x="6611" y="3476"/>
                    <a:pt x="4036" y="1615"/>
                    <a:pt x="1276" y="33"/>
                  </a:cubicBezTo>
                  <a:cubicBezTo>
                    <a:pt x="1235" y="11"/>
                    <a:pt x="1177" y="0"/>
                    <a:pt x="1110" y="0"/>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4066;p60"/>
          <p:cNvGrpSpPr/>
          <p:nvPr/>
        </p:nvGrpSpPr>
        <p:grpSpPr>
          <a:xfrm>
            <a:off x="7758450" y="2341983"/>
            <a:ext cx="1140775" cy="1016575"/>
            <a:chOff x="3120575" y="513350"/>
            <a:chExt cx="1140775" cy="1016575"/>
          </a:xfrm>
        </p:grpSpPr>
        <p:sp>
          <p:nvSpPr>
            <p:cNvPr id="60" name="Google Shape;4067;p60"/>
            <p:cNvSpPr/>
            <p:nvPr/>
          </p:nvSpPr>
          <p:spPr>
            <a:xfrm>
              <a:off x="3206650" y="521175"/>
              <a:ext cx="1054700" cy="1001775"/>
            </a:xfrm>
            <a:custGeom>
              <a:avLst/>
              <a:gdLst/>
              <a:ahLst/>
              <a:cxnLst/>
              <a:rect l="l" t="t" r="r" b="b"/>
              <a:pathLst>
                <a:path w="42188" h="40071" extrusionOk="0">
                  <a:moveTo>
                    <a:pt x="2622" y="14490"/>
                  </a:moveTo>
                  <a:cubicBezTo>
                    <a:pt x="1703" y="14490"/>
                    <a:pt x="675" y="14772"/>
                    <a:pt x="621" y="15657"/>
                  </a:cubicBezTo>
                  <a:cubicBezTo>
                    <a:pt x="559" y="16681"/>
                    <a:pt x="1862" y="17115"/>
                    <a:pt x="2886" y="17239"/>
                  </a:cubicBezTo>
                  <a:lnTo>
                    <a:pt x="17506" y="18758"/>
                  </a:lnTo>
                  <a:lnTo>
                    <a:pt x="17506" y="18758"/>
                  </a:lnTo>
                  <a:cubicBezTo>
                    <a:pt x="15828" y="18067"/>
                    <a:pt x="14170" y="17269"/>
                    <a:pt x="12471" y="16618"/>
                  </a:cubicBezTo>
                  <a:cubicBezTo>
                    <a:pt x="9462" y="15440"/>
                    <a:pt x="6267" y="14726"/>
                    <a:pt x="3041" y="14509"/>
                  </a:cubicBezTo>
                  <a:cubicBezTo>
                    <a:pt x="2907" y="14497"/>
                    <a:pt x="2765" y="14490"/>
                    <a:pt x="2622" y="14490"/>
                  </a:cubicBezTo>
                  <a:close/>
                  <a:moveTo>
                    <a:pt x="8562" y="7282"/>
                  </a:moveTo>
                  <a:cubicBezTo>
                    <a:pt x="7446" y="7282"/>
                    <a:pt x="7135" y="8895"/>
                    <a:pt x="7508" y="9949"/>
                  </a:cubicBezTo>
                  <a:cubicBezTo>
                    <a:pt x="8562" y="12896"/>
                    <a:pt x="11633" y="14571"/>
                    <a:pt x="14456" y="15967"/>
                  </a:cubicBezTo>
                  <a:lnTo>
                    <a:pt x="20758" y="19096"/>
                  </a:lnTo>
                  <a:lnTo>
                    <a:pt x="20758" y="19096"/>
                  </a:lnTo>
                  <a:lnTo>
                    <a:pt x="21689" y="19192"/>
                  </a:lnTo>
                  <a:lnTo>
                    <a:pt x="21689" y="19192"/>
                  </a:lnTo>
                  <a:lnTo>
                    <a:pt x="9896" y="8026"/>
                  </a:lnTo>
                  <a:cubicBezTo>
                    <a:pt x="9493" y="7654"/>
                    <a:pt x="9090" y="7282"/>
                    <a:pt x="8562" y="7282"/>
                  </a:cubicBezTo>
                  <a:close/>
                  <a:moveTo>
                    <a:pt x="21689" y="19192"/>
                  </a:moveTo>
                  <a:lnTo>
                    <a:pt x="21768" y="19267"/>
                  </a:lnTo>
                  <a:lnTo>
                    <a:pt x="21768" y="19267"/>
                  </a:lnTo>
                  <a:lnTo>
                    <a:pt x="21994" y="19224"/>
                  </a:lnTo>
                  <a:lnTo>
                    <a:pt x="21689" y="19192"/>
                  </a:lnTo>
                  <a:close/>
                  <a:moveTo>
                    <a:pt x="40574" y="11655"/>
                  </a:moveTo>
                  <a:cubicBezTo>
                    <a:pt x="34872" y="13375"/>
                    <a:pt x="29433" y="15946"/>
                    <a:pt x="24488" y="19282"/>
                  </a:cubicBezTo>
                  <a:lnTo>
                    <a:pt x="24488" y="19282"/>
                  </a:lnTo>
                  <a:lnTo>
                    <a:pt x="31827" y="17580"/>
                  </a:lnTo>
                  <a:cubicBezTo>
                    <a:pt x="33626" y="17177"/>
                    <a:pt x="35487" y="16743"/>
                    <a:pt x="37100" y="15843"/>
                  </a:cubicBezTo>
                  <a:cubicBezTo>
                    <a:pt x="38744" y="14943"/>
                    <a:pt x="40140" y="13486"/>
                    <a:pt x="40574" y="11655"/>
                  </a:cubicBezTo>
                  <a:close/>
                  <a:moveTo>
                    <a:pt x="21623" y="1"/>
                  </a:moveTo>
                  <a:cubicBezTo>
                    <a:pt x="20905" y="1"/>
                    <a:pt x="20211" y="576"/>
                    <a:pt x="19946" y="1264"/>
                  </a:cubicBezTo>
                  <a:cubicBezTo>
                    <a:pt x="19605" y="2101"/>
                    <a:pt x="19729" y="3001"/>
                    <a:pt x="19822" y="3870"/>
                  </a:cubicBezTo>
                  <a:lnTo>
                    <a:pt x="21652" y="17921"/>
                  </a:lnTo>
                  <a:cubicBezTo>
                    <a:pt x="19140" y="13330"/>
                    <a:pt x="17248" y="8460"/>
                    <a:pt x="16038" y="3404"/>
                  </a:cubicBezTo>
                  <a:cubicBezTo>
                    <a:pt x="15820" y="2533"/>
                    <a:pt x="15267" y="1446"/>
                    <a:pt x="14485" y="1446"/>
                  </a:cubicBezTo>
                  <a:cubicBezTo>
                    <a:pt x="14376" y="1446"/>
                    <a:pt x="14263" y="1467"/>
                    <a:pt x="14146" y="1512"/>
                  </a:cubicBezTo>
                  <a:cubicBezTo>
                    <a:pt x="13649" y="1729"/>
                    <a:pt x="13463" y="2319"/>
                    <a:pt x="13401" y="2846"/>
                  </a:cubicBezTo>
                  <a:cubicBezTo>
                    <a:pt x="13215" y="4955"/>
                    <a:pt x="14394" y="6909"/>
                    <a:pt x="15511" y="8678"/>
                  </a:cubicBezTo>
                  <a:lnTo>
                    <a:pt x="22183" y="19302"/>
                  </a:lnTo>
                  <a:lnTo>
                    <a:pt x="22183" y="19302"/>
                  </a:lnTo>
                  <a:cubicBezTo>
                    <a:pt x="22296" y="19204"/>
                    <a:pt x="22409" y="19106"/>
                    <a:pt x="22521" y="19007"/>
                  </a:cubicBezTo>
                  <a:lnTo>
                    <a:pt x="22521" y="19007"/>
                  </a:lnTo>
                  <a:cubicBezTo>
                    <a:pt x="22541" y="19136"/>
                    <a:pt x="22556" y="19264"/>
                    <a:pt x="22567" y="19392"/>
                  </a:cubicBezTo>
                  <a:lnTo>
                    <a:pt x="22567" y="19392"/>
                  </a:lnTo>
                  <a:cubicBezTo>
                    <a:pt x="23475" y="17218"/>
                    <a:pt x="23448" y="14717"/>
                    <a:pt x="23421" y="12338"/>
                  </a:cubicBezTo>
                  <a:cubicBezTo>
                    <a:pt x="23359" y="9174"/>
                    <a:pt x="23296" y="5979"/>
                    <a:pt x="23234" y="2815"/>
                  </a:cubicBezTo>
                  <a:cubicBezTo>
                    <a:pt x="23234" y="1729"/>
                    <a:pt x="23017" y="395"/>
                    <a:pt x="21994" y="54"/>
                  </a:cubicBezTo>
                  <a:cubicBezTo>
                    <a:pt x="21871" y="18"/>
                    <a:pt x="21746" y="1"/>
                    <a:pt x="21623" y="1"/>
                  </a:cubicBezTo>
                  <a:close/>
                  <a:moveTo>
                    <a:pt x="22800" y="19286"/>
                  </a:moveTo>
                  <a:lnTo>
                    <a:pt x="22800" y="19286"/>
                  </a:lnTo>
                  <a:cubicBezTo>
                    <a:pt x="22873" y="19353"/>
                    <a:pt x="22946" y="19420"/>
                    <a:pt x="23019" y="19486"/>
                  </a:cubicBezTo>
                  <a:lnTo>
                    <a:pt x="23019" y="19486"/>
                  </a:lnTo>
                  <a:lnTo>
                    <a:pt x="23070" y="19442"/>
                  </a:lnTo>
                  <a:lnTo>
                    <a:pt x="22800" y="19286"/>
                  </a:lnTo>
                  <a:close/>
                  <a:moveTo>
                    <a:pt x="24148" y="19361"/>
                  </a:moveTo>
                  <a:lnTo>
                    <a:pt x="24148" y="19361"/>
                  </a:lnTo>
                  <a:cubicBezTo>
                    <a:pt x="24128" y="19413"/>
                    <a:pt x="24108" y="19465"/>
                    <a:pt x="24089" y="19518"/>
                  </a:cubicBezTo>
                  <a:lnTo>
                    <a:pt x="24089" y="19518"/>
                  </a:lnTo>
                  <a:cubicBezTo>
                    <a:pt x="23949" y="19503"/>
                    <a:pt x="23809" y="19488"/>
                    <a:pt x="23669" y="19472"/>
                  </a:cubicBezTo>
                  <a:lnTo>
                    <a:pt x="24148" y="19361"/>
                  </a:lnTo>
                  <a:close/>
                  <a:moveTo>
                    <a:pt x="17506" y="18758"/>
                  </a:moveTo>
                  <a:cubicBezTo>
                    <a:pt x="18291" y="19081"/>
                    <a:pt x="19080" y="19380"/>
                    <a:pt x="19880" y="19630"/>
                  </a:cubicBezTo>
                  <a:lnTo>
                    <a:pt x="19880" y="19630"/>
                  </a:lnTo>
                  <a:lnTo>
                    <a:pt x="21289" y="19359"/>
                  </a:lnTo>
                  <a:lnTo>
                    <a:pt x="20758" y="19096"/>
                  </a:lnTo>
                  <a:lnTo>
                    <a:pt x="20758" y="19096"/>
                  </a:lnTo>
                  <a:lnTo>
                    <a:pt x="17506" y="18758"/>
                  </a:lnTo>
                  <a:close/>
                  <a:moveTo>
                    <a:pt x="22489" y="19950"/>
                  </a:moveTo>
                  <a:lnTo>
                    <a:pt x="22501" y="19961"/>
                  </a:lnTo>
                  <a:lnTo>
                    <a:pt x="22485" y="19953"/>
                  </a:lnTo>
                  <a:lnTo>
                    <a:pt x="22489" y="19950"/>
                  </a:lnTo>
                  <a:close/>
                  <a:moveTo>
                    <a:pt x="22584" y="19940"/>
                  </a:moveTo>
                  <a:lnTo>
                    <a:pt x="22641" y="20030"/>
                  </a:lnTo>
                  <a:lnTo>
                    <a:pt x="23203" y="20310"/>
                  </a:lnTo>
                  <a:cubicBezTo>
                    <a:pt x="22991" y="20292"/>
                    <a:pt x="22779" y="20270"/>
                    <a:pt x="22569" y="20242"/>
                  </a:cubicBezTo>
                  <a:lnTo>
                    <a:pt x="22569" y="20242"/>
                  </a:lnTo>
                  <a:cubicBezTo>
                    <a:pt x="22567" y="20272"/>
                    <a:pt x="22565" y="20302"/>
                    <a:pt x="22562" y="20333"/>
                  </a:cubicBezTo>
                  <a:lnTo>
                    <a:pt x="22562" y="20333"/>
                  </a:lnTo>
                  <a:cubicBezTo>
                    <a:pt x="22536" y="20299"/>
                    <a:pt x="22510" y="20265"/>
                    <a:pt x="22484" y="20230"/>
                  </a:cubicBezTo>
                  <a:lnTo>
                    <a:pt x="22484" y="20230"/>
                  </a:lnTo>
                  <a:cubicBezTo>
                    <a:pt x="22512" y="20234"/>
                    <a:pt x="22541" y="20238"/>
                    <a:pt x="22569" y="20242"/>
                  </a:cubicBezTo>
                  <a:lnTo>
                    <a:pt x="22569" y="20242"/>
                  </a:lnTo>
                  <a:cubicBezTo>
                    <a:pt x="22574" y="20174"/>
                    <a:pt x="22578" y="20105"/>
                    <a:pt x="22581" y="20037"/>
                  </a:cubicBezTo>
                  <a:lnTo>
                    <a:pt x="22581" y="20037"/>
                  </a:lnTo>
                  <a:lnTo>
                    <a:pt x="22738" y="20186"/>
                  </a:lnTo>
                  <a:lnTo>
                    <a:pt x="22641" y="20030"/>
                  </a:lnTo>
                  <a:lnTo>
                    <a:pt x="22582" y="20001"/>
                  </a:lnTo>
                  <a:lnTo>
                    <a:pt x="22582" y="20001"/>
                  </a:lnTo>
                  <a:cubicBezTo>
                    <a:pt x="22583" y="19981"/>
                    <a:pt x="22583" y="19960"/>
                    <a:pt x="22584" y="19940"/>
                  </a:cubicBezTo>
                  <a:close/>
                  <a:moveTo>
                    <a:pt x="22545" y="20490"/>
                  </a:moveTo>
                  <a:lnTo>
                    <a:pt x="22545" y="20490"/>
                  </a:lnTo>
                  <a:cubicBezTo>
                    <a:pt x="22537" y="20559"/>
                    <a:pt x="22528" y="20627"/>
                    <a:pt x="22517" y="20696"/>
                  </a:cubicBezTo>
                  <a:lnTo>
                    <a:pt x="22517" y="20696"/>
                  </a:lnTo>
                  <a:lnTo>
                    <a:pt x="22608" y="20670"/>
                  </a:lnTo>
                  <a:lnTo>
                    <a:pt x="22608" y="20670"/>
                  </a:lnTo>
                  <a:cubicBezTo>
                    <a:pt x="22613" y="20684"/>
                    <a:pt x="22619" y="20699"/>
                    <a:pt x="22624" y="20714"/>
                  </a:cubicBezTo>
                  <a:lnTo>
                    <a:pt x="22624" y="20714"/>
                  </a:lnTo>
                  <a:cubicBezTo>
                    <a:pt x="22686" y="20689"/>
                    <a:pt x="22749" y="20665"/>
                    <a:pt x="22812" y="20641"/>
                  </a:cubicBezTo>
                  <a:lnTo>
                    <a:pt x="22812" y="20641"/>
                  </a:lnTo>
                  <a:cubicBezTo>
                    <a:pt x="22806" y="20633"/>
                    <a:pt x="22799" y="20625"/>
                    <a:pt x="22792" y="20618"/>
                  </a:cubicBezTo>
                  <a:lnTo>
                    <a:pt x="22792" y="20618"/>
                  </a:lnTo>
                  <a:lnTo>
                    <a:pt x="22608" y="20670"/>
                  </a:lnTo>
                  <a:lnTo>
                    <a:pt x="22608" y="20670"/>
                  </a:lnTo>
                  <a:cubicBezTo>
                    <a:pt x="22587" y="20610"/>
                    <a:pt x="22566" y="20550"/>
                    <a:pt x="22545" y="20490"/>
                  </a:cubicBezTo>
                  <a:close/>
                  <a:moveTo>
                    <a:pt x="21808" y="21178"/>
                  </a:moveTo>
                  <a:lnTo>
                    <a:pt x="21808" y="21178"/>
                  </a:lnTo>
                  <a:cubicBezTo>
                    <a:pt x="21823" y="21361"/>
                    <a:pt x="21839" y="21544"/>
                    <a:pt x="21855" y="21727"/>
                  </a:cubicBezTo>
                  <a:lnTo>
                    <a:pt x="21855" y="21727"/>
                  </a:lnTo>
                  <a:cubicBezTo>
                    <a:pt x="21842" y="21543"/>
                    <a:pt x="21826" y="21361"/>
                    <a:pt x="21808" y="21178"/>
                  </a:cubicBezTo>
                  <a:close/>
                  <a:moveTo>
                    <a:pt x="22517" y="20696"/>
                  </a:moveTo>
                  <a:lnTo>
                    <a:pt x="19487" y="21559"/>
                  </a:lnTo>
                  <a:lnTo>
                    <a:pt x="19487" y="21559"/>
                  </a:lnTo>
                  <a:cubicBezTo>
                    <a:pt x="19165" y="21820"/>
                    <a:pt x="18841" y="22078"/>
                    <a:pt x="18515" y="22334"/>
                  </a:cubicBezTo>
                  <a:lnTo>
                    <a:pt x="18515" y="22334"/>
                  </a:lnTo>
                  <a:cubicBezTo>
                    <a:pt x="19841" y="21798"/>
                    <a:pt x="21172" y="21272"/>
                    <a:pt x="22507" y="20758"/>
                  </a:cubicBezTo>
                  <a:lnTo>
                    <a:pt x="22507" y="20758"/>
                  </a:lnTo>
                  <a:cubicBezTo>
                    <a:pt x="22511" y="20737"/>
                    <a:pt x="22514" y="20717"/>
                    <a:pt x="22517" y="20696"/>
                  </a:cubicBezTo>
                  <a:close/>
                  <a:moveTo>
                    <a:pt x="38031" y="4924"/>
                  </a:moveTo>
                  <a:lnTo>
                    <a:pt x="38031" y="4924"/>
                  </a:lnTo>
                  <a:cubicBezTo>
                    <a:pt x="36107" y="5576"/>
                    <a:pt x="34619" y="7065"/>
                    <a:pt x="33161" y="8491"/>
                  </a:cubicBezTo>
                  <a:lnTo>
                    <a:pt x="25034" y="16587"/>
                  </a:lnTo>
                  <a:cubicBezTo>
                    <a:pt x="24289" y="17332"/>
                    <a:pt x="23514" y="18138"/>
                    <a:pt x="23390" y="19162"/>
                  </a:cubicBezTo>
                  <a:lnTo>
                    <a:pt x="23070" y="19442"/>
                  </a:lnTo>
                  <a:lnTo>
                    <a:pt x="29749" y="23288"/>
                  </a:lnTo>
                  <a:cubicBezTo>
                    <a:pt x="31051" y="24063"/>
                    <a:pt x="32385" y="24808"/>
                    <a:pt x="33285" y="25986"/>
                  </a:cubicBezTo>
                  <a:cubicBezTo>
                    <a:pt x="34149" y="27081"/>
                    <a:pt x="34986" y="28683"/>
                    <a:pt x="36269" y="28683"/>
                  </a:cubicBezTo>
                  <a:cubicBezTo>
                    <a:pt x="36367" y="28683"/>
                    <a:pt x="36469" y="28674"/>
                    <a:pt x="36573" y="28654"/>
                  </a:cubicBezTo>
                  <a:cubicBezTo>
                    <a:pt x="36449" y="26017"/>
                    <a:pt x="34122" y="24063"/>
                    <a:pt x="31734" y="23008"/>
                  </a:cubicBezTo>
                  <a:cubicBezTo>
                    <a:pt x="29345" y="21954"/>
                    <a:pt x="26678" y="21520"/>
                    <a:pt x="24444" y="20217"/>
                  </a:cubicBezTo>
                  <a:cubicBezTo>
                    <a:pt x="24878" y="20166"/>
                    <a:pt x="25313" y="20144"/>
                    <a:pt x="25749" y="20144"/>
                  </a:cubicBezTo>
                  <a:cubicBezTo>
                    <a:pt x="29806" y="20144"/>
                    <a:pt x="33931" y="22112"/>
                    <a:pt x="37871" y="22112"/>
                  </a:cubicBezTo>
                  <a:cubicBezTo>
                    <a:pt x="38985" y="22112"/>
                    <a:pt x="40085" y="21954"/>
                    <a:pt x="41164" y="21551"/>
                  </a:cubicBezTo>
                  <a:cubicBezTo>
                    <a:pt x="41660" y="21364"/>
                    <a:pt x="42187" y="21023"/>
                    <a:pt x="42125" y="20527"/>
                  </a:cubicBezTo>
                  <a:cubicBezTo>
                    <a:pt x="42098" y="19934"/>
                    <a:pt x="41391" y="19739"/>
                    <a:pt x="40759" y="19739"/>
                  </a:cubicBezTo>
                  <a:cubicBezTo>
                    <a:pt x="40664" y="19739"/>
                    <a:pt x="40570" y="19743"/>
                    <a:pt x="40481" y="19751"/>
                  </a:cubicBezTo>
                  <a:cubicBezTo>
                    <a:pt x="38182" y="19930"/>
                    <a:pt x="35873" y="20020"/>
                    <a:pt x="33561" y="20020"/>
                  </a:cubicBezTo>
                  <a:cubicBezTo>
                    <a:pt x="30415" y="20020"/>
                    <a:pt x="27265" y="19854"/>
                    <a:pt x="24134" y="19523"/>
                  </a:cubicBezTo>
                  <a:lnTo>
                    <a:pt x="24134" y="19523"/>
                  </a:lnTo>
                  <a:cubicBezTo>
                    <a:pt x="24113" y="19537"/>
                    <a:pt x="24093" y="19551"/>
                    <a:pt x="24072" y="19565"/>
                  </a:cubicBezTo>
                  <a:cubicBezTo>
                    <a:pt x="24078" y="19549"/>
                    <a:pt x="24083" y="19534"/>
                    <a:pt x="24089" y="19518"/>
                  </a:cubicBezTo>
                  <a:lnTo>
                    <a:pt x="24089" y="19518"/>
                  </a:lnTo>
                  <a:cubicBezTo>
                    <a:pt x="24104" y="19520"/>
                    <a:pt x="24119" y="19521"/>
                    <a:pt x="24134" y="19523"/>
                  </a:cubicBezTo>
                  <a:lnTo>
                    <a:pt x="24134" y="19523"/>
                  </a:lnTo>
                  <a:cubicBezTo>
                    <a:pt x="24252" y="19442"/>
                    <a:pt x="24369" y="19362"/>
                    <a:pt x="24488" y="19282"/>
                  </a:cubicBezTo>
                  <a:lnTo>
                    <a:pt x="24488" y="19282"/>
                  </a:lnTo>
                  <a:lnTo>
                    <a:pt x="24148" y="19361"/>
                  </a:lnTo>
                  <a:lnTo>
                    <a:pt x="24148" y="19361"/>
                  </a:lnTo>
                  <a:cubicBezTo>
                    <a:pt x="26584" y="13071"/>
                    <a:pt x="35177" y="11062"/>
                    <a:pt x="38031" y="4924"/>
                  </a:cubicBezTo>
                  <a:close/>
                  <a:moveTo>
                    <a:pt x="18515" y="22334"/>
                  </a:moveTo>
                  <a:cubicBezTo>
                    <a:pt x="14162" y="24092"/>
                    <a:pt x="9856" y="25965"/>
                    <a:pt x="5584" y="27940"/>
                  </a:cubicBezTo>
                  <a:cubicBezTo>
                    <a:pt x="4809" y="28282"/>
                    <a:pt x="4002" y="28685"/>
                    <a:pt x="3661" y="29491"/>
                  </a:cubicBezTo>
                  <a:cubicBezTo>
                    <a:pt x="3308" y="30228"/>
                    <a:pt x="3793" y="31300"/>
                    <a:pt x="4560" y="31300"/>
                  </a:cubicBezTo>
                  <a:cubicBezTo>
                    <a:pt x="4601" y="31300"/>
                    <a:pt x="4643" y="31297"/>
                    <a:pt x="4685" y="31291"/>
                  </a:cubicBezTo>
                  <a:cubicBezTo>
                    <a:pt x="4902" y="31229"/>
                    <a:pt x="5088" y="31166"/>
                    <a:pt x="5243" y="31073"/>
                  </a:cubicBezTo>
                  <a:cubicBezTo>
                    <a:pt x="9918" y="28526"/>
                    <a:pt x="14346" y="25608"/>
                    <a:pt x="18515" y="22334"/>
                  </a:cubicBezTo>
                  <a:close/>
                  <a:moveTo>
                    <a:pt x="21768" y="19267"/>
                  </a:moveTo>
                  <a:lnTo>
                    <a:pt x="21289" y="19359"/>
                  </a:lnTo>
                  <a:lnTo>
                    <a:pt x="21815" y="19620"/>
                  </a:lnTo>
                  <a:lnTo>
                    <a:pt x="21815" y="19620"/>
                  </a:lnTo>
                  <a:cubicBezTo>
                    <a:pt x="21872" y="19571"/>
                    <a:pt x="21929" y="19522"/>
                    <a:pt x="21986" y="19473"/>
                  </a:cubicBezTo>
                  <a:lnTo>
                    <a:pt x="21986" y="19473"/>
                  </a:lnTo>
                  <a:lnTo>
                    <a:pt x="22367" y="19834"/>
                  </a:lnTo>
                  <a:lnTo>
                    <a:pt x="22367" y="19834"/>
                  </a:lnTo>
                  <a:cubicBezTo>
                    <a:pt x="22359" y="19850"/>
                    <a:pt x="22351" y="19866"/>
                    <a:pt x="22343" y="19882"/>
                  </a:cubicBezTo>
                  <a:lnTo>
                    <a:pt x="22343" y="19882"/>
                  </a:lnTo>
                  <a:lnTo>
                    <a:pt x="21815" y="19620"/>
                  </a:lnTo>
                  <a:lnTo>
                    <a:pt x="21815" y="19620"/>
                  </a:lnTo>
                  <a:cubicBezTo>
                    <a:pt x="21658" y="19755"/>
                    <a:pt x="21501" y="19890"/>
                    <a:pt x="21343" y="20024"/>
                  </a:cubicBezTo>
                  <a:lnTo>
                    <a:pt x="21343" y="20024"/>
                  </a:lnTo>
                  <a:cubicBezTo>
                    <a:pt x="20850" y="19914"/>
                    <a:pt x="20363" y="19781"/>
                    <a:pt x="19880" y="19630"/>
                  </a:cubicBezTo>
                  <a:lnTo>
                    <a:pt x="19880" y="19630"/>
                  </a:lnTo>
                  <a:lnTo>
                    <a:pt x="2296" y="23008"/>
                  </a:lnTo>
                  <a:cubicBezTo>
                    <a:pt x="1552" y="23133"/>
                    <a:pt x="714" y="23350"/>
                    <a:pt x="404" y="24032"/>
                  </a:cubicBezTo>
                  <a:cubicBezTo>
                    <a:pt x="1" y="24870"/>
                    <a:pt x="714" y="25862"/>
                    <a:pt x="1583" y="26141"/>
                  </a:cubicBezTo>
                  <a:cubicBezTo>
                    <a:pt x="1846" y="26214"/>
                    <a:pt x="2113" y="26244"/>
                    <a:pt x="2379" y="26244"/>
                  </a:cubicBezTo>
                  <a:cubicBezTo>
                    <a:pt x="3022" y="26244"/>
                    <a:pt x="3667" y="26069"/>
                    <a:pt x="4282" y="25893"/>
                  </a:cubicBezTo>
                  <a:lnTo>
                    <a:pt x="19487" y="21559"/>
                  </a:lnTo>
                  <a:lnTo>
                    <a:pt x="19487" y="21559"/>
                  </a:lnTo>
                  <a:cubicBezTo>
                    <a:pt x="20112" y="21056"/>
                    <a:pt x="20730" y="20544"/>
                    <a:pt x="21343" y="20024"/>
                  </a:cubicBezTo>
                  <a:lnTo>
                    <a:pt x="21343" y="20024"/>
                  </a:lnTo>
                  <a:cubicBezTo>
                    <a:pt x="21621" y="20085"/>
                    <a:pt x="21902" y="20140"/>
                    <a:pt x="22184" y="20185"/>
                  </a:cubicBezTo>
                  <a:lnTo>
                    <a:pt x="22184" y="20185"/>
                  </a:lnTo>
                  <a:cubicBezTo>
                    <a:pt x="22172" y="20206"/>
                    <a:pt x="22161" y="20227"/>
                    <a:pt x="22149" y="20248"/>
                  </a:cubicBezTo>
                  <a:lnTo>
                    <a:pt x="22215" y="20190"/>
                  </a:lnTo>
                  <a:lnTo>
                    <a:pt x="22215" y="20190"/>
                  </a:lnTo>
                  <a:cubicBezTo>
                    <a:pt x="22294" y="20203"/>
                    <a:pt x="22373" y="20215"/>
                    <a:pt x="22453" y="20226"/>
                  </a:cubicBezTo>
                  <a:lnTo>
                    <a:pt x="22453" y="20226"/>
                  </a:lnTo>
                  <a:cubicBezTo>
                    <a:pt x="22484" y="20314"/>
                    <a:pt x="22515" y="20402"/>
                    <a:pt x="22545" y="20490"/>
                  </a:cubicBezTo>
                  <a:lnTo>
                    <a:pt x="22545" y="20490"/>
                  </a:lnTo>
                  <a:cubicBezTo>
                    <a:pt x="22552" y="20438"/>
                    <a:pt x="22557" y="20385"/>
                    <a:pt x="22562" y="20333"/>
                  </a:cubicBezTo>
                  <a:lnTo>
                    <a:pt x="22562" y="20333"/>
                  </a:lnTo>
                  <a:cubicBezTo>
                    <a:pt x="22637" y="20429"/>
                    <a:pt x="22714" y="20524"/>
                    <a:pt x="22792" y="20618"/>
                  </a:cubicBezTo>
                  <a:lnTo>
                    <a:pt x="22792" y="20618"/>
                  </a:lnTo>
                  <a:lnTo>
                    <a:pt x="23110" y="20527"/>
                  </a:lnTo>
                  <a:lnTo>
                    <a:pt x="23110" y="20527"/>
                  </a:lnTo>
                  <a:cubicBezTo>
                    <a:pt x="23011" y="20565"/>
                    <a:pt x="22912" y="20603"/>
                    <a:pt x="22812" y="20641"/>
                  </a:cubicBezTo>
                  <a:lnTo>
                    <a:pt x="22812" y="20641"/>
                  </a:lnTo>
                  <a:cubicBezTo>
                    <a:pt x="24335" y="22431"/>
                    <a:pt x="26527" y="23575"/>
                    <a:pt x="28353" y="25087"/>
                  </a:cubicBezTo>
                  <a:cubicBezTo>
                    <a:pt x="30617" y="26979"/>
                    <a:pt x="32323" y="29460"/>
                    <a:pt x="33285" y="32252"/>
                  </a:cubicBezTo>
                  <a:cubicBezTo>
                    <a:pt x="33781" y="33741"/>
                    <a:pt x="34153" y="35447"/>
                    <a:pt x="35425" y="36409"/>
                  </a:cubicBezTo>
                  <a:cubicBezTo>
                    <a:pt x="35797" y="32655"/>
                    <a:pt x="34432" y="28933"/>
                    <a:pt x="31765" y="26296"/>
                  </a:cubicBezTo>
                  <a:cubicBezTo>
                    <a:pt x="30524" y="25118"/>
                    <a:pt x="29097" y="24218"/>
                    <a:pt x="27701" y="23257"/>
                  </a:cubicBezTo>
                  <a:cubicBezTo>
                    <a:pt x="26075" y="22104"/>
                    <a:pt x="24505" y="20838"/>
                    <a:pt x="23019" y="19486"/>
                  </a:cubicBezTo>
                  <a:lnTo>
                    <a:pt x="23019" y="19486"/>
                  </a:lnTo>
                  <a:lnTo>
                    <a:pt x="22585" y="19866"/>
                  </a:lnTo>
                  <a:lnTo>
                    <a:pt x="22585" y="19866"/>
                  </a:lnTo>
                  <a:cubicBezTo>
                    <a:pt x="22584" y="19891"/>
                    <a:pt x="22584" y="19915"/>
                    <a:pt x="22584" y="19940"/>
                  </a:cubicBezTo>
                  <a:lnTo>
                    <a:pt x="22584" y="19940"/>
                  </a:lnTo>
                  <a:lnTo>
                    <a:pt x="22554" y="19893"/>
                  </a:lnTo>
                  <a:lnTo>
                    <a:pt x="22585" y="19866"/>
                  </a:lnTo>
                  <a:lnTo>
                    <a:pt x="22585" y="19866"/>
                  </a:lnTo>
                  <a:cubicBezTo>
                    <a:pt x="22586" y="19709"/>
                    <a:pt x="22580" y="19551"/>
                    <a:pt x="22567" y="19392"/>
                  </a:cubicBezTo>
                  <a:lnTo>
                    <a:pt x="22567" y="19392"/>
                  </a:lnTo>
                  <a:cubicBezTo>
                    <a:pt x="22524" y="19495"/>
                    <a:pt x="22479" y="19597"/>
                    <a:pt x="22432" y="19698"/>
                  </a:cubicBezTo>
                  <a:lnTo>
                    <a:pt x="22432" y="19698"/>
                  </a:lnTo>
                  <a:lnTo>
                    <a:pt x="22183" y="19302"/>
                  </a:lnTo>
                  <a:lnTo>
                    <a:pt x="22183" y="19302"/>
                  </a:lnTo>
                  <a:cubicBezTo>
                    <a:pt x="22117" y="19359"/>
                    <a:pt x="22052" y="19416"/>
                    <a:pt x="21986" y="19473"/>
                  </a:cubicBezTo>
                  <a:lnTo>
                    <a:pt x="21986" y="19473"/>
                  </a:lnTo>
                  <a:lnTo>
                    <a:pt x="21768" y="19267"/>
                  </a:lnTo>
                  <a:close/>
                  <a:moveTo>
                    <a:pt x="21902" y="22679"/>
                  </a:moveTo>
                  <a:cubicBezTo>
                    <a:pt x="21366" y="23857"/>
                    <a:pt x="20586" y="24972"/>
                    <a:pt x="19822" y="26017"/>
                  </a:cubicBezTo>
                  <a:lnTo>
                    <a:pt x="15728" y="31601"/>
                  </a:lnTo>
                  <a:cubicBezTo>
                    <a:pt x="14580" y="33183"/>
                    <a:pt x="13370" y="34951"/>
                    <a:pt x="13618" y="36905"/>
                  </a:cubicBezTo>
                  <a:cubicBezTo>
                    <a:pt x="13649" y="37153"/>
                    <a:pt x="13743" y="37370"/>
                    <a:pt x="13929" y="37525"/>
                  </a:cubicBezTo>
                  <a:cubicBezTo>
                    <a:pt x="14017" y="37594"/>
                    <a:pt x="14123" y="37622"/>
                    <a:pt x="14237" y="37622"/>
                  </a:cubicBezTo>
                  <a:cubicBezTo>
                    <a:pt x="14486" y="37622"/>
                    <a:pt x="14771" y="37488"/>
                    <a:pt x="14983" y="37339"/>
                  </a:cubicBezTo>
                  <a:cubicBezTo>
                    <a:pt x="19742" y="34262"/>
                    <a:pt x="22040" y="28357"/>
                    <a:pt x="21902" y="22679"/>
                  </a:cubicBezTo>
                  <a:close/>
                  <a:moveTo>
                    <a:pt x="22624" y="20714"/>
                  </a:moveTo>
                  <a:cubicBezTo>
                    <a:pt x="22585" y="20728"/>
                    <a:pt x="22546" y="20743"/>
                    <a:pt x="22507" y="20758"/>
                  </a:cubicBezTo>
                  <a:lnTo>
                    <a:pt x="22507" y="20758"/>
                  </a:lnTo>
                  <a:cubicBezTo>
                    <a:pt x="22404" y="21387"/>
                    <a:pt x="22203" y="22002"/>
                    <a:pt x="21937" y="22600"/>
                  </a:cubicBezTo>
                  <a:lnTo>
                    <a:pt x="21937" y="22600"/>
                  </a:lnTo>
                  <a:cubicBezTo>
                    <a:pt x="21909" y="22309"/>
                    <a:pt x="21881" y="22018"/>
                    <a:pt x="21855" y="21727"/>
                  </a:cubicBezTo>
                  <a:lnTo>
                    <a:pt x="21855" y="21727"/>
                  </a:lnTo>
                  <a:cubicBezTo>
                    <a:pt x="21878" y="22043"/>
                    <a:pt x="21894" y="22361"/>
                    <a:pt x="21902" y="22679"/>
                  </a:cubicBezTo>
                  <a:lnTo>
                    <a:pt x="21902" y="22679"/>
                  </a:lnTo>
                  <a:cubicBezTo>
                    <a:pt x="21914" y="22653"/>
                    <a:pt x="21925" y="22626"/>
                    <a:pt x="21937" y="22600"/>
                  </a:cubicBezTo>
                  <a:lnTo>
                    <a:pt x="21937" y="22600"/>
                  </a:lnTo>
                  <a:cubicBezTo>
                    <a:pt x="22426" y="27611"/>
                    <a:pt x="23249" y="32592"/>
                    <a:pt x="24382" y="37494"/>
                  </a:cubicBezTo>
                  <a:cubicBezTo>
                    <a:pt x="24625" y="38679"/>
                    <a:pt x="25254" y="40071"/>
                    <a:pt x="26416" y="40071"/>
                  </a:cubicBezTo>
                  <a:cubicBezTo>
                    <a:pt x="26441" y="40071"/>
                    <a:pt x="26466" y="40070"/>
                    <a:pt x="26491" y="40069"/>
                  </a:cubicBezTo>
                  <a:cubicBezTo>
                    <a:pt x="27298" y="40038"/>
                    <a:pt x="27918" y="39262"/>
                    <a:pt x="28042" y="38487"/>
                  </a:cubicBezTo>
                  <a:cubicBezTo>
                    <a:pt x="28104" y="37681"/>
                    <a:pt x="27980" y="36874"/>
                    <a:pt x="27670" y="36130"/>
                  </a:cubicBezTo>
                  <a:cubicBezTo>
                    <a:pt x="26084" y="30952"/>
                    <a:pt x="24411" y="25832"/>
                    <a:pt x="22624" y="2071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068;p60"/>
            <p:cNvSpPr/>
            <p:nvPr/>
          </p:nvSpPr>
          <p:spPr>
            <a:xfrm>
              <a:off x="3779750" y="531825"/>
              <a:ext cx="161325" cy="460650"/>
            </a:xfrm>
            <a:custGeom>
              <a:avLst/>
              <a:gdLst/>
              <a:ahLst/>
              <a:cxnLst/>
              <a:rect l="l" t="t" r="r" b="b"/>
              <a:pathLst>
                <a:path w="6453" h="18426" extrusionOk="0">
                  <a:moveTo>
                    <a:pt x="5925" y="0"/>
                  </a:moveTo>
                  <a:lnTo>
                    <a:pt x="5925" y="0"/>
                  </a:lnTo>
                  <a:cubicBezTo>
                    <a:pt x="4498" y="2327"/>
                    <a:pt x="3040" y="4684"/>
                    <a:pt x="2544" y="7352"/>
                  </a:cubicBezTo>
                  <a:cubicBezTo>
                    <a:pt x="2265" y="8717"/>
                    <a:pt x="2265" y="10082"/>
                    <a:pt x="2048" y="11416"/>
                  </a:cubicBezTo>
                  <a:cubicBezTo>
                    <a:pt x="1799" y="12687"/>
                    <a:pt x="1458" y="13959"/>
                    <a:pt x="1024" y="15200"/>
                  </a:cubicBezTo>
                  <a:lnTo>
                    <a:pt x="0" y="18426"/>
                  </a:lnTo>
                  <a:lnTo>
                    <a:pt x="1024" y="18271"/>
                  </a:lnTo>
                  <a:cubicBezTo>
                    <a:pt x="4374" y="13711"/>
                    <a:pt x="3536" y="7290"/>
                    <a:pt x="5832" y="2110"/>
                  </a:cubicBezTo>
                  <a:cubicBezTo>
                    <a:pt x="6142" y="1427"/>
                    <a:pt x="6452" y="528"/>
                    <a:pt x="59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069;p60"/>
            <p:cNvSpPr/>
            <p:nvPr/>
          </p:nvSpPr>
          <p:spPr>
            <a:xfrm>
              <a:off x="3120575" y="513350"/>
              <a:ext cx="1122650" cy="1016575"/>
            </a:xfrm>
            <a:custGeom>
              <a:avLst/>
              <a:gdLst/>
              <a:ahLst/>
              <a:cxnLst/>
              <a:rect l="l" t="t" r="r" b="b"/>
              <a:pathLst>
                <a:path w="44906" h="40663" extrusionOk="0">
                  <a:moveTo>
                    <a:pt x="16395" y="2427"/>
                  </a:moveTo>
                  <a:cubicBezTo>
                    <a:pt x="17319" y="2427"/>
                    <a:pt x="17841" y="5308"/>
                    <a:pt x="17992" y="5889"/>
                  </a:cubicBezTo>
                  <a:cubicBezTo>
                    <a:pt x="18395" y="7378"/>
                    <a:pt x="18892" y="8835"/>
                    <a:pt x="19419" y="10293"/>
                  </a:cubicBezTo>
                  <a:cubicBezTo>
                    <a:pt x="19844" y="11453"/>
                    <a:pt x="20307" y="12603"/>
                    <a:pt x="20805" y="13737"/>
                  </a:cubicBezTo>
                  <a:lnTo>
                    <a:pt x="20805" y="13737"/>
                  </a:lnTo>
                  <a:lnTo>
                    <a:pt x="19729" y="12030"/>
                  </a:lnTo>
                  <a:cubicBezTo>
                    <a:pt x="18861" y="10604"/>
                    <a:pt x="17899" y="9208"/>
                    <a:pt x="17061" y="7750"/>
                  </a:cubicBezTo>
                  <a:cubicBezTo>
                    <a:pt x="16503" y="6788"/>
                    <a:pt x="14952" y="4027"/>
                    <a:pt x="15697" y="2942"/>
                  </a:cubicBezTo>
                  <a:cubicBezTo>
                    <a:pt x="15951" y="2578"/>
                    <a:pt x="16183" y="2427"/>
                    <a:pt x="16395" y="2427"/>
                  </a:cubicBezTo>
                  <a:close/>
                  <a:moveTo>
                    <a:pt x="39120" y="5892"/>
                  </a:moveTo>
                  <a:cubicBezTo>
                    <a:pt x="37093" y="9376"/>
                    <a:pt x="33446" y="11406"/>
                    <a:pt x="30332" y="13898"/>
                  </a:cubicBezTo>
                  <a:lnTo>
                    <a:pt x="30332" y="13898"/>
                  </a:lnTo>
                  <a:lnTo>
                    <a:pt x="32385" y="11844"/>
                  </a:lnTo>
                  <a:cubicBezTo>
                    <a:pt x="34438" y="9819"/>
                    <a:pt x="36491" y="7273"/>
                    <a:pt x="39120" y="5892"/>
                  </a:cubicBezTo>
                  <a:close/>
                  <a:moveTo>
                    <a:pt x="4716" y="15070"/>
                  </a:moveTo>
                  <a:cubicBezTo>
                    <a:pt x="5057" y="15101"/>
                    <a:pt x="5429" y="15132"/>
                    <a:pt x="5770" y="15163"/>
                  </a:cubicBezTo>
                  <a:cubicBezTo>
                    <a:pt x="9462" y="15598"/>
                    <a:pt x="13091" y="16621"/>
                    <a:pt x="16472" y="18172"/>
                  </a:cubicBezTo>
                  <a:cubicBezTo>
                    <a:pt x="16779" y="18308"/>
                    <a:pt x="17086" y="18444"/>
                    <a:pt x="17393" y="18578"/>
                  </a:cubicBezTo>
                  <a:lnTo>
                    <a:pt x="17393" y="18578"/>
                  </a:lnTo>
                  <a:lnTo>
                    <a:pt x="12533" y="18079"/>
                  </a:lnTo>
                  <a:lnTo>
                    <a:pt x="7166" y="17521"/>
                  </a:lnTo>
                  <a:cubicBezTo>
                    <a:pt x="6174" y="17428"/>
                    <a:pt x="4995" y="17459"/>
                    <a:pt x="4064" y="17118"/>
                  </a:cubicBezTo>
                  <a:cubicBezTo>
                    <a:pt x="2513" y="16621"/>
                    <a:pt x="2731" y="15939"/>
                    <a:pt x="4716" y="15070"/>
                  </a:cubicBezTo>
                  <a:close/>
                  <a:moveTo>
                    <a:pt x="10481" y="8217"/>
                  </a:moveTo>
                  <a:cubicBezTo>
                    <a:pt x="11336" y="8217"/>
                    <a:pt x="12414" y="9515"/>
                    <a:pt x="12750" y="9828"/>
                  </a:cubicBezTo>
                  <a:lnTo>
                    <a:pt x="16379" y="13271"/>
                  </a:lnTo>
                  <a:lnTo>
                    <a:pt x="22272" y="18860"/>
                  </a:lnTo>
                  <a:lnTo>
                    <a:pt x="22272" y="18860"/>
                  </a:lnTo>
                  <a:cubicBezTo>
                    <a:pt x="20210" y="17854"/>
                    <a:pt x="18156" y="16848"/>
                    <a:pt x="16131" y="15815"/>
                  </a:cubicBezTo>
                  <a:cubicBezTo>
                    <a:pt x="13804" y="14636"/>
                    <a:pt x="11075" y="13209"/>
                    <a:pt x="9989" y="10666"/>
                  </a:cubicBezTo>
                  <a:cubicBezTo>
                    <a:pt x="9772" y="10231"/>
                    <a:pt x="9462" y="9394"/>
                    <a:pt x="9648" y="8929"/>
                  </a:cubicBezTo>
                  <a:cubicBezTo>
                    <a:pt x="9855" y="8410"/>
                    <a:pt x="10152" y="8217"/>
                    <a:pt x="10481" y="8217"/>
                  </a:cubicBezTo>
                  <a:close/>
                  <a:moveTo>
                    <a:pt x="41865" y="12413"/>
                  </a:moveTo>
                  <a:cubicBezTo>
                    <a:pt x="40697" y="15602"/>
                    <a:pt x="37374" y="16746"/>
                    <a:pt x="34308" y="17490"/>
                  </a:cubicBezTo>
                  <a:cubicBezTo>
                    <a:pt x="32125" y="18018"/>
                    <a:pt x="29943" y="18513"/>
                    <a:pt x="27760" y="19011"/>
                  </a:cubicBezTo>
                  <a:lnTo>
                    <a:pt x="27760" y="19011"/>
                  </a:lnTo>
                  <a:cubicBezTo>
                    <a:pt x="32147" y="16209"/>
                    <a:pt x="36889" y="13990"/>
                    <a:pt x="41865" y="12413"/>
                  </a:cubicBezTo>
                  <a:close/>
                  <a:moveTo>
                    <a:pt x="24134" y="1050"/>
                  </a:moveTo>
                  <a:cubicBezTo>
                    <a:pt x="24537" y="1453"/>
                    <a:pt x="24599" y="2290"/>
                    <a:pt x="24630" y="2787"/>
                  </a:cubicBezTo>
                  <a:cubicBezTo>
                    <a:pt x="24940" y="5796"/>
                    <a:pt x="24754" y="8929"/>
                    <a:pt x="24816" y="11968"/>
                  </a:cubicBezTo>
                  <a:cubicBezTo>
                    <a:pt x="24868" y="14377"/>
                    <a:pt x="24940" y="16828"/>
                    <a:pt x="24194" y="19111"/>
                  </a:cubicBezTo>
                  <a:lnTo>
                    <a:pt x="24194" y="19111"/>
                  </a:lnTo>
                  <a:lnTo>
                    <a:pt x="23755" y="18414"/>
                  </a:lnTo>
                  <a:lnTo>
                    <a:pt x="23755" y="18414"/>
                  </a:lnTo>
                  <a:cubicBezTo>
                    <a:pt x="23858" y="18342"/>
                    <a:pt x="23927" y="18245"/>
                    <a:pt x="23917" y="18141"/>
                  </a:cubicBezTo>
                  <a:lnTo>
                    <a:pt x="22707" y="8898"/>
                  </a:lnTo>
                  <a:cubicBezTo>
                    <a:pt x="22521" y="7285"/>
                    <a:pt x="22242" y="5672"/>
                    <a:pt x="22087" y="4090"/>
                  </a:cubicBezTo>
                  <a:cubicBezTo>
                    <a:pt x="22056" y="3872"/>
                    <a:pt x="22056" y="3655"/>
                    <a:pt x="22025" y="3407"/>
                  </a:cubicBezTo>
                  <a:cubicBezTo>
                    <a:pt x="21652" y="1980"/>
                    <a:pt x="22366" y="1205"/>
                    <a:pt x="24134" y="1050"/>
                  </a:cubicBezTo>
                  <a:close/>
                  <a:moveTo>
                    <a:pt x="27213" y="16935"/>
                  </a:moveTo>
                  <a:lnTo>
                    <a:pt x="27213" y="16935"/>
                  </a:lnTo>
                  <a:cubicBezTo>
                    <a:pt x="26611" y="17701"/>
                    <a:pt x="26089" y="18539"/>
                    <a:pt x="25682" y="19478"/>
                  </a:cubicBezTo>
                  <a:lnTo>
                    <a:pt x="25682" y="19478"/>
                  </a:lnTo>
                  <a:cubicBezTo>
                    <a:pt x="25672" y="19477"/>
                    <a:pt x="25663" y="19476"/>
                    <a:pt x="25654" y="19475"/>
                  </a:cubicBezTo>
                  <a:lnTo>
                    <a:pt x="25652" y="19495"/>
                  </a:lnTo>
                  <a:lnTo>
                    <a:pt x="25652" y="19495"/>
                  </a:lnTo>
                  <a:cubicBezTo>
                    <a:pt x="25647" y="19496"/>
                    <a:pt x="25642" y="19497"/>
                    <a:pt x="25637" y="19498"/>
                  </a:cubicBezTo>
                  <a:lnTo>
                    <a:pt x="25637" y="19498"/>
                  </a:lnTo>
                  <a:cubicBezTo>
                    <a:pt x="25645" y="19481"/>
                    <a:pt x="25650" y="19463"/>
                    <a:pt x="25654" y="19444"/>
                  </a:cubicBezTo>
                  <a:cubicBezTo>
                    <a:pt x="25866" y="18487"/>
                    <a:pt x="26494" y="17672"/>
                    <a:pt x="27213" y="16935"/>
                  </a:cubicBezTo>
                  <a:close/>
                  <a:moveTo>
                    <a:pt x="21918" y="19631"/>
                  </a:moveTo>
                  <a:lnTo>
                    <a:pt x="21981" y="19637"/>
                  </a:lnTo>
                  <a:lnTo>
                    <a:pt x="21981" y="19637"/>
                  </a:lnTo>
                  <a:lnTo>
                    <a:pt x="21956" y="19642"/>
                  </a:lnTo>
                  <a:lnTo>
                    <a:pt x="21956" y="19642"/>
                  </a:lnTo>
                  <a:cubicBezTo>
                    <a:pt x="21943" y="19638"/>
                    <a:pt x="21931" y="19634"/>
                    <a:pt x="21918" y="19631"/>
                  </a:cubicBezTo>
                  <a:close/>
                  <a:moveTo>
                    <a:pt x="26285" y="20134"/>
                  </a:moveTo>
                  <a:cubicBezTo>
                    <a:pt x="26537" y="20161"/>
                    <a:pt x="26790" y="20187"/>
                    <a:pt x="27042" y="20211"/>
                  </a:cubicBezTo>
                  <a:lnTo>
                    <a:pt x="27042" y="20211"/>
                  </a:lnTo>
                  <a:cubicBezTo>
                    <a:pt x="26853" y="20217"/>
                    <a:pt x="26662" y="20227"/>
                    <a:pt x="26471" y="20240"/>
                  </a:cubicBezTo>
                  <a:lnTo>
                    <a:pt x="26471" y="20240"/>
                  </a:lnTo>
                  <a:cubicBezTo>
                    <a:pt x="26409" y="20205"/>
                    <a:pt x="26347" y="20170"/>
                    <a:pt x="26285" y="20134"/>
                  </a:cubicBezTo>
                  <a:close/>
                  <a:moveTo>
                    <a:pt x="23331" y="20628"/>
                  </a:moveTo>
                  <a:cubicBezTo>
                    <a:pt x="23412" y="20644"/>
                    <a:pt x="23493" y="20660"/>
                    <a:pt x="23575" y="20675"/>
                  </a:cubicBezTo>
                  <a:lnTo>
                    <a:pt x="23575" y="20675"/>
                  </a:lnTo>
                  <a:cubicBezTo>
                    <a:pt x="23595" y="20773"/>
                    <a:pt x="23721" y="20817"/>
                    <a:pt x="23870" y="20817"/>
                  </a:cubicBezTo>
                  <a:cubicBezTo>
                    <a:pt x="23877" y="20817"/>
                    <a:pt x="23884" y="20817"/>
                    <a:pt x="23892" y="20816"/>
                  </a:cubicBezTo>
                  <a:lnTo>
                    <a:pt x="23892" y="20816"/>
                  </a:lnTo>
                  <a:lnTo>
                    <a:pt x="22680" y="21168"/>
                  </a:lnTo>
                  <a:lnTo>
                    <a:pt x="22680" y="21168"/>
                  </a:lnTo>
                  <a:cubicBezTo>
                    <a:pt x="22898" y="20989"/>
                    <a:pt x="23115" y="20809"/>
                    <a:pt x="23331" y="20628"/>
                  </a:cubicBezTo>
                  <a:close/>
                  <a:moveTo>
                    <a:pt x="42621" y="20344"/>
                  </a:moveTo>
                  <a:lnTo>
                    <a:pt x="42621" y="20344"/>
                  </a:lnTo>
                  <a:cubicBezTo>
                    <a:pt x="42901" y="21367"/>
                    <a:pt x="42652" y="21895"/>
                    <a:pt x="41815" y="21926"/>
                  </a:cubicBezTo>
                  <a:cubicBezTo>
                    <a:pt x="41185" y="22177"/>
                    <a:pt x="40480" y="22278"/>
                    <a:pt x="39737" y="22278"/>
                  </a:cubicBezTo>
                  <a:cubicBezTo>
                    <a:pt x="37554" y="22278"/>
                    <a:pt x="35051" y="21412"/>
                    <a:pt x="33223" y="20995"/>
                  </a:cubicBezTo>
                  <a:cubicBezTo>
                    <a:pt x="32407" y="20797"/>
                    <a:pt x="31599" y="20622"/>
                    <a:pt x="30791" y="20487"/>
                  </a:cubicBezTo>
                  <a:lnTo>
                    <a:pt x="30791" y="20487"/>
                  </a:lnTo>
                  <a:cubicBezTo>
                    <a:pt x="32168" y="20557"/>
                    <a:pt x="33545" y="20592"/>
                    <a:pt x="34929" y="20592"/>
                  </a:cubicBezTo>
                  <a:cubicBezTo>
                    <a:pt x="36386" y="20592"/>
                    <a:pt x="37813" y="20561"/>
                    <a:pt x="39240" y="20530"/>
                  </a:cubicBezTo>
                  <a:cubicBezTo>
                    <a:pt x="40016" y="20499"/>
                    <a:pt x="40791" y="20437"/>
                    <a:pt x="41536" y="20375"/>
                  </a:cubicBezTo>
                  <a:lnTo>
                    <a:pt x="42621" y="20344"/>
                  </a:lnTo>
                  <a:close/>
                  <a:moveTo>
                    <a:pt x="21685" y="20214"/>
                  </a:moveTo>
                  <a:lnTo>
                    <a:pt x="21685" y="20214"/>
                  </a:lnTo>
                  <a:cubicBezTo>
                    <a:pt x="21982" y="20302"/>
                    <a:pt x="22281" y="20384"/>
                    <a:pt x="22583" y="20459"/>
                  </a:cubicBezTo>
                  <a:lnTo>
                    <a:pt x="22583" y="20459"/>
                  </a:lnTo>
                  <a:cubicBezTo>
                    <a:pt x="22119" y="20844"/>
                    <a:pt x="21652" y="21226"/>
                    <a:pt x="21182" y="21604"/>
                  </a:cubicBezTo>
                  <a:lnTo>
                    <a:pt x="21182" y="21604"/>
                  </a:lnTo>
                  <a:lnTo>
                    <a:pt x="14735" y="23477"/>
                  </a:lnTo>
                  <a:lnTo>
                    <a:pt x="9679" y="24903"/>
                  </a:lnTo>
                  <a:cubicBezTo>
                    <a:pt x="8694" y="25188"/>
                    <a:pt x="6211" y="26229"/>
                    <a:pt x="4529" y="26229"/>
                  </a:cubicBezTo>
                  <a:cubicBezTo>
                    <a:pt x="3828" y="26229"/>
                    <a:pt x="3265" y="26048"/>
                    <a:pt x="3010" y="25555"/>
                  </a:cubicBezTo>
                  <a:cubicBezTo>
                    <a:pt x="2234" y="24934"/>
                    <a:pt x="2482" y="24283"/>
                    <a:pt x="3785" y="23663"/>
                  </a:cubicBezTo>
                  <a:cubicBezTo>
                    <a:pt x="4157" y="23570"/>
                    <a:pt x="4561" y="23477"/>
                    <a:pt x="4995" y="23414"/>
                  </a:cubicBezTo>
                  <a:cubicBezTo>
                    <a:pt x="5863" y="23228"/>
                    <a:pt x="6763" y="23073"/>
                    <a:pt x="7632" y="22887"/>
                  </a:cubicBezTo>
                  <a:lnTo>
                    <a:pt x="12936" y="21895"/>
                  </a:lnTo>
                  <a:lnTo>
                    <a:pt x="21685" y="20214"/>
                  </a:lnTo>
                  <a:close/>
                  <a:moveTo>
                    <a:pt x="30354" y="22446"/>
                  </a:moveTo>
                  <a:cubicBezTo>
                    <a:pt x="33771" y="23603"/>
                    <a:pt x="37264" y="24920"/>
                    <a:pt x="37932" y="28598"/>
                  </a:cubicBezTo>
                  <a:lnTo>
                    <a:pt x="37932" y="28598"/>
                  </a:lnTo>
                  <a:cubicBezTo>
                    <a:pt x="36820" y="28296"/>
                    <a:pt x="36193" y="26923"/>
                    <a:pt x="35518" y="26113"/>
                  </a:cubicBezTo>
                  <a:cubicBezTo>
                    <a:pt x="34711" y="25214"/>
                    <a:pt x="33781" y="24438"/>
                    <a:pt x="32726" y="23849"/>
                  </a:cubicBezTo>
                  <a:cubicBezTo>
                    <a:pt x="31943" y="23371"/>
                    <a:pt x="31151" y="22905"/>
                    <a:pt x="30354" y="22446"/>
                  </a:cubicBezTo>
                  <a:close/>
                  <a:moveTo>
                    <a:pt x="18611" y="23604"/>
                  </a:moveTo>
                  <a:cubicBezTo>
                    <a:pt x="17682" y="24304"/>
                    <a:pt x="16741" y="24986"/>
                    <a:pt x="15790" y="25648"/>
                  </a:cubicBezTo>
                  <a:cubicBezTo>
                    <a:pt x="14456" y="26578"/>
                    <a:pt x="13091" y="27478"/>
                    <a:pt x="11664" y="28378"/>
                  </a:cubicBezTo>
                  <a:cubicBezTo>
                    <a:pt x="10889" y="28874"/>
                    <a:pt x="10082" y="29339"/>
                    <a:pt x="9276" y="29804"/>
                  </a:cubicBezTo>
                  <a:cubicBezTo>
                    <a:pt x="8530" y="30252"/>
                    <a:pt x="7745" y="30978"/>
                    <a:pt x="6952" y="30978"/>
                  </a:cubicBezTo>
                  <a:cubicBezTo>
                    <a:pt x="6755" y="30978"/>
                    <a:pt x="6557" y="30933"/>
                    <a:pt x="6360" y="30828"/>
                  </a:cubicBezTo>
                  <a:cubicBezTo>
                    <a:pt x="4219" y="29618"/>
                    <a:pt x="9679" y="27478"/>
                    <a:pt x="10609" y="27075"/>
                  </a:cubicBezTo>
                  <a:cubicBezTo>
                    <a:pt x="12160" y="26361"/>
                    <a:pt x="13711" y="25679"/>
                    <a:pt x="15293" y="24996"/>
                  </a:cubicBezTo>
                  <a:cubicBezTo>
                    <a:pt x="16399" y="24523"/>
                    <a:pt x="17504" y="24060"/>
                    <a:pt x="18611" y="23604"/>
                  </a:cubicBezTo>
                  <a:close/>
                  <a:moveTo>
                    <a:pt x="25360" y="20710"/>
                  </a:moveTo>
                  <a:lnTo>
                    <a:pt x="25360" y="20710"/>
                  </a:lnTo>
                  <a:cubicBezTo>
                    <a:pt x="27919" y="22810"/>
                    <a:pt x="30838" y="24493"/>
                    <a:pt x="33192" y="26765"/>
                  </a:cubicBezTo>
                  <a:cubicBezTo>
                    <a:pt x="35570" y="29143"/>
                    <a:pt x="36888" y="32354"/>
                    <a:pt x="36873" y="35692"/>
                  </a:cubicBezTo>
                  <a:lnTo>
                    <a:pt x="36873" y="35692"/>
                  </a:lnTo>
                  <a:cubicBezTo>
                    <a:pt x="36096" y="34546"/>
                    <a:pt x="35814" y="33170"/>
                    <a:pt x="35301" y="31852"/>
                  </a:cubicBezTo>
                  <a:cubicBezTo>
                    <a:pt x="34680" y="30270"/>
                    <a:pt x="33843" y="28781"/>
                    <a:pt x="32757" y="27478"/>
                  </a:cubicBezTo>
                  <a:cubicBezTo>
                    <a:pt x="30611" y="24817"/>
                    <a:pt x="27462" y="23396"/>
                    <a:pt x="25209" y="20952"/>
                  </a:cubicBezTo>
                  <a:lnTo>
                    <a:pt x="25209" y="20952"/>
                  </a:lnTo>
                  <a:cubicBezTo>
                    <a:pt x="25320" y="20883"/>
                    <a:pt x="25357" y="20798"/>
                    <a:pt x="25342" y="20722"/>
                  </a:cubicBezTo>
                  <a:lnTo>
                    <a:pt x="25342" y="20722"/>
                  </a:lnTo>
                  <a:cubicBezTo>
                    <a:pt x="25348" y="20718"/>
                    <a:pt x="25354" y="20714"/>
                    <a:pt x="25360" y="20710"/>
                  </a:cubicBezTo>
                  <a:close/>
                  <a:moveTo>
                    <a:pt x="23300" y="24550"/>
                  </a:moveTo>
                  <a:cubicBezTo>
                    <a:pt x="23185" y="26702"/>
                    <a:pt x="22711" y="28832"/>
                    <a:pt x="21900" y="30859"/>
                  </a:cubicBezTo>
                  <a:cubicBezTo>
                    <a:pt x="21404" y="32038"/>
                    <a:pt x="20784" y="33186"/>
                    <a:pt x="20008" y="34209"/>
                  </a:cubicBezTo>
                  <a:cubicBezTo>
                    <a:pt x="19481" y="34923"/>
                    <a:pt x="18892" y="35605"/>
                    <a:pt x="18240" y="36194"/>
                  </a:cubicBezTo>
                  <a:cubicBezTo>
                    <a:pt x="17868" y="36567"/>
                    <a:pt x="17465" y="36877"/>
                    <a:pt x="17030" y="37187"/>
                  </a:cubicBezTo>
                  <a:cubicBezTo>
                    <a:pt x="16759" y="37275"/>
                    <a:pt x="16535" y="37318"/>
                    <a:pt x="16357" y="37318"/>
                  </a:cubicBezTo>
                  <a:cubicBezTo>
                    <a:pt x="15906" y="37318"/>
                    <a:pt x="15758" y="37039"/>
                    <a:pt x="15914" y="36505"/>
                  </a:cubicBezTo>
                  <a:cubicBezTo>
                    <a:pt x="15542" y="34768"/>
                    <a:pt x="17496" y="32596"/>
                    <a:pt x="18426" y="31324"/>
                  </a:cubicBezTo>
                  <a:cubicBezTo>
                    <a:pt x="19481" y="29866"/>
                    <a:pt x="20567" y="28440"/>
                    <a:pt x="21590" y="26982"/>
                  </a:cubicBezTo>
                  <a:cubicBezTo>
                    <a:pt x="22184" y="26186"/>
                    <a:pt x="22782" y="25383"/>
                    <a:pt x="23300" y="24550"/>
                  </a:cubicBezTo>
                  <a:close/>
                  <a:moveTo>
                    <a:pt x="24429" y="22256"/>
                  </a:moveTo>
                  <a:lnTo>
                    <a:pt x="24429" y="22256"/>
                  </a:lnTo>
                  <a:cubicBezTo>
                    <a:pt x="25313" y="24834"/>
                    <a:pt x="26176" y="27412"/>
                    <a:pt x="27019" y="29991"/>
                  </a:cubicBezTo>
                  <a:cubicBezTo>
                    <a:pt x="27546" y="31573"/>
                    <a:pt x="28042" y="33155"/>
                    <a:pt x="28539" y="34736"/>
                  </a:cubicBezTo>
                  <a:cubicBezTo>
                    <a:pt x="28787" y="35512"/>
                    <a:pt x="29097" y="36318"/>
                    <a:pt x="29283" y="37125"/>
                  </a:cubicBezTo>
                  <a:cubicBezTo>
                    <a:pt x="29391" y="37693"/>
                    <a:pt x="29759" y="40150"/>
                    <a:pt x="28513" y="40150"/>
                  </a:cubicBezTo>
                  <a:cubicBezTo>
                    <a:pt x="28330" y="40150"/>
                    <a:pt x="28113" y="40097"/>
                    <a:pt x="27856" y="39979"/>
                  </a:cubicBezTo>
                  <a:cubicBezTo>
                    <a:pt x="26739" y="39451"/>
                    <a:pt x="26522" y="37249"/>
                    <a:pt x="26305" y="36225"/>
                  </a:cubicBezTo>
                  <a:cubicBezTo>
                    <a:pt x="25933" y="34519"/>
                    <a:pt x="25592" y="32813"/>
                    <a:pt x="25313" y="31076"/>
                  </a:cubicBezTo>
                  <a:cubicBezTo>
                    <a:pt x="24838" y="28335"/>
                    <a:pt x="24476" y="25594"/>
                    <a:pt x="24206" y="22834"/>
                  </a:cubicBezTo>
                  <a:lnTo>
                    <a:pt x="24206" y="22834"/>
                  </a:lnTo>
                  <a:cubicBezTo>
                    <a:pt x="24287" y="22643"/>
                    <a:pt x="24361" y="22451"/>
                    <a:pt x="24429" y="22256"/>
                  </a:cubicBezTo>
                  <a:close/>
                  <a:moveTo>
                    <a:pt x="23323" y="0"/>
                  </a:moveTo>
                  <a:cubicBezTo>
                    <a:pt x="21430" y="0"/>
                    <a:pt x="21084" y="2823"/>
                    <a:pt x="21249" y="4307"/>
                  </a:cubicBezTo>
                  <a:cubicBezTo>
                    <a:pt x="21681" y="8147"/>
                    <a:pt x="22218" y="11987"/>
                    <a:pt x="22739" y="15827"/>
                  </a:cubicBezTo>
                  <a:lnTo>
                    <a:pt x="22739" y="15827"/>
                  </a:lnTo>
                  <a:cubicBezTo>
                    <a:pt x="21137" y="12557"/>
                    <a:pt x="19839" y="9150"/>
                    <a:pt x="18830" y="5640"/>
                  </a:cubicBezTo>
                  <a:cubicBezTo>
                    <a:pt x="18566" y="4640"/>
                    <a:pt x="18012" y="1427"/>
                    <a:pt x="16485" y="1427"/>
                  </a:cubicBezTo>
                  <a:cubicBezTo>
                    <a:pt x="16213" y="1427"/>
                    <a:pt x="15910" y="1529"/>
                    <a:pt x="15573" y="1763"/>
                  </a:cubicBezTo>
                  <a:cubicBezTo>
                    <a:pt x="13339" y="3314"/>
                    <a:pt x="15821" y="7316"/>
                    <a:pt x="16782" y="8898"/>
                  </a:cubicBezTo>
                  <a:cubicBezTo>
                    <a:pt x="18644" y="11929"/>
                    <a:pt x="20561" y="14942"/>
                    <a:pt x="22463" y="17965"/>
                  </a:cubicBezTo>
                  <a:lnTo>
                    <a:pt x="22463" y="17965"/>
                  </a:lnTo>
                  <a:lnTo>
                    <a:pt x="14332" y="10262"/>
                  </a:lnTo>
                  <a:cubicBezTo>
                    <a:pt x="13530" y="9506"/>
                    <a:pt x="11764" y="7329"/>
                    <a:pt x="10333" y="7329"/>
                  </a:cubicBezTo>
                  <a:cubicBezTo>
                    <a:pt x="9826" y="7329"/>
                    <a:pt x="9361" y="7602"/>
                    <a:pt x="8996" y="8308"/>
                  </a:cubicBezTo>
                  <a:cubicBezTo>
                    <a:pt x="7725" y="10790"/>
                    <a:pt x="10982" y="13581"/>
                    <a:pt x="12750" y="14729"/>
                  </a:cubicBezTo>
                  <a:cubicBezTo>
                    <a:pt x="15222" y="16350"/>
                    <a:pt x="17973" y="17650"/>
                    <a:pt x="20712" y="18919"/>
                  </a:cubicBezTo>
                  <a:lnTo>
                    <a:pt x="20712" y="18919"/>
                  </a:lnTo>
                  <a:lnTo>
                    <a:pt x="19579" y="18803"/>
                  </a:lnTo>
                  <a:lnTo>
                    <a:pt x="19579" y="18803"/>
                  </a:lnTo>
                  <a:cubicBezTo>
                    <a:pt x="16932" y="17754"/>
                    <a:pt x="14359" y="16433"/>
                    <a:pt x="11633" y="15660"/>
                  </a:cubicBezTo>
                  <a:cubicBezTo>
                    <a:pt x="9586" y="15070"/>
                    <a:pt x="7508" y="14698"/>
                    <a:pt x="5398" y="14543"/>
                  </a:cubicBezTo>
                  <a:cubicBezTo>
                    <a:pt x="5186" y="14529"/>
                    <a:pt x="4957" y="14518"/>
                    <a:pt x="4720" y="14518"/>
                  </a:cubicBezTo>
                  <a:cubicBezTo>
                    <a:pt x="3917" y="14518"/>
                    <a:pt x="3033" y="14643"/>
                    <a:pt x="2482" y="15194"/>
                  </a:cubicBezTo>
                  <a:cubicBezTo>
                    <a:pt x="1" y="17707"/>
                    <a:pt x="6856" y="18048"/>
                    <a:pt x="7632" y="18141"/>
                  </a:cubicBezTo>
                  <a:lnTo>
                    <a:pt x="19228" y="19350"/>
                  </a:lnTo>
                  <a:lnTo>
                    <a:pt x="19228" y="19350"/>
                  </a:lnTo>
                  <a:cubicBezTo>
                    <a:pt x="19706" y="19541"/>
                    <a:pt x="20187" y="19722"/>
                    <a:pt x="20672" y="19889"/>
                  </a:cubicBezTo>
                  <a:lnTo>
                    <a:pt x="20672" y="19889"/>
                  </a:lnTo>
                  <a:lnTo>
                    <a:pt x="8624" y="22205"/>
                  </a:lnTo>
                  <a:cubicBezTo>
                    <a:pt x="7290" y="22453"/>
                    <a:pt x="714" y="22639"/>
                    <a:pt x="1862" y="25524"/>
                  </a:cubicBezTo>
                  <a:cubicBezTo>
                    <a:pt x="2273" y="26525"/>
                    <a:pt x="3192" y="26871"/>
                    <a:pt x="4299" y="26871"/>
                  </a:cubicBezTo>
                  <a:cubicBezTo>
                    <a:pt x="6452" y="26871"/>
                    <a:pt x="9318" y="25562"/>
                    <a:pt x="10547" y="25214"/>
                  </a:cubicBezTo>
                  <a:lnTo>
                    <a:pt x="20077" y="22479"/>
                  </a:lnTo>
                  <a:lnTo>
                    <a:pt x="20077" y="22479"/>
                  </a:lnTo>
                  <a:cubicBezTo>
                    <a:pt x="20076" y="22480"/>
                    <a:pt x="20075" y="22481"/>
                    <a:pt x="20075" y="22481"/>
                  </a:cubicBezTo>
                  <a:lnTo>
                    <a:pt x="20075" y="22481"/>
                  </a:lnTo>
                  <a:cubicBezTo>
                    <a:pt x="17012" y="23734"/>
                    <a:pt x="13968" y="25027"/>
                    <a:pt x="10951" y="26361"/>
                  </a:cubicBezTo>
                  <a:cubicBezTo>
                    <a:pt x="9927" y="26827"/>
                    <a:pt x="2793" y="29153"/>
                    <a:pt x="5429" y="31542"/>
                  </a:cubicBezTo>
                  <a:cubicBezTo>
                    <a:pt x="5691" y="31782"/>
                    <a:pt x="5970" y="31875"/>
                    <a:pt x="6256" y="31875"/>
                  </a:cubicBezTo>
                  <a:cubicBezTo>
                    <a:pt x="6815" y="31875"/>
                    <a:pt x="7397" y="31519"/>
                    <a:pt x="7911" y="31231"/>
                  </a:cubicBezTo>
                  <a:cubicBezTo>
                    <a:pt x="9803" y="30239"/>
                    <a:pt x="11633" y="29122"/>
                    <a:pt x="13432" y="27943"/>
                  </a:cubicBezTo>
                  <a:cubicBezTo>
                    <a:pt x="15936" y="26320"/>
                    <a:pt x="18365" y="24586"/>
                    <a:pt x="20713" y="22748"/>
                  </a:cubicBezTo>
                  <a:lnTo>
                    <a:pt x="20713" y="22748"/>
                  </a:lnTo>
                  <a:cubicBezTo>
                    <a:pt x="21544" y="22413"/>
                    <a:pt x="22378" y="22080"/>
                    <a:pt x="23215" y="21748"/>
                  </a:cubicBezTo>
                  <a:lnTo>
                    <a:pt x="23215" y="21748"/>
                  </a:lnTo>
                  <a:cubicBezTo>
                    <a:pt x="23247" y="22096"/>
                    <a:pt x="23280" y="22443"/>
                    <a:pt x="23314" y="22791"/>
                  </a:cubicBezTo>
                  <a:lnTo>
                    <a:pt x="23314" y="22791"/>
                  </a:lnTo>
                  <a:cubicBezTo>
                    <a:pt x="23316" y="22847"/>
                    <a:pt x="23318" y="22902"/>
                    <a:pt x="23320" y="22958"/>
                  </a:cubicBezTo>
                  <a:lnTo>
                    <a:pt x="23320" y="22958"/>
                  </a:lnTo>
                  <a:cubicBezTo>
                    <a:pt x="22790" y="24132"/>
                    <a:pt x="22020" y="25224"/>
                    <a:pt x="21249" y="26299"/>
                  </a:cubicBezTo>
                  <a:cubicBezTo>
                    <a:pt x="19760" y="28347"/>
                    <a:pt x="18240" y="30332"/>
                    <a:pt x="16782" y="32379"/>
                  </a:cubicBezTo>
                  <a:cubicBezTo>
                    <a:pt x="16224" y="33201"/>
                    <a:pt x="13581" y="38166"/>
                    <a:pt x="15960" y="38166"/>
                  </a:cubicBezTo>
                  <a:cubicBezTo>
                    <a:pt x="16094" y="38166"/>
                    <a:pt x="16243" y="38151"/>
                    <a:pt x="16410" y="38118"/>
                  </a:cubicBezTo>
                  <a:cubicBezTo>
                    <a:pt x="17589" y="37900"/>
                    <a:pt x="18923" y="36443"/>
                    <a:pt x="19698" y="35605"/>
                  </a:cubicBezTo>
                  <a:cubicBezTo>
                    <a:pt x="20846" y="34364"/>
                    <a:pt x="21776" y="32937"/>
                    <a:pt x="22490" y="31417"/>
                  </a:cubicBezTo>
                  <a:cubicBezTo>
                    <a:pt x="23093" y="30020"/>
                    <a:pt x="23538" y="28568"/>
                    <a:pt x="23818" y="27085"/>
                  </a:cubicBezTo>
                  <a:lnTo>
                    <a:pt x="23818" y="27085"/>
                  </a:lnTo>
                  <a:cubicBezTo>
                    <a:pt x="24177" y="29736"/>
                    <a:pt x="24624" y="32371"/>
                    <a:pt x="25158" y="34985"/>
                  </a:cubicBezTo>
                  <a:cubicBezTo>
                    <a:pt x="25476" y="36578"/>
                    <a:pt x="25822" y="40662"/>
                    <a:pt x="28117" y="40662"/>
                  </a:cubicBezTo>
                  <a:cubicBezTo>
                    <a:pt x="28278" y="40662"/>
                    <a:pt x="28450" y="40642"/>
                    <a:pt x="28632" y="40599"/>
                  </a:cubicBezTo>
                  <a:cubicBezTo>
                    <a:pt x="31703" y="39855"/>
                    <a:pt x="29717" y="35543"/>
                    <a:pt x="29159" y="33775"/>
                  </a:cubicBezTo>
                  <a:cubicBezTo>
                    <a:pt x="27954" y="29891"/>
                    <a:pt x="26679" y="26029"/>
                    <a:pt x="25334" y="22191"/>
                  </a:cubicBezTo>
                  <a:lnTo>
                    <a:pt x="25334" y="22191"/>
                  </a:lnTo>
                  <a:cubicBezTo>
                    <a:pt x="27488" y="24147"/>
                    <a:pt x="30163" y="25520"/>
                    <a:pt x="32013" y="27819"/>
                  </a:cubicBezTo>
                  <a:cubicBezTo>
                    <a:pt x="33223" y="29339"/>
                    <a:pt x="34153" y="31076"/>
                    <a:pt x="34773" y="32906"/>
                  </a:cubicBezTo>
                  <a:cubicBezTo>
                    <a:pt x="35270" y="34395"/>
                    <a:pt x="35673" y="35822"/>
                    <a:pt x="36852" y="36908"/>
                  </a:cubicBezTo>
                  <a:cubicBezTo>
                    <a:pt x="36917" y="36962"/>
                    <a:pt x="37030" y="36990"/>
                    <a:pt x="37153" y="36990"/>
                  </a:cubicBezTo>
                  <a:cubicBezTo>
                    <a:pt x="37381" y="36990"/>
                    <a:pt x="37638" y="36893"/>
                    <a:pt x="37658" y="36691"/>
                  </a:cubicBezTo>
                  <a:cubicBezTo>
                    <a:pt x="38000" y="33279"/>
                    <a:pt x="36945" y="29897"/>
                    <a:pt x="34773" y="27292"/>
                  </a:cubicBezTo>
                  <a:cubicBezTo>
                    <a:pt x="33688" y="25989"/>
                    <a:pt x="32292" y="25027"/>
                    <a:pt x="30896" y="24066"/>
                  </a:cubicBezTo>
                  <a:cubicBezTo>
                    <a:pt x="29756" y="23272"/>
                    <a:pt x="28636" y="22439"/>
                    <a:pt x="27545" y="21567"/>
                  </a:cubicBezTo>
                  <a:lnTo>
                    <a:pt x="27545" y="21567"/>
                  </a:lnTo>
                  <a:cubicBezTo>
                    <a:pt x="29588" y="22664"/>
                    <a:pt x="31636" y="23792"/>
                    <a:pt x="33409" y="25183"/>
                  </a:cubicBezTo>
                  <a:cubicBezTo>
                    <a:pt x="35026" y="26434"/>
                    <a:pt x="35923" y="29186"/>
                    <a:pt x="38226" y="29186"/>
                  </a:cubicBezTo>
                  <a:cubicBezTo>
                    <a:pt x="38264" y="29186"/>
                    <a:pt x="38302" y="29186"/>
                    <a:pt x="38341" y="29184"/>
                  </a:cubicBezTo>
                  <a:cubicBezTo>
                    <a:pt x="38558" y="29184"/>
                    <a:pt x="38837" y="29029"/>
                    <a:pt x="38806" y="28812"/>
                  </a:cubicBezTo>
                  <a:cubicBezTo>
                    <a:pt x="38229" y="23274"/>
                    <a:pt x="31725" y="22564"/>
                    <a:pt x="27499" y="20696"/>
                  </a:cubicBezTo>
                  <a:lnTo>
                    <a:pt x="27499" y="20696"/>
                  </a:lnTo>
                  <a:cubicBezTo>
                    <a:pt x="30731" y="20733"/>
                    <a:pt x="33805" y="21903"/>
                    <a:pt x="36976" y="22422"/>
                  </a:cubicBezTo>
                  <a:cubicBezTo>
                    <a:pt x="37673" y="22527"/>
                    <a:pt x="38882" y="22682"/>
                    <a:pt x="40127" y="22682"/>
                  </a:cubicBezTo>
                  <a:cubicBezTo>
                    <a:pt x="41820" y="22682"/>
                    <a:pt x="43578" y="22395"/>
                    <a:pt x="44203" y="21305"/>
                  </a:cubicBezTo>
                  <a:cubicBezTo>
                    <a:pt x="44905" y="20042"/>
                    <a:pt x="43543" y="19761"/>
                    <a:pt x="42126" y="19761"/>
                  </a:cubicBezTo>
                  <a:cubicBezTo>
                    <a:pt x="41038" y="19761"/>
                    <a:pt x="39917" y="19927"/>
                    <a:pt x="39675" y="19940"/>
                  </a:cubicBezTo>
                  <a:cubicBezTo>
                    <a:pt x="38308" y="20004"/>
                    <a:pt x="36942" y="20035"/>
                    <a:pt x="35577" y="20035"/>
                  </a:cubicBezTo>
                  <a:cubicBezTo>
                    <a:pt x="32819" y="20035"/>
                    <a:pt x="30064" y="19906"/>
                    <a:pt x="27319" y="19648"/>
                  </a:cubicBezTo>
                  <a:lnTo>
                    <a:pt x="27319" y="19648"/>
                  </a:lnTo>
                  <a:cubicBezTo>
                    <a:pt x="30638" y="18934"/>
                    <a:pt x="34055" y="18315"/>
                    <a:pt x="37224" y="17180"/>
                  </a:cubicBezTo>
                  <a:cubicBezTo>
                    <a:pt x="39799" y="16280"/>
                    <a:pt x="42032" y="14636"/>
                    <a:pt x="42839" y="11937"/>
                  </a:cubicBezTo>
                  <a:cubicBezTo>
                    <a:pt x="42884" y="11754"/>
                    <a:pt x="42642" y="11706"/>
                    <a:pt x="42475" y="11706"/>
                  </a:cubicBezTo>
                  <a:cubicBezTo>
                    <a:pt x="42416" y="11706"/>
                    <a:pt x="42367" y="11712"/>
                    <a:pt x="42342" y="11720"/>
                  </a:cubicBezTo>
                  <a:cubicBezTo>
                    <a:pt x="36818" y="13427"/>
                    <a:pt x="31537" y="15861"/>
                    <a:pt x="26700" y="19023"/>
                  </a:cubicBezTo>
                  <a:lnTo>
                    <a:pt x="26700" y="19023"/>
                  </a:lnTo>
                  <a:cubicBezTo>
                    <a:pt x="29659" y="13104"/>
                    <a:pt x="37305" y="11275"/>
                    <a:pt x="40264" y="5268"/>
                  </a:cubicBezTo>
                  <a:cubicBezTo>
                    <a:pt x="40386" y="5045"/>
                    <a:pt x="40188" y="4981"/>
                    <a:pt x="39985" y="4981"/>
                  </a:cubicBezTo>
                  <a:cubicBezTo>
                    <a:pt x="39878" y="4981"/>
                    <a:pt x="39770" y="4999"/>
                    <a:pt x="39706" y="5020"/>
                  </a:cubicBezTo>
                  <a:cubicBezTo>
                    <a:pt x="36449" y="6292"/>
                    <a:pt x="34091" y="9270"/>
                    <a:pt x="31672" y="11658"/>
                  </a:cubicBezTo>
                  <a:lnTo>
                    <a:pt x="27081" y="16249"/>
                  </a:lnTo>
                  <a:cubicBezTo>
                    <a:pt x="26355" y="16975"/>
                    <a:pt x="25646" y="17651"/>
                    <a:pt x="25196" y="18507"/>
                  </a:cubicBezTo>
                  <a:lnTo>
                    <a:pt x="25196" y="18507"/>
                  </a:lnTo>
                  <a:cubicBezTo>
                    <a:pt x="25984" y="15558"/>
                    <a:pt x="25673" y="12349"/>
                    <a:pt x="25623" y="9301"/>
                  </a:cubicBezTo>
                  <a:cubicBezTo>
                    <a:pt x="25592" y="7222"/>
                    <a:pt x="25623" y="5113"/>
                    <a:pt x="25499" y="3035"/>
                  </a:cubicBezTo>
                  <a:cubicBezTo>
                    <a:pt x="25468" y="1980"/>
                    <a:pt x="25313" y="553"/>
                    <a:pt x="24134" y="150"/>
                  </a:cubicBezTo>
                  <a:cubicBezTo>
                    <a:pt x="23836" y="47"/>
                    <a:pt x="23567" y="0"/>
                    <a:pt x="233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070;p60"/>
            <p:cNvSpPr/>
            <p:nvPr/>
          </p:nvSpPr>
          <p:spPr>
            <a:xfrm>
              <a:off x="3729100" y="527400"/>
              <a:ext cx="187150" cy="468825"/>
            </a:xfrm>
            <a:custGeom>
              <a:avLst/>
              <a:gdLst/>
              <a:ahLst/>
              <a:cxnLst/>
              <a:rect l="l" t="t" r="r" b="b"/>
              <a:pathLst>
                <a:path w="7486" h="18753" extrusionOk="0">
                  <a:moveTo>
                    <a:pt x="6591" y="0"/>
                  </a:moveTo>
                  <a:cubicBezTo>
                    <a:pt x="6365" y="0"/>
                    <a:pt x="5974" y="153"/>
                    <a:pt x="5904" y="271"/>
                  </a:cubicBezTo>
                  <a:cubicBezTo>
                    <a:pt x="4322" y="2907"/>
                    <a:pt x="2802" y="5544"/>
                    <a:pt x="2398" y="8646"/>
                  </a:cubicBezTo>
                  <a:cubicBezTo>
                    <a:pt x="1933" y="12058"/>
                    <a:pt x="1127" y="15439"/>
                    <a:pt x="10" y="18696"/>
                  </a:cubicBezTo>
                  <a:cubicBezTo>
                    <a:pt x="0" y="18735"/>
                    <a:pt x="73" y="18752"/>
                    <a:pt x="179" y="18752"/>
                  </a:cubicBezTo>
                  <a:cubicBezTo>
                    <a:pt x="412" y="18752"/>
                    <a:pt x="805" y="18669"/>
                    <a:pt x="848" y="18541"/>
                  </a:cubicBezTo>
                  <a:lnTo>
                    <a:pt x="817" y="18541"/>
                  </a:lnTo>
                  <a:cubicBezTo>
                    <a:pt x="1747" y="15656"/>
                    <a:pt x="2802" y="12833"/>
                    <a:pt x="3081" y="9793"/>
                  </a:cubicBezTo>
                  <a:cubicBezTo>
                    <a:pt x="3441" y="6471"/>
                    <a:pt x="4542" y="3865"/>
                    <a:pt x="6164" y="1116"/>
                  </a:cubicBezTo>
                  <a:lnTo>
                    <a:pt x="6164" y="1116"/>
                  </a:lnTo>
                  <a:cubicBezTo>
                    <a:pt x="6183" y="2219"/>
                    <a:pt x="5335" y="3597"/>
                    <a:pt x="5066" y="4551"/>
                  </a:cubicBezTo>
                  <a:cubicBezTo>
                    <a:pt x="4663" y="6009"/>
                    <a:pt x="4353" y="7467"/>
                    <a:pt x="4136" y="8956"/>
                  </a:cubicBezTo>
                  <a:cubicBezTo>
                    <a:pt x="3546" y="12306"/>
                    <a:pt x="3019" y="15656"/>
                    <a:pt x="1034" y="18510"/>
                  </a:cubicBezTo>
                  <a:cubicBezTo>
                    <a:pt x="1024" y="18529"/>
                    <a:pt x="1083" y="18539"/>
                    <a:pt x="1173" y="18539"/>
                  </a:cubicBezTo>
                  <a:cubicBezTo>
                    <a:pt x="1381" y="18539"/>
                    <a:pt x="1754" y="18484"/>
                    <a:pt x="1840" y="18355"/>
                  </a:cubicBezTo>
                  <a:cubicBezTo>
                    <a:pt x="3732" y="15625"/>
                    <a:pt x="4322" y="12492"/>
                    <a:pt x="4880" y="9297"/>
                  </a:cubicBezTo>
                  <a:cubicBezTo>
                    <a:pt x="5128" y="7467"/>
                    <a:pt x="5531" y="5637"/>
                    <a:pt x="6028" y="3838"/>
                  </a:cubicBezTo>
                  <a:cubicBezTo>
                    <a:pt x="6400" y="2690"/>
                    <a:pt x="7486" y="1201"/>
                    <a:pt x="6741" y="53"/>
                  </a:cubicBezTo>
                  <a:cubicBezTo>
                    <a:pt x="6719" y="16"/>
                    <a:pt x="6663" y="0"/>
                    <a:pt x="65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Rectangle 64"/>
          <p:cNvSpPr/>
          <p:nvPr/>
        </p:nvSpPr>
        <p:spPr>
          <a:xfrm>
            <a:off x="8561438" y="4616953"/>
            <a:ext cx="582562" cy="3760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solidFill>
                  <a:schemeClr val="tx1"/>
                </a:solidFill>
              </a:rPr>
              <a:t>5</a:t>
            </a:r>
          </a:p>
        </p:txBody>
      </p:sp>
      <p:pic>
        <p:nvPicPr>
          <p:cNvPr id="2050" name="image12.png" descr="IMG_25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3305" y="2114917"/>
            <a:ext cx="5265737" cy="214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2057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3457"/>
                                        </p:tgtEl>
                                        <p:attrNameLst>
                                          <p:attrName>style.visibility</p:attrName>
                                        </p:attrNameLst>
                                      </p:cBhvr>
                                      <p:to>
                                        <p:strVal val="visible"/>
                                      </p:to>
                                    </p:set>
                                    <p:anim calcmode="lin" valueType="num">
                                      <p:cBhvr>
                                        <p:cTn id="7" dur="1250" fill="hold"/>
                                        <p:tgtEl>
                                          <p:spTgt spid="3457"/>
                                        </p:tgtEl>
                                        <p:attrNameLst>
                                          <p:attrName>ppt_w</p:attrName>
                                        </p:attrNameLst>
                                      </p:cBhvr>
                                      <p:tavLst>
                                        <p:tav tm="0">
                                          <p:val>
                                            <p:fltVal val="0"/>
                                          </p:val>
                                        </p:tav>
                                        <p:tav tm="100000">
                                          <p:val>
                                            <p:strVal val="#ppt_w"/>
                                          </p:val>
                                        </p:tav>
                                      </p:tavLst>
                                    </p:anim>
                                    <p:anim calcmode="lin" valueType="num">
                                      <p:cBhvr>
                                        <p:cTn id="8" dur="1250" fill="hold"/>
                                        <p:tgtEl>
                                          <p:spTgt spid="3457"/>
                                        </p:tgtEl>
                                        <p:attrNameLst>
                                          <p:attrName>ppt_h</p:attrName>
                                        </p:attrNameLst>
                                      </p:cBhvr>
                                      <p:tavLst>
                                        <p:tav tm="0">
                                          <p:val>
                                            <p:fltVal val="0"/>
                                          </p:val>
                                        </p:tav>
                                        <p:tav tm="100000">
                                          <p:val>
                                            <p:strVal val="#ppt_h"/>
                                          </p:val>
                                        </p:tav>
                                      </p:tavLst>
                                    </p:anim>
                                    <p:anim calcmode="lin" valueType="num">
                                      <p:cBhvr>
                                        <p:cTn id="9" dur="1250" fill="hold"/>
                                        <p:tgtEl>
                                          <p:spTgt spid="3457"/>
                                        </p:tgtEl>
                                        <p:attrNameLst>
                                          <p:attrName>style.rotation</p:attrName>
                                        </p:attrNameLst>
                                      </p:cBhvr>
                                      <p:tavLst>
                                        <p:tav tm="0">
                                          <p:val>
                                            <p:fltVal val="90"/>
                                          </p:val>
                                        </p:tav>
                                        <p:tav tm="100000">
                                          <p:val>
                                            <p:fltVal val="0"/>
                                          </p:val>
                                        </p:tav>
                                      </p:tavLst>
                                    </p:anim>
                                    <p:animEffect transition="in" filter="fade">
                                      <p:cBhvr>
                                        <p:cTn id="10" dur="1250"/>
                                        <p:tgtEl>
                                          <p:spTgt spid="3457"/>
                                        </p:tgtEl>
                                      </p:cBhvr>
                                    </p:animEffect>
                                  </p:childTnLst>
                                </p:cTn>
                              </p:par>
                              <p:par>
                                <p:cTn id="11" presetID="2" presetClass="entr" presetSubtype="4"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 calcmode="lin" valueType="num">
                                      <p:cBhvr additive="base">
                                        <p:cTn id="13" dur="1250" fill="hold"/>
                                        <p:tgtEl>
                                          <p:spTgt spid="32"/>
                                        </p:tgtEl>
                                        <p:attrNameLst>
                                          <p:attrName>ppt_x</p:attrName>
                                        </p:attrNameLst>
                                      </p:cBhvr>
                                      <p:tavLst>
                                        <p:tav tm="0">
                                          <p:val>
                                            <p:strVal val="#ppt_x"/>
                                          </p:val>
                                        </p:tav>
                                        <p:tav tm="100000">
                                          <p:val>
                                            <p:strVal val="#ppt_x"/>
                                          </p:val>
                                        </p:tav>
                                      </p:tavLst>
                                    </p:anim>
                                    <p:anim calcmode="lin" valueType="num">
                                      <p:cBhvr additive="base">
                                        <p:cTn id="14" dur="1250" fill="hold"/>
                                        <p:tgtEl>
                                          <p:spTgt spid="32"/>
                                        </p:tgtEl>
                                        <p:attrNameLst>
                                          <p:attrName>ppt_y</p:attrName>
                                        </p:attrNameLst>
                                      </p:cBhvr>
                                      <p:tavLst>
                                        <p:tav tm="0">
                                          <p:val>
                                            <p:strVal val="1+#ppt_h/2"/>
                                          </p:val>
                                        </p:tav>
                                        <p:tav tm="100000">
                                          <p:val>
                                            <p:strVal val="#ppt_y"/>
                                          </p:val>
                                        </p:tav>
                                      </p:tavLst>
                                    </p:anim>
                                  </p:childTnLst>
                                </p:cTn>
                              </p:par>
                              <p:par>
                                <p:cTn id="15" presetID="16" presetClass="entr" presetSubtype="21" fill="hold" grpId="0" nodeType="withEffect">
                                  <p:stCondLst>
                                    <p:cond delay="0"/>
                                  </p:stCondLst>
                                  <p:childTnLst>
                                    <p:set>
                                      <p:cBhvr>
                                        <p:cTn id="16" dur="1" fill="hold">
                                          <p:stCondLst>
                                            <p:cond delay="0"/>
                                          </p:stCondLst>
                                        </p:cTn>
                                        <p:tgtEl>
                                          <p:spTgt spid="3458">
                                            <p:bg/>
                                          </p:spTgt>
                                        </p:tgtEl>
                                        <p:attrNameLst>
                                          <p:attrName>style.visibility</p:attrName>
                                        </p:attrNameLst>
                                      </p:cBhvr>
                                      <p:to>
                                        <p:strVal val="visible"/>
                                      </p:to>
                                    </p:set>
                                    <p:animEffect transition="in" filter="barn(inVertical)">
                                      <p:cBhvr>
                                        <p:cTn id="17" dur="1250"/>
                                        <p:tgtEl>
                                          <p:spTgt spid="3458">
                                            <p:bg/>
                                          </p:spTgt>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3458">
                                            <p:txEl>
                                              <p:pRg st="0" end="0"/>
                                            </p:txEl>
                                          </p:spTgt>
                                        </p:tgtEl>
                                        <p:attrNameLst>
                                          <p:attrName>style.visibility</p:attrName>
                                        </p:attrNameLst>
                                      </p:cBhvr>
                                      <p:to>
                                        <p:strVal val="visible"/>
                                      </p:to>
                                    </p:set>
                                    <p:animEffect transition="in" filter="barn(inVertical)">
                                      <p:cBhvr>
                                        <p:cTn id="20" dur="1250"/>
                                        <p:tgtEl>
                                          <p:spTgt spid="345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7" grpId="0" animBg="1"/>
      <p:bldP spid="3458" grpId="0"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56"/>
        <p:cNvGrpSpPr/>
        <p:nvPr/>
      </p:nvGrpSpPr>
      <p:grpSpPr>
        <a:xfrm>
          <a:off x="0" y="0"/>
          <a:ext cx="0" cy="0"/>
          <a:chOff x="0" y="0"/>
          <a:chExt cx="0" cy="0"/>
        </a:xfrm>
      </p:grpSpPr>
      <p:sp>
        <p:nvSpPr>
          <p:cNvPr id="3457" name="Google Shape;3457;p38"/>
          <p:cNvSpPr txBox="1">
            <a:spLocks noGrp="1"/>
          </p:cNvSpPr>
          <p:nvPr>
            <p:ph type="title"/>
          </p:nvPr>
        </p:nvSpPr>
        <p:spPr>
          <a:xfrm>
            <a:off x="0" y="0"/>
            <a:ext cx="8328837" cy="786810"/>
          </a:xfrm>
          <a:prstGeom prst="rect">
            <a:avLst/>
          </a:prstGeom>
          <a:solidFill>
            <a:schemeClr val="lt1"/>
          </a:solidFill>
        </p:spPr>
        <p:txBody>
          <a:bodyPr spcFirstLastPara="1" wrap="square" lIns="91425" tIns="91425" rIns="91425" bIns="91425" anchor="ctr" anchorCtr="0">
            <a:noAutofit/>
          </a:bodyPr>
          <a:lstStyle/>
          <a:p>
            <a:pPr lvl="0"/>
            <a:r>
              <a:rPr lang="vi-VN" sz="2400" smtClean="0">
                <a:latin typeface="+mn-lt"/>
              </a:rPr>
              <a:t>02. </a:t>
            </a:r>
            <a:r>
              <a:rPr lang="en-US" sz="2400" smtClean="0">
                <a:latin typeface="+mj-lt"/>
              </a:rPr>
              <a:t>CƠ SỞ LÝ THUYẾT</a:t>
            </a:r>
            <a:endParaRPr sz="2400">
              <a:latin typeface="+mj-lt"/>
            </a:endParaRPr>
          </a:p>
        </p:txBody>
      </p:sp>
      <p:sp>
        <p:nvSpPr>
          <p:cNvPr id="3458" name="Google Shape;3458;p38"/>
          <p:cNvSpPr txBox="1">
            <a:spLocks noGrp="1"/>
          </p:cNvSpPr>
          <p:nvPr>
            <p:ph type="subTitle" idx="1"/>
          </p:nvPr>
        </p:nvSpPr>
        <p:spPr>
          <a:xfrm>
            <a:off x="12188" y="786810"/>
            <a:ext cx="9131812" cy="786808"/>
          </a:xfrm>
          <a:prstGeom prst="rect">
            <a:avLst/>
          </a:prstGeom>
          <a:solidFill>
            <a:schemeClr val="lt1"/>
          </a:solidFill>
          <a:ln>
            <a:solidFill>
              <a:schemeClr val="accent1">
                <a:shade val="50000"/>
              </a:schemeClr>
            </a:solidFill>
          </a:ln>
        </p:spPr>
        <p:txBody>
          <a:bodyPr spcFirstLastPara="1" wrap="square" lIns="91425" tIns="91425" rIns="91425" bIns="91425" anchor="t" anchorCtr="0">
            <a:noAutofit/>
          </a:bodyPr>
          <a:lstStyle/>
          <a:p>
            <a:pPr marL="0" lvl="0" indent="0">
              <a:spcAft>
                <a:spcPts val="600"/>
              </a:spcAft>
            </a:pPr>
            <a:r>
              <a:rPr lang="en-US" sz="2400" b="1" smtClean="0">
                <a:solidFill>
                  <a:schemeClr val="tx1"/>
                </a:solidFill>
                <a:latin typeface="+mn-lt"/>
              </a:rPr>
              <a:t>Thiết kế giao diện website</a:t>
            </a:r>
            <a:endParaRPr lang="vi-VN" sz="2400" b="1" smtClean="0">
              <a:solidFill>
                <a:schemeClr val="tx1"/>
              </a:solidFill>
              <a:latin typeface="+mn-lt"/>
            </a:endParaRPr>
          </a:p>
          <a:p>
            <a:pPr marL="0" lvl="0" indent="0" rtl="0">
              <a:spcBef>
                <a:spcPts val="0"/>
              </a:spcBef>
              <a:spcAft>
                <a:spcPts val="600"/>
              </a:spcAft>
            </a:pPr>
            <a:endParaRPr lang="vi-VN" sz="1600" b="1" smtClean="0">
              <a:solidFill>
                <a:schemeClr val="tx1"/>
              </a:solidFill>
              <a:latin typeface="+mn-lt"/>
            </a:endParaRPr>
          </a:p>
        </p:txBody>
      </p:sp>
      <p:grpSp>
        <p:nvGrpSpPr>
          <p:cNvPr id="10" name="Google Shape;4044;p60"/>
          <p:cNvGrpSpPr/>
          <p:nvPr/>
        </p:nvGrpSpPr>
        <p:grpSpPr>
          <a:xfrm>
            <a:off x="806655" y="237509"/>
            <a:ext cx="999625" cy="366200"/>
            <a:chOff x="6200800" y="2309100"/>
            <a:chExt cx="999625" cy="366200"/>
          </a:xfrm>
        </p:grpSpPr>
        <p:sp>
          <p:nvSpPr>
            <p:cNvPr id="11" name="Google Shape;4045;p60"/>
            <p:cNvSpPr/>
            <p:nvPr/>
          </p:nvSpPr>
          <p:spPr>
            <a:xfrm>
              <a:off x="6516425" y="2315400"/>
              <a:ext cx="327275" cy="100100"/>
            </a:xfrm>
            <a:custGeom>
              <a:avLst/>
              <a:gdLst/>
              <a:ahLst/>
              <a:cxnLst/>
              <a:rect l="l" t="t" r="r" b="b"/>
              <a:pathLst>
                <a:path w="13091" h="4004" extrusionOk="0">
                  <a:moveTo>
                    <a:pt x="6666" y="0"/>
                  </a:moveTo>
                  <a:cubicBezTo>
                    <a:pt x="4382" y="0"/>
                    <a:pt x="2104" y="466"/>
                    <a:pt x="0" y="1397"/>
                  </a:cubicBezTo>
                  <a:cubicBezTo>
                    <a:pt x="0" y="1397"/>
                    <a:pt x="1210" y="4003"/>
                    <a:pt x="5987" y="4003"/>
                  </a:cubicBezTo>
                  <a:cubicBezTo>
                    <a:pt x="6023" y="4003"/>
                    <a:pt x="6058" y="4003"/>
                    <a:pt x="6093" y="4003"/>
                  </a:cubicBezTo>
                  <a:cubicBezTo>
                    <a:pt x="12048" y="4003"/>
                    <a:pt x="13091" y="1397"/>
                    <a:pt x="13091" y="1397"/>
                  </a:cubicBezTo>
                  <a:cubicBezTo>
                    <a:pt x="13091" y="1397"/>
                    <a:pt x="10857" y="95"/>
                    <a:pt x="6887" y="2"/>
                  </a:cubicBezTo>
                  <a:cubicBezTo>
                    <a:pt x="6813" y="1"/>
                    <a:pt x="6739" y="0"/>
                    <a:pt x="66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046;p60"/>
            <p:cNvSpPr/>
            <p:nvPr/>
          </p:nvSpPr>
          <p:spPr>
            <a:xfrm>
              <a:off x="6200800" y="2344900"/>
              <a:ext cx="358300" cy="141100"/>
            </a:xfrm>
            <a:custGeom>
              <a:avLst/>
              <a:gdLst/>
              <a:ahLst/>
              <a:cxnLst/>
              <a:rect l="l" t="t" r="r" b="b"/>
              <a:pathLst>
                <a:path w="14332" h="5644" extrusionOk="0">
                  <a:moveTo>
                    <a:pt x="12775" y="278"/>
                  </a:moveTo>
                  <a:lnTo>
                    <a:pt x="12775" y="278"/>
                  </a:lnTo>
                  <a:cubicBezTo>
                    <a:pt x="12007" y="396"/>
                    <a:pt x="11267" y="664"/>
                    <a:pt x="10609" y="1055"/>
                  </a:cubicBezTo>
                  <a:cubicBezTo>
                    <a:pt x="9213" y="1924"/>
                    <a:pt x="8097" y="2823"/>
                    <a:pt x="6484" y="3350"/>
                  </a:cubicBezTo>
                  <a:cubicBezTo>
                    <a:pt x="5739" y="3568"/>
                    <a:pt x="5026" y="3816"/>
                    <a:pt x="4312" y="4126"/>
                  </a:cubicBezTo>
                  <a:cubicBezTo>
                    <a:pt x="4002" y="4312"/>
                    <a:pt x="3413" y="4808"/>
                    <a:pt x="3071" y="4839"/>
                  </a:cubicBezTo>
                  <a:lnTo>
                    <a:pt x="993" y="3847"/>
                  </a:lnTo>
                  <a:cubicBezTo>
                    <a:pt x="1831" y="3164"/>
                    <a:pt x="2885" y="2761"/>
                    <a:pt x="3971" y="2637"/>
                  </a:cubicBezTo>
                  <a:cubicBezTo>
                    <a:pt x="4933" y="2451"/>
                    <a:pt x="5894" y="2420"/>
                    <a:pt x="6856" y="2265"/>
                  </a:cubicBezTo>
                  <a:cubicBezTo>
                    <a:pt x="8934" y="1892"/>
                    <a:pt x="10702" y="404"/>
                    <a:pt x="12750" y="279"/>
                  </a:cubicBezTo>
                  <a:cubicBezTo>
                    <a:pt x="12758" y="279"/>
                    <a:pt x="12766" y="279"/>
                    <a:pt x="12775" y="278"/>
                  </a:cubicBezTo>
                  <a:close/>
                  <a:moveTo>
                    <a:pt x="12967" y="0"/>
                  </a:moveTo>
                  <a:cubicBezTo>
                    <a:pt x="12067" y="62"/>
                    <a:pt x="11199" y="311"/>
                    <a:pt x="10392" y="683"/>
                  </a:cubicBezTo>
                  <a:cubicBezTo>
                    <a:pt x="9151" y="1241"/>
                    <a:pt x="8035" y="1830"/>
                    <a:pt x="6670" y="2048"/>
                  </a:cubicBezTo>
                  <a:cubicBezTo>
                    <a:pt x="5894" y="2172"/>
                    <a:pt x="5119" y="2203"/>
                    <a:pt x="4343" y="2327"/>
                  </a:cubicBezTo>
                  <a:cubicBezTo>
                    <a:pt x="3196" y="2482"/>
                    <a:pt x="1" y="3040"/>
                    <a:pt x="63" y="4746"/>
                  </a:cubicBezTo>
                  <a:cubicBezTo>
                    <a:pt x="107" y="5429"/>
                    <a:pt x="592" y="5643"/>
                    <a:pt x="1168" y="5643"/>
                  </a:cubicBezTo>
                  <a:cubicBezTo>
                    <a:pt x="1795" y="5643"/>
                    <a:pt x="2528" y="5389"/>
                    <a:pt x="2916" y="5212"/>
                  </a:cubicBezTo>
                  <a:cubicBezTo>
                    <a:pt x="3661" y="4901"/>
                    <a:pt x="4219" y="4436"/>
                    <a:pt x="4902" y="4126"/>
                  </a:cubicBezTo>
                  <a:cubicBezTo>
                    <a:pt x="5894" y="3661"/>
                    <a:pt x="6918" y="3599"/>
                    <a:pt x="7911" y="3226"/>
                  </a:cubicBezTo>
                  <a:cubicBezTo>
                    <a:pt x="10048" y="2402"/>
                    <a:pt x="10953" y="495"/>
                    <a:pt x="13585" y="495"/>
                  </a:cubicBezTo>
                  <a:cubicBezTo>
                    <a:pt x="13627" y="495"/>
                    <a:pt x="13669" y="496"/>
                    <a:pt x="13711" y="497"/>
                  </a:cubicBezTo>
                  <a:cubicBezTo>
                    <a:pt x="13897" y="497"/>
                    <a:pt x="14332" y="217"/>
                    <a:pt x="13959" y="217"/>
                  </a:cubicBezTo>
                  <a:cubicBezTo>
                    <a:pt x="13860" y="212"/>
                    <a:pt x="13761" y="210"/>
                    <a:pt x="13662" y="210"/>
                  </a:cubicBezTo>
                  <a:cubicBezTo>
                    <a:pt x="13371" y="210"/>
                    <a:pt x="13082" y="232"/>
                    <a:pt x="12796" y="275"/>
                  </a:cubicBezTo>
                  <a:lnTo>
                    <a:pt x="12796" y="275"/>
                  </a:lnTo>
                  <a:cubicBezTo>
                    <a:pt x="12994" y="238"/>
                    <a:pt x="13312" y="0"/>
                    <a:pt x="12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047;p60"/>
            <p:cNvSpPr/>
            <p:nvPr/>
          </p:nvSpPr>
          <p:spPr>
            <a:xfrm>
              <a:off x="6269050" y="2345475"/>
              <a:ext cx="308050" cy="210300"/>
            </a:xfrm>
            <a:custGeom>
              <a:avLst/>
              <a:gdLst/>
              <a:ahLst/>
              <a:cxnLst/>
              <a:rect l="l" t="t" r="r" b="b"/>
              <a:pathLst>
                <a:path w="12322" h="8412" extrusionOk="0">
                  <a:moveTo>
                    <a:pt x="11056" y="458"/>
                  </a:moveTo>
                  <a:cubicBezTo>
                    <a:pt x="10218" y="871"/>
                    <a:pt x="9621" y="1569"/>
                    <a:pt x="8934" y="2304"/>
                  </a:cubicBezTo>
                  <a:cubicBezTo>
                    <a:pt x="7569" y="3824"/>
                    <a:pt x="6049" y="5902"/>
                    <a:pt x="4343" y="7019"/>
                  </a:cubicBezTo>
                  <a:lnTo>
                    <a:pt x="3909" y="7391"/>
                  </a:lnTo>
                  <a:lnTo>
                    <a:pt x="1241" y="7391"/>
                  </a:lnTo>
                  <a:cubicBezTo>
                    <a:pt x="1024" y="6833"/>
                    <a:pt x="1737" y="5840"/>
                    <a:pt x="2110" y="5468"/>
                  </a:cubicBezTo>
                  <a:cubicBezTo>
                    <a:pt x="2978" y="4599"/>
                    <a:pt x="4343" y="4010"/>
                    <a:pt x="5398" y="3420"/>
                  </a:cubicBezTo>
                  <a:cubicBezTo>
                    <a:pt x="6297" y="2862"/>
                    <a:pt x="7228" y="2335"/>
                    <a:pt x="8189" y="1838"/>
                  </a:cubicBezTo>
                  <a:cubicBezTo>
                    <a:pt x="8978" y="1406"/>
                    <a:pt x="10059" y="660"/>
                    <a:pt x="11056" y="458"/>
                  </a:cubicBezTo>
                  <a:close/>
                  <a:moveTo>
                    <a:pt x="11661" y="0"/>
                  </a:moveTo>
                  <a:cubicBezTo>
                    <a:pt x="10521" y="0"/>
                    <a:pt x="9582" y="662"/>
                    <a:pt x="8562" y="1187"/>
                  </a:cubicBezTo>
                  <a:cubicBezTo>
                    <a:pt x="7104" y="1963"/>
                    <a:pt x="5646" y="2769"/>
                    <a:pt x="4219" y="3638"/>
                  </a:cubicBezTo>
                  <a:cubicBezTo>
                    <a:pt x="3133" y="4289"/>
                    <a:pt x="0" y="5530"/>
                    <a:pt x="528" y="7267"/>
                  </a:cubicBezTo>
                  <a:cubicBezTo>
                    <a:pt x="783" y="8109"/>
                    <a:pt x="1432" y="8412"/>
                    <a:pt x="2150" y="8412"/>
                  </a:cubicBezTo>
                  <a:cubicBezTo>
                    <a:pt x="2913" y="8412"/>
                    <a:pt x="3754" y="8070"/>
                    <a:pt x="4281" y="7670"/>
                  </a:cubicBezTo>
                  <a:cubicBezTo>
                    <a:pt x="5305" y="6895"/>
                    <a:pt x="6204" y="5840"/>
                    <a:pt x="7073" y="4940"/>
                  </a:cubicBezTo>
                  <a:cubicBezTo>
                    <a:pt x="8438" y="3576"/>
                    <a:pt x="10082" y="939"/>
                    <a:pt x="12036" y="536"/>
                  </a:cubicBezTo>
                  <a:cubicBezTo>
                    <a:pt x="12322" y="484"/>
                    <a:pt x="12281" y="192"/>
                    <a:pt x="12059" y="154"/>
                  </a:cubicBezTo>
                  <a:lnTo>
                    <a:pt x="12059" y="154"/>
                  </a:lnTo>
                  <a:cubicBezTo>
                    <a:pt x="12066" y="82"/>
                    <a:pt x="12018" y="20"/>
                    <a:pt x="11881" y="8"/>
                  </a:cubicBezTo>
                  <a:cubicBezTo>
                    <a:pt x="11806" y="3"/>
                    <a:pt x="11733" y="0"/>
                    <a:pt x="116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048;p60"/>
            <p:cNvSpPr/>
            <p:nvPr/>
          </p:nvSpPr>
          <p:spPr>
            <a:xfrm>
              <a:off x="6615675" y="2366575"/>
              <a:ext cx="120225" cy="308725"/>
            </a:xfrm>
            <a:custGeom>
              <a:avLst/>
              <a:gdLst/>
              <a:ahLst/>
              <a:cxnLst/>
              <a:rect l="l" t="t" r="r" b="b"/>
              <a:pathLst>
                <a:path w="4809" h="12349" extrusionOk="0">
                  <a:moveTo>
                    <a:pt x="2184" y="0"/>
                  </a:moveTo>
                  <a:cubicBezTo>
                    <a:pt x="2008" y="0"/>
                    <a:pt x="1791" y="121"/>
                    <a:pt x="1831" y="281"/>
                  </a:cubicBezTo>
                  <a:lnTo>
                    <a:pt x="1831" y="250"/>
                  </a:lnTo>
                  <a:lnTo>
                    <a:pt x="1831" y="250"/>
                  </a:lnTo>
                  <a:cubicBezTo>
                    <a:pt x="2855" y="3166"/>
                    <a:pt x="1" y="5492"/>
                    <a:pt x="373" y="8408"/>
                  </a:cubicBezTo>
                  <a:cubicBezTo>
                    <a:pt x="527" y="9482"/>
                    <a:pt x="1530" y="12348"/>
                    <a:pt x="2934" y="12348"/>
                  </a:cubicBezTo>
                  <a:cubicBezTo>
                    <a:pt x="2949" y="12348"/>
                    <a:pt x="2964" y="12348"/>
                    <a:pt x="2979" y="12347"/>
                  </a:cubicBezTo>
                  <a:cubicBezTo>
                    <a:pt x="3444" y="12347"/>
                    <a:pt x="3971" y="11603"/>
                    <a:pt x="4189" y="11324"/>
                  </a:cubicBezTo>
                  <a:cubicBezTo>
                    <a:pt x="4809" y="10548"/>
                    <a:pt x="4778" y="10300"/>
                    <a:pt x="4592" y="9339"/>
                  </a:cubicBezTo>
                  <a:cubicBezTo>
                    <a:pt x="4251" y="7881"/>
                    <a:pt x="4685" y="6578"/>
                    <a:pt x="4530" y="5120"/>
                  </a:cubicBezTo>
                  <a:cubicBezTo>
                    <a:pt x="4406" y="3569"/>
                    <a:pt x="2979" y="2080"/>
                    <a:pt x="3537" y="529"/>
                  </a:cubicBezTo>
                  <a:cubicBezTo>
                    <a:pt x="3586" y="365"/>
                    <a:pt x="3454" y="288"/>
                    <a:pt x="3304" y="288"/>
                  </a:cubicBezTo>
                  <a:cubicBezTo>
                    <a:pt x="3170" y="288"/>
                    <a:pt x="3023" y="350"/>
                    <a:pt x="2979" y="467"/>
                  </a:cubicBezTo>
                  <a:cubicBezTo>
                    <a:pt x="2451" y="2049"/>
                    <a:pt x="3599" y="3197"/>
                    <a:pt x="3909" y="4717"/>
                  </a:cubicBezTo>
                  <a:cubicBezTo>
                    <a:pt x="4158" y="5989"/>
                    <a:pt x="3630" y="7105"/>
                    <a:pt x="3723" y="8377"/>
                  </a:cubicBezTo>
                  <a:cubicBezTo>
                    <a:pt x="3785" y="9308"/>
                    <a:pt x="4809" y="10579"/>
                    <a:pt x="3568" y="11324"/>
                  </a:cubicBezTo>
                  <a:cubicBezTo>
                    <a:pt x="3383" y="11435"/>
                    <a:pt x="3206" y="11484"/>
                    <a:pt x="3038" y="11484"/>
                  </a:cubicBezTo>
                  <a:cubicBezTo>
                    <a:pt x="2073" y="11484"/>
                    <a:pt x="1386" y="9883"/>
                    <a:pt x="1149" y="9090"/>
                  </a:cubicBezTo>
                  <a:cubicBezTo>
                    <a:pt x="714" y="7695"/>
                    <a:pt x="994" y="6485"/>
                    <a:pt x="1552" y="5182"/>
                  </a:cubicBezTo>
                  <a:cubicBezTo>
                    <a:pt x="2234" y="3476"/>
                    <a:pt x="3041" y="1956"/>
                    <a:pt x="2389" y="126"/>
                  </a:cubicBezTo>
                  <a:cubicBezTo>
                    <a:pt x="2367" y="37"/>
                    <a:pt x="2282" y="0"/>
                    <a:pt x="21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049;p60"/>
            <p:cNvSpPr/>
            <p:nvPr/>
          </p:nvSpPr>
          <p:spPr>
            <a:xfrm>
              <a:off x="6766900" y="2340600"/>
              <a:ext cx="433525" cy="139075"/>
            </a:xfrm>
            <a:custGeom>
              <a:avLst/>
              <a:gdLst/>
              <a:ahLst/>
              <a:cxnLst/>
              <a:rect l="l" t="t" r="r" b="b"/>
              <a:pathLst>
                <a:path w="17341" h="5563" extrusionOk="0">
                  <a:moveTo>
                    <a:pt x="5949" y="412"/>
                  </a:moveTo>
                  <a:cubicBezTo>
                    <a:pt x="6607" y="412"/>
                    <a:pt x="7273" y="469"/>
                    <a:pt x="7973" y="607"/>
                  </a:cubicBezTo>
                  <a:cubicBezTo>
                    <a:pt x="9369" y="886"/>
                    <a:pt x="10795" y="1134"/>
                    <a:pt x="12160" y="1537"/>
                  </a:cubicBezTo>
                  <a:cubicBezTo>
                    <a:pt x="12998" y="1754"/>
                    <a:pt x="15883" y="2778"/>
                    <a:pt x="15572" y="4019"/>
                  </a:cubicBezTo>
                  <a:lnTo>
                    <a:pt x="13742" y="5135"/>
                  </a:lnTo>
                  <a:cubicBezTo>
                    <a:pt x="13277" y="4856"/>
                    <a:pt x="12843" y="4546"/>
                    <a:pt x="12439" y="4174"/>
                  </a:cubicBezTo>
                  <a:cubicBezTo>
                    <a:pt x="12067" y="3864"/>
                    <a:pt x="11726" y="3553"/>
                    <a:pt x="11323" y="3274"/>
                  </a:cubicBezTo>
                  <a:cubicBezTo>
                    <a:pt x="10547" y="2809"/>
                    <a:pt x="9710" y="2499"/>
                    <a:pt x="8841" y="2282"/>
                  </a:cubicBezTo>
                  <a:cubicBezTo>
                    <a:pt x="6583" y="1695"/>
                    <a:pt x="4242" y="1330"/>
                    <a:pt x="1922" y="873"/>
                  </a:cubicBezTo>
                  <a:lnTo>
                    <a:pt x="1922" y="873"/>
                  </a:lnTo>
                  <a:cubicBezTo>
                    <a:pt x="2121" y="854"/>
                    <a:pt x="2318" y="827"/>
                    <a:pt x="2513" y="793"/>
                  </a:cubicBezTo>
                  <a:cubicBezTo>
                    <a:pt x="3725" y="578"/>
                    <a:pt x="4827" y="412"/>
                    <a:pt x="5949" y="412"/>
                  </a:cubicBezTo>
                  <a:close/>
                  <a:moveTo>
                    <a:pt x="5920" y="0"/>
                  </a:moveTo>
                  <a:cubicBezTo>
                    <a:pt x="4356" y="0"/>
                    <a:pt x="2879" y="617"/>
                    <a:pt x="1323" y="617"/>
                  </a:cubicBezTo>
                  <a:cubicBezTo>
                    <a:pt x="1101" y="617"/>
                    <a:pt x="878" y="604"/>
                    <a:pt x="652" y="576"/>
                  </a:cubicBezTo>
                  <a:cubicBezTo>
                    <a:pt x="528" y="576"/>
                    <a:pt x="1" y="824"/>
                    <a:pt x="311" y="855"/>
                  </a:cubicBezTo>
                  <a:cubicBezTo>
                    <a:pt x="584" y="889"/>
                    <a:pt x="858" y="906"/>
                    <a:pt x="1130" y="909"/>
                  </a:cubicBezTo>
                  <a:lnTo>
                    <a:pt x="1130" y="909"/>
                  </a:lnTo>
                  <a:cubicBezTo>
                    <a:pt x="1065" y="961"/>
                    <a:pt x="1055" y="1016"/>
                    <a:pt x="1179" y="1041"/>
                  </a:cubicBezTo>
                  <a:cubicBezTo>
                    <a:pt x="4902" y="1816"/>
                    <a:pt x="9120" y="2064"/>
                    <a:pt x="12129" y="4546"/>
                  </a:cubicBezTo>
                  <a:cubicBezTo>
                    <a:pt x="12710" y="5030"/>
                    <a:pt x="13677" y="5562"/>
                    <a:pt x="14549" y="5562"/>
                  </a:cubicBezTo>
                  <a:cubicBezTo>
                    <a:pt x="15074" y="5562"/>
                    <a:pt x="15564" y="5369"/>
                    <a:pt x="15914" y="4856"/>
                  </a:cubicBezTo>
                  <a:cubicBezTo>
                    <a:pt x="17340" y="2809"/>
                    <a:pt x="13246" y="1413"/>
                    <a:pt x="12005" y="1103"/>
                  </a:cubicBezTo>
                  <a:cubicBezTo>
                    <a:pt x="10144" y="607"/>
                    <a:pt x="8252" y="234"/>
                    <a:pt x="6360" y="17"/>
                  </a:cubicBezTo>
                  <a:cubicBezTo>
                    <a:pt x="6212" y="6"/>
                    <a:pt x="6066" y="0"/>
                    <a:pt x="59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050;p60"/>
            <p:cNvSpPr/>
            <p:nvPr/>
          </p:nvSpPr>
          <p:spPr>
            <a:xfrm>
              <a:off x="6780750" y="2364900"/>
              <a:ext cx="336700" cy="202325"/>
            </a:xfrm>
            <a:custGeom>
              <a:avLst/>
              <a:gdLst/>
              <a:ahLst/>
              <a:cxnLst/>
              <a:rect l="l" t="t" r="r" b="b"/>
              <a:pathLst>
                <a:path w="13468" h="8093" extrusionOk="0">
                  <a:moveTo>
                    <a:pt x="1103" y="503"/>
                  </a:moveTo>
                  <a:lnTo>
                    <a:pt x="1103" y="503"/>
                  </a:lnTo>
                  <a:cubicBezTo>
                    <a:pt x="3252" y="1010"/>
                    <a:pt x="5536" y="1407"/>
                    <a:pt x="7512" y="2395"/>
                  </a:cubicBezTo>
                  <a:cubicBezTo>
                    <a:pt x="8504" y="2892"/>
                    <a:pt x="9435" y="3543"/>
                    <a:pt x="10241" y="4318"/>
                  </a:cubicBezTo>
                  <a:cubicBezTo>
                    <a:pt x="10738" y="4784"/>
                    <a:pt x="11172" y="5342"/>
                    <a:pt x="11482" y="5963"/>
                  </a:cubicBezTo>
                  <a:cubicBezTo>
                    <a:pt x="11778" y="6781"/>
                    <a:pt x="11407" y="7416"/>
                    <a:pt x="10711" y="7416"/>
                  </a:cubicBezTo>
                  <a:cubicBezTo>
                    <a:pt x="10458" y="7416"/>
                    <a:pt x="10161" y="7332"/>
                    <a:pt x="9838" y="7141"/>
                  </a:cubicBezTo>
                  <a:cubicBezTo>
                    <a:pt x="9249" y="6800"/>
                    <a:pt x="8846" y="5838"/>
                    <a:pt x="8287" y="5404"/>
                  </a:cubicBezTo>
                  <a:cubicBezTo>
                    <a:pt x="7667" y="4939"/>
                    <a:pt x="7015" y="4567"/>
                    <a:pt x="6333" y="4225"/>
                  </a:cubicBezTo>
                  <a:cubicBezTo>
                    <a:pt x="4422" y="3242"/>
                    <a:pt x="2663" y="1978"/>
                    <a:pt x="1103" y="503"/>
                  </a:cubicBezTo>
                  <a:close/>
                  <a:moveTo>
                    <a:pt x="504" y="1"/>
                  </a:moveTo>
                  <a:cubicBezTo>
                    <a:pt x="309" y="1"/>
                    <a:pt x="0" y="157"/>
                    <a:pt x="98" y="255"/>
                  </a:cubicBezTo>
                  <a:cubicBezTo>
                    <a:pt x="1246" y="1403"/>
                    <a:pt x="2456" y="2457"/>
                    <a:pt x="3789" y="3357"/>
                  </a:cubicBezTo>
                  <a:cubicBezTo>
                    <a:pt x="5216" y="4287"/>
                    <a:pt x="6953" y="4784"/>
                    <a:pt x="8194" y="5963"/>
                  </a:cubicBezTo>
                  <a:cubicBezTo>
                    <a:pt x="8854" y="6623"/>
                    <a:pt x="9707" y="8093"/>
                    <a:pt x="10768" y="8093"/>
                  </a:cubicBezTo>
                  <a:cubicBezTo>
                    <a:pt x="11053" y="8093"/>
                    <a:pt x="11353" y="7987"/>
                    <a:pt x="11668" y="7731"/>
                  </a:cubicBezTo>
                  <a:cubicBezTo>
                    <a:pt x="13467" y="6304"/>
                    <a:pt x="10676" y="3853"/>
                    <a:pt x="9621" y="3078"/>
                  </a:cubicBezTo>
                  <a:cubicBezTo>
                    <a:pt x="7108" y="1248"/>
                    <a:pt x="3789" y="751"/>
                    <a:pt x="843" y="38"/>
                  </a:cubicBezTo>
                  <a:cubicBezTo>
                    <a:pt x="832" y="36"/>
                    <a:pt x="820" y="35"/>
                    <a:pt x="807" y="35"/>
                  </a:cubicBezTo>
                  <a:cubicBezTo>
                    <a:pt x="762" y="35"/>
                    <a:pt x="707" y="46"/>
                    <a:pt x="651" y="64"/>
                  </a:cubicBezTo>
                  <a:lnTo>
                    <a:pt x="651" y="64"/>
                  </a:lnTo>
                  <a:cubicBezTo>
                    <a:pt x="643" y="55"/>
                    <a:pt x="634" y="46"/>
                    <a:pt x="625" y="38"/>
                  </a:cubicBezTo>
                  <a:cubicBezTo>
                    <a:pt x="599" y="12"/>
                    <a:pt x="556" y="1"/>
                    <a:pt x="5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051;p60"/>
            <p:cNvSpPr/>
            <p:nvPr/>
          </p:nvSpPr>
          <p:spPr>
            <a:xfrm>
              <a:off x="6749300" y="2375400"/>
              <a:ext cx="247175" cy="246125"/>
            </a:xfrm>
            <a:custGeom>
              <a:avLst/>
              <a:gdLst/>
              <a:ahLst/>
              <a:cxnLst/>
              <a:rect l="l" t="t" r="r" b="b"/>
              <a:pathLst>
                <a:path w="9887" h="9845" extrusionOk="0">
                  <a:moveTo>
                    <a:pt x="2759" y="2413"/>
                  </a:moveTo>
                  <a:cubicBezTo>
                    <a:pt x="3732" y="3100"/>
                    <a:pt x="4764" y="3702"/>
                    <a:pt x="5730" y="4426"/>
                  </a:cubicBezTo>
                  <a:cubicBezTo>
                    <a:pt x="6691" y="5139"/>
                    <a:pt x="7870" y="6070"/>
                    <a:pt x="8429" y="7124"/>
                  </a:cubicBezTo>
                  <a:cubicBezTo>
                    <a:pt x="8677" y="7559"/>
                    <a:pt x="9049" y="8613"/>
                    <a:pt x="8584" y="9048"/>
                  </a:cubicBezTo>
                  <a:lnTo>
                    <a:pt x="6847" y="9389"/>
                  </a:lnTo>
                  <a:cubicBezTo>
                    <a:pt x="6505" y="9203"/>
                    <a:pt x="6257" y="8955"/>
                    <a:pt x="6071" y="8644"/>
                  </a:cubicBezTo>
                  <a:cubicBezTo>
                    <a:pt x="4558" y="6832"/>
                    <a:pt x="3967" y="4420"/>
                    <a:pt x="2759" y="2413"/>
                  </a:cubicBezTo>
                  <a:close/>
                  <a:moveTo>
                    <a:pt x="501" y="0"/>
                  </a:moveTo>
                  <a:cubicBezTo>
                    <a:pt x="324" y="0"/>
                    <a:pt x="1" y="181"/>
                    <a:pt x="53" y="207"/>
                  </a:cubicBezTo>
                  <a:cubicBezTo>
                    <a:pt x="2225" y="1696"/>
                    <a:pt x="3279" y="4457"/>
                    <a:pt x="4334" y="6752"/>
                  </a:cubicBezTo>
                  <a:cubicBezTo>
                    <a:pt x="4900" y="8053"/>
                    <a:pt x="5749" y="9844"/>
                    <a:pt x="7329" y="9844"/>
                  </a:cubicBezTo>
                  <a:cubicBezTo>
                    <a:pt x="7482" y="9844"/>
                    <a:pt x="7641" y="9828"/>
                    <a:pt x="7808" y="9792"/>
                  </a:cubicBezTo>
                  <a:cubicBezTo>
                    <a:pt x="9886" y="9389"/>
                    <a:pt x="9297" y="7218"/>
                    <a:pt x="8211" y="5977"/>
                  </a:cubicBezTo>
                  <a:cubicBezTo>
                    <a:pt x="6257" y="3805"/>
                    <a:pt x="3403" y="2813"/>
                    <a:pt x="1418" y="672"/>
                  </a:cubicBezTo>
                  <a:cubicBezTo>
                    <a:pt x="1406" y="660"/>
                    <a:pt x="1387" y="653"/>
                    <a:pt x="1364" y="650"/>
                  </a:cubicBezTo>
                  <a:lnTo>
                    <a:pt x="1364" y="650"/>
                  </a:lnTo>
                  <a:cubicBezTo>
                    <a:pt x="1125" y="426"/>
                    <a:pt x="865" y="215"/>
                    <a:pt x="581" y="21"/>
                  </a:cubicBezTo>
                  <a:cubicBezTo>
                    <a:pt x="561" y="7"/>
                    <a:pt x="533" y="0"/>
                    <a:pt x="5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052;p60"/>
            <p:cNvSpPr/>
            <p:nvPr/>
          </p:nvSpPr>
          <p:spPr>
            <a:xfrm>
              <a:off x="6696850" y="2391175"/>
              <a:ext cx="222850" cy="261875"/>
            </a:xfrm>
            <a:custGeom>
              <a:avLst/>
              <a:gdLst/>
              <a:ahLst/>
              <a:cxnLst/>
              <a:rect l="l" t="t" r="r" b="b"/>
              <a:pathLst>
                <a:path w="8914" h="10475" extrusionOk="0">
                  <a:moveTo>
                    <a:pt x="1937" y="1"/>
                  </a:moveTo>
                  <a:cubicBezTo>
                    <a:pt x="1755" y="1"/>
                    <a:pt x="1467" y="132"/>
                    <a:pt x="1562" y="228"/>
                  </a:cubicBezTo>
                  <a:cubicBezTo>
                    <a:pt x="2803" y="1686"/>
                    <a:pt x="3826" y="3299"/>
                    <a:pt x="4664" y="5005"/>
                  </a:cubicBezTo>
                  <a:cubicBezTo>
                    <a:pt x="5036" y="5780"/>
                    <a:pt x="5346" y="6556"/>
                    <a:pt x="5594" y="7362"/>
                  </a:cubicBezTo>
                  <a:cubicBezTo>
                    <a:pt x="5687" y="7610"/>
                    <a:pt x="5967" y="8200"/>
                    <a:pt x="5874" y="8448"/>
                  </a:cubicBezTo>
                  <a:lnTo>
                    <a:pt x="3702" y="9595"/>
                  </a:lnTo>
                  <a:cubicBezTo>
                    <a:pt x="3423" y="9316"/>
                    <a:pt x="3206" y="8975"/>
                    <a:pt x="3082" y="8572"/>
                  </a:cubicBezTo>
                  <a:cubicBezTo>
                    <a:pt x="2834" y="7858"/>
                    <a:pt x="2989" y="7083"/>
                    <a:pt x="2865" y="6338"/>
                  </a:cubicBezTo>
                  <a:cubicBezTo>
                    <a:pt x="2741" y="5501"/>
                    <a:pt x="2337" y="4725"/>
                    <a:pt x="2213" y="3919"/>
                  </a:cubicBezTo>
                  <a:cubicBezTo>
                    <a:pt x="1996" y="2492"/>
                    <a:pt x="2151" y="1096"/>
                    <a:pt x="631" y="538"/>
                  </a:cubicBezTo>
                  <a:cubicBezTo>
                    <a:pt x="614" y="531"/>
                    <a:pt x="593" y="528"/>
                    <a:pt x="569" y="528"/>
                  </a:cubicBezTo>
                  <a:cubicBezTo>
                    <a:pt x="376" y="528"/>
                    <a:pt x="0" y="731"/>
                    <a:pt x="166" y="786"/>
                  </a:cubicBezTo>
                  <a:cubicBezTo>
                    <a:pt x="1934" y="1437"/>
                    <a:pt x="1500" y="3857"/>
                    <a:pt x="1965" y="5315"/>
                  </a:cubicBezTo>
                  <a:cubicBezTo>
                    <a:pt x="2368" y="6462"/>
                    <a:pt x="2089" y="7858"/>
                    <a:pt x="2617" y="8944"/>
                  </a:cubicBezTo>
                  <a:cubicBezTo>
                    <a:pt x="2974" y="9762"/>
                    <a:pt x="3838" y="10474"/>
                    <a:pt x="4755" y="10474"/>
                  </a:cubicBezTo>
                  <a:cubicBezTo>
                    <a:pt x="4951" y="10474"/>
                    <a:pt x="5150" y="10442"/>
                    <a:pt x="5346" y="10371"/>
                  </a:cubicBezTo>
                  <a:cubicBezTo>
                    <a:pt x="8913" y="9006"/>
                    <a:pt x="3361" y="1592"/>
                    <a:pt x="2058" y="41"/>
                  </a:cubicBezTo>
                  <a:cubicBezTo>
                    <a:pt x="2037" y="13"/>
                    <a:pt x="1992" y="1"/>
                    <a:pt x="19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053;p60"/>
            <p:cNvSpPr/>
            <p:nvPr/>
          </p:nvSpPr>
          <p:spPr>
            <a:xfrm>
              <a:off x="6301625" y="2375425"/>
              <a:ext cx="307100" cy="254600"/>
            </a:xfrm>
            <a:custGeom>
              <a:avLst/>
              <a:gdLst/>
              <a:ahLst/>
              <a:cxnLst/>
              <a:rect l="l" t="t" r="r" b="b"/>
              <a:pathLst>
                <a:path w="12284" h="10184" extrusionOk="0">
                  <a:moveTo>
                    <a:pt x="10358" y="1062"/>
                  </a:moveTo>
                  <a:cubicBezTo>
                    <a:pt x="10198" y="1374"/>
                    <a:pt x="10049" y="1740"/>
                    <a:pt x="9833" y="2129"/>
                  </a:cubicBezTo>
                  <a:cubicBezTo>
                    <a:pt x="8623" y="4332"/>
                    <a:pt x="6762" y="6534"/>
                    <a:pt x="5025" y="8333"/>
                  </a:cubicBezTo>
                  <a:cubicBezTo>
                    <a:pt x="4565" y="8818"/>
                    <a:pt x="3670" y="9812"/>
                    <a:pt x="2857" y="9812"/>
                  </a:cubicBezTo>
                  <a:cubicBezTo>
                    <a:pt x="2629" y="9812"/>
                    <a:pt x="2407" y="9734"/>
                    <a:pt x="2202" y="9543"/>
                  </a:cubicBezTo>
                  <a:cubicBezTo>
                    <a:pt x="1303" y="8643"/>
                    <a:pt x="2575" y="7123"/>
                    <a:pt x="3226" y="6534"/>
                  </a:cubicBezTo>
                  <a:cubicBezTo>
                    <a:pt x="4126" y="5728"/>
                    <a:pt x="5211" y="5200"/>
                    <a:pt x="6173" y="4487"/>
                  </a:cubicBezTo>
                  <a:cubicBezTo>
                    <a:pt x="7620" y="3401"/>
                    <a:pt x="8899" y="2128"/>
                    <a:pt x="10358" y="1062"/>
                  </a:cubicBezTo>
                  <a:close/>
                  <a:moveTo>
                    <a:pt x="11514" y="0"/>
                  </a:moveTo>
                  <a:cubicBezTo>
                    <a:pt x="11435" y="0"/>
                    <a:pt x="11353" y="16"/>
                    <a:pt x="11291" y="51"/>
                  </a:cubicBezTo>
                  <a:lnTo>
                    <a:pt x="11291" y="20"/>
                  </a:lnTo>
                  <a:cubicBezTo>
                    <a:pt x="8561" y="1571"/>
                    <a:pt x="6359" y="3897"/>
                    <a:pt x="3784" y="5635"/>
                  </a:cubicBezTo>
                  <a:cubicBezTo>
                    <a:pt x="2730" y="6379"/>
                    <a:pt x="0" y="8488"/>
                    <a:pt x="1861" y="9884"/>
                  </a:cubicBezTo>
                  <a:cubicBezTo>
                    <a:pt x="2149" y="10095"/>
                    <a:pt x="2447" y="10183"/>
                    <a:pt x="2746" y="10183"/>
                  </a:cubicBezTo>
                  <a:cubicBezTo>
                    <a:pt x="3899" y="10183"/>
                    <a:pt x="5067" y="8868"/>
                    <a:pt x="5708" y="8178"/>
                  </a:cubicBezTo>
                  <a:cubicBezTo>
                    <a:pt x="6669" y="7123"/>
                    <a:pt x="7569" y="6038"/>
                    <a:pt x="8406" y="4890"/>
                  </a:cubicBezTo>
                  <a:cubicBezTo>
                    <a:pt x="8965" y="4177"/>
                    <a:pt x="9554" y="3463"/>
                    <a:pt x="10019" y="2688"/>
                  </a:cubicBezTo>
                  <a:cubicBezTo>
                    <a:pt x="10330" y="2222"/>
                    <a:pt x="11105" y="423"/>
                    <a:pt x="11694" y="423"/>
                  </a:cubicBezTo>
                  <a:cubicBezTo>
                    <a:pt x="11912" y="423"/>
                    <a:pt x="12284" y="82"/>
                    <a:pt x="11912" y="82"/>
                  </a:cubicBezTo>
                  <a:cubicBezTo>
                    <a:pt x="11860" y="82"/>
                    <a:pt x="11811" y="83"/>
                    <a:pt x="11763" y="86"/>
                  </a:cubicBezTo>
                  <a:lnTo>
                    <a:pt x="11763" y="86"/>
                  </a:lnTo>
                  <a:cubicBezTo>
                    <a:pt x="11742" y="35"/>
                    <a:pt x="11632" y="0"/>
                    <a:pt x="115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054;p60"/>
            <p:cNvSpPr/>
            <p:nvPr/>
          </p:nvSpPr>
          <p:spPr>
            <a:xfrm>
              <a:off x="6483075" y="2375225"/>
              <a:ext cx="176925" cy="263975"/>
            </a:xfrm>
            <a:custGeom>
              <a:avLst/>
              <a:gdLst/>
              <a:ahLst/>
              <a:cxnLst/>
              <a:rect l="l" t="t" r="r" b="b"/>
              <a:pathLst>
                <a:path w="7077" h="10559" extrusionOk="0">
                  <a:moveTo>
                    <a:pt x="5909" y="1169"/>
                  </a:moveTo>
                  <a:cubicBezTo>
                    <a:pt x="5487" y="2219"/>
                    <a:pt x="5285" y="3409"/>
                    <a:pt x="4964" y="4464"/>
                  </a:cubicBezTo>
                  <a:cubicBezTo>
                    <a:pt x="4654" y="5425"/>
                    <a:pt x="4343" y="6387"/>
                    <a:pt x="4033" y="7349"/>
                  </a:cubicBezTo>
                  <a:cubicBezTo>
                    <a:pt x="3845" y="7890"/>
                    <a:pt x="3120" y="10041"/>
                    <a:pt x="2266" y="10041"/>
                  </a:cubicBezTo>
                  <a:cubicBezTo>
                    <a:pt x="1995" y="10041"/>
                    <a:pt x="1711" y="9825"/>
                    <a:pt x="1428" y="9272"/>
                  </a:cubicBezTo>
                  <a:cubicBezTo>
                    <a:pt x="621" y="7690"/>
                    <a:pt x="2420" y="5394"/>
                    <a:pt x="3320" y="4123"/>
                  </a:cubicBezTo>
                  <a:cubicBezTo>
                    <a:pt x="4054" y="3009"/>
                    <a:pt x="5060" y="2149"/>
                    <a:pt x="5909" y="1169"/>
                  </a:cubicBezTo>
                  <a:close/>
                  <a:moveTo>
                    <a:pt x="6828" y="1"/>
                  </a:moveTo>
                  <a:cubicBezTo>
                    <a:pt x="6754" y="1"/>
                    <a:pt x="6670" y="15"/>
                    <a:pt x="6597" y="40"/>
                  </a:cubicBezTo>
                  <a:lnTo>
                    <a:pt x="6597" y="40"/>
                  </a:lnTo>
                  <a:cubicBezTo>
                    <a:pt x="6559" y="26"/>
                    <a:pt x="6512" y="20"/>
                    <a:pt x="6461" y="20"/>
                  </a:cubicBezTo>
                  <a:cubicBezTo>
                    <a:pt x="6327" y="20"/>
                    <a:pt x="6169" y="66"/>
                    <a:pt x="6111" y="152"/>
                  </a:cubicBezTo>
                  <a:cubicBezTo>
                    <a:pt x="5336" y="1331"/>
                    <a:pt x="4126" y="2199"/>
                    <a:pt x="3289" y="3316"/>
                  </a:cubicBezTo>
                  <a:cubicBezTo>
                    <a:pt x="2575" y="4278"/>
                    <a:pt x="1924" y="5301"/>
                    <a:pt x="1334" y="6356"/>
                  </a:cubicBezTo>
                  <a:cubicBezTo>
                    <a:pt x="714" y="7566"/>
                    <a:pt x="1" y="10016"/>
                    <a:pt x="1924" y="10513"/>
                  </a:cubicBezTo>
                  <a:cubicBezTo>
                    <a:pt x="2049" y="10544"/>
                    <a:pt x="2167" y="10558"/>
                    <a:pt x="2280" y="10558"/>
                  </a:cubicBezTo>
                  <a:cubicBezTo>
                    <a:pt x="3287" y="10558"/>
                    <a:pt x="3822" y="9395"/>
                    <a:pt x="4157" y="8558"/>
                  </a:cubicBezTo>
                  <a:cubicBezTo>
                    <a:pt x="4622" y="7473"/>
                    <a:pt x="4933" y="6263"/>
                    <a:pt x="5305" y="5115"/>
                  </a:cubicBezTo>
                  <a:cubicBezTo>
                    <a:pt x="5801" y="3564"/>
                    <a:pt x="6080" y="1517"/>
                    <a:pt x="6980" y="183"/>
                  </a:cubicBezTo>
                  <a:cubicBezTo>
                    <a:pt x="7077" y="54"/>
                    <a:pt x="6972" y="1"/>
                    <a:pt x="68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055;p60"/>
            <p:cNvSpPr/>
            <p:nvPr/>
          </p:nvSpPr>
          <p:spPr>
            <a:xfrm>
              <a:off x="6565275" y="2319500"/>
              <a:ext cx="32600" cy="20225"/>
            </a:xfrm>
            <a:custGeom>
              <a:avLst/>
              <a:gdLst/>
              <a:ahLst/>
              <a:cxnLst/>
              <a:rect l="l" t="t" r="r" b="b"/>
              <a:pathLst>
                <a:path w="1304" h="809" extrusionOk="0">
                  <a:moveTo>
                    <a:pt x="776" y="241"/>
                  </a:moveTo>
                  <a:lnTo>
                    <a:pt x="682" y="268"/>
                  </a:lnTo>
                  <a:lnTo>
                    <a:pt x="682" y="268"/>
                  </a:lnTo>
                  <a:cubicBezTo>
                    <a:pt x="693" y="260"/>
                    <a:pt x="704" y="251"/>
                    <a:pt x="714" y="241"/>
                  </a:cubicBezTo>
                  <a:close/>
                  <a:moveTo>
                    <a:pt x="583" y="347"/>
                  </a:moveTo>
                  <a:lnTo>
                    <a:pt x="583" y="347"/>
                  </a:lnTo>
                  <a:cubicBezTo>
                    <a:pt x="609" y="364"/>
                    <a:pt x="639" y="383"/>
                    <a:pt x="652" y="396"/>
                  </a:cubicBezTo>
                  <a:cubicBezTo>
                    <a:pt x="678" y="422"/>
                    <a:pt x="705" y="449"/>
                    <a:pt x="693" y="494"/>
                  </a:cubicBezTo>
                  <a:lnTo>
                    <a:pt x="693" y="494"/>
                  </a:lnTo>
                  <a:cubicBezTo>
                    <a:pt x="690" y="493"/>
                    <a:pt x="687" y="491"/>
                    <a:pt x="683" y="489"/>
                  </a:cubicBezTo>
                  <a:cubicBezTo>
                    <a:pt x="652" y="458"/>
                    <a:pt x="621" y="458"/>
                    <a:pt x="621" y="427"/>
                  </a:cubicBezTo>
                  <a:cubicBezTo>
                    <a:pt x="608" y="400"/>
                    <a:pt x="594" y="373"/>
                    <a:pt x="583" y="347"/>
                  </a:cubicBezTo>
                  <a:close/>
                  <a:moveTo>
                    <a:pt x="761" y="0"/>
                  </a:moveTo>
                  <a:cubicBezTo>
                    <a:pt x="637" y="0"/>
                    <a:pt x="512" y="39"/>
                    <a:pt x="404" y="117"/>
                  </a:cubicBezTo>
                  <a:cubicBezTo>
                    <a:pt x="363" y="130"/>
                    <a:pt x="322" y="156"/>
                    <a:pt x="300" y="186"/>
                  </a:cubicBezTo>
                  <a:lnTo>
                    <a:pt x="300" y="186"/>
                  </a:lnTo>
                  <a:cubicBezTo>
                    <a:pt x="154" y="218"/>
                    <a:pt x="1" y="298"/>
                    <a:pt x="1" y="396"/>
                  </a:cubicBezTo>
                  <a:lnTo>
                    <a:pt x="32" y="396"/>
                  </a:lnTo>
                  <a:cubicBezTo>
                    <a:pt x="48" y="697"/>
                    <a:pt x="273" y="809"/>
                    <a:pt x="525" y="809"/>
                  </a:cubicBezTo>
                  <a:cubicBezTo>
                    <a:pt x="740" y="809"/>
                    <a:pt x="974" y="727"/>
                    <a:pt x="1117" y="613"/>
                  </a:cubicBezTo>
                  <a:cubicBezTo>
                    <a:pt x="1303" y="489"/>
                    <a:pt x="1303" y="210"/>
                    <a:pt x="1117" y="117"/>
                  </a:cubicBezTo>
                  <a:cubicBezTo>
                    <a:pt x="1009" y="39"/>
                    <a:pt x="885" y="0"/>
                    <a:pt x="7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056;p60"/>
            <p:cNvSpPr/>
            <p:nvPr/>
          </p:nvSpPr>
          <p:spPr>
            <a:xfrm>
              <a:off x="6619575" y="2316975"/>
              <a:ext cx="24825" cy="17300"/>
            </a:xfrm>
            <a:custGeom>
              <a:avLst/>
              <a:gdLst/>
              <a:ahLst/>
              <a:cxnLst/>
              <a:rect l="l" t="t" r="r" b="b"/>
              <a:pathLst>
                <a:path w="993" h="692" extrusionOk="0">
                  <a:moveTo>
                    <a:pt x="547" y="1"/>
                  </a:moveTo>
                  <a:cubicBezTo>
                    <a:pt x="450" y="1"/>
                    <a:pt x="357" y="32"/>
                    <a:pt x="279" y="94"/>
                  </a:cubicBezTo>
                  <a:cubicBezTo>
                    <a:pt x="187" y="124"/>
                    <a:pt x="34" y="186"/>
                    <a:pt x="122" y="277"/>
                  </a:cubicBezTo>
                  <a:lnTo>
                    <a:pt x="122" y="277"/>
                  </a:lnTo>
                  <a:cubicBezTo>
                    <a:pt x="67" y="313"/>
                    <a:pt x="31" y="356"/>
                    <a:pt x="31" y="404"/>
                  </a:cubicBezTo>
                  <a:lnTo>
                    <a:pt x="0" y="404"/>
                  </a:lnTo>
                  <a:cubicBezTo>
                    <a:pt x="15" y="611"/>
                    <a:pt x="178" y="691"/>
                    <a:pt x="362" y="691"/>
                  </a:cubicBezTo>
                  <a:cubicBezTo>
                    <a:pt x="563" y="691"/>
                    <a:pt x="788" y="596"/>
                    <a:pt x="869" y="466"/>
                  </a:cubicBezTo>
                  <a:cubicBezTo>
                    <a:pt x="993" y="342"/>
                    <a:pt x="962" y="156"/>
                    <a:pt x="838" y="94"/>
                  </a:cubicBezTo>
                  <a:cubicBezTo>
                    <a:pt x="744" y="32"/>
                    <a:pt x="644" y="1"/>
                    <a:pt x="5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057;p60"/>
            <p:cNvSpPr/>
            <p:nvPr/>
          </p:nvSpPr>
          <p:spPr>
            <a:xfrm>
              <a:off x="6602500" y="2340700"/>
              <a:ext cx="28725" cy="21375"/>
            </a:xfrm>
            <a:custGeom>
              <a:avLst/>
              <a:gdLst/>
              <a:ahLst/>
              <a:cxnLst/>
              <a:rect l="l" t="t" r="r" b="b"/>
              <a:pathLst>
                <a:path w="1149" h="855" extrusionOk="0">
                  <a:moveTo>
                    <a:pt x="509" y="1"/>
                  </a:moveTo>
                  <a:cubicBezTo>
                    <a:pt x="409" y="1"/>
                    <a:pt x="309" y="25"/>
                    <a:pt x="218" y="75"/>
                  </a:cubicBezTo>
                  <a:cubicBezTo>
                    <a:pt x="5" y="227"/>
                    <a:pt x="1" y="557"/>
                    <a:pt x="204" y="716"/>
                  </a:cubicBezTo>
                  <a:lnTo>
                    <a:pt x="204" y="716"/>
                  </a:lnTo>
                  <a:cubicBezTo>
                    <a:pt x="277" y="803"/>
                    <a:pt x="409" y="854"/>
                    <a:pt x="535" y="854"/>
                  </a:cubicBezTo>
                  <a:cubicBezTo>
                    <a:pt x="553" y="854"/>
                    <a:pt x="572" y="853"/>
                    <a:pt x="590" y="851"/>
                  </a:cubicBezTo>
                  <a:cubicBezTo>
                    <a:pt x="807" y="820"/>
                    <a:pt x="1148" y="572"/>
                    <a:pt x="1024" y="292"/>
                  </a:cubicBezTo>
                  <a:cubicBezTo>
                    <a:pt x="920" y="104"/>
                    <a:pt x="716" y="1"/>
                    <a:pt x="5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058;p60"/>
            <p:cNvSpPr/>
            <p:nvPr/>
          </p:nvSpPr>
          <p:spPr>
            <a:xfrm>
              <a:off x="6662225" y="2347025"/>
              <a:ext cx="29475" cy="22500"/>
            </a:xfrm>
            <a:custGeom>
              <a:avLst/>
              <a:gdLst/>
              <a:ahLst/>
              <a:cxnLst/>
              <a:rect l="l" t="t" r="r" b="b"/>
              <a:pathLst>
                <a:path w="1179" h="900" extrusionOk="0">
                  <a:moveTo>
                    <a:pt x="510" y="0"/>
                  </a:moveTo>
                  <a:cubicBezTo>
                    <a:pt x="390" y="0"/>
                    <a:pt x="288" y="56"/>
                    <a:pt x="186" y="132"/>
                  </a:cubicBezTo>
                  <a:cubicBezTo>
                    <a:pt x="158" y="161"/>
                    <a:pt x="142" y="203"/>
                    <a:pt x="146" y="243"/>
                  </a:cubicBezTo>
                  <a:lnTo>
                    <a:pt x="146" y="243"/>
                  </a:lnTo>
                  <a:cubicBezTo>
                    <a:pt x="96" y="280"/>
                    <a:pt x="62" y="327"/>
                    <a:pt x="62" y="381"/>
                  </a:cubicBezTo>
                  <a:lnTo>
                    <a:pt x="31" y="381"/>
                  </a:lnTo>
                  <a:cubicBezTo>
                    <a:pt x="0" y="567"/>
                    <a:pt x="62" y="753"/>
                    <a:pt x="217" y="846"/>
                  </a:cubicBezTo>
                  <a:cubicBezTo>
                    <a:pt x="291" y="883"/>
                    <a:pt x="369" y="900"/>
                    <a:pt x="448" y="900"/>
                  </a:cubicBezTo>
                  <a:cubicBezTo>
                    <a:pt x="570" y="900"/>
                    <a:pt x="694" y="859"/>
                    <a:pt x="807" y="784"/>
                  </a:cubicBezTo>
                  <a:cubicBezTo>
                    <a:pt x="1179" y="536"/>
                    <a:pt x="993" y="101"/>
                    <a:pt x="589" y="8"/>
                  </a:cubicBezTo>
                  <a:cubicBezTo>
                    <a:pt x="562" y="3"/>
                    <a:pt x="535" y="0"/>
                    <a:pt x="5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059;p60"/>
            <p:cNvSpPr/>
            <p:nvPr/>
          </p:nvSpPr>
          <p:spPr>
            <a:xfrm>
              <a:off x="6660675" y="2309100"/>
              <a:ext cx="34125" cy="21850"/>
            </a:xfrm>
            <a:custGeom>
              <a:avLst/>
              <a:gdLst/>
              <a:ahLst/>
              <a:cxnLst/>
              <a:rect l="l" t="t" r="r" b="b"/>
              <a:pathLst>
                <a:path w="1365" h="874" extrusionOk="0">
                  <a:moveTo>
                    <a:pt x="744" y="189"/>
                  </a:moveTo>
                  <a:cubicBezTo>
                    <a:pt x="744" y="189"/>
                    <a:pt x="745" y="189"/>
                    <a:pt x="745" y="192"/>
                  </a:cubicBezTo>
                  <a:lnTo>
                    <a:pt x="743" y="192"/>
                  </a:lnTo>
                  <a:lnTo>
                    <a:pt x="743" y="192"/>
                  </a:lnTo>
                  <a:cubicBezTo>
                    <a:pt x="743" y="190"/>
                    <a:pt x="744" y="189"/>
                    <a:pt x="744" y="189"/>
                  </a:cubicBezTo>
                  <a:close/>
                  <a:moveTo>
                    <a:pt x="857" y="1"/>
                  </a:moveTo>
                  <a:cubicBezTo>
                    <a:pt x="637" y="1"/>
                    <a:pt x="409" y="93"/>
                    <a:pt x="248" y="254"/>
                  </a:cubicBezTo>
                  <a:cubicBezTo>
                    <a:pt x="0" y="502"/>
                    <a:pt x="248" y="812"/>
                    <a:pt x="527" y="874"/>
                  </a:cubicBezTo>
                  <a:cubicBezTo>
                    <a:pt x="651" y="874"/>
                    <a:pt x="807" y="843"/>
                    <a:pt x="931" y="781"/>
                  </a:cubicBezTo>
                  <a:cubicBezTo>
                    <a:pt x="948" y="781"/>
                    <a:pt x="1005" y="752"/>
                    <a:pt x="1029" y="720"/>
                  </a:cubicBezTo>
                  <a:lnTo>
                    <a:pt x="1029" y="720"/>
                  </a:lnTo>
                  <a:cubicBezTo>
                    <a:pt x="1053" y="709"/>
                    <a:pt x="1072" y="698"/>
                    <a:pt x="1086" y="688"/>
                  </a:cubicBezTo>
                  <a:cubicBezTo>
                    <a:pt x="1365" y="564"/>
                    <a:pt x="1365" y="192"/>
                    <a:pt x="1086" y="36"/>
                  </a:cubicBezTo>
                  <a:cubicBezTo>
                    <a:pt x="1013" y="12"/>
                    <a:pt x="936" y="1"/>
                    <a:pt x="8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060;p60"/>
            <p:cNvSpPr/>
            <p:nvPr/>
          </p:nvSpPr>
          <p:spPr>
            <a:xfrm>
              <a:off x="6721150" y="2329375"/>
              <a:ext cx="28725" cy="20500"/>
            </a:xfrm>
            <a:custGeom>
              <a:avLst/>
              <a:gdLst/>
              <a:ahLst/>
              <a:cxnLst/>
              <a:rect l="l" t="t" r="r" b="b"/>
              <a:pathLst>
                <a:path w="1149" h="820" extrusionOk="0">
                  <a:moveTo>
                    <a:pt x="590" y="1"/>
                  </a:moveTo>
                  <a:cubicBezTo>
                    <a:pt x="373" y="1"/>
                    <a:pt x="156" y="125"/>
                    <a:pt x="32" y="311"/>
                  </a:cubicBezTo>
                  <a:cubicBezTo>
                    <a:pt x="1" y="528"/>
                    <a:pt x="125" y="714"/>
                    <a:pt x="311" y="776"/>
                  </a:cubicBezTo>
                  <a:cubicBezTo>
                    <a:pt x="388" y="805"/>
                    <a:pt x="467" y="819"/>
                    <a:pt x="546" y="819"/>
                  </a:cubicBezTo>
                  <a:cubicBezTo>
                    <a:pt x="720" y="819"/>
                    <a:pt x="886" y="750"/>
                    <a:pt x="993" y="621"/>
                  </a:cubicBezTo>
                  <a:cubicBezTo>
                    <a:pt x="1148" y="435"/>
                    <a:pt x="1024" y="249"/>
                    <a:pt x="900" y="63"/>
                  </a:cubicBezTo>
                  <a:cubicBezTo>
                    <a:pt x="866" y="28"/>
                    <a:pt x="812" y="14"/>
                    <a:pt x="753" y="14"/>
                  </a:cubicBezTo>
                  <a:cubicBezTo>
                    <a:pt x="737" y="14"/>
                    <a:pt x="721" y="15"/>
                    <a:pt x="705" y="17"/>
                  </a:cubicBezTo>
                  <a:lnTo>
                    <a:pt x="705" y="17"/>
                  </a:lnTo>
                  <a:cubicBezTo>
                    <a:pt x="678" y="6"/>
                    <a:pt x="648" y="1"/>
                    <a:pt x="6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061;p60"/>
            <p:cNvSpPr/>
            <p:nvPr/>
          </p:nvSpPr>
          <p:spPr>
            <a:xfrm>
              <a:off x="6779325" y="2324625"/>
              <a:ext cx="33350" cy="19525"/>
            </a:xfrm>
            <a:custGeom>
              <a:avLst/>
              <a:gdLst/>
              <a:ahLst/>
              <a:cxnLst/>
              <a:rect l="l" t="t" r="r" b="b"/>
              <a:pathLst>
                <a:path w="1334" h="781" extrusionOk="0">
                  <a:moveTo>
                    <a:pt x="576" y="348"/>
                  </a:moveTo>
                  <a:lnTo>
                    <a:pt x="576" y="348"/>
                  </a:lnTo>
                  <a:cubicBezTo>
                    <a:pt x="577" y="350"/>
                    <a:pt x="577" y="351"/>
                    <a:pt x="578" y="353"/>
                  </a:cubicBezTo>
                  <a:lnTo>
                    <a:pt x="578" y="353"/>
                  </a:lnTo>
                  <a:cubicBezTo>
                    <a:pt x="577" y="353"/>
                    <a:pt x="576" y="353"/>
                    <a:pt x="576" y="353"/>
                  </a:cubicBezTo>
                  <a:lnTo>
                    <a:pt x="576" y="353"/>
                  </a:lnTo>
                  <a:cubicBezTo>
                    <a:pt x="576" y="351"/>
                    <a:pt x="576" y="350"/>
                    <a:pt x="576" y="348"/>
                  </a:cubicBezTo>
                  <a:close/>
                  <a:moveTo>
                    <a:pt x="729" y="1"/>
                  </a:moveTo>
                  <a:cubicBezTo>
                    <a:pt x="579" y="1"/>
                    <a:pt x="424" y="49"/>
                    <a:pt x="310" y="98"/>
                  </a:cubicBezTo>
                  <a:cubicBezTo>
                    <a:pt x="186" y="129"/>
                    <a:pt x="62" y="222"/>
                    <a:pt x="0" y="377"/>
                  </a:cubicBezTo>
                  <a:cubicBezTo>
                    <a:pt x="0" y="439"/>
                    <a:pt x="0" y="501"/>
                    <a:pt x="0" y="563"/>
                  </a:cubicBezTo>
                  <a:cubicBezTo>
                    <a:pt x="0" y="594"/>
                    <a:pt x="124" y="687"/>
                    <a:pt x="93" y="718"/>
                  </a:cubicBezTo>
                  <a:cubicBezTo>
                    <a:pt x="31" y="780"/>
                    <a:pt x="279" y="780"/>
                    <a:pt x="310" y="780"/>
                  </a:cubicBezTo>
                  <a:cubicBezTo>
                    <a:pt x="327" y="776"/>
                    <a:pt x="343" y="772"/>
                    <a:pt x="359" y="768"/>
                  </a:cubicBezTo>
                  <a:lnTo>
                    <a:pt x="359" y="768"/>
                  </a:lnTo>
                  <a:cubicBezTo>
                    <a:pt x="398" y="776"/>
                    <a:pt x="440" y="780"/>
                    <a:pt x="484" y="780"/>
                  </a:cubicBezTo>
                  <a:cubicBezTo>
                    <a:pt x="851" y="780"/>
                    <a:pt x="1334" y="491"/>
                    <a:pt x="1086" y="160"/>
                  </a:cubicBezTo>
                  <a:cubicBezTo>
                    <a:pt x="997" y="41"/>
                    <a:pt x="865" y="1"/>
                    <a:pt x="7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062;p60"/>
            <p:cNvSpPr/>
            <p:nvPr/>
          </p:nvSpPr>
          <p:spPr>
            <a:xfrm>
              <a:off x="6757250" y="2355600"/>
              <a:ext cx="31025" cy="21050"/>
            </a:xfrm>
            <a:custGeom>
              <a:avLst/>
              <a:gdLst/>
              <a:ahLst/>
              <a:cxnLst/>
              <a:rect l="l" t="t" r="r" b="b"/>
              <a:pathLst>
                <a:path w="1241" h="842" extrusionOk="0">
                  <a:moveTo>
                    <a:pt x="642" y="0"/>
                  </a:moveTo>
                  <a:cubicBezTo>
                    <a:pt x="523" y="0"/>
                    <a:pt x="400" y="29"/>
                    <a:pt x="294" y="69"/>
                  </a:cubicBezTo>
                  <a:cubicBezTo>
                    <a:pt x="201" y="100"/>
                    <a:pt x="45" y="162"/>
                    <a:pt x="14" y="286"/>
                  </a:cubicBezTo>
                  <a:cubicBezTo>
                    <a:pt x="1" y="341"/>
                    <a:pt x="18" y="402"/>
                    <a:pt x="46" y="461"/>
                  </a:cubicBezTo>
                  <a:lnTo>
                    <a:pt x="46" y="461"/>
                  </a:lnTo>
                  <a:cubicBezTo>
                    <a:pt x="22" y="483"/>
                    <a:pt x="9" y="508"/>
                    <a:pt x="14" y="534"/>
                  </a:cubicBezTo>
                  <a:lnTo>
                    <a:pt x="14" y="565"/>
                  </a:lnTo>
                  <a:cubicBezTo>
                    <a:pt x="25" y="760"/>
                    <a:pt x="191" y="841"/>
                    <a:pt x="388" y="841"/>
                  </a:cubicBezTo>
                  <a:cubicBezTo>
                    <a:pt x="758" y="841"/>
                    <a:pt x="1240" y="556"/>
                    <a:pt x="1038" y="193"/>
                  </a:cubicBezTo>
                  <a:cubicBezTo>
                    <a:pt x="949" y="51"/>
                    <a:pt x="800" y="0"/>
                    <a:pt x="6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063;p60"/>
            <p:cNvSpPr/>
            <p:nvPr/>
          </p:nvSpPr>
          <p:spPr>
            <a:xfrm>
              <a:off x="6708300" y="2365675"/>
              <a:ext cx="31475" cy="24050"/>
            </a:xfrm>
            <a:custGeom>
              <a:avLst/>
              <a:gdLst/>
              <a:ahLst/>
              <a:cxnLst/>
              <a:rect l="l" t="t" r="r" b="b"/>
              <a:pathLst>
                <a:path w="1259" h="962" extrusionOk="0">
                  <a:moveTo>
                    <a:pt x="593" y="0"/>
                  </a:moveTo>
                  <a:cubicBezTo>
                    <a:pt x="504" y="0"/>
                    <a:pt x="413" y="22"/>
                    <a:pt x="328" y="69"/>
                  </a:cubicBezTo>
                  <a:cubicBezTo>
                    <a:pt x="204" y="100"/>
                    <a:pt x="80" y="193"/>
                    <a:pt x="80" y="317"/>
                  </a:cubicBezTo>
                  <a:cubicBezTo>
                    <a:pt x="80" y="344"/>
                    <a:pt x="84" y="368"/>
                    <a:pt x="90" y="390"/>
                  </a:cubicBezTo>
                  <a:lnTo>
                    <a:pt x="90" y="390"/>
                  </a:lnTo>
                  <a:cubicBezTo>
                    <a:pt x="33" y="431"/>
                    <a:pt x="1" y="481"/>
                    <a:pt x="18" y="534"/>
                  </a:cubicBezTo>
                  <a:cubicBezTo>
                    <a:pt x="69" y="790"/>
                    <a:pt x="289" y="961"/>
                    <a:pt x="522" y="961"/>
                  </a:cubicBezTo>
                  <a:cubicBezTo>
                    <a:pt x="571" y="961"/>
                    <a:pt x="621" y="954"/>
                    <a:pt x="670" y="937"/>
                  </a:cubicBezTo>
                  <a:cubicBezTo>
                    <a:pt x="949" y="844"/>
                    <a:pt x="1259" y="596"/>
                    <a:pt x="1104" y="286"/>
                  </a:cubicBezTo>
                  <a:cubicBezTo>
                    <a:pt x="996" y="113"/>
                    <a:pt x="797" y="0"/>
                    <a:pt x="5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064;p60"/>
            <p:cNvSpPr/>
            <p:nvPr/>
          </p:nvSpPr>
          <p:spPr>
            <a:xfrm>
              <a:off x="6629650" y="2371550"/>
              <a:ext cx="26375" cy="21900"/>
            </a:xfrm>
            <a:custGeom>
              <a:avLst/>
              <a:gdLst/>
              <a:ahLst/>
              <a:cxnLst/>
              <a:rect l="l" t="t" r="r" b="b"/>
              <a:pathLst>
                <a:path w="1055" h="876" extrusionOk="0">
                  <a:moveTo>
                    <a:pt x="681" y="1"/>
                  </a:moveTo>
                  <a:cubicBezTo>
                    <a:pt x="418" y="1"/>
                    <a:pt x="107" y="161"/>
                    <a:pt x="68" y="423"/>
                  </a:cubicBezTo>
                  <a:lnTo>
                    <a:pt x="68" y="423"/>
                  </a:lnTo>
                  <a:cubicBezTo>
                    <a:pt x="27" y="450"/>
                    <a:pt x="0" y="483"/>
                    <a:pt x="0" y="516"/>
                  </a:cubicBezTo>
                  <a:lnTo>
                    <a:pt x="31" y="516"/>
                  </a:lnTo>
                  <a:cubicBezTo>
                    <a:pt x="31" y="767"/>
                    <a:pt x="193" y="876"/>
                    <a:pt x="386" y="876"/>
                  </a:cubicBezTo>
                  <a:cubicBezTo>
                    <a:pt x="432" y="876"/>
                    <a:pt x="480" y="869"/>
                    <a:pt x="528" y="858"/>
                  </a:cubicBezTo>
                  <a:cubicBezTo>
                    <a:pt x="838" y="858"/>
                    <a:pt x="1055" y="578"/>
                    <a:pt x="1055" y="268"/>
                  </a:cubicBezTo>
                  <a:cubicBezTo>
                    <a:pt x="1033" y="83"/>
                    <a:pt x="870" y="1"/>
                    <a:pt x="6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065;p60"/>
            <p:cNvSpPr/>
            <p:nvPr/>
          </p:nvSpPr>
          <p:spPr>
            <a:xfrm>
              <a:off x="6563225" y="2357475"/>
              <a:ext cx="32075" cy="24925"/>
            </a:xfrm>
            <a:custGeom>
              <a:avLst/>
              <a:gdLst/>
              <a:ahLst/>
              <a:cxnLst/>
              <a:rect l="l" t="t" r="r" b="b"/>
              <a:pathLst>
                <a:path w="1283" h="997" extrusionOk="0">
                  <a:moveTo>
                    <a:pt x="696" y="0"/>
                  </a:moveTo>
                  <a:cubicBezTo>
                    <a:pt x="430" y="0"/>
                    <a:pt x="177" y="170"/>
                    <a:pt x="83" y="428"/>
                  </a:cubicBezTo>
                  <a:cubicBezTo>
                    <a:pt x="0" y="785"/>
                    <a:pt x="332" y="997"/>
                    <a:pt x="646" y="997"/>
                  </a:cubicBezTo>
                  <a:cubicBezTo>
                    <a:pt x="687" y="997"/>
                    <a:pt x="726" y="993"/>
                    <a:pt x="765" y="986"/>
                  </a:cubicBezTo>
                  <a:cubicBezTo>
                    <a:pt x="858" y="986"/>
                    <a:pt x="1044" y="924"/>
                    <a:pt x="1075" y="800"/>
                  </a:cubicBezTo>
                  <a:cubicBezTo>
                    <a:pt x="1075" y="786"/>
                    <a:pt x="1074" y="774"/>
                    <a:pt x="1072" y="762"/>
                  </a:cubicBezTo>
                  <a:lnTo>
                    <a:pt x="1072" y="762"/>
                  </a:lnTo>
                  <a:cubicBezTo>
                    <a:pt x="1282" y="553"/>
                    <a:pt x="1227" y="194"/>
                    <a:pt x="951" y="56"/>
                  </a:cubicBezTo>
                  <a:cubicBezTo>
                    <a:pt x="868" y="18"/>
                    <a:pt x="781" y="0"/>
                    <a:pt x="6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4218;p60"/>
          <p:cNvGrpSpPr/>
          <p:nvPr/>
        </p:nvGrpSpPr>
        <p:grpSpPr>
          <a:xfrm rot="17901881">
            <a:off x="7981241" y="-218854"/>
            <a:ext cx="537525" cy="1406075"/>
            <a:chOff x="5506625" y="718175"/>
            <a:chExt cx="537525" cy="1406075"/>
          </a:xfrm>
        </p:grpSpPr>
        <p:sp>
          <p:nvSpPr>
            <p:cNvPr id="33" name="Google Shape;4219;p60"/>
            <p:cNvSpPr/>
            <p:nvPr/>
          </p:nvSpPr>
          <p:spPr>
            <a:xfrm>
              <a:off x="5562575" y="752775"/>
              <a:ext cx="468625" cy="1359775"/>
            </a:xfrm>
            <a:custGeom>
              <a:avLst/>
              <a:gdLst/>
              <a:ahLst/>
              <a:cxnLst/>
              <a:rect l="l" t="t" r="r" b="b"/>
              <a:pathLst>
                <a:path w="18745" h="54391" extrusionOk="0">
                  <a:moveTo>
                    <a:pt x="10083" y="1"/>
                  </a:moveTo>
                  <a:cubicBezTo>
                    <a:pt x="7374" y="1"/>
                    <a:pt x="5037" y="3020"/>
                    <a:pt x="5801" y="5648"/>
                  </a:cubicBezTo>
                  <a:cubicBezTo>
                    <a:pt x="6080" y="6579"/>
                    <a:pt x="6639" y="7448"/>
                    <a:pt x="6515" y="8409"/>
                  </a:cubicBezTo>
                  <a:cubicBezTo>
                    <a:pt x="6205" y="10736"/>
                    <a:pt x="2327" y="10984"/>
                    <a:pt x="1738" y="13248"/>
                  </a:cubicBezTo>
                  <a:cubicBezTo>
                    <a:pt x="1117" y="15792"/>
                    <a:pt x="5150" y="18118"/>
                    <a:pt x="3878" y="20383"/>
                  </a:cubicBezTo>
                  <a:cubicBezTo>
                    <a:pt x="3537" y="21003"/>
                    <a:pt x="2885" y="21344"/>
                    <a:pt x="2296" y="21747"/>
                  </a:cubicBezTo>
                  <a:cubicBezTo>
                    <a:pt x="1335" y="22399"/>
                    <a:pt x="466" y="23360"/>
                    <a:pt x="528" y="24508"/>
                  </a:cubicBezTo>
                  <a:cubicBezTo>
                    <a:pt x="714" y="26866"/>
                    <a:pt x="4561" y="27486"/>
                    <a:pt x="4809" y="29812"/>
                  </a:cubicBezTo>
                  <a:cubicBezTo>
                    <a:pt x="5088" y="32480"/>
                    <a:pt x="559" y="33380"/>
                    <a:pt x="280" y="36016"/>
                  </a:cubicBezTo>
                  <a:cubicBezTo>
                    <a:pt x="1" y="38870"/>
                    <a:pt x="4747" y="40080"/>
                    <a:pt x="4747" y="42965"/>
                  </a:cubicBezTo>
                  <a:cubicBezTo>
                    <a:pt x="4747" y="44981"/>
                    <a:pt x="2265" y="46315"/>
                    <a:pt x="2048" y="48331"/>
                  </a:cubicBezTo>
                  <a:cubicBezTo>
                    <a:pt x="1924" y="49572"/>
                    <a:pt x="2699" y="50719"/>
                    <a:pt x="3599" y="51588"/>
                  </a:cubicBezTo>
                  <a:cubicBezTo>
                    <a:pt x="4871" y="52798"/>
                    <a:pt x="6484" y="53635"/>
                    <a:pt x="8221" y="54038"/>
                  </a:cubicBezTo>
                  <a:lnTo>
                    <a:pt x="8159" y="53604"/>
                  </a:lnTo>
                  <a:lnTo>
                    <a:pt x="8159" y="53604"/>
                  </a:lnTo>
                  <a:cubicBezTo>
                    <a:pt x="9136" y="54149"/>
                    <a:pt x="10126" y="54390"/>
                    <a:pt x="11072" y="54390"/>
                  </a:cubicBezTo>
                  <a:cubicBezTo>
                    <a:pt x="15355" y="54390"/>
                    <a:pt x="18745" y="49440"/>
                    <a:pt x="15976" y="45198"/>
                  </a:cubicBezTo>
                  <a:cubicBezTo>
                    <a:pt x="14921" y="43647"/>
                    <a:pt x="13060" y="42251"/>
                    <a:pt x="13370" y="40390"/>
                  </a:cubicBezTo>
                  <a:cubicBezTo>
                    <a:pt x="13711" y="38436"/>
                    <a:pt x="16410" y="37319"/>
                    <a:pt x="16286" y="35334"/>
                  </a:cubicBezTo>
                  <a:cubicBezTo>
                    <a:pt x="16162" y="33659"/>
                    <a:pt x="14052" y="32697"/>
                    <a:pt x="13835" y="31022"/>
                  </a:cubicBezTo>
                  <a:cubicBezTo>
                    <a:pt x="13525" y="28541"/>
                    <a:pt x="17465" y="27114"/>
                    <a:pt x="17185" y="24632"/>
                  </a:cubicBezTo>
                  <a:cubicBezTo>
                    <a:pt x="16968" y="22709"/>
                    <a:pt x="14208" y="21592"/>
                    <a:pt x="14332" y="19700"/>
                  </a:cubicBezTo>
                  <a:cubicBezTo>
                    <a:pt x="14425" y="17777"/>
                    <a:pt x="17185" y="17032"/>
                    <a:pt x="17589" y="15140"/>
                  </a:cubicBezTo>
                  <a:cubicBezTo>
                    <a:pt x="18116" y="12411"/>
                    <a:pt x="13277" y="11077"/>
                    <a:pt x="13432" y="8285"/>
                  </a:cubicBezTo>
                  <a:cubicBezTo>
                    <a:pt x="13463" y="7448"/>
                    <a:pt x="13959" y="6703"/>
                    <a:pt x="14239" y="5897"/>
                  </a:cubicBezTo>
                  <a:cubicBezTo>
                    <a:pt x="15169" y="3291"/>
                    <a:pt x="12967" y="96"/>
                    <a:pt x="10206" y="3"/>
                  </a:cubicBezTo>
                  <a:cubicBezTo>
                    <a:pt x="10165" y="2"/>
                    <a:pt x="10124" y="1"/>
                    <a:pt x="100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220;p60"/>
            <p:cNvSpPr/>
            <p:nvPr/>
          </p:nvSpPr>
          <p:spPr>
            <a:xfrm>
              <a:off x="5715350" y="718175"/>
              <a:ext cx="112725" cy="1406075"/>
            </a:xfrm>
            <a:custGeom>
              <a:avLst/>
              <a:gdLst/>
              <a:ahLst/>
              <a:cxnLst/>
              <a:rect l="l" t="t" r="r" b="b"/>
              <a:pathLst>
                <a:path w="4509" h="56243" extrusionOk="0">
                  <a:moveTo>
                    <a:pt x="4067" y="1"/>
                  </a:moveTo>
                  <a:cubicBezTo>
                    <a:pt x="3756" y="1"/>
                    <a:pt x="3372" y="164"/>
                    <a:pt x="3320" y="425"/>
                  </a:cubicBezTo>
                  <a:cubicBezTo>
                    <a:pt x="2854" y="2721"/>
                    <a:pt x="2544" y="5078"/>
                    <a:pt x="2389" y="7405"/>
                  </a:cubicBezTo>
                  <a:cubicBezTo>
                    <a:pt x="2265" y="9700"/>
                    <a:pt x="2637" y="11933"/>
                    <a:pt x="2668" y="14198"/>
                  </a:cubicBezTo>
                  <a:cubicBezTo>
                    <a:pt x="2699" y="18913"/>
                    <a:pt x="1707" y="23628"/>
                    <a:pt x="1055" y="28281"/>
                  </a:cubicBezTo>
                  <a:cubicBezTo>
                    <a:pt x="466" y="32685"/>
                    <a:pt x="0" y="37152"/>
                    <a:pt x="342" y="41588"/>
                  </a:cubicBezTo>
                  <a:cubicBezTo>
                    <a:pt x="714" y="46396"/>
                    <a:pt x="2575" y="51018"/>
                    <a:pt x="2327" y="55888"/>
                  </a:cubicBezTo>
                  <a:cubicBezTo>
                    <a:pt x="2327" y="56135"/>
                    <a:pt x="2545" y="56242"/>
                    <a:pt x="2792" y="56242"/>
                  </a:cubicBezTo>
                  <a:cubicBezTo>
                    <a:pt x="3102" y="56242"/>
                    <a:pt x="3457" y="56071"/>
                    <a:pt x="3475" y="55795"/>
                  </a:cubicBezTo>
                  <a:lnTo>
                    <a:pt x="3475" y="55826"/>
                  </a:lnTo>
                  <a:cubicBezTo>
                    <a:pt x="3661" y="51483"/>
                    <a:pt x="2203" y="47388"/>
                    <a:pt x="1645" y="43139"/>
                  </a:cubicBezTo>
                  <a:cubicBezTo>
                    <a:pt x="993" y="38176"/>
                    <a:pt x="1520" y="33151"/>
                    <a:pt x="2203" y="28219"/>
                  </a:cubicBezTo>
                  <a:cubicBezTo>
                    <a:pt x="2823" y="23659"/>
                    <a:pt x="3754" y="19068"/>
                    <a:pt x="3785" y="14477"/>
                  </a:cubicBezTo>
                  <a:cubicBezTo>
                    <a:pt x="3785" y="12213"/>
                    <a:pt x="3444" y="9979"/>
                    <a:pt x="3506" y="7715"/>
                  </a:cubicBezTo>
                  <a:cubicBezTo>
                    <a:pt x="3630" y="5233"/>
                    <a:pt x="3940" y="2752"/>
                    <a:pt x="4467" y="332"/>
                  </a:cubicBezTo>
                  <a:cubicBezTo>
                    <a:pt x="4508" y="101"/>
                    <a:pt x="4310" y="1"/>
                    <a:pt x="4067"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221;p60"/>
            <p:cNvSpPr/>
            <p:nvPr/>
          </p:nvSpPr>
          <p:spPr>
            <a:xfrm>
              <a:off x="5779200" y="745875"/>
              <a:ext cx="121850" cy="134900"/>
            </a:xfrm>
            <a:custGeom>
              <a:avLst/>
              <a:gdLst/>
              <a:ahLst/>
              <a:cxnLst/>
              <a:rect l="l" t="t" r="r" b="b"/>
              <a:pathLst>
                <a:path w="4874" h="5396" extrusionOk="0">
                  <a:moveTo>
                    <a:pt x="4661" y="1"/>
                  </a:moveTo>
                  <a:cubicBezTo>
                    <a:pt x="4403" y="1"/>
                    <a:pt x="3927" y="96"/>
                    <a:pt x="3805" y="217"/>
                  </a:cubicBezTo>
                  <a:cubicBezTo>
                    <a:pt x="2285" y="1706"/>
                    <a:pt x="1014" y="3443"/>
                    <a:pt x="21" y="5335"/>
                  </a:cubicBezTo>
                  <a:cubicBezTo>
                    <a:pt x="1" y="5375"/>
                    <a:pt x="95" y="5396"/>
                    <a:pt x="236" y="5396"/>
                  </a:cubicBezTo>
                  <a:cubicBezTo>
                    <a:pt x="529" y="5396"/>
                    <a:pt x="1023" y="5306"/>
                    <a:pt x="1107" y="5118"/>
                  </a:cubicBezTo>
                  <a:lnTo>
                    <a:pt x="1107" y="5149"/>
                  </a:lnTo>
                  <a:cubicBezTo>
                    <a:pt x="2068" y="3288"/>
                    <a:pt x="3340" y="1582"/>
                    <a:pt x="4798" y="93"/>
                  </a:cubicBezTo>
                  <a:cubicBezTo>
                    <a:pt x="4874" y="28"/>
                    <a:pt x="4799" y="1"/>
                    <a:pt x="4661"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222;p60"/>
            <p:cNvSpPr/>
            <p:nvPr/>
          </p:nvSpPr>
          <p:spPr>
            <a:xfrm>
              <a:off x="5787475" y="802925"/>
              <a:ext cx="157975" cy="169975"/>
            </a:xfrm>
            <a:custGeom>
              <a:avLst/>
              <a:gdLst/>
              <a:ahLst/>
              <a:cxnLst/>
              <a:rect l="l" t="t" r="r" b="b"/>
              <a:pathLst>
                <a:path w="6319" h="6799" extrusionOk="0">
                  <a:moveTo>
                    <a:pt x="5704" y="1"/>
                  </a:moveTo>
                  <a:cubicBezTo>
                    <a:pt x="5484" y="1"/>
                    <a:pt x="5241" y="58"/>
                    <a:pt x="5118" y="168"/>
                  </a:cubicBezTo>
                  <a:cubicBezTo>
                    <a:pt x="3164" y="2029"/>
                    <a:pt x="1706" y="4294"/>
                    <a:pt x="155" y="6465"/>
                  </a:cubicBezTo>
                  <a:cubicBezTo>
                    <a:pt x="0" y="6698"/>
                    <a:pt x="210" y="6799"/>
                    <a:pt x="485" y="6799"/>
                  </a:cubicBezTo>
                  <a:cubicBezTo>
                    <a:pt x="760" y="6799"/>
                    <a:pt x="1101" y="6698"/>
                    <a:pt x="1210" y="6527"/>
                  </a:cubicBezTo>
                  <a:cubicBezTo>
                    <a:pt x="2730" y="4418"/>
                    <a:pt x="4157" y="2216"/>
                    <a:pt x="6018" y="416"/>
                  </a:cubicBezTo>
                  <a:cubicBezTo>
                    <a:pt x="6318" y="135"/>
                    <a:pt x="6039" y="1"/>
                    <a:pt x="5704"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223;p60"/>
            <p:cNvSpPr/>
            <p:nvPr/>
          </p:nvSpPr>
          <p:spPr>
            <a:xfrm>
              <a:off x="5788500" y="957500"/>
              <a:ext cx="140625" cy="143625"/>
            </a:xfrm>
            <a:custGeom>
              <a:avLst/>
              <a:gdLst/>
              <a:ahLst/>
              <a:cxnLst/>
              <a:rect l="l" t="t" r="r" b="b"/>
              <a:pathLst>
                <a:path w="5625" h="5745" extrusionOk="0">
                  <a:moveTo>
                    <a:pt x="5408" y="1"/>
                  </a:moveTo>
                  <a:cubicBezTo>
                    <a:pt x="5130" y="1"/>
                    <a:pt x="4646" y="61"/>
                    <a:pt x="4519" y="251"/>
                  </a:cubicBezTo>
                  <a:lnTo>
                    <a:pt x="21" y="5711"/>
                  </a:lnTo>
                  <a:cubicBezTo>
                    <a:pt x="1" y="5731"/>
                    <a:pt x="94" y="5745"/>
                    <a:pt x="234" y="5745"/>
                  </a:cubicBezTo>
                  <a:cubicBezTo>
                    <a:pt x="514" y="5745"/>
                    <a:pt x="983" y="5690"/>
                    <a:pt x="1107" y="5524"/>
                  </a:cubicBezTo>
                  <a:lnTo>
                    <a:pt x="5605" y="34"/>
                  </a:lnTo>
                  <a:cubicBezTo>
                    <a:pt x="5625" y="14"/>
                    <a:pt x="5539" y="1"/>
                    <a:pt x="5408"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224;p60"/>
            <p:cNvSpPr/>
            <p:nvPr/>
          </p:nvSpPr>
          <p:spPr>
            <a:xfrm>
              <a:off x="5780100" y="1039825"/>
              <a:ext cx="188350" cy="172400"/>
            </a:xfrm>
            <a:custGeom>
              <a:avLst/>
              <a:gdLst/>
              <a:ahLst/>
              <a:cxnLst/>
              <a:rect l="l" t="t" r="r" b="b"/>
              <a:pathLst>
                <a:path w="7534" h="6896" extrusionOk="0">
                  <a:moveTo>
                    <a:pt x="7190" y="0"/>
                  </a:moveTo>
                  <a:cubicBezTo>
                    <a:pt x="6904" y="0"/>
                    <a:pt x="6483" y="102"/>
                    <a:pt x="6375" y="246"/>
                  </a:cubicBezTo>
                  <a:cubicBezTo>
                    <a:pt x="5289" y="1642"/>
                    <a:pt x="4266" y="3348"/>
                    <a:pt x="2808" y="4434"/>
                  </a:cubicBezTo>
                  <a:cubicBezTo>
                    <a:pt x="1784" y="5178"/>
                    <a:pt x="730" y="5675"/>
                    <a:pt x="47" y="6791"/>
                  </a:cubicBezTo>
                  <a:cubicBezTo>
                    <a:pt x="1" y="6861"/>
                    <a:pt x="120" y="6896"/>
                    <a:pt x="297" y="6896"/>
                  </a:cubicBezTo>
                  <a:cubicBezTo>
                    <a:pt x="592" y="6896"/>
                    <a:pt x="1047" y="6799"/>
                    <a:pt x="1164" y="6605"/>
                  </a:cubicBezTo>
                  <a:cubicBezTo>
                    <a:pt x="1908" y="5395"/>
                    <a:pt x="3304" y="4930"/>
                    <a:pt x="4328" y="4000"/>
                  </a:cubicBezTo>
                  <a:cubicBezTo>
                    <a:pt x="5507" y="2945"/>
                    <a:pt x="6437" y="1456"/>
                    <a:pt x="7430" y="184"/>
                  </a:cubicBezTo>
                  <a:cubicBezTo>
                    <a:pt x="7534" y="54"/>
                    <a:pt x="7397" y="0"/>
                    <a:pt x="7190" y="0"/>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225;p60"/>
            <p:cNvSpPr/>
            <p:nvPr/>
          </p:nvSpPr>
          <p:spPr>
            <a:xfrm>
              <a:off x="5756375" y="1108250"/>
              <a:ext cx="271325" cy="233725"/>
            </a:xfrm>
            <a:custGeom>
              <a:avLst/>
              <a:gdLst/>
              <a:ahLst/>
              <a:cxnLst/>
              <a:rect l="l" t="t" r="r" b="b"/>
              <a:pathLst>
                <a:path w="10853" h="9349" extrusionOk="0">
                  <a:moveTo>
                    <a:pt x="10195" y="1"/>
                  </a:moveTo>
                  <a:cubicBezTo>
                    <a:pt x="9987" y="1"/>
                    <a:pt x="9767" y="76"/>
                    <a:pt x="9651" y="239"/>
                  </a:cubicBezTo>
                  <a:cubicBezTo>
                    <a:pt x="7200" y="3682"/>
                    <a:pt x="3509" y="5853"/>
                    <a:pt x="407" y="8676"/>
                  </a:cubicBezTo>
                  <a:cubicBezTo>
                    <a:pt x="1" y="9037"/>
                    <a:pt x="366" y="9349"/>
                    <a:pt x="750" y="9349"/>
                  </a:cubicBezTo>
                  <a:cubicBezTo>
                    <a:pt x="894" y="9349"/>
                    <a:pt x="1041" y="9305"/>
                    <a:pt x="1151" y="9203"/>
                  </a:cubicBezTo>
                  <a:lnTo>
                    <a:pt x="1182" y="9172"/>
                  </a:lnTo>
                  <a:cubicBezTo>
                    <a:pt x="4346" y="6319"/>
                    <a:pt x="8100" y="4116"/>
                    <a:pt x="10581" y="580"/>
                  </a:cubicBezTo>
                  <a:cubicBezTo>
                    <a:pt x="10853" y="211"/>
                    <a:pt x="10542" y="1"/>
                    <a:pt x="10195"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226;p60"/>
            <p:cNvSpPr/>
            <p:nvPr/>
          </p:nvSpPr>
          <p:spPr>
            <a:xfrm>
              <a:off x="5735200" y="1265575"/>
              <a:ext cx="237025" cy="162300"/>
            </a:xfrm>
            <a:custGeom>
              <a:avLst/>
              <a:gdLst/>
              <a:ahLst/>
              <a:cxnLst/>
              <a:rect l="l" t="t" r="r" b="b"/>
              <a:pathLst>
                <a:path w="9481" h="6492" extrusionOk="0">
                  <a:moveTo>
                    <a:pt x="8771" y="1"/>
                  </a:moveTo>
                  <a:cubicBezTo>
                    <a:pt x="8562" y="1"/>
                    <a:pt x="8345" y="49"/>
                    <a:pt x="8233" y="150"/>
                  </a:cubicBezTo>
                  <a:cubicBezTo>
                    <a:pt x="5783" y="2290"/>
                    <a:pt x="3208" y="4213"/>
                    <a:pt x="478" y="5950"/>
                  </a:cubicBezTo>
                  <a:cubicBezTo>
                    <a:pt x="1" y="6246"/>
                    <a:pt x="390" y="6492"/>
                    <a:pt x="791" y="6492"/>
                  </a:cubicBezTo>
                  <a:cubicBezTo>
                    <a:pt x="937" y="6492"/>
                    <a:pt x="1084" y="6459"/>
                    <a:pt x="1192" y="6385"/>
                  </a:cubicBezTo>
                  <a:lnTo>
                    <a:pt x="1192" y="6416"/>
                  </a:lnTo>
                  <a:cubicBezTo>
                    <a:pt x="3983" y="4616"/>
                    <a:pt x="6651" y="2631"/>
                    <a:pt x="9164" y="429"/>
                  </a:cubicBezTo>
                  <a:cubicBezTo>
                    <a:pt x="9481" y="151"/>
                    <a:pt x="9140" y="1"/>
                    <a:pt x="8771"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227;p60"/>
            <p:cNvSpPr/>
            <p:nvPr/>
          </p:nvSpPr>
          <p:spPr>
            <a:xfrm>
              <a:off x="5725275" y="1298675"/>
              <a:ext cx="318875" cy="286475"/>
            </a:xfrm>
            <a:custGeom>
              <a:avLst/>
              <a:gdLst/>
              <a:ahLst/>
              <a:cxnLst/>
              <a:rect l="l" t="t" r="r" b="b"/>
              <a:pathLst>
                <a:path w="12755" h="11459" extrusionOk="0">
                  <a:moveTo>
                    <a:pt x="12147" y="1"/>
                  </a:moveTo>
                  <a:cubicBezTo>
                    <a:pt x="11922" y="1"/>
                    <a:pt x="11671" y="66"/>
                    <a:pt x="11546" y="191"/>
                  </a:cubicBezTo>
                  <a:cubicBezTo>
                    <a:pt x="9592" y="2207"/>
                    <a:pt x="7637" y="4192"/>
                    <a:pt x="5559" y="6053"/>
                  </a:cubicBezTo>
                  <a:cubicBezTo>
                    <a:pt x="3729" y="7697"/>
                    <a:pt x="1620" y="9124"/>
                    <a:pt x="162" y="11109"/>
                  </a:cubicBezTo>
                  <a:cubicBezTo>
                    <a:pt x="1" y="11351"/>
                    <a:pt x="224" y="11459"/>
                    <a:pt x="512" y="11459"/>
                  </a:cubicBezTo>
                  <a:cubicBezTo>
                    <a:pt x="777" y="11459"/>
                    <a:pt x="1097" y="11366"/>
                    <a:pt x="1216" y="11202"/>
                  </a:cubicBezTo>
                  <a:cubicBezTo>
                    <a:pt x="2736" y="9093"/>
                    <a:pt x="5094" y="7573"/>
                    <a:pt x="6986" y="5836"/>
                  </a:cubicBezTo>
                  <a:cubicBezTo>
                    <a:pt x="8878" y="4099"/>
                    <a:pt x="10708" y="2300"/>
                    <a:pt x="12477" y="439"/>
                  </a:cubicBezTo>
                  <a:cubicBezTo>
                    <a:pt x="12754" y="142"/>
                    <a:pt x="12479" y="1"/>
                    <a:pt x="12147"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28;p60"/>
            <p:cNvSpPr/>
            <p:nvPr/>
          </p:nvSpPr>
          <p:spPr>
            <a:xfrm>
              <a:off x="5714900" y="1525850"/>
              <a:ext cx="236700" cy="168100"/>
            </a:xfrm>
            <a:custGeom>
              <a:avLst/>
              <a:gdLst/>
              <a:ahLst/>
              <a:cxnLst/>
              <a:rect l="l" t="t" r="r" b="b"/>
              <a:pathLst>
                <a:path w="9468" h="6724" extrusionOk="0">
                  <a:moveTo>
                    <a:pt x="9068" y="1"/>
                  </a:moveTo>
                  <a:cubicBezTo>
                    <a:pt x="8789" y="1"/>
                    <a:pt x="8403" y="89"/>
                    <a:pt x="8270" y="223"/>
                  </a:cubicBezTo>
                  <a:cubicBezTo>
                    <a:pt x="6967" y="1681"/>
                    <a:pt x="5478" y="2922"/>
                    <a:pt x="3834" y="3977"/>
                  </a:cubicBezTo>
                  <a:cubicBezTo>
                    <a:pt x="2624" y="4752"/>
                    <a:pt x="1290" y="5310"/>
                    <a:pt x="236" y="6365"/>
                  </a:cubicBezTo>
                  <a:cubicBezTo>
                    <a:pt x="0" y="6617"/>
                    <a:pt x="212" y="6724"/>
                    <a:pt x="494" y="6724"/>
                  </a:cubicBezTo>
                  <a:cubicBezTo>
                    <a:pt x="733" y="6724"/>
                    <a:pt x="1022" y="6648"/>
                    <a:pt x="1135" y="6520"/>
                  </a:cubicBezTo>
                  <a:cubicBezTo>
                    <a:pt x="2376" y="5279"/>
                    <a:pt x="4113" y="4597"/>
                    <a:pt x="5540" y="3604"/>
                  </a:cubicBezTo>
                  <a:cubicBezTo>
                    <a:pt x="6936" y="2612"/>
                    <a:pt x="8177" y="1495"/>
                    <a:pt x="9324" y="223"/>
                  </a:cubicBezTo>
                  <a:cubicBezTo>
                    <a:pt x="9467" y="66"/>
                    <a:pt x="9307" y="1"/>
                    <a:pt x="9068"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229;p60"/>
            <p:cNvSpPr/>
            <p:nvPr/>
          </p:nvSpPr>
          <p:spPr>
            <a:xfrm>
              <a:off x="5728800" y="1582800"/>
              <a:ext cx="264250" cy="211475"/>
            </a:xfrm>
            <a:custGeom>
              <a:avLst/>
              <a:gdLst/>
              <a:ahLst/>
              <a:cxnLst/>
              <a:rect l="l" t="t" r="r" b="b"/>
              <a:pathLst>
                <a:path w="10570" h="8459" extrusionOk="0">
                  <a:moveTo>
                    <a:pt x="10024" y="0"/>
                  </a:moveTo>
                  <a:cubicBezTo>
                    <a:pt x="9787" y="0"/>
                    <a:pt x="9510" y="54"/>
                    <a:pt x="9389" y="148"/>
                  </a:cubicBezTo>
                  <a:cubicBezTo>
                    <a:pt x="7714" y="1450"/>
                    <a:pt x="6163" y="2939"/>
                    <a:pt x="4767" y="4552"/>
                  </a:cubicBezTo>
                  <a:cubicBezTo>
                    <a:pt x="3402" y="6072"/>
                    <a:pt x="1386" y="6631"/>
                    <a:pt x="145" y="8213"/>
                  </a:cubicBezTo>
                  <a:cubicBezTo>
                    <a:pt x="1" y="8386"/>
                    <a:pt x="165" y="8458"/>
                    <a:pt x="404" y="8458"/>
                  </a:cubicBezTo>
                  <a:cubicBezTo>
                    <a:pt x="678" y="8458"/>
                    <a:pt x="1052" y="8362"/>
                    <a:pt x="1169" y="8213"/>
                  </a:cubicBezTo>
                  <a:cubicBezTo>
                    <a:pt x="2285" y="6817"/>
                    <a:pt x="4208" y="6289"/>
                    <a:pt x="5449" y="4956"/>
                  </a:cubicBezTo>
                  <a:cubicBezTo>
                    <a:pt x="7000" y="3312"/>
                    <a:pt x="8458" y="1667"/>
                    <a:pt x="10288" y="303"/>
                  </a:cubicBezTo>
                  <a:cubicBezTo>
                    <a:pt x="10570" y="92"/>
                    <a:pt x="10333" y="0"/>
                    <a:pt x="10024" y="0"/>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230;p60"/>
            <p:cNvSpPr/>
            <p:nvPr/>
          </p:nvSpPr>
          <p:spPr>
            <a:xfrm>
              <a:off x="5751975" y="1755625"/>
              <a:ext cx="209625" cy="185625"/>
            </a:xfrm>
            <a:custGeom>
              <a:avLst/>
              <a:gdLst/>
              <a:ahLst/>
              <a:cxnLst/>
              <a:rect l="l" t="t" r="r" b="b"/>
              <a:pathLst>
                <a:path w="8385" h="7425" extrusionOk="0">
                  <a:moveTo>
                    <a:pt x="8083" y="1"/>
                  </a:moveTo>
                  <a:cubicBezTo>
                    <a:pt x="7787" y="1"/>
                    <a:pt x="7337" y="102"/>
                    <a:pt x="7221" y="276"/>
                  </a:cubicBezTo>
                  <a:cubicBezTo>
                    <a:pt x="5422" y="3223"/>
                    <a:pt x="955" y="3595"/>
                    <a:pt x="24" y="7255"/>
                  </a:cubicBezTo>
                  <a:cubicBezTo>
                    <a:pt x="1" y="7374"/>
                    <a:pt x="149" y="7424"/>
                    <a:pt x="345" y="7424"/>
                  </a:cubicBezTo>
                  <a:cubicBezTo>
                    <a:pt x="662" y="7424"/>
                    <a:pt x="1103" y="7292"/>
                    <a:pt x="1141" y="7100"/>
                  </a:cubicBezTo>
                  <a:cubicBezTo>
                    <a:pt x="2041" y="3564"/>
                    <a:pt x="6538" y="3037"/>
                    <a:pt x="8338" y="121"/>
                  </a:cubicBezTo>
                  <a:cubicBezTo>
                    <a:pt x="8385" y="39"/>
                    <a:pt x="8263" y="1"/>
                    <a:pt x="8083"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231;p60"/>
            <p:cNvSpPr/>
            <p:nvPr/>
          </p:nvSpPr>
          <p:spPr>
            <a:xfrm>
              <a:off x="5766875" y="1817475"/>
              <a:ext cx="199525" cy="178925"/>
            </a:xfrm>
            <a:custGeom>
              <a:avLst/>
              <a:gdLst/>
              <a:ahLst/>
              <a:cxnLst/>
              <a:rect l="l" t="t" r="r" b="b"/>
              <a:pathLst>
                <a:path w="7981" h="7157" extrusionOk="0">
                  <a:moveTo>
                    <a:pt x="7543" y="0"/>
                  </a:moveTo>
                  <a:cubicBezTo>
                    <a:pt x="7298" y="0"/>
                    <a:pt x="6979" y="69"/>
                    <a:pt x="6873" y="159"/>
                  </a:cubicBezTo>
                  <a:cubicBezTo>
                    <a:pt x="4423" y="2207"/>
                    <a:pt x="1538" y="4130"/>
                    <a:pt x="49" y="7015"/>
                  </a:cubicBezTo>
                  <a:cubicBezTo>
                    <a:pt x="0" y="7112"/>
                    <a:pt x="137" y="7157"/>
                    <a:pt x="331" y="7157"/>
                  </a:cubicBezTo>
                  <a:cubicBezTo>
                    <a:pt x="632" y="7157"/>
                    <a:pt x="1071" y="7048"/>
                    <a:pt x="1165" y="6860"/>
                  </a:cubicBezTo>
                  <a:cubicBezTo>
                    <a:pt x="2592" y="4099"/>
                    <a:pt x="5384" y="2238"/>
                    <a:pt x="7742" y="283"/>
                  </a:cubicBezTo>
                  <a:cubicBezTo>
                    <a:pt x="7980" y="76"/>
                    <a:pt x="7802" y="0"/>
                    <a:pt x="7543" y="0"/>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232;p60"/>
            <p:cNvSpPr/>
            <p:nvPr/>
          </p:nvSpPr>
          <p:spPr>
            <a:xfrm>
              <a:off x="5775900" y="1894000"/>
              <a:ext cx="252425" cy="188125"/>
            </a:xfrm>
            <a:custGeom>
              <a:avLst/>
              <a:gdLst/>
              <a:ahLst/>
              <a:cxnLst/>
              <a:rect l="l" t="t" r="r" b="b"/>
              <a:pathLst>
                <a:path w="10097" h="7525" extrusionOk="0">
                  <a:moveTo>
                    <a:pt x="9477" y="0"/>
                  </a:moveTo>
                  <a:cubicBezTo>
                    <a:pt x="9249" y="0"/>
                    <a:pt x="8994" y="57"/>
                    <a:pt x="8870" y="169"/>
                  </a:cubicBezTo>
                  <a:cubicBezTo>
                    <a:pt x="6171" y="2496"/>
                    <a:pt x="1952" y="3923"/>
                    <a:pt x="122" y="7180"/>
                  </a:cubicBezTo>
                  <a:cubicBezTo>
                    <a:pt x="0" y="7423"/>
                    <a:pt x="207" y="7525"/>
                    <a:pt x="472" y="7525"/>
                  </a:cubicBezTo>
                  <a:cubicBezTo>
                    <a:pt x="746" y="7525"/>
                    <a:pt x="1082" y="7415"/>
                    <a:pt x="1177" y="7242"/>
                  </a:cubicBezTo>
                  <a:cubicBezTo>
                    <a:pt x="2945" y="4078"/>
                    <a:pt x="7132" y="2682"/>
                    <a:pt x="9800" y="386"/>
                  </a:cubicBezTo>
                  <a:cubicBezTo>
                    <a:pt x="10097" y="127"/>
                    <a:pt x="9817" y="0"/>
                    <a:pt x="9477" y="0"/>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233;p60"/>
            <p:cNvSpPr/>
            <p:nvPr/>
          </p:nvSpPr>
          <p:spPr>
            <a:xfrm>
              <a:off x="5657450" y="751175"/>
              <a:ext cx="156125" cy="104050"/>
            </a:xfrm>
            <a:custGeom>
              <a:avLst/>
              <a:gdLst/>
              <a:ahLst/>
              <a:cxnLst/>
              <a:rect l="l" t="t" r="r" b="b"/>
              <a:pathLst>
                <a:path w="6245" h="4162" extrusionOk="0">
                  <a:moveTo>
                    <a:pt x="902" y="1"/>
                  </a:moveTo>
                  <a:cubicBezTo>
                    <a:pt x="492" y="1"/>
                    <a:pt x="0" y="320"/>
                    <a:pt x="269" y="656"/>
                  </a:cubicBezTo>
                  <a:cubicBezTo>
                    <a:pt x="1448" y="2300"/>
                    <a:pt x="3526" y="2766"/>
                    <a:pt x="4984" y="4068"/>
                  </a:cubicBezTo>
                  <a:cubicBezTo>
                    <a:pt x="5069" y="4133"/>
                    <a:pt x="5178" y="4162"/>
                    <a:pt x="5293" y="4162"/>
                  </a:cubicBezTo>
                  <a:cubicBezTo>
                    <a:pt x="5726" y="4162"/>
                    <a:pt x="6245" y="3760"/>
                    <a:pt x="5853" y="3417"/>
                  </a:cubicBezTo>
                  <a:cubicBezTo>
                    <a:pt x="4457" y="2176"/>
                    <a:pt x="2410" y="1711"/>
                    <a:pt x="1293" y="160"/>
                  </a:cubicBezTo>
                  <a:cubicBezTo>
                    <a:pt x="1207" y="48"/>
                    <a:pt x="1061" y="1"/>
                    <a:pt x="902"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234;p60"/>
            <p:cNvSpPr/>
            <p:nvPr/>
          </p:nvSpPr>
          <p:spPr>
            <a:xfrm>
              <a:off x="5633350" y="821175"/>
              <a:ext cx="176350" cy="149625"/>
            </a:xfrm>
            <a:custGeom>
              <a:avLst/>
              <a:gdLst/>
              <a:ahLst/>
              <a:cxnLst/>
              <a:rect l="l" t="t" r="r" b="b"/>
              <a:pathLst>
                <a:path w="7054" h="5985" extrusionOk="0">
                  <a:moveTo>
                    <a:pt x="996" y="0"/>
                  </a:moveTo>
                  <a:cubicBezTo>
                    <a:pt x="579" y="0"/>
                    <a:pt x="0" y="315"/>
                    <a:pt x="241" y="555"/>
                  </a:cubicBezTo>
                  <a:lnTo>
                    <a:pt x="5762" y="5890"/>
                  </a:lnTo>
                  <a:cubicBezTo>
                    <a:pt x="5835" y="5956"/>
                    <a:pt x="5950" y="5984"/>
                    <a:pt x="6079" y="5984"/>
                  </a:cubicBezTo>
                  <a:cubicBezTo>
                    <a:pt x="6494" y="5984"/>
                    <a:pt x="7054" y="5693"/>
                    <a:pt x="6817" y="5456"/>
                  </a:cubicBezTo>
                  <a:lnTo>
                    <a:pt x="1295" y="90"/>
                  </a:lnTo>
                  <a:cubicBezTo>
                    <a:pt x="1225" y="27"/>
                    <a:pt x="1117" y="0"/>
                    <a:pt x="996" y="0"/>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235;p60"/>
            <p:cNvSpPr/>
            <p:nvPr/>
          </p:nvSpPr>
          <p:spPr>
            <a:xfrm>
              <a:off x="5623200" y="935900"/>
              <a:ext cx="188200" cy="147250"/>
            </a:xfrm>
            <a:custGeom>
              <a:avLst/>
              <a:gdLst/>
              <a:ahLst/>
              <a:cxnLst/>
              <a:rect l="l" t="t" r="r" b="b"/>
              <a:pathLst>
                <a:path w="7528" h="5890" extrusionOk="0">
                  <a:moveTo>
                    <a:pt x="991" y="1"/>
                  </a:moveTo>
                  <a:cubicBezTo>
                    <a:pt x="617" y="1"/>
                    <a:pt x="0" y="308"/>
                    <a:pt x="150" y="433"/>
                  </a:cubicBezTo>
                  <a:lnTo>
                    <a:pt x="6323" y="5830"/>
                  </a:lnTo>
                  <a:cubicBezTo>
                    <a:pt x="6371" y="5872"/>
                    <a:pt x="6447" y="5890"/>
                    <a:pt x="6537" y="5890"/>
                  </a:cubicBezTo>
                  <a:cubicBezTo>
                    <a:pt x="6911" y="5890"/>
                    <a:pt x="7528" y="5583"/>
                    <a:pt x="7378" y="5458"/>
                  </a:cubicBezTo>
                  <a:lnTo>
                    <a:pt x="7378" y="5427"/>
                  </a:lnTo>
                  <a:lnTo>
                    <a:pt x="1205" y="60"/>
                  </a:lnTo>
                  <a:cubicBezTo>
                    <a:pt x="1157" y="19"/>
                    <a:pt x="1081" y="1"/>
                    <a:pt x="991"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236;p60"/>
            <p:cNvSpPr/>
            <p:nvPr/>
          </p:nvSpPr>
          <p:spPr>
            <a:xfrm>
              <a:off x="5543975" y="1011625"/>
              <a:ext cx="265950" cy="202950"/>
            </a:xfrm>
            <a:custGeom>
              <a:avLst/>
              <a:gdLst/>
              <a:ahLst/>
              <a:cxnLst/>
              <a:rect l="l" t="t" r="r" b="b"/>
              <a:pathLst>
                <a:path w="10638" h="8118" extrusionOk="0">
                  <a:moveTo>
                    <a:pt x="1017" y="1"/>
                  </a:moveTo>
                  <a:cubicBezTo>
                    <a:pt x="606" y="1"/>
                    <a:pt x="0" y="338"/>
                    <a:pt x="248" y="537"/>
                  </a:cubicBezTo>
                  <a:cubicBezTo>
                    <a:pt x="3350" y="2956"/>
                    <a:pt x="6390" y="5438"/>
                    <a:pt x="9337" y="8043"/>
                  </a:cubicBezTo>
                  <a:cubicBezTo>
                    <a:pt x="9402" y="8095"/>
                    <a:pt x="9499" y="8117"/>
                    <a:pt x="9609" y="8117"/>
                  </a:cubicBezTo>
                  <a:cubicBezTo>
                    <a:pt x="10028" y="8117"/>
                    <a:pt x="10637" y="7799"/>
                    <a:pt x="10392" y="7578"/>
                  </a:cubicBezTo>
                  <a:cubicBezTo>
                    <a:pt x="7414" y="5003"/>
                    <a:pt x="4374" y="2491"/>
                    <a:pt x="1272" y="71"/>
                  </a:cubicBezTo>
                  <a:cubicBezTo>
                    <a:pt x="1210" y="22"/>
                    <a:pt x="1119" y="1"/>
                    <a:pt x="1017"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237;p60"/>
            <p:cNvSpPr/>
            <p:nvPr/>
          </p:nvSpPr>
          <p:spPr>
            <a:xfrm>
              <a:off x="5548200" y="1167850"/>
              <a:ext cx="235525" cy="165425"/>
            </a:xfrm>
            <a:custGeom>
              <a:avLst/>
              <a:gdLst/>
              <a:ahLst/>
              <a:cxnLst/>
              <a:rect l="l" t="t" r="r" b="b"/>
              <a:pathLst>
                <a:path w="9421" h="6617" extrusionOk="0">
                  <a:moveTo>
                    <a:pt x="952" y="0"/>
                  </a:moveTo>
                  <a:cubicBezTo>
                    <a:pt x="585" y="0"/>
                    <a:pt x="0" y="295"/>
                    <a:pt x="48" y="367"/>
                  </a:cubicBezTo>
                  <a:cubicBezTo>
                    <a:pt x="2127" y="3004"/>
                    <a:pt x="5508" y="4710"/>
                    <a:pt x="8237" y="6571"/>
                  </a:cubicBezTo>
                  <a:cubicBezTo>
                    <a:pt x="8280" y="6603"/>
                    <a:pt x="8344" y="6617"/>
                    <a:pt x="8420" y="6617"/>
                  </a:cubicBezTo>
                  <a:cubicBezTo>
                    <a:pt x="8784" y="6617"/>
                    <a:pt x="9420" y="6302"/>
                    <a:pt x="9292" y="6199"/>
                  </a:cubicBezTo>
                  <a:lnTo>
                    <a:pt x="9292" y="6199"/>
                  </a:lnTo>
                  <a:lnTo>
                    <a:pt x="9292" y="6230"/>
                  </a:lnTo>
                  <a:cubicBezTo>
                    <a:pt x="6624" y="4369"/>
                    <a:pt x="3243" y="2663"/>
                    <a:pt x="1196" y="88"/>
                  </a:cubicBezTo>
                  <a:cubicBezTo>
                    <a:pt x="1147" y="25"/>
                    <a:pt x="1059" y="0"/>
                    <a:pt x="952" y="0"/>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238;p60"/>
            <p:cNvSpPr/>
            <p:nvPr/>
          </p:nvSpPr>
          <p:spPr>
            <a:xfrm>
              <a:off x="5549225" y="1259600"/>
              <a:ext cx="223600" cy="158675"/>
            </a:xfrm>
            <a:custGeom>
              <a:avLst/>
              <a:gdLst/>
              <a:ahLst/>
              <a:cxnLst/>
              <a:rect l="l" t="t" r="r" b="b"/>
              <a:pathLst>
                <a:path w="8944" h="6347" extrusionOk="0">
                  <a:moveTo>
                    <a:pt x="989" y="1"/>
                  </a:moveTo>
                  <a:cubicBezTo>
                    <a:pt x="598" y="1"/>
                    <a:pt x="0" y="288"/>
                    <a:pt x="193" y="482"/>
                  </a:cubicBezTo>
                  <a:cubicBezTo>
                    <a:pt x="2396" y="2653"/>
                    <a:pt x="4908" y="4918"/>
                    <a:pt x="7700" y="6313"/>
                  </a:cubicBezTo>
                  <a:cubicBezTo>
                    <a:pt x="7741" y="6336"/>
                    <a:pt x="7798" y="6346"/>
                    <a:pt x="7864" y="6346"/>
                  </a:cubicBezTo>
                  <a:cubicBezTo>
                    <a:pt x="8248" y="6346"/>
                    <a:pt x="8944" y="6002"/>
                    <a:pt x="8600" y="5817"/>
                  </a:cubicBezTo>
                  <a:cubicBezTo>
                    <a:pt x="5901" y="4452"/>
                    <a:pt x="3419" y="2188"/>
                    <a:pt x="1248" y="79"/>
                  </a:cubicBezTo>
                  <a:cubicBezTo>
                    <a:pt x="1193" y="24"/>
                    <a:pt x="1099" y="1"/>
                    <a:pt x="989"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239;p60"/>
            <p:cNvSpPr/>
            <p:nvPr/>
          </p:nvSpPr>
          <p:spPr>
            <a:xfrm>
              <a:off x="5569200" y="1429125"/>
              <a:ext cx="188275" cy="142575"/>
            </a:xfrm>
            <a:custGeom>
              <a:avLst/>
              <a:gdLst/>
              <a:ahLst/>
              <a:cxnLst/>
              <a:rect l="l" t="t" r="r" b="b"/>
              <a:pathLst>
                <a:path w="7531" h="5703" extrusionOk="0">
                  <a:moveTo>
                    <a:pt x="1028" y="1"/>
                  </a:moveTo>
                  <a:cubicBezTo>
                    <a:pt x="632" y="1"/>
                    <a:pt x="0" y="318"/>
                    <a:pt x="201" y="494"/>
                  </a:cubicBezTo>
                  <a:lnTo>
                    <a:pt x="6281" y="5643"/>
                  </a:lnTo>
                  <a:cubicBezTo>
                    <a:pt x="6328" y="5685"/>
                    <a:pt x="6405" y="5702"/>
                    <a:pt x="6496" y="5702"/>
                  </a:cubicBezTo>
                  <a:cubicBezTo>
                    <a:pt x="6883" y="5702"/>
                    <a:pt x="7530" y="5385"/>
                    <a:pt x="7304" y="5209"/>
                  </a:cubicBezTo>
                  <a:lnTo>
                    <a:pt x="1256" y="60"/>
                  </a:lnTo>
                  <a:cubicBezTo>
                    <a:pt x="1202" y="18"/>
                    <a:pt x="1122" y="1"/>
                    <a:pt x="1028"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240;p60"/>
            <p:cNvSpPr/>
            <p:nvPr/>
          </p:nvSpPr>
          <p:spPr>
            <a:xfrm>
              <a:off x="5506625" y="1551575"/>
              <a:ext cx="250000" cy="134500"/>
            </a:xfrm>
            <a:custGeom>
              <a:avLst/>
              <a:gdLst/>
              <a:ahLst/>
              <a:cxnLst/>
              <a:rect l="l" t="t" r="r" b="b"/>
              <a:pathLst>
                <a:path w="10000" h="5380" extrusionOk="0">
                  <a:moveTo>
                    <a:pt x="1052" y="0"/>
                  </a:moveTo>
                  <a:cubicBezTo>
                    <a:pt x="665" y="0"/>
                    <a:pt x="0" y="355"/>
                    <a:pt x="160" y="435"/>
                  </a:cubicBezTo>
                  <a:lnTo>
                    <a:pt x="8815" y="5336"/>
                  </a:lnTo>
                  <a:cubicBezTo>
                    <a:pt x="8861" y="5367"/>
                    <a:pt x="8924" y="5380"/>
                    <a:pt x="8997" y="5380"/>
                  </a:cubicBezTo>
                  <a:cubicBezTo>
                    <a:pt x="9370" y="5380"/>
                    <a:pt x="9999" y="5042"/>
                    <a:pt x="9869" y="4964"/>
                  </a:cubicBezTo>
                  <a:lnTo>
                    <a:pt x="1215" y="32"/>
                  </a:lnTo>
                  <a:cubicBezTo>
                    <a:pt x="1171" y="10"/>
                    <a:pt x="1115" y="0"/>
                    <a:pt x="1052" y="0"/>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241;p60"/>
            <p:cNvSpPr/>
            <p:nvPr/>
          </p:nvSpPr>
          <p:spPr>
            <a:xfrm>
              <a:off x="5546600" y="1651325"/>
              <a:ext cx="211350" cy="136325"/>
            </a:xfrm>
            <a:custGeom>
              <a:avLst/>
              <a:gdLst/>
              <a:ahLst/>
              <a:cxnLst/>
              <a:rect l="l" t="t" r="r" b="b"/>
              <a:pathLst>
                <a:path w="8454" h="5453" extrusionOk="0">
                  <a:moveTo>
                    <a:pt x="1067" y="0"/>
                  </a:moveTo>
                  <a:cubicBezTo>
                    <a:pt x="662" y="0"/>
                    <a:pt x="0" y="367"/>
                    <a:pt x="392" y="602"/>
                  </a:cubicBezTo>
                  <a:cubicBezTo>
                    <a:pt x="2780" y="1997"/>
                    <a:pt x="5044" y="3610"/>
                    <a:pt x="7154" y="5378"/>
                  </a:cubicBezTo>
                  <a:cubicBezTo>
                    <a:pt x="7219" y="5431"/>
                    <a:pt x="7317" y="5453"/>
                    <a:pt x="7428" y="5453"/>
                  </a:cubicBezTo>
                  <a:cubicBezTo>
                    <a:pt x="7846" y="5453"/>
                    <a:pt x="8453" y="5140"/>
                    <a:pt x="8208" y="4944"/>
                  </a:cubicBezTo>
                  <a:cubicBezTo>
                    <a:pt x="6037" y="3114"/>
                    <a:pt x="3711" y="1470"/>
                    <a:pt x="1260" y="43"/>
                  </a:cubicBezTo>
                  <a:cubicBezTo>
                    <a:pt x="1211" y="14"/>
                    <a:pt x="1143" y="0"/>
                    <a:pt x="1067" y="0"/>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242;p60"/>
            <p:cNvSpPr/>
            <p:nvPr/>
          </p:nvSpPr>
          <p:spPr>
            <a:xfrm>
              <a:off x="5568800" y="1769900"/>
              <a:ext cx="213775" cy="147675"/>
            </a:xfrm>
            <a:custGeom>
              <a:avLst/>
              <a:gdLst/>
              <a:ahLst/>
              <a:cxnLst/>
              <a:rect l="l" t="t" r="r" b="b"/>
              <a:pathLst>
                <a:path w="8551" h="5907" extrusionOk="0">
                  <a:moveTo>
                    <a:pt x="1014" y="0"/>
                  </a:moveTo>
                  <a:cubicBezTo>
                    <a:pt x="633" y="0"/>
                    <a:pt x="1" y="316"/>
                    <a:pt x="155" y="418"/>
                  </a:cubicBezTo>
                  <a:cubicBezTo>
                    <a:pt x="2636" y="2093"/>
                    <a:pt x="5025" y="3893"/>
                    <a:pt x="7320" y="5847"/>
                  </a:cubicBezTo>
                  <a:cubicBezTo>
                    <a:pt x="7368" y="5889"/>
                    <a:pt x="7445" y="5906"/>
                    <a:pt x="7537" y="5906"/>
                  </a:cubicBezTo>
                  <a:cubicBezTo>
                    <a:pt x="7918" y="5906"/>
                    <a:pt x="8550" y="5600"/>
                    <a:pt x="8375" y="5474"/>
                  </a:cubicBezTo>
                  <a:cubicBezTo>
                    <a:pt x="6080" y="3520"/>
                    <a:pt x="3691" y="1690"/>
                    <a:pt x="1210" y="46"/>
                  </a:cubicBezTo>
                  <a:cubicBezTo>
                    <a:pt x="1161" y="14"/>
                    <a:pt x="1093" y="0"/>
                    <a:pt x="1014" y="0"/>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243;p60"/>
            <p:cNvSpPr/>
            <p:nvPr/>
          </p:nvSpPr>
          <p:spPr>
            <a:xfrm>
              <a:off x="5570850" y="1845950"/>
              <a:ext cx="215975" cy="146500"/>
            </a:xfrm>
            <a:custGeom>
              <a:avLst/>
              <a:gdLst/>
              <a:ahLst/>
              <a:cxnLst/>
              <a:rect l="l" t="t" r="r" b="b"/>
              <a:pathLst>
                <a:path w="8639" h="5860" extrusionOk="0">
                  <a:moveTo>
                    <a:pt x="1007" y="0"/>
                  </a:moveTo>
                  <a:cubicBezTo>
                    <a:pt x="634" y="0"/>
                    <a:pt x="0" y="338"/>
                    <a:pt x="104" y="416"/>
                  </a:cubicBezTo>
                  <a:cubicBezTo>
                    <a:pt x="2617" y="2122"/>
                    <a:pt x="5067" y="3921"/>
                    <a:pt x="7456" y="5814"/>
                  </a:cubicBezTo>
                  <a:cubicBezTo>
                    <a:pt x="7493" y="5845"/>
                    <a:pt x="7553" y="5859"/>
                    <a:pt x="7626" y="5859"/>
                  </a:cubicBezTo>
                  <a:cubicBezTo>
                    <a:pt x="7979" y="5859"/>
                    <a:pt x="8639" y="5539"/>
                    <a:pt x="8510" y="5410"/>
                  </a:cubicBezTo>
                  <a:cubicBezTo>
                    <a:pt x="6122" y="3549"/>
                    <a:pt x="3671" y="1750"/>
                    <a:pt x="1190" y="44"/>
                  </a:cubicBezTo>
                  <a:cubicBezTo>
                    <a:pt x="1144" y="13"/>
                    <a:pt x="1081" y="0"/>
                    <a:pt x="1007" y="0"/>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244;p60"/>
            <p:cNvSpPr/>
            <p:nvPr/>
          </p:nvSpPr>
          <p:spPr>
            <a:xfrm>
              <a:off x="5569475" y="1936175"/>
              <a:ext cx="229950" cy="152050"/>
            </a:xfrm>
            <a:custGeom>
              <a:avLst/>
              <a:gdLst/>
              <a:ahLst/>
              <a:cxnLst/>
              <a:rect l="l" t="t" r="r" b="b"/>
              <a:pathLst>
                <a:path w="9198" h="6082" extrusionOk="0">
                  <a:moveTo>
                    <a:pt x="1110" y="0"/>
                  </a:moveTo>
                  <a:cubicBezTo>
                    <a:pt x="719" y="0"/>
                    <a:pt x="1" y="344"/>
                    <a:pt x="345" y="530"/>
                  </a:cubicBezTo>
                  <a:cubicBezTo>
                    <a:pt x="3075" y="2080"/>
                    <a:pt x="5618" y="3911"/>
                    <a:pt x="7945" y="6020"/>
                  </a:cubicBezTo>
                  <a:cubicBezTo>
                    <a:pt x="8001" y="6063"/>
                    <a:pt x="8086" y="6082"/>
                    <a:pt x="8186" y="6082"/>
                  </a:cubicBezTo>
                  <a:cubicBezTo>
                    <a:pt x="8583" y="6082"/>
                    <a:pt x="9198" y="5784"/>
                    <a:pt x="8999" y="5586"/>
                  </a:cubicBezTo>
                  <a:cubicBezTo>
                    <a:pt x="6611" y="3476"/>
                    <a:pt x="4036" y="1615"/>
                    <a:pt x="1276" y="33"/>
                  </a:cubicBezTo>
                  <a:cubicBezTo>
                    <a:pt x="1235" y="11"/>
                    <a:pt x="1177" y="0"/>
                    <a:pt x="1110" y="0"/>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4066;p60"/>
          <p:cNvGrpSpPr/>
          <p:nvPr/>
        </p:nvGrpSpPr>
        <p:grpSpPr>
          <a:xfrm>
            <a:off x="7758450" y="2341983"/>
            <a:ext cx="1140775" cy="1016575"/>
            <a:chOff x="3120575" y="513350"/>
            <a:chExt cx="1140775" cy="1016575"/>
          </a:xfrm>
        </p:grpSpPr>
        <p:sp>
          <p:nvSpPr>
            <p:cNvPr id="60" name="Google Shape;4067;p60"/>
            <p:cNvSpPr/>
            <p:nvPr/>
          </p:nvSpPr>
          <p:spPr>
            <a:xfrm>
              <a:off x="3206650" y="521175"/>
              <a:ext cx="1054700" cy="1001775"/>
            </a:xfrm>
            <a:custGeom>
              <a:avLst/>
              <a:gdLst/>
              <a:ahLst/>
              <a:cxnLst/>
              <a:rect l="l" t="t" r="r" b="b"/>
              <a:pathLst>
                <a:path w="42188" h="40071" extrusionOk="0">
                  <a:moveTo>
                    <a:pt x="2622" y="14490"/>
                  </a:moveTo>
                  <a:cubicBezTo>
                    <a:pt x="1703" y="14490"/>
                    <a:pt x="675" y="14772"/>
                    <a:pt x="621" y="15657"/>
                  </a:cubicBezTo>
                  <a:cubicBezTo>
                    <a:pt x="559" y="16681"/>
                    <a:pt x="1862" y="17115"/>
                    <a:pt x="2886" y="17239"/>
                  </a:cubicBezTo>
                  <a:lnTo>
                    <a:pt x="17506" y="18758"/>
                  </a:lnTo>
                  <a:lnTo>
                    <a:pt x="17506" y="18758"/>
                  </a:lnTo>
                  <a:cubicBezTo>
                    <a:pt x="15828" y="18067"/>
                    <a:pt x="14170" y="17269"/>
                    <a:pt x="12471" y="16618"/>
                  </a:cubicBezTo>
                  <a:cubicBezTo>
                    <a:pt x="9462" y="15440"/>
                    <a:pt x="6267" y="14726"/>
                    <a:pt x="3041" y="14509"/>
                  </a:cubicBezTo>
                  <a:cubicBezTo>
                    <a:pt x="2907" y="14497"/>
                    <a:pt x="2765" y="14490"/>
                    <a:pt x="2622" y="14490"/>
                  </a:cubicBezTo>
                  <a:close/>
                  <a:moveTo>
                    <a:pt x="8562" y="7282"/>
                  </a:moveTo>
                  <a:cubicBezTo>
                    <a:pt x="7446" y="7282"/>
                    <a:pt x="7135" y="8895"/>
                    <a:pt x="7508" y="9949"/>
                  </a:cubicBezTo>
                  <a:cubicBezTo>
                    <a:pt x="8562" y="12896"/>
                    <a:pt x="11633" y="14571"/>
                    <a:pt x="14456" y="15967"/>
                  </a:cubicBezTo>
                  <a:lnTo>
                    <a:pt x="20758" y="19096"/>
                  </a:lnTo>
                  <a:lnTo>
                    <a:pt x="20758" y="19096"/>
                  </a:lnTo>
                  <a:lnTo>
                    <a:pt x="21689" y="19192"/>
                  </a:lnTo>
                  <a:lnTo>
                    <a:pt x="21689" y="19192"/>
                  </a:lnTo>
                  <a:lnTo>
                    <a:pt x="9896" y="8026"/>
                  </a:lnTo>
                  <a:cubicBezTo>
                    <a:pt x="9493" y="7654"/>
                    <a:pt x="9090" y="7282"/>
                    <a:pt x="8562" y="7282"/>
                  </a:cubicBezTo>
                  <a:close/>
                  <a:moveTo>
                    <a:pt x="21689" y="19192"/>
                  </a:moveTo>
                  <a:lnTo>
                    <a:pt x="21768" y="19267"/>
                  </a:lnTo>
                  <a:lnTo>
                    <a:pt x="21768" y="19267"/>
                  </a:lnTo>
                  <a:lnTo>
                    <a:pt x="21994" y="19224"/>
                  </a:lnTo>
                  <a:lnTo>
                    <a:pt x="21689" y="19192"/>
                  </a:lnTo>
                  <a:close/>
                  <a:moveTo>
                    <a:pt x="40574" y="11655"/>
                  </a:moveTo>
                  <a:cubicBezTo>
                    <a:pt x="34872" y="13375"/>
                    <a:pt x="29433" y="15946"/>
                    <a:pt x="24488" y="19282"/>
                  </a:cubicBezTo>
                  <a:lnTo>
                    <a:pt x="24488" y="19282"/>
                  </a:lnTo>
                  <a:lnTo>
                    <a:pt x="31827" y="17580"/>
                  </a:lnTo>
                  <a:cubicBezTo>
                    <a:pt x="33626" y="17177"/>
                    <a:pt x="35487" y="16743"/>
                    <a:pt x="37100" y="15843"/>
                  </a:cubicBezTo>
                  <a:cubicBezTo>
                    <a:pt x="38744" y="14943"/>
                    <a:pt x="40140" y="13486"/>
                    <a:pt x="40574" y="11655"/>
                  </a:cubicBezTo>
                  <a:close/>
                  <a:moveTo>
                    <a:pt x="21623" y="1"/>
                  </a:moveTo>
                  <a:cubicBezTo>
                    <a:pt x="20905" y="1"/>
                    <a:pt x="20211" y="576"/>
                    <a:pt x="19946" y="1264"/>
                  </a:cubicBezTo>
                  <a:cubicBezTo>
                    <a:pt x="19605" y="2101"/>
                    <a:pt x="19729" y="3001"/>
                    <a:pt x="19822" y="3870"/>
                  </a:cubicBezTo>
                  <a:lnTo>
                    <a:pt x="21652" y="17921"/>
                  </a:lnTo>
                  <a:cubicBezTo>
                    <a:pt x="19140" y="13330"/>
                    <a:pt x="17248" y="8460"/>
                    <a:pt x="16038" y="3404"/>
                  </a:cubicBezTo>
                  <a:cubicBezTo>
                    <a:pt x="15820" y="2533"/>
                    <a:pt x="15267" y="1446"/>
                    <a:pt x="14485" y="1446"/>
                  </a:cubicBezTo>
                  <a:cubicBezTo>
                    <a:pt x="14376" y="1446"/>
                    <a:pt x="14263" y="1467"/>
                    <a:pt x="14146" y="1512"/>
                  </a:cubicBezTo>
                  <a:cubicBezTo>
                    <a:pt x="13649" y="1729"/>
                    <a:pt x="13463" y="2319"/>
                    <a:pt x="13401" y="2846"/>
                  </a:cubicBezTo>
                  <a:cubicBezTo>
                    <a:pt x="13215" y="4955"/>
                    <a:pt x="14394" y="6909"/>
                    <a:pt x="15511" y="8678"/>
                  </a:cubicBezTo>
                  <a:lnTo>
                    <a:pt x="22183" y="19302"/>
                  </a:lnTo>
                  <a:lnTo>
                    <a:pt x="22183" y="19302"/>
                  </a:lnTo>
                  <a:cubicBezTo>
                    <a:pt x="22296" y="19204"/>
                    <a:pt x="22409" y="19106"/>
                    <a:pt x="22521" y="19007"/>
                  </a:cubicBezTo>
                  <a:lnTo>
                    <a:pt x="22521" y="19007"/>
                  </a:lnTo>
                  <a:cubicBezTo>
                    <a:pt x="22541" y="19136"/>
                    <a:pt x="22556" y="19264"/>
                    <a:pt x="22567" y="19392"/>
                  </a:cubicBezTo>
                  <a:lnTo>
                    <a:pt x="22567" y="19392"/>
                  </a:lnTo>
                  <a:cubicBezTo>
                    <a:pt x="23475" y="17218"/>
                    <a:pt x="23448" y="14717"/>
                    <a:pt x="23421" y="12338"/>
                  </a:cubicBezTo>
                  <a:cubicBezTo>
                    <a:pt x="23359" y="9174"/>
                    <a:pt x="23296" y="5979"/>
                    <a:pt x="23234" y="2815"/>
                  </a:cubicBezTo>
                  <a:cubicBezTo>
                    <a:pt x="23234" y="1729"/>
                    <a:pt x="23017" y="395"/>
                    <a:pt x="21994" y="54"/>
                  </a:cubicBezTo>
                  <a:cubicBezTo>
                    <a:pt x="21871" y="18"/>
                    <a:pt x="21746" y="1"/>
                    <a:pt x="21623" y="1"/>
                  </a:cubicBezTo>
                  <a:close/>
                  <a:moveTo>
                    <a:pt x="22800" y="19286"/>
                  </a:moveTo>
                  <a:lnTo>
                    <a:pt x="22800" y="19286"/>
                  </a:lnTo>
                  <a:cubicBezTo>
                    <a:pt x="22873" y="19353"/>
                    <a:pt x="22946" y="19420"/>
                    <a:pt x="23019" y="19486"/>
                  </a:cubicBezTo>
                  <a:lnTo>
                    <a:pt x="23019" y="19486"/>
                  </a:lnTo>
                  <a:lnTo>
                    <a:pt x="23070" y="19442"/>
                  </a:lnTo>
                  <a:lnTo>
                    <a:pt x="22800" y="19286"/>
                  </a:lnTo>
                  <a:close/>
                  <a:moveTo>
                    <a:pt x="24148" y="19361"/>
                  </a:moveTo>
                  <a:lnTo>
                    <a:pt x="24148" y="19361"/>
                  </a:lnTo>
                  <a:cubicBezTo>
                    <a:pt x="24128" y="19413"/>
                    <a:pt x="24108" y="19465"/>
                    <a:pt x="24089" y="19518"/>
                  </a:cubicBezTo>
                  <a:lnTo>
                    <a:pt x="24089" y="19518"/>
                  </a:lnTo>
                  <a:cubicBezTo>
                    <a:pt x="23949" y="19503"/>
                    <a:pt x="23809" y="19488"/>
                    <a:pt x="23669" y="19472"/>
                  </a:cubicBezTo>
                  <a:lnTo>
                    <a:pt x="24148" y="19361"/>
                  </a:lnTo>
                  <a:close/>
                  <a:moveTo>
                    <a:pt x="17506" y="18758"/>
                  </a:moveTo>
                  <a:cubicBezTo>
                    <a:pt x="18291" y="19081"/>
                    <a:pt x="19080" y="19380"/>
                    <a:pt x="19880" y="19630"/>
                  </a:cubicBezTo>
                  <a:lnTo>
                    <a:pt x="19880" y="19630"/>
                  </a:lnTo>
                  <a:lnTo>
                    <a:pt x="21289" y="19359"/>
                  </a:lnTo>
                  <a:lnTo>
                    <a:pt x="20758" y="19096"/>
                  </a:lnTo>
                  <a:lnTo>
                    <a:pt x="20758" y="19096"/>
                  </a:lnTo>
                  <a:lnTo>
                    <a:pt x="17506" y="18758"/>
                  </a:lnTo>
                  <a:close/>
                  <a:moveTo>
                    <a:pt x="22489" y="19950"/>
                  </a:moveTo>
                  <a:lnTo>
                    <a:pt x="22501" y="19961"/>
                  </a:lnTo>
                  <a:lnTo>
                    <a:pt x="22485" y="19953"/>
                  </a:lnTo>
                  <a:lnTo>
                    <a:pt x="22489" y="19950"/>
                  </a:lnTo>
                  <a:close/>
                  <a:moveTo>
                    <a:pt x="22584" y="19940"/>
                  </a:moveTo>
                  <a:lnTo>
                    <a:pt x="22641" y="20030"/>
                  </a:lnTo>
                  <a:lnTo>
                    <a:pt x="23203" y="20310"/>
                  </a:lnTo>
                  <a:cubicBezTo>
                    <a:pt x="22991" y="20292"/>
                    <a:pt x="22779" y="20270"/>
                    <a:pt x="22569" y="20242"/>
                  </a:cubicBezTo>
                  <a:lnTo>
                    <a:pt x="22569" y="20242"/>
                  </a:lnTo>
                  <a:cubicBezTo>
                    <a:pt x="22567" y="20272"/>
                    <a:pt x="22565" y="20302"/>
                    <a:pt x="22562" y="20333"/>
                  </a:cubicBezTo>
                  <a:lnTo>
                    <a:pt x="22562" y="20333"/>
                  </a:lnTo>
                  <a:cubicBezTo>
                    <a:pt x="22536" y="20299"/>
                    <a:pt x="22510" y="20265"/>
                    <a:pt x="22484" y="20230"/>
                  </a:cubicBezTo>
                  <a:lnTo>
                    <a:pt x="22484" y="20230"/>
                  </a:lnTo>
                  <a:cubicBezTo>
                    <a:pt x="22512" y="20234"/>
                    <a:pt x="22541" y="20238"/>
                    <a:pt x="22569" y="20242"/>
                  </a:cubicBezTo>
                  <a:lnTo>
                    <a:pt x="22569" y="20242"/>
                  </a:lnTo>
                  <a:cubicBezTo>
                    <a:pt x="22574" y="20174"/>
                    <a:pt x="22578" y="20105"/>
                    <a:pt x="22581" y="20037"/>
                  </a:cubicBezTo>
                  <a:lnTo>
                    <a:pt x="22581" y="20037"/>
                  </a:lnTo>
                  <a:lnTo>
                    <a:pt x="22738" y="20186"/>
                  </a:lnTo>
                  <a:lnTo>
                    <a:pt x="22641" y="20030"/>
                  </a:lnTo>
                  <a:lnTo>
                    <a:pt x="22582" y="20001"/>
                  </a:lnTo>
                  <a:lnTo>
                    <a:pt x="22582" y="20001"/>
                  </a:lnTo>
                  <a:cubicBezTo>
                    <a:pt x="22583" y="19981"/>
                    <a:pt x="22583" y="19960"/>
                    <a:pt x="22584" y="19940"/>
                  </a:cubicBezTo>
                  <a:close/>
                  <a:moveTo>
                    <a:pt x="22545" y="20490"/>
                  </a:moveTo>
                  <a:lnTo>
                    <a:pt x="22545" y="20490"/>
                  </a:lnTo>
                  <a:cubicBezTo>
                    <a:pt x="22537" y="20559"/>
                    <a:pt x="22528" y="20627"/>
                    <a:pt x="22517" y="20696"/>
                  </a:cubicBezTo>
                  <a:lnTo>
                    <a:pt x="22517" y="20696"/>
                  </a:lnTo>
                  <a:lnTo>
                    <a:pt x="22608" y="20670"/>
                  </a:lnTo>
                  <a:lnTo>
                    <a:pt x="22608" y="20670"/>
                  </a:lnTo>
                  <a:cubicBezTo>
                    <a:pt x="22613" y="20684"/>
                    <a:pt x="22619" y="20699"/>
                    <a:pt x="22624" y="20714"/>
                  </a:cubicBezTo>
                  <a:lnTo>
                    <a:pt x="22624" y="20714"/>
                  </a:lnTo>
                  <a:cubicBezTo>
                    <a:pt x="22686" y="20689"/>
                    <a:pt x="22749" y="20665"/>
                    <a:pt x="22812" y="20641"/>
                  </a:cubicBezTo>
                  <a:lnTo>
                    <a:pt x="22812" y="20641"/>
                  </a:lnTo>
                  <a:cubicBezTo>
                    <a:pt x="22806" y="20633"/>
                    <a:pt x="22799" y="20625"/>
                    <a:pt x="22792" y="20618"/>
                  </a:cubicBezTo>
                  <a:lnTo>
                    <a:pt x="22792" y="20618"/>
                  </a:lnTo>
                  <a:lnTo>
                    <a:pt x="22608" y="20670"/>
                  </a:lnTo>
                  <a:lnTo>
                    <a:pt x="22608" y="20670"/>
                  </a:lnTo>
                  <a:cubicBezTo>
                    <a:pt x="22587" y="20610"/>
                    <a:pt x="22566" y="20550"/>
                    <a:pt x="22545" y="20490"/>
                  </a:cubicBezTo>
                  <a:close/>
                  <a:moveTo>
                    <a:pt x="21808" y="21178"/>
                  </a:moveTo>
                  <a:lnTo>
                    <a:pt x="21808" y="21178"/>
                  </a:lnTo>
                  <a:cubicBezTo>
                    <a:pt x="21823" y="21361"/>
                    <a:pt x="21839" y="21544"/>
                    <a:pt x="21855" y="21727"/>
                  </a:cubicBezTo>
                  <a:lnTo>
                    <a:pt x="21855" y="21727"/>
                  </a:lnTo>
                  <a:cubicBezTo>
                    <a:pt x="21842" y="21543"/>
                    <a:pt x="21826" y="21361"/>
                    <a:pt x="21808" y="21178"/>
                  </a:cubicBezTo>
                  <a:close/>
                  <a:moveTo>
                    <a:pt x="22517" y="20696"/>
                  </a:moveTo>
                  <a:lnTo>
                    <a:pt x="19487" y="21559"/>
                  </a:lnTo>
                  <a:lnTo>
                    <a:pt x="19487" y="21559"/>
                  </a:lnTo>
                  <a:cubicBezTo>
                    <a:pt x="19165" y="21820"/>
                    <a:pt x="18841" y="22078"/>
                    <a:pt x="18515" y="22334"/>
                  </a:cubicBezTo>
                  <a:lnTo>
                    <a:pt x="18515" y="22334"/>
                  </a:lnTo>
                  <a:cubicBezTo>
                    <a:pt x="19841" y="21798"/>
                    <a:pt x="21172" y="21272"/>
                    <a:pt x="22507" y="20758"/>
                  </a:cubicBezTo>
                  <a:lnTo>
                    <a:pt x="22507" y="20758"/>
                  </a:lnTo>
                  <a:cubicBezTo>
                    <a:pt x="22511" y="20737"/>
                    <a:pt x="22514" y="20717"/>
                    <a:pt x="22517" y="20696"/>
                  </a:cubicBezTo>
                  <a:close/>
                  <a:moveTo>
                    <a:pt x="38031" y="4924"/>
                  </a:moveTo>
                  <a:lnTo>
                    <a:pt x="38031" y="4924"/>
                  </a:lnTo>
                  <a:cubicBezTo>
                    <a:pt x="36107" y="5576"/>
                    <a:pt x="34619" y="7065"/>
                    <a:pt x="33161" y="8491"/>
                  </a:cubicBezTo>
                  <a:lnTo>
                    <a:pt x="25034" y="16587"/>
                  </a:lnTo>
                  <a:cubicBezTo>
                    <a:pt x="24289" y="17332"/>
                    <a:pt x="23514" y="18138"/>
                    <a:pt x="23390" y="19162"/>
                  </a:cubicBezTo>
                  <a:lnTo>
                    <a:pt x="23070" y="19442"/>
                  </a:lnTo>
                  <a:lnTo>
                    <a:pt x="29749" y="23288"/>
                  </a:lnTo>
                  <a:cubicBezTo>
                    <a:pt x="31051" y="24063"/>
                    <a:pt x="32385" y="24808"/>
                    <a:pt x="33285" y="25986"/>
                  </a:cubicBezTo>
                  <a:cubicBezTo>
                    <a:pt x="34149" y="27081"/>
                    <a:pt x="34986" y="28683"/>
                    <a:pt x="36269" y="28683"/>
                  </a:cubicBezTo>
                  <a:cubicBezTo>
                    <a:pt x="36367" y="28683"/>
                    <a:pt x="36469" y="28674"/>
                    <a:pt x="36573" y="28654"/>
                  </a:cubicBezTo>
                  <a:cubicBezTo>
                    <a:pt x="36449" y="26017"/>
                    <a:pt x="34122" y="24063"/>
                    <a:pt x="31734" y="23008"/>
                  </a:cubicBezTo>
                  <a:cubicBezTo>
                    <a:pt x="29345" y="21954"/>
                    <a:pt x="26678" y="21520"/>
                    <a:pt x="24444" y="20217"/>
                  </a:cubicBezTo>
                  <a:cubicBezTo>
                    <a:pt x="24878" y="20166"/>
                    <a:pt x="25313" y="20144"/>
                    <a:pt x="25749" y="20144"/>
                  </a:cubicBezTo>
                  <a:cubicBezTo>
                    <a:pt x="29806" y="20144"/>
                    <a:pt x="33931" y="22112"/>
                    <a:pt x="37871" y="22112"/>
                  </a:cubicBezTo>
                  <a:cubicBezTo>
                    <a:pt x="38985" y="22112"/>
                    <a:pt x="40085" y="21954"/>
                    <a:pt x="41164" y="21551"/>
                  </a:cubicBezTo>
                  <a:cubicBezTo>
                    <a:pt x="41660" y="21364"/>
                    <a:pt x="42187" y="21023"/>
                    <a:pt x="42125" y="20527"/>
                  </a:cubicBezTo>
                  <a:cubicBezTo>
                    <a:pt x="42098" y="19934"/>
                    <a:pt x="41391" y="19739"/>
                    <a:pt x="40759" y="19739"/>
                  </a:cubicBezTo>
                  <a:cubicBezTo>
                    <a:pt x="40664" y="19739"/>
                    <a:pt x="40570" y="19743"/>
                    <a:pt x="40481" y="19751"/>
                  </a:cubicBezTo>
                  <a:cubicBezTo>
                    <a:pt x="38182" y="19930"/>
                    <a:pt x="35873" y="20020"/>
                    <a:pt x="33561" y="20020"/>
                  </a:cubicBezTo>
                  <a:cubicBezTo>
                    <a:pt x="30415" y="20020"/>
                    <a:pt x="27265" y="19854"/>
                    <a:pt x="24134" y="19523"/>
                  </a:cubicBezTo>
                  <a:lnTo>
                    <a:pt x="24134" y="19523"/>
                  </a:lnTo>
                  <a:cubicBezTo>
                    <a:pt x="24113" y="19537"/>
                    <a:pt x="24093" y="19551"/>
                    <a:pt x="24072" y="19565"/>
                  </a:cubicBezTo>
                  <a:cubicBezTo>
                    <a:pt x="24078" y="19549"/>
                    <a:pt x="24083" y="19534"/>
                    <a:pt x="24089" y="19518"/>
                  </a:cubicBezTo>
                  <a:lnTo>
                    <a:pt x="24089" y="19518"/>
                  </a:lnTo>
                  <a:cubicBezTo>
                    <a:pt x="24104" y="19520"/>
                    <a:pt x="24119" y="19521"/>
                    <a:pt x="24134" y="19523"/>
                  </a:cubicBezTo>
                  <a:lnTo>
                    <a:pt x="24134" y="19523"/>
                  </a:lnTo>
                  <a:cubicBezTo>
                    <a:pt x="24252" y="19442"/>
                    <a:pt x="24369" y="19362"/>
                    <a:pt x="24488" y="19282"/>
                  </a:cubicBezTo>
                  <a:lnTo>
                    <a:pt x="24488" y="19282"/>
                  </a:lnTo>
                  <a:lnTo>
                    <a:pt x="24148" y="19361"/>
                  </a:lnTo>
                  <a:lnTo>
                    <a:pt x="24148" y="19361"/>
                  </a:lnTo>
                  <a:cubicBezTo>
                    <a:pt x="26584" y="13071"/>
                    <a:pt x="35177" y="11062"/>
                    <a:pt x="38031" y="4924"/>
                  </a:cubicBezTo>
                  <a:close/>
                  <a:moveTo>
                    <a:pt x="18515" y="22334"/>
                  </a:moveTo>
                  <a:cubicBezTo>
                    <a:pt x="14162" y="24092"/>
                    <a:pt x="9856" y="25965"/>
                    <a:pt x="5584" y="27940"/>
                  </a:cubicBezTo>
                  <a:cubicBezTo>
                    <a:pt x="4809" y="28282"/>
                    <a:pt x="4002" y="28685"/>
                    <a:pt x="3661" y="29491"/>
                  </a:cubicBezTo>
                  <a:cubicBezTo>
                    <a:pt x="3308" y="30228"/>
                    <a:pt x="3793" y="31300"/>
                    <a:pt x="4560" y="31300"/>
                  </a:cubicBezTo>
                  <a:cubicBezTo>
                    <a:pt x="4601" y="31300"/>
                    <a:pt x="4643" y="31297"/>
                    <a:pt x="4685" y="31291"/>
                  </a:cubicBezTo>
                  <a:cubicBezTo>
                    <a:pt x="4902" y="31229"/>
                    <a:pt x="5088" y="31166"/>
                    <a:pt x="5243" y="31073"/>
                  </a:cubicBezTo>
                  <a:cubicBezTo>
                    <a:pt x="9918" y="28526"/>
                    <a:pt x="14346" y="25608"/>
                    <a:pt x="18515" y="22334"/>
                  </a:cubicBezTo>
                  <a:close/>
                  <a:moveTo>
                    <a:pt x="21768" y="19267"/>
                  </a:moveTo>
                  <a:lnTo>
                    <a:pt x="21289" y="19359"/>
                  </a:lnTo>
                  <a:lnTo>
                    <a:pt x="21815" y="19620"/>
                  </a:lnTo>
                  <a:lnTo>
                    <a:pt x="21815" y="19620"/>
                  </a:lnTo>
                  <a:cubicBezTo>
                    <a:pt x="21872" y="19571"/>
                    <a:pt x="21929" y="19522"/>
                    <a:pt x="21986" y="19473"/>
                  </a:cubicBezTo>
                  <a:lnTo>
                    <a:pt x="21986" y="19473"/>
                  </a:lnTo>
                  <a:lnTo>
                    <a:pt x="22367" y="19834"/>
                  </a:lnTo>
                  <a:lnTo>
                    <a:pt x="22367" y="19834"/>
                  </a:lnTo>
                  <a:cubicBezTo>
                    <a:pt x="22359" y="19850"/>
                    <a:pt x="22351" y="19866"/>
                    <a:pt x="22343" y="19882"/>
                  </a:cubicBezTo>
                  <a:lnTo>
                    <a:pt x="22343" y="19882"/>
                  </a:lnTo>
                  <a:lnTo>
                    <a:pt x="21815" y="19620"/>
                  </a:lnTo>
                  <a:lnTo>
                    <a:pt x="21815" y="19620"/>
                  </a:lnTo>
                  <a:cubicBezTo>
                    <a:pt x="21658" y="19755"/>
                    <a:pt x="21501" y="19890"/>
                    <a:pt x="21343" y="20024"/>
                  </a:cubicBezTo>
                  <a:lnTo>
                    <a:pt x="21343" y="20024"/>
                  </a:lnTo>
                  <a:cubicBezTo>
                    <a:pt x="20850" y="19914"/>
                    <a:pt x="20363" y="19781"/>
                    <a:pt x="19880" y="19630"/>
                  </a:cubicBezTo>
                  <a:lnTo>
                    <a:pt x="19880" y="19630"/>
                  </a:lnTo>
                  <a:lnTo>
                    <a:pt x="2296" y="23008"/>
                  </a:lnTo>
                  <a:cubicBezTo>
                    <a:pt x="1552" y="23133"/>
                    <a:pt x="714" y="23350"/>
                    <a:pt x="404" y="24032"/>
                  </a:cubicBezTo>
                  <a:cubicBezTo>
                    <a:pt x="1" y="24870"/>
                    <a:pt x="714" y="25862"/>
                    <a:pt x="1583" y="26141"/>
                  </a:cubicBezTo>
                  <a:cubicBezTo>
                    <a:pt x="1846" y="26214"/>
                    <a:pt x="2113" y="26244"/>
                    <a:pt x="2379" y="26244"/>
                  </a:cubicBezTo>
                  <a:cubicBezTo>
                    <a:pt x="3022" y="26244"/>
                    <a:pt x="3667" y="26069"/>
                    <a:pt x="4282" y="25893"/>
                  </a:cubicBezTo>
                  <a:lnTo>
                    <a:pt x="19487" y="21559"/>
                  </a:lnTo>
                  <a:lnTo>
                    <a:pt x="19487" y="21559"/>
                  </a:lnTo>
                  <a:cubicBezTo>
                    <a:pt x="20112" y="21056"/>
                    <a:pt x="20730" y="20544"/>
                    <a:pt x="21343" y="20024"/>
                  </a:cubicBezTo>
                  <a:lnTo>
                    <a:pt x="21343" y="20024"/>
                  </a:lnTo>
                  <a:cubicBezTo>
                    <a:pt x="21621" y="20085"/>
                    <a:pt x="21902" y="20140"/>
                    <a:pt x="22184" y="20185"/>
                  </a:cubicBezTo>
                  <a:lnTo>
                    <a:pt x="22184" y="20185"/>
                  </a:lnTo>
                  <a:cubicBezTo>
                    <a:pt x="22172" y="20206"/>
                    <a:pt x="22161" y="20227"/>
                    <a:pt x="22149" y="20248"/>
                  </a:cubicBezTo>
                  <a:lnTo>
                    <a:pt x="22215" y="20190"/>
                  </a:lnTo>
                  <a:lnTo>
                    <a:pt x="22215" y="20190"/>
                  </a:lnTo>
                  <a:cubicBezTo>
                    <a:pt x="22294" y="20203"/>
                    <a:pt x="22373" y="20215"/>
                    <a:pt x="22453" y="20226"/>
                  </a:cubicBezTo>
                  <a:lnTo>
                    <a:pt x="22453" y="20226"/>
                  </a:lnTo>
                  <a:cubicBezTo>
                    <a:pt x="22484" y="20314"/>
                    <a:pt x="22515" y="20402"/>
                    <a:pt x="22545" y="20490"/>
                  </a:cubicBezTo>
                  <a:lnTo>
                    <a:pt x="22545" y="20490"/>
                  </a:lnTo>
                  <a:cubicBezTo>
                    <a:pt x="22552" y="20438"/>
                    <a:pt x="22557" y="20385"/>
                    <a:pt x="22562" y="20333"/>
                  </a:cubicBezTo>
                  <a:lnTo>
                    <a:pt x="22562" y="20333"/>
                  </a:lnTo>
                  <a:cubicBezTo>
                    <a:pt x="22637" y="20429"/>
                    <a:pt x="22714" y="20524"/>
                    <a:pt x="22792" y="20618"/>
                  </a:cubicBezTo>
                  <a:lnTo>
                    <a:pt x="22792" y="20618"/>
                  </a:lnTo>
                  <a:lnTo>
                    <a:pt x="23110" y="20527"/>
                  </a:lnTo>
                  <a:lnTo>
                    <a:pt x="23110" y="20527"/>
                  </a:lnTo>
                  <a:cubicBezTo>
                    <a:pt x="23011" y="20565"/>
                    <a:pt x="22912" y="20603"/>
                    <a:pt x="22812" y="20641"/>
                  </a:cubicBezTo>
                  <a:lnTo>
                    <a:pt x="22812" y="20641"/>
                  </a:lnTo>
                  <a:cubicBezTo>
                    <a:pt x="24335" y="22431"/>
                    <a:pt x="26527" y="23575"/>
                    <a:pt x="28353" y="25087"/>
                  </a:cubicBezTo>
                  <a:cubicBezTo>
                    <a:pt x="30617" y="26979"/>
                    <a:pt x="32323" y="29460"/>
                    <a:pt x="33285" y="32252"/>
                  </a:cubicBezTo>
                  <a:cubicBezTo>
                    <a:pt x="33781" y="33741"/>
                    <a:pt x="34153" y="35447"/>
                    <a:pt x="35425" y="36409"/>
                  </a:cubicBezTo>
                  <a:cubicBezTo>
                    <a:pt x="35797" y="32655"/>
                    <a:pt x="34432" y="28933"/>
                    <a:pt x="31765" y="26296"/>
                  </a:cubicBezTo>
                  <a:cubicBezTo>
                    <a:pt x="30524" y="25118"/>
                    <a:pt x="29097" y="24218"/>
                    <a:pt x="27701" y="23257"/>
                  </a:cubicBezTo>
                  <a:cubicBezTo>
                    <a:pt x="26075" y="22104"/>
                    <a:pt x="24505" y="20838"/>
                    <a:pt x="23019" y="19486"/>
                  </a:cubicBezTo>
                  <a:lnTo>
                    <a:pt x="23019" y="19486"/>
                  </a:lnTo>
                  <a:lnTo>
                    <a:pt x="22585" y="19866"/>
                  </a:lnTo>
                  <a:lnTo>
                    <a:pt x="22585" y="19866"/>
                  </a:lnTo>
                  <a:cubicBezTo>
                    <a:pt x="22584" y="19891"/>
                    <a:pt x="22584" y="19915"/>
                    <a:pt x="22584" y="19940"/>
                  </a:cubicBezTo>
                  <a:lnTo>
                    <a:pt x="22584" y="19940"/>
                  </a:lnTo>
                  <a:lnTo>
                    <a:pt x="22554" y="19893"/>
                  </a:lnTo>
                  <a:lnTo>
                    <a:pt x="22585" y="19866"/>
                  </a:lnTo>
                  <a:lnTo>
                    <a:pt x="22585" y="19866"/>
                  </a:lnTo>
                  <a:cubicBezTo>
                    <a:pt x="22586" y="19709"/>
                    <a:pt x="22580" y="19551"/>
                    <a:pt x="22567" y="19392"/>
                  </a:cubicBezTo>
                  <a:lnTo>
                    <a:pt x="22567" y="19392"/>
                  </a:lnTo>
                  <a:cubicBezTo>
                    <a:pt x="22524" y="19495"/>
                    <a:pt x="22479" y="19597"/>
                    <a:pt x="22432" y="19698"/>
                  </a:cubicBezTo>
                  <a:lnTo>
                    <a:pt x="22432" y="19698"/>
                  </a:lnTo>
                  <a:lnTo>
                    <a:pt x="22183" y="19302"/>
                  </a:lnTo>
                  <a:lnTo>
                    <a:pt x="22183" y="19302"/>
                  </a:lnTo>
                  <a:cubicBezTo>
                    <a:pt x="22117" y="19359"/>
                    <a:pt x="22052" y="19416"/>
                    <a:pt x="21986" y="19473"/>
                  </a:cubicBezTo>
                  <a:lnTo>
                    <a:pt x="21986" y="19473"/>
                  </a:lnTo>
                  <a:lnTo>
                    <a:pt x="21768" y="19267"/>
                  </a:lnTo>
                  <a:close/>
                  <a:moveTo>
                    <a:pt x="21902" y="22679"/>
                  </a:moveTo>
                  <a:cubicBezTo>
                    <a:pt x="21366" y="23857"/>
                    <a:pt x="20586" y="24972"/>
                    <a:pt x="19822" y="26017"/>
                  </a:cubicBezTo>
                  <a:lnTo>
                    <a:pt x="15728" y="31601"/>
                  </a:lnTo>
                  <a:cubicBezTo>
                    <a:pt x="14580" y="33183"/>
                    <a:pt x="13370" y="34951"/>
                    <a:pt x="13618" y="36905"/>
                  </a:cubicBezTo>
                  <a:cubicBezTo>
                    <a:pt x="13649" y="37153"/>
                    <a:pt x="13743" y="37370"/>
                    <a:pt x="13929" y="37525"/>
                  </a:cubicBezTo>
                  <a:cubicBezTo>
                    <a:pt x="14017" y="37594"/>
                    <a:pt x="14123" y="37622"/>
                    <a:pt x="14237" y="37622"/>
                  </a:cubicBezTo>
                  <a:cubicBezTo>
                    <a:pt x="14486" y="37622"/>
                    <a:pt x="14771" y="37488"/>
                    <a:pt x="14983" y="37339"/>
                  </a:cubicBezTo>
                  <a:cubicBezTo>
                    <a:pt x="19742" y="34262"/>
                    <a:pt x="22040" y="28357"/>
                    <a:pt x="21902" y="22679"/>
                  </a:cubicBezTo>
                  <a:close/>
                  <a:moveTo>
                    <a:pt x="22624" y="20714"/>
                  </a:moveTo>
                  <a:cubicBezTo>
                    <a:pt x="22585" y="20728"/>
                    <a:pt x="22546" y="20743"/>
                    <a:pt x="22507" y="20758"/>
                  </a:cubicBezTo>
                  <a:lnTo>
                    <a:pt x="22507" y="20758"/>
                  </a:lnTo>
                  <a:cubicBezTo>
                    <a:pt x="22404" y="21387"/>
                    <a:pt x="22203" y="22002"/>
                    <a:pt x="21937" y="22600"/>
                  </a:cubicBezTo>
                  <a:lnTo>
                    <a:pt x="21937" y="22600"/>
                  </a:lnTo>
                  <a:cubicBezTo>
                    <a:pt x="21909" y="22309"/>
                    <a:pt x="21881" y="22018"/>
                    <a:pt x="21855" y="21727"/>
                  </a:cubicBezTo>
                  <a:lnTo>
                    <a:pt x="21855" y="21727"/>
                  </a:lnTo>
                  <a:cubicBezTo>
                    <a:pt x="21878" y="22043"/>
                    <a:pt x="21894" y="22361"/>
                    <a:pt x="21902" y="22679"/>
                  </a:cubicBezTo>
                  <a:lnTo>
                    <a:pt x="21902" y="22679"/>
                  </a:lnTo>
                  <a:cubicBezTo>
                    <a:pt x="21914" y="22653"/>
                    <a:pt x="21925" y="22626"/>
                    <a:pt x="21937" y="22600"/>
                  </a:cubicBezTo>
                  <a:lnTo>
                    <a:pt x="21937" y="22600"/>
                  </a:lnTo>
                  <a:cubicBezTo>
                    <a:pt x="22426" y="27611"/>
                    <a:pt x="23249" y="32592"/>
                    <a:pt x="24382" y="37494"/>
                  </a:cubicBezTo>
                  <a:cubicBezTo>
                    <a:pt x="24625" y="38679"/>
                    <a:pt x="25254" y="40071"/>
                    <a:pt x="26416" y="40071"/>
                  </a:cubicBezTo>
                  <a:cubicBezTo>
                    <a:pt x="26441" y="40071"/>
                    <a:pt x="26466" y="40070"/>
                    <a:pt x="26491" y="40069"/>
                  </a:cubicBezTo>
                  <a:cubicBezTo>
                    <a:pt x="27298" y="40038"/>
                    <a:pt x="27918" y="39262"/>
                    <a:pt x="28042" y="38487"/>
                  </a:cubicBezTo>
                  <a:cubicBezTo>
                    <a:pt x="28104" y="37681"/>
                    <a:pt x="27980" y="36874"/>
                    <a:pt x="27670" y="36130"/>
                  </a:cubicBezTo>
                  <a:cubicBezTo>
                    <a:pt x="26084" y="30952"/>
                    <a:pt x="24411" y="25832"/>
                    <a:pt x="22624" y="2071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068;p60"/>
            <p:cNvSpPr/>
            <p:nvPr/>
          </p:nvSpPr>
          <p:spPr>
            <a:xfrm>
              <a:off x="3779750" y="531825"/>
              <a:ext cx="161325" cy="460650"/>
            </a:xfrm>
            <a:custGeom>
              <a:avLst/>
              <a:gdLst/>
              <a:ahLst/>
              <a:cxnLst/>
              <a:rect l="l" t="t" r="r" b="b"/>
              <a:pathLst>
                <a:path w="6453" h="18426" extrusionOk="0">
                  <a:moveTo>
                    <a:pt x="5925" y="0"/>
                  </a:moveTo>
                  <a:lnTo>
                    <a:pt x="5925" y="0"/>
                  </a:lnTo>
                  <a:cubicBezTo>
                    <a:pt x="4498" y="2327"/>
                    <a:pt x="3040" y="4684"/>
                    <a:pt x="2544" y="7352"/>
                  </a:cubicBezTo>
                  <a:cubicBezTo>
                    <a:pt x="2265" y="8717"/>
                    <a:pt x="2265" y="10082"/>
                    <a:pt x="2048" y="11416"/>
                  </a:cubicBezTo>
                  <a:cubicBezTo>
                    <a:pt x="1799" y="12687"/>
                    <a:pt x="1458" y="13959"/>
                    <a:pt x="1024" y="15200"/>
                  </a:cubicBezTo>
                  <a:lnTo>
                    <a:pt x="0" y="18426"/>
                  </a:lnTo>
                  <a:lnTo>
                    <a:pt x="1024" y="18271"/>
                  </a:lnTo>
                  <a:cubicBezTo>
                    <a:pt x="4374" y="13711"/>
                    <a:pt x="3536" y="7290"/>
                    <a:pt x="5832" y="2110"/>
                  </a:cubicBezTo>
                  <a:cubicBezTo>
                    <a:pt x="6142" y="1427"/>
                    <a:pt x="6452" y="528"/>
                    <a:pt x="59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069;p60"/>
            <p:cNvSpPr/>
            <p:nvPr/>
          </p:nvSpPr>
          <p:spPr>
            <a:xfrm>
              <a:off x="3120575" y="513350"/>
              <a:ext cx="1122650" cy="1016575"/>
            </a:xfrm>
            <a:custGeom>
              <a:avLst/>
              <a:gdLst/>
              <a:ahLst/>
              <a:cxnLst/>
              <a:rect l="l" t="t" r="r" b="b"/>
              <a:pathLst>
                <a:path w="44906" h="40663" extrusionOk="0">
                  <a:moveTo>
                    <a:pt x="16395" y="2427"/>
                  </a:moveTo>
                  <a:cubicBezTo>
                    <a:pt x="17319" y="2427"/>
                    <a:pt x="17841" y="5308"/>
                    <a:pt x="17992" y="5889"/>
                  </a:cubicBezTo>
                  <a:cubicBezTo>
                    <a:pt x="18395" y="7378"/>
                    <a:pt x="18892" y="8835"/>
                    <a:pt x="19419" y="10293"/>
                  </a:cubicBezTo>
                  <a:cubicBezTo>
                    <a:pt x="19844" y="11453"/>
                    <a:pt x="20307" y="12603"/>
                    <a:pt x="20805" y="13737"/>
                  </a:cubicBezTo>
                  <a:lnTo>
                    <a:pt x="20805" y="13737"/>
                  </a:lnTo>
                  <a:lnTo>
                    <a:pt x="19729" y="12030"/>
                  </a:lnTo>
                  <a:cubicBezTo>
                    <a:pt x="18861" y="10604"/>
                    <a:pt x="17899" y="9208"/>
                    <a:pt x="17061" y="7750"/>
                  </a:cubicBezTo>
                  <a:cubicBezTo>
                    <a:pt x="16503" y="6788"/>
                    <a:pt x="14952" y="4027"/>
                    <a:pt x="15697" y="2942"/>
                  </a:cubicBezTo>
                  <a:cubicBezTo>
                    <a:pt x="15951" y="2578"/>
                    <a:pt x="16183" y="2427"/>
                    <a:pt x="16395" y="2427"/>
                  </a:cubicBezTo>
                  <a:close/>
                  <a:moveTo>
                    <a:pt x="39120" y="5892"/>
                  </a:moveTo>
                  <a:cubicBezTo>
                    <a:pt x="37093" y="9376"/>
                    <a:pt x="33446" y="11406"/>
                    <a:pt x="30332" y="13898"/>
                  </a:cubicBezTo>
                  <a:lnTo>
                    <a:pt x="30332" y="13898"/>
                  </a:lnTo>
                  <a:lnTo>
                    <a:pt x="32385" y="11844"/>
                  </a:lnTo>
                  <a:cubicBezTo>
                    <a:pt x="34438" y="9819"/>
                    <a:pt x="36491" y="7273"/>
                    <a:pt x="39120" y="5892"/>
                  </a:cubicBezTo>
                  <a:close/>
                  <a:moveTo>
                    <a:pt x="4716" y="15070"/>
                  </a:moveTo>
                  <a:cubicBezTo>
                    <a:pt x="5057" y="15101"/>
                    <a:pt x="5429" y="15132"/>
                    <a:pt x="5770" y="15163"/>
                  </a:cubicBezTo>
                  <a:cubicBezTo>
                    <a:pt x="9462" y="15598"/>
                    <a:pt x="13091" y="16621"/>
                    <a:pt x="16472" y="18172"/>
                  </a:cubicBezTo>
                  <a:cubicBezTo>
                    <a:pt x="16779" y="18308"/>
                    <a:pt x="17086" y="18444"/>
                    <a:pt x="17393" y="18578"/>
                  </a:cubicBezTo>
                  <a:lnTo>
                    <a:pt x="17393" y="18578"/>
                  </a:lnTo>
                  <a:lnTo>
                    <a:pt x="12533" y="18079"/>
                  </a:lnTo>
                  <a:lnTo>
                    <a:pt x="7166" y="17521"/>
                  </a:lnTo>
                  <a:cubicBezTo>
                    <a:pt x="6174" y="17428"/>
                    <a:pt x="4995" y="17459"/>
                    <a:pt x="4064" y="17118"/>
                  </a:cubicBezTo>
                  <a:cubicBezTo>
                    <a:pt x="2513" y="16621"/>
                    <a:pt x="2731" y="15939"/>
                    <a:pt x="4716" y="15070"/>
                  </a:cubicBezTo>
                  <a:close/>
                  <a:moveTo>
                    <a:pt x="10481" y="8217"/>
                  </a:moveTo>
                  <a:cubicBezTo>
                    <a:pt x="11336" y="8217"/>
                    <a:pt x="12414" y="9515"/>
                    <a:pt x="12750" y="9828"/>
                  </a:cubicBezTo>
                  <a:lnTo>
                    <a:pt x="16379" y="13271"/>
                  </a:lnTo>
                  <a:lnTo>
                    <a:pt x="22272" y="18860"/>
                  </a:lnTo>
                  <a:lnTo>
                    <a:pt x="22272" y="18860"/>
                  </a:lnTo>
                  <a:cubicBezTo>
                    <a:pt x="20210" y="17854"/>
                    <a:pt x="18156" y="16848"/>
                    <a:pt x="16131" y="15815"/>
                  </a:cubicBezTo>
                  <a:cubicBezTo>
                    <a:pt x="13804" y="14636"/>
                    <a:pt x="11075" y="13209"/>
                    <a:pt x="9989" y="10666"/>
                  </a:cubicBezTo>
                  <a:cubicBezTo>
                    <a:pt x="9772" y="10231"/>
                    <a:pt x="9462" y="9394"/>
                    <a:pt x="9648" y="8929"/>
                  </a:cubicBezTo>
                  <a:cubicBezTo>
                    <a:pt x="9855" y="8410"/>
                    <a:pt x="10152" y="8217"/>
                    <a:pt x="10481" y="8217"/>
                  </a:cubicBezTo>
                  <a:close/>
                  <a:moveTo>
                    <a:pt x="41865" y="12413"/>
                  </a:moveTo>
                  <a:cubicBezTo>
                    <a:pt x="40697" y="15602"/>
                    <a:pt x="37374" y="16746"/>
                    <a:pt x="34308" y="17490"/>
                  </a:cubicBezTo>
                  <a:cubicBezTo>
                    <a:pt x="32125" y="18018"/>
                    <a:pt x="29943" y="18513"/>
                    <a:pt x="27760" y="19011"/>
                  </a:cubicBezTo>
                  <a:lnTo>
                    <a:pt x="27760" y="19011"/>
                  </a:lnTo>
                  <a:cubicBezTo>
                    <a:pt x="32147" y="16209"/>
                    <a:pt x="36889" y="13990"/>
                    <a:pt x="41865" y="12413"/>
                  </a:cubicBezTo>
                  <a:close/>
                  <a:moveTo>
                    <a:pt x="24134" y="1050"/>
                  </a:moveTo>
                  <a:cubicBezTo>
                    <a:pt x="24537" y="1453"/>
                    <a:pt x="24599" y="2290"/>
                    <a:pt x="24630" y="2787"/>
                  </a:cubicBezTo>
                  <a:cubicBezTo>
                    <a:pt x="24940" y="5796"/>
                    <a:pt x="24754" y="8929"/>
                    <a:pt x="24816" y="11968"/>
                  </a:cubicBezTo>
                  <a:cubicBezTo>
                    <a:pt x="24868" y="14377"/>
                    <a:pt x="24940" y="16828"/>
                    <a:pt x="24194" y="19111"/>
                  </a:cubicBezTo>
                  <a:lnTo>
                    <a:pt x="24194" y="19111"/>
                  </a:lnTo>
                  <a:lnTo>
                    <a:pt x="23755" y="18414"/>
                  </a:lnTo>
                  <a:lnTo>
                    <a:pt x="23755" y="18414"/>
                  </a:lnTo>
                  <a:cubicBezTo>
                    <a:pt x="23858" y="18342"/>
                    <a:pt x="23927" y="18245"/>
                    <a:pt x="23917" y="18141"/>
                  </a:cubicBezTo>
                  <a:lnTo>
                    <a:pt x="22707" y="8898"/>
                  </a:lnTo>
                  <a:cubicBezTo>
                    <a:pt x="22521" y="7285"/>
                    <a:pt x="22242" y="5672"/>
                    <a:pt x="22087" y="4090"/>
                  </a:cubicBezTo>
                  <a:cubicBezTo>
                    <a:pt x="22056" y="3872"/>
                    <a:pt x="22056" y="3655"/>
                    <a:pt x="22025" y="3407"/>
                  </a:cubicBezTo>
                  <a:cubicBezTo>
                    <a:pt x="21652" y="1980"/>
                    <a:pt x="22366" y="1205"/>
                    <a:pt x="24134" y="1050"/>
                  </a:cubicBezTo>
                  <a:close/>
                  <a:moveTo>
                    <a:pt x="27213" y="16935"/>
                  </a:moveTo>
                  <a:lnTo>
                    <a:pt x="27213" y="16935"/>
                  </a:lnTo>
                  <a:cubicBezTo>
                    <a:pt x="26611" y="17701"/>
                    <a:pt x="26089" y="18539"/>
                    <a:pt x="25682" y="19478"/>
                  </a:cubicBezTo>
                  <a:lnTo>
                    <a:pt x="25682" y="19478"/>
                  </a:lnTo>
                  <a:cubicBezTo>
                    <a:pt x="25672" y="19477"/>
                    <a:pt x="25663" y="19476"/>
                    <a:pt x="25654" y="19475"/>
                  </a:cubicBezTo>
                  <a:lnTo>
                    <a:pt x="25652" y="19495"/>
                  </a:lnTo>
                  <a:lnTo>
                    <a:pt x="25652" y="19495"/>
                  </a:lnTo>
                  <a:cubicBezTo>
                    <a:pt x="25647" y="19496"/>
                    <a:pt x="25642" y="19497"/>
                    <a:pt x="25637" y="19498"/>
                  </a:cubicBezTo>
                  <a:lnTo>
                    <a:pt x="25637" y="19498"/>
                  </a:lnTo>
                  <a:cubicBezTo>
                    <a:pt x="25645" y="19481"/>
                    <a:pt x="25650" y="19463"/>
                    <a:pt x="25654" y="19444"/>
                  </a:cubicBezTo>
                  <a:cubicBezTo>
                    <a:pt x="25866" y="18487"/>
                    <a:pt x="26494" y="17672"/>
                    <a:pt x="27213" y="16935"/>
                  </a:cubicBezTo>
                  <a:close/>
                  <a:moveTo>
                    <a:pt x="21918" y="19631"/>
                  </a:moveTo>
                  <a:lnTo>
                    <a:pt x="21981" y="19637"/>
                  </a:lnTo>
                  <a:lnTo>
                    <a:pt x="21981" y="19637"/>
                  </a:lnTo>
                  <a:lnTo>
                    <a:pt x="21956" y="19642"/>
                  </a:lnTo>
                  <a:lnTo>
                    <a:pt x="21956" y="19642"/>
                  </a:lnTo>
                  <a:cubicBezTo>
                    <a:pt x="21943" y="19638"/>
                    <a:pt x="21931" y="19634"/>
                    <a:pt x="21918" y="19631"/>
                  </a:cubicBezTo>
                  <a:close/>
                  <a:moveTo>
                    <a:pt x="26285" y="20134"/>
                  </a:moveTo>
                  <a:cubicBezTo>
                    <a:pt x="26537" y="20161"/>
                    <a:pt x="26790" y="20187"/>
                    <a:pt x="27042" y="20211"/>
                  </a:cubicBezTo>
                  <a:lnTo>
                    <a:pt x="27042" y="20211"/>
                  </a:lnTo>
                  <a:cubicBezTo>
                    <a:pt x="26853" y="20217"/>
                    <a:pt x="26662" y="20227"/>
                    <a:pt x="26471" y="20240"/>
                  </a:cubicBezTo>
                  <a:lnTo>
                    <a:pt x="26471" y="20240"/>
                  </a:lnTo>
                  <a:cubicBezTo>
                    <a:pt x="26409" y="20205"/>
                    <a:pt x="26347" y="20170"/>
                    <a:pt x="26285" y="20134"/>
                  </a:cubicBezTo>
                  <a:close/>
                  <a:moveTo>
                    <a:pt x="23331" y="20628"/>
                  </a:moveTo>
                  <a:cubicBezTo>
                    <a:pt x="23412" y="20644"/>
                    <a:pt x="23493" y="20660"/>
                    <a:pt x="23575" y="20675"/>
                  </a:cubicBezTo>
                  <a:lnTo>
                    <a:pt x="23575" y="20675"/>
                  </a:lnTo>
                  <a:cubicBezTo>
                    <a:pt x="23595" y="20773"/>
                    <a:pt x="23721" y="20817"/>
                    <a:pt x="23870" y="20817"/>
                  </a:cubicBezTo>
                  <a:cubicBezTo>
                    <a:pt x="23877" y="20817"/>
                    <a:pt x="23884" y="20817"/>
                    <a:pt x="23892" y="20816"/>
                  </a:cubicBezTo>
                  <a:lnTo>
                    <a:pt x="23892" y="20816"/>
                  </a:lnTo>
                  <a:lnTo>
                    <a:pt x="22680" y="21168"/>
                  </a:lnTo>
                  <a:lnTo>
                    <a:pt x="22680" y="21168"/>
                  </a:lnTo>
                  <a:cubicBezTo>
                    <a:pt x="22898" y="20989"/>
                    <a:pt x="23115" y="20809"/>
                    <a:pt x="23331" y="20628"/>
                  </a:cubicBezTo>
                  <a:close/>
                  <a:moveTo>
                    <a:pt x="42621" y="20344"/>
                  </a:moveTo>
                  <a:lnTo>
                    <a:pt x="42621" y="20344"/>
                  </a:lnTo>
                  <a:cubicBezTo>
                    <a:pt x="42901" y="21367"/>
                    <a:pt x="42652" y="21895"/>
                    <a:pt x="41815" y="21926"/>
                  </a:cubicBezTo>
                  <a:cubicBezTo>
                    <a:pt x="41185" y="22177"/>
                    <a:pt x="40480" y="22278"/>
                    <a:pt x="39737" y="22278"/>
                  </a:cubicBezTo>
                  <a:cubicBezTo>
                    <a:pt x="37554" y="22278"/>
                    <a:pt x="35051" y="21412"/>
                    <a:pt x="33223" y="20995"/>
                  </a:cubicBezTo>
                  <a:cubicBezTo>
                    <a:pt x="32407" y="20797"/>
                    <a:pt x="31599" y="20622"/>
                    <a:pt x="30791" y="20487"/>
                  </a:cubicBezTo>
                  <a:lnTo>
                    <a:pt x="30791" y="20487"/>
                  </a:lnTo>
                  <a:cubicBezTo>
                    <a:pt x="32168" y="20557"/>
                    <a:pt x="33545" y="20592"/>
                    <a:pt x="34929" y="20592"/>
                  </a:cubicBezTo>
                  <a:cubicBezTo>
                    <a:pt x="36386" y="20592"/>
                    <a:pt x="37813" y="20561"/>
                    <a:pt x="39240" y="20530"/>
                  </a:cubicBezTo>
                  <a:cubicBezTo>
                    <a:pt x="40016" y="20499"/>
                    <a:pt x="40791" y="20437"/>
                    <a:pt x="41536" y="20375"/>
                  </a:cubicBezTo>
                  <a:lnTo>
                    <a:pt x="42621" y="20344"/>
                  </a:lnTo>
                  <a:close/>
                  <a:moveTo>
                    <a:pt x="21685" y="20214"/>
                  </a:moveTo>
                  <a:lnTo>
                    <a:pt x="21685" y="20214"/>
                  </a:lnTo>
                  <a:cubicBezTo>
                    <a:pt x="21982" y="20302"/>
                    <a:pt x="22281" y="20384"/>
                    <a:pt x="22583" y="20459"/>
                  </a:cubicBezTo>
                  <a:lnTo>
                    <a:pt x="22583" y="20459"/>
                  </a:lnTo>
                  <a:cubicBezTo>
                    <a:pt x="22119" y="20844"/>
                    <a:pt x="21652" y="21226"/>
                    <a:pt x="21182" y="21604"/>
                  </a:cubicBezTo>
                  <a:lnTo>
                    <a:pt x="21182" y="21604"/>
                  </a:lnTo>
                  <a:lnTo>
                    <a:pt x="14735" y="23477"/>
                  </a:lnTo>
                  <a:lnTo>
                    <a:pt x="9679" y="24903"/>
                  </a:lnTo>
                  <a:cubicBezTo>
                    <a:pt x="8694" y="25188"/>
                    <a:pt x="6211" y="26229"/>
                    <a:pt x="4529" y="26229"/>
                  </a:cubicBezTo>
                  <a:cubicBezTo>
                    <a:pt x="3828" y="26229"/>
                    <a:pt x="3265" y="26048"/>
                    <a:pt x="3010" y="25555"/>
                  </a:cubicBezTo>
                  <a:cubicBezTo>
                    <a:pt x="2234" y="24934"/>
                    <a:pt x="2482" y="24283"/>
                    <a:pt x="3785" y="23663"/>
                  </a:cubicBezTo>
                  <a:cubicBezTo>
                    <a:pt x="4157" y="23570"/>
                    <a:pt x="4561" y="23477"/>
                    <a:pt x="4995" y="23414"/>
                  </a:cubicBezTo>
                  <a:cubicBezTo>
                    <a:pt x="5863" y="23228"/>
                    <a:pt x="6763" y="23073"/>
                    <a:pt x="7632" y="22887"/>
                  </a:cubicBezTo>
                  <a:lnTo>
                    <a:pt x="12936" y="21895"/>
                  </a:lnTo>
                  <a:lnTo>
                    <a:pt x="21685" y="20214"/>
                  </a:lnTo>
                  <a:close/>
                  <a:moveTo>
                    <a:pt x="30354" y="22446"/>
                  </a:moveTo>
                  <a:cubicBezTo>
                    <a:pt x="33771" y="23603"/>
                    <a:pt x="37264" y="24920"/>
                    <a:pt x="37932" y="28598"/>
                  </a:cubicBezTo>
                  <a:lnTo>
                    <a:pt x="37932" y="28598"/>
                  </a:lnTo>
                  <a:cubicBezTo>
                    <a:pt x="36820" y="28296"/>
                    <a:pt x="36193" y="26923"/>
                    <a:pt x="35518" y="26113"/>
                  </a:cubicBezTo>
                  <a:cubicBezTo>
                    <a:pt x="34711" y="25214"/>
                    <a:pt x="33781" y="24438"/>
                    <a:pt x="32726" y="23849"/>
                  </a:cubicBezTo>
                  <a:cubicBezTo>
                    <a:pt x="31943" y="23371"/>
                    <a:pt x="31151" y="22905"/>
                    <a:pt x="30354" y="22446"/>
                  </a:cubicBezTo>
                  <a:close/>
                  <a:moveTo>
                    <a:pt x="18611" y="23604"/>
                  </a:moveTo>
                  <a:cubicBezTo>
                    <a:pt x="17682" y="24304"/>
                    <a:pt x="16741" y="24986"/>
                    <a:pt x="15790" y="25648"/>
                  </a:cubicBezTo>
                  <a:cubicBezTo>
                    <a:pt x="14456" y="26578"/>
                    <a:pt x="13091" y="27478"/>
                    <a:pt x="11664" y="28378"/>
                  </a:cubicBezTo>
                  <a:cubicBezTo>
                    <a:pt x="10889" y="28874"/>
                    <a:pt x="10082" y="29339"/>
                    <a:pt x="9276" y="29804"/>
                  </a:cubicBezTo>
                  <a:cubicBezTo>
                    <a:pt x="8530" y="30252"/>
                    <a:pt x="7745" y="30978"/>
                    <a:pt x="6952" y="30978"/>
                  </a:cubicBezTo>
                  <a:cubicBezTo>
                    <a:pt x="6755" y="30978"/>
                    <a:pt x="6557" y="30933"/>
                    <a:pt x="6360" y="30828"/>
                  </a:cubicBezTo>
                  <a:cubicBezTo>
                    <a:pt x="4219" y="29618"/>
                    <a:pt x="9679" y="27478"/>
                    <a:pt x="10609" y="27075"/>
                  </a:cubicBezTo>
                  <a:cubicBezTo>
                    <a:pt x="12160" y="26361"/>
                    <a:pt x="13711" y="25679"/>
                    <a:pt x="15293" y="24996"/>
                  </a:cubicBezTo>
                  <a:cubicBezTo>
                    <a:pt x="16399" y="24523"/>
                    <a:pt x="17504" y="24060"/>
                    <a:pt x="18611" y="23604"/>
                  </a:cubicBezTo>
                  <a:close/>
                  <a:moveTo>
                    <a:pt x="25360" y="20710"/>
                  </a:moveTo>
                  <a:lnTo>
                    <a:pt x="25360" y="20710"/>
                  </a:lnTo>
                  <a:cubicBezTo>
                    <a:pt x="27919" y="22810"/>
                    <a:pt x="30838" y="24493"/>
                    <a:pt x="33192" y="26765"/>
                  </a:cubicBezTo>
                  <a:cubicBezTo>
                    <a:pt x="35570" y="29143"/>
                    <a:pt x="36888" y="32354"/>
                    <a:pt x="36873" y="35692"/>
                  </a:cubicBezTo>
                  <a:lnTo>
                    <a:pt x="36873" y="35692"/>
                  </a:lnTo>
                  <a:cubicBezTo>
                    <a:pt x="36096" y="34546"/>
                    <a:pt x="35814" y="33170"/>
                    <a:pt x="35301" y="31852"/>
                  </a:cubicBezTo>
                  <a:cubicBezTo>
                    <a:pt x="34680" y="30270"/>
                    <a:pt x="33843" y="28781"/>
                    <a:pt x="32757" y="27478"/>
                  </a:cubicBezTo>
                  <a:cubicBezTo>
                    <a:pt x="30611" y="24817"/>
                    <a:pt x="27462" y="23396"/>
                    <a:pt x="25209" y="20952"/>
                  </a:cubicBezTo>
                  <a:lnTo>
                    <a:pt x="25209" y="20952"/>
                  </a:lnTo>
                  <a:cubicBezTo>
                    <a:pt x="25320" y="20883"/>
                    <a:pt x="25357" y="20798"/>
                    <a:pt x="25342" y="20722"/>
                  </a:cubicBezTo>
                  <a:lnTo>
                    <a:pt x="25342" y="20722"/>
                  </a:lnTo>
                  <a:cubicBezTo>
                    <a:pt x="25348" y="20718"/>
                    <a:pt x="25354" y="20714"/>
                    <a:pt x="25360" y="20710"/>
                  </a:cubicBezTo>
                  <a:close/>
                  <a:moveTo>
                    <a:pt x="23300" y="24550"/>
                  </a:moveTo>
                  <a:cubicBezTo>
                    <a:pt x="23185" y="26702"/>
                    <a:pt x="22711" y="28832"/>
                    <a:pt x="21900" y="30859"/>
                  </a:cubicBezTo>
                  <a:cubicBezTo>
                    <a:pt x="21404" y="32038"/>
                    <a:pt x="20784" y="33186"/>
                    <a:pt x="20008" y="34209"/>
                  </a:cubicBezTo>
                  <a:cubicBezTo>
                    <a:pt x="19481" y="34923"/>
                    <a:pt x="18892" y="35605"/>
                    <a:pt x="18240" y="36194"/>
                  </a:cubicBezTo>
                  <a:cubicBezTo>
                    <a:pt x="17868" y="36567"/>
                    <a:pt x="17465" y="36877"/>
                    <a:pt x="17030" y="37187"/>
                  </a:cubicBezTo>
                  <a:cubicBezTo>
                    <a:pt x="16759" y="37275"/>
                    <a:pt x="16535" y="37318"/>
                    <a:pt x="16357" y="37318"/>
                  </a:cubicBezTo>
                  <a:cubicBezTo>
                    <a:pt x="15906" y="37318"/>
                    <a:pt x="15758" y="37039"/>
                    <a:pt x="15914" y="36505"/>
                  </a:cubicBezTo>
                  <a:cubicBezTo>
                    <a:pt x="15542" y="34768"/>
                    <a:pt x="17496" y="32596"/>
                    <a:pt x="18426" y="31324"/>
                  </a:cubicBezTo>
                  <a:cubicBezTo>
                    <a:pt x="19481" y="29866"/>
                    <a:pt x="20567" y="28440"/>
                    <a:pt x="21590" y="26982"/>
                  </a:cubicBezTo>
                  <a:cubicBezTo>
                    <a:pt x="22184" y="26186"/>
                    <a:pt x="22782" y="25383"/>
                    <a:pt x="23300" y="24550"/>
                  </a:cubicBezTo>
                  <a:close/>
                  <a:moveTo>
                    <a:pt x="24429" y="22256"/>
                  </a:moveTo>
                  <a:lnTo>
                    <a:pt x="24429" y="22256"/>
                  </a:lnTo>
                  <a:cubicBezTo>
                    <a:pt x="25313" y="24834"/>
                    <a:pt x="26176" y="27412"/>
                    <a:pt x="27019" y="29991"/>
                  </a:cubicBezTo>
                  <a:cubicBezTo>
                    <a:pt x="27546" y="31573"/>
                    <a:pt x="28042" y="33155"/>
                    <a:pt x="28539" y="34736"/>
                  </a:cubicBezTo>
                  <a:cubicBezTo>
                    <a:pt x="28787" y="35512"/>
                    <a:pt x="29097" y="36318"/>
                    <a:pt x="29283" y="37125"/>
                  </a:cubicBezTo>
                  <a:cubicBezTo>
                    <a:pt x="29391" y="37693"/>
                    <a:pt x="29759" y="40150"/>
                    <a:pt x="28513" y="40150"/>
                  </a:cubicBezTo>
                  <a:cubicBezTo>
                    <a:pt x="28330" y="40150"/>
                    <a:pt x="28113" y="40097"/>
                    <a:pt x="27856" y="39979"/>
                  </a:cubicBezTo>
                  <a:cubicBezTo>
                    <a:pt x="26739" y="39451"/>
                    <a:pt x="26522" y="37249"/>
                    <a:pt x="26305" y="36225"/>
                  </a:cubicBezTo>
                  <a:cubicBezTo>
                    <a:pt x="25933" y="34519"/>
                    <a:pt x="25592" y="32813"/>
                    <a:pt x="25313" y="31076"/>
                  </a:cubicBezTo>
                  <a:cubicBezTo>
                    <a:pt x="24838" y="28335"/>
                    <a:pt x="24476" y="25594"/>
                    <a:pt x="24206" y="22834"/>
                  </a:cubicBezTo>
                  <a:lnTo>
                    <a:pt x="24206" y="22834"/>
                  </a:lnTo>
                  <a:cubicBezTo>
                    <a:pt x="24287" y="22643"/>
                    <a:pt x="24361" y="22451"/>
                    <a:pt x="24429" y="22256"/>
                  </a:cubicBezTo>
                  <a:close/>
                  <a:moveTo>
                    <a:pt x="23323" y="0"/>
                  </a:moveTo>
                  <a:cubicBezTo>
                    <a:pt x="21430" y="0"/>
                    <a:pt x="21084" y="2823"/>
                    <a:pt x="21249" y="4307"/>
                  </a:cubicBezTo>
                  <a:cubicBezTo>
                    <a:pt x="21681" y="8147"/>
                    <a:pt x="22218" y="11987"/>
                    <a:pt x="22739" y="15827"/>
                  </a:cubicBezTo>
                  <a:lnTo>
                    <a:pt x="22739" y="15827"/>
                  </a:lnTo>
                  <a:cubicBezTo>
                    <a:pt x="21137" y="12557"/>
                    <a:pt x="19839" y="9150"/>
                    <a:pt x="18830" y="5640"/>
                  </a:cubicBezTo>
                  <a:cubicBezTo>
                    <a:pt x="18566" y="4640"/>
                    <a:pt x="18012" y="1427"/>
                    <a:pt x="16485" y="1427"/>
                  </a:cubicBezTo>
                  <a:cubicBezTo>
                    <a:pt x="16213" y="1427"/>
                    <a:pt x="15910" y="1529"/>
                    <a:pt x="15573" y="1763"/>
                  </a:cubicBezTo>
                  <a:cubicBezTo>
                    <a:pt x="13339" y="3314"/>
                    <a:pt x="15821" y="7316"/>
                    <a:pt x="16782" y="8898"/>
                  </a:cubicBezTo>
                  <a:cubicBezTo>
                    <a:pt x="18644" y="11929"/>
                    <a:pt x="20561" y="14942"/>
                    <a:pt x="22463" y="17965"/>
                  </a:cubicBezTo>
                  <a:lnTo>
                    <a:pt x="22463" y="17965"/>
                  </a:lnTo>
                  <a:lnTo>
                    <a:pt x="14332" y="10262"/>
                  </a:lnTo>
                  <a:cubicBezTo>
                    <a:pt x="13530" y="9506"/>
                    <a:pt x="11764" y="7329"/>
                    <a:pt x="10333" y="7329"/>
                  </a:cubicBezTo>
                  <a:cubicBezTo>
                    <a:pt x="9826" y="7329"/>
                    <a:pt x="9361" y="7602"/>
                    <a:pt x="8996" y="8308"/>
                  </a:cubicBezTo>
                  <a:cubicBezTo>
                    <a:pt x="7725" y="10790"/>
                    <a:pt x="10982" y="13581"/>
                    <a:pt x="12750" y="14729"/>
                  </a:cubicBezTo>
                  <a:cubicBezTo>
                    <a:pt x="15222" y="16350"/>
                    <a:pt x="17973" y="17650"/>
                    <a:pt x="20712" y="18919"/>
                  </a:cubicBezTo>
                  <a:lnTo>
                    <a:pt x="20712" y="18919"/>
                  </a:lnTo>
                  <a:lnTo>
                    <a:pt x="19579" y="18803"/>
                  </a:lnTo>
                  <a:lnTo>
                    <a:pt x="19579" y="18803"/>
                  </a:lnTo>
                  <a:cubicBezTo>
                    <a:pt x="16932" y="17754"/>
                    <a:pt x="14359" y="16433"/>
                    <a:pt x="11633" y="15660"/>
                  </a:cubicBezTo>
                  <a:cubicBezTo>
                    <a:pt x="9586" y="15070"/>
                    <a:pt x="7508" y="14698"/>
                    <a:pt x="5398" y="14543"/>
                  </a:cubicBezTo>
                  <a:cubicBezTo>
                    <a:pt x="5186" y="14529"/>
                    <a:pt x="4957" y="14518"/>
                    <a:pt x="4720" y="14518"/>
                  </a:cubicBezTo>
                  <a:cubicBezTo>
                    <a:pt x="3917" y="14518"/>
                    <a:pt x="3033" y="14643"/>
                    <a:pt x="2482" y="15194"/>
                  </a:cubicBezTo>
                  <a:cubicBezTo>
                    <a:pt x="1" y="17707"/>
                    <a:pt x="6856" y="18048"/>
                    <a:pt x="7632" y="18141"/>
                  </a:cubicBezTo>
                  <a:lnTo>
                    <a:pt x="19228" y="19350"/>
                  </a:lnTo>
                  <a:lnTo>
                    <a:pt x="19228" y="19350"/>
                  </a:lnTo>
                  <a:cubicBezTo>
                    <a:pt x="19706" y="19541"/>
                    <a:pt x="20187" y="19722"/>
                    <a:pt x="20672" y="19889"/>
                  </a:cubicBezTo>
                  <a:lnTo>
                    <a:pt x="20672" y="19889"/>
                  </a:lnTo>
                  <a:lnTo>
                    <a:pt x="8624" y="22205"/>
                  </a:lnTo>
                  <a:cubicBezTo>
                    <a:pt x="7290" y="22453"/>
                    <a:pt x="714" y="22639"/>
                    <a:pt x="1862" y="25524"/>
                  </a:cubicBezTo>
                  <a:cubicBezTo>
                    <a:pt x="2273" y="26525"/>
                    <a:pt x="3192" y="26871"/>
                    <a:pt x="4299" y="26871"/>
                  </a:cubicBezTo>
                  <a:cubicBezTo>
                    <a:pt x="6452" y="26871"/>
                    <a:pt x="9318" y="25562"/>
                    <a:pt x="10547" y="25214"/>
                  </a:cubicBezTo>
                  <a:lnTo>
                    <a:pt x="20077" y="22479"/>
                  </a:lnTo>
                  <a:lnTo>
                    <a:pt x="20077" y="22479"/>
                  </a:lnTo>
                  <a:cubicBezTo>
                    <a:pt x="20076" y="22480"/>
                    <a:pt x="20075" y="22481"/>
                    <a:pt x="20075" y="22481"/>
                  </a:cubicBezTo>
                  <a:lnTo>
                    <a:pt x="20075" y="22481"/>
                  </a:lnTo>
                  <a:cubicBezTo>
                    <a:pt x="17012" y="23734"/>
                    <a:pt x="13968" y="25027"/>
                    <a:pt x="10951" y="26361"/>
                  </a:cubicBezTo>
                  <a:cubicBezTo>
                    <a:pt x="9927" y="26827"/>
                    <a:pt x="2793" y="29153"/>
                    <a:pt x="5429" y="31542"/>
                  </a:cubicBezTo>
                  <a:cubicBezTo>
                    <a:pt x="5691" y="31782"/>
                    <a:pt x="5970" y="31875"/>
                    <a:pt x="6256" y="31875"/>
                  </a:cubicBezTo>
                  <a:cubicBezTo>
                    <a:pt x="6815" y="31875"/>
                    <a:pt x="7397" y="31519"/>
                    <a:pt x="7911" y="31231"/>
                  </a:cubicBezTo>
                  <a:cubicBezTo>
                    <a:pt x="9803" y="30239"/>
                    <a:pt x="11633" y="29122"/>
                    <a:pt x="13432" y="27943"/>
                  </a:cubicBezTo>
                  <a:cubicBezTo>
                    <a:pt x="15936" y="26320"/>
                    <a:pt x="18365" y="24586"/>
                    <a:pt x="20713" y="22748"/>
                  </a:cubicBezTo>
                  <a:lnTo>
                    <a:pt x="20713" y="22748"/>
                  </a:lnTo>
                  <a:cubicBezTo>
                    <a:pt x="21544" y="22413"/>
                    <a:pt x="22378" y="22080"/>
                    <a:pt x="23215" y="21748"/>
                  </a:cubicBezTo>
                  <a:lnTo>
                    <a:pt x="23215" y="21748"/>
                  </a:lnTo>
                  <a:cubicBezTo>
                    <a:pt x="23247" y="22096"/>
                    <a:pt x="23280" y="22443"/>
                    <a:pt x="23314" y="22791"/>
                  </a:cubicBezTo>
                  <a:lnTo>
                    <a:pt x="23314" y="22791"/>
                  </a:lnTo>
                  <a:cubicBezTo>
                    <a:pt x="23316" y="22847"/>
                    <a:pt x="23318" y="22902"/>
                    <a:pt x="23320" y="22958"/>
                  </a:cubicBezTo>
                  <a:lnTo>
                    <a:pt x="23320" y="22958"/>
                  </a:lnTo>
                  <a:cubicBezTo>
                    <a:pt x="22790" y="24132"/>
                    <a:pt x="22020" y="25224"/>
                    <a:pt x="21249" y="26299"/>
                  </a:cubicBezTo>
                  <a:cubicBezTo>
                    <a:pt x="19760" y="28347"/>
                    <a:pt x="18240" y="30332"/>
                    <a:pt x="16782" y="32379"/>
                  </a:cubicBezTo>
                  <a:cubicBezTo>
                    <a:pt x="16224" y="33201"/>
                    <a:pt x="13581" y="38166"/>
                    <a:pt x="15960" y="38166"/>
                  </a:cubicBezTo>
                  <a:cubicBezTo>
                    <a:pt x="16094" y="38166"/>
                    <a:pt x="16243" y="38151"/>
                    <a:pt x="16410" y="38118"/>
                  </a:cubicBezTo>
                  <a:cubicBezTo>
                    <a:pt x="17589" y="37900"/>
                    <a:pt x="18923" y="36443"/>
                    <a:pt x="19698" y="35605"/>
                  </a:cubicBezTo>
                  <a:cubicBezTo>
                    <a:pt x="20846" y="34364"/>
                    <a:pt x="21776" y="32937"/>
                    <a:pt x="22490" y="31417"/>
                  </a:cubicBezTo>
                  <a:cubicBezTo>
                    <a:pt x="23093" y="30020"/>
                    <a:pt x="23538" y="28568"/>
                    <a:pt x="23818" y="27085"/>
                  </a:cubicBezTo>
                  <a:lnTo>
                    <a:pt x="23818" y="27085"/>
                  </a:lnTo>
                  <a:cubicBezTo>
                    <a:pt x="24177" y="29736"/>
                    <a:pt x="24624" y="32371"/>
                    <a:pt x="25158" y="34985"/>
                  </a:cubicBezTo>
                  <a:cubicBezTo>
                    <a:pt x="25476" y="36578"/>
                    <a:pt x="25822" y="40662"/>
                    <a:pt x="28117" y="40662"/>
                  </a:cubicBezTo>
                  <a:cubicBezTo>
                    <a:pt x="28278" y="40662"/>
                    <a:pt x="28450" y="40642"/>
                    <a:pt x="28632" y="40599"/>
                  </a:cubicBezTo>
                  <a:cubicBezTo>
                    <a:pt x="31703" y="39855"/>
                    <a:pt x="29717" y="35543"/>
                    <a:pt x="29159" y="33775"/>
                  </a:cubicBezTo>
                  <a:cubicBezTo>
                    <a:pt x="27954" y="29891"/>
                    <a:pt x="26679" y="26029"/>
                    <a:pt x="25334" y="22191"/>
                  </a:cubicBezTo>
                  <a:lnTo>
                    <a:pt x="25334" y="22191"/>
                  </a:lnTo>
                  <a:cubicBezTo>
                    <a:pt x="27488" y="24147"/>
                    <a:pt x="30163" y="25520"/>
                    <a:pt x="32013" y="27819"/>
                  </a:cubicBezTo>
                  <a:cubicBezTo>
                    <a:pt x="33223" y="29339"/>
                    <a:pt x="34153" y="31076"/>
                    <a:pt x="34773" y="32906"/>
                  </a:cubicBezTo>
                  <a:cubicBezTo>
                    <a:pt x="35270" y="34395"/>
                    <a:pt x="35673" y="35822"/>
                    <a:pt x="36852" y="36908"/>
                  </a:cubicBezTo>
                  <a:cubicBezTo>
                    <a:pt x="36917" y="36962"/>
                    <a:pt x="37030" y="36990"/>
                    <a:pt x="37153" y="36990"/>
                  </a:cubicBezTo>
                  <a:cubicBezTo>
                    <a:pt x="37381" y="36990"/>
                    <a:pt x="37638" y="36893"/>
                    <a:pt x="37658" y="36691"/>
                  </a:cubicBezTo>
                  <a:cubicBezTo>
                    <a:pt x="38000" y="33279"/>
                    <a:pt x="36945" y="29897"/>
                    <a:pt x="34773" y="27292"/>
                  </a:cubicBezTo>
                  <a:cubicBezTo>
                    <a:pt x="33688" y="25989"/>
                    <a:pt x="32292" y="25027"/>
                    <a:pt x="30896" y="24066"/>
                  </a:cubicBezTo>
                  <a:cubicBezTo>
                    <a:pt x="29756" y="23272"/>
                    <a:pt x="28636" y="22439"/>
                    <a:pt x="27545" y="21567"/>
                  </a:cubicBezTo>
                  <a:lnTo>
                    <a:pt x="27545" y="21567"/>
                  </a:lnTo>
                  <a:cubicBezTo>
                    <a:pt x="29588" y="22664"/>
                    <a:pt x="31636" y="23792"/>
                    <a:pt x="33409" y="25183"/>
                  </a:cubicBezTo>
                  <a:cubicBezTo>
                    <a:pt x="35026" y="26434"/>
                    <a:pt x="35923" y="29186"/>
                    <a:pt x="38226" y="29186"/>
                  </a:cubicBezTo>
                  <a:cubicBezTo>
                    <a:pt x="38264" y="29186"/>
                    <a:pt x="38302" y="29186"/>
                    <a:pt x="38341" y="29184"/>
                  </a:cubicBezTo>
                  <a:cubicBezTo>
                    <a:pt x="38558" y="29184"/>
                    <a:pt x="38837" y="29029"/>
                    <a:pt x="38806" y="28812"/>
                  </a:cubicBezTo>
                  <a:cubicBezTo>
                    <a:pt x="38229" y="23274"/>
                    <a:pt x="31725" y="22564"/>
                    <a:pt x="27499" y="20696"/>
                  </a:cubicBezTo>
                  <a:lnTo>
                    <a:pt x="27499" y="20696"/>
                  </a:lnTo>
                  <a:cubicBezTo>
                    <a:pt x="30731" y="20733"/>
                    <a:pt x="33805" y="21903"/>
                    <a:pt x="36976" y="22422"/>
                  </a:cubicBezTo>
                  <a:cubicBezTo>
                    <a:pt x="37673" y="22527"/>
                    <a:pt x="38882" y="22682"/>
                    <a:pt x="40127" y="22682"/>
                  </a:cubicBezTo>
                  <a:cubicBezTo>
                    <a:pt x="41820" y="22682"/>
                    <a:pt x="43578" y="22395"/>
                    <a:pt x="44203" y="21305"/>
                  </a:cubicBezTo>
                  <a:cubicBezTo>
                    <a:pt x="44905" y="20042"/>
                    <a:pt x="43543" y="19761"/>
                    <a:pt x="42126" y="19761"/>
                  </a:cubicBezTo>
                  <a:cubicBezTo>
                    <a:pt x="41038" y="19761"/>
                    <a:pt x="39917" y="19927"/>
                    <a:pt x="39675" y="19940"/>
                  </a:cubicBezTo>
                  <a:cubicBezTo>
                    <a:pt x="38308" y="20004"/>
                    <a:pt x="36942" y="20035"/>
                    <a:pt x="35577" y="20035"/>
                  </a:cubicBezTo>
                  <a:cubicBezTo>
                    <a:pt x="32819" y="20035"/>
                    <a:pt x="30064" y="19906"/>
                    <a:pt x="27319" y="19648"/>
                  </a:cubicBezTo>
                  <a:lnTo>
                    <a:pt x="27319" y="19648"/>
                  </a:lnTo>
                  <a:cubicBezTo>
                    <a:pt x="30638" y="18934"/>
                    <a:pt x="34055" y="18315"/>
                    <a:pt x="37224" y="17180"/>
                  </a:cubicBezTo>
                  <a:cubicBezTo>
                    <a:pt x="39799" y="16280"/>
                    <a:pt x="42032" y="14636"/>
                    <a:pt x="42839" y="11937"/>
                  </a:cubicBezTo>
                  <a:cubicBezTo>
                    <a:pt x="42884" y="11754"/>
                    <a:pt x="42642" y="11706"/>
                    <a:pt x="42475" y="11706"/>
                  </a:cubicBezTo>
                  <a:cubicBezTo>
                    <a:pt x="42416" y="11706"/>
                    <a:pt x="42367" y="11712"/>
                    <a:pt x="42342" y="11720"/>
                  </a:cubicBezTo>
                  <a:cubicBezTo>
                    <a:pt x="36818" y="13427"/>
                    <a:pt x="31537" y="15861"/>
                    <a:pt x="26700" y="19023"/>
                  </a:cubicBezTo>
                  <a:lnTo>
                    <a:pt x="26700" y="19023"/>
                  </a:lnTo>
                  <a:cubicBezTo>
                    <a:pt x="29659" y="13104"/>
                    <a:pt x="37305" y="11275"/>
                    <a:pt x="40264" y="5268"/>
                  </a:cubicBezTo>
                  <a:cubicBezTo>
                    <a:pt x="40386" y="5045"/>
                    <a:pt x="40188" y="4981"/>
                    <a:pt x="39985" y="4981"/>
                  </a:cubicBezTo>
                  <a:cubicBezTo>
                    <a:pt x="39878" y="4981"/>
                    <a:pt x="39770" y="4999"/>
                    <a:pt x="39706" y="5020"/>
                  </a:cubicBezTo>
                  <a:cubicBezTo>
                    <a:pt x="36449" y="6292"/>
                    <a:pt x="34091" y="9270"/>
                    <a:pt x="31672" y="11658"/>
                  </a:cubicBezTo>
                  <a:lnTo>
                    <a:pt x="27081" y="16249"/>
                  </a:lnTo>
                  <a:cubicBezTo>
                    <a:pt x="26355" y="16975"/>
                    <a:pt x="25646" y="17651"/>
                    <a:pt x="25196" y="18507"/>
                  </a:cubicBezTo>
                  <a:lnTo>
                    <a:pt x="25196" y="18507"/>
                  </a:lnTo>
                  <a:cubicBezTo>
                    <a:pt x="25984" y="15558"/>
                    <a:pt x="25673" y="12349"/>
                    <a:pt x="25623" y="9301"/>
                  </a:cubicBezTo>
                  <a:cubicBezTo>
                    <a:pt x="25592" y="7222"/>
                    <a:pt x="25623" y="5113"/>
                    <a:pt x="25499" y="3035"/>
                  </a:cubicBezTo>
                  <a:cubicBezTo>
                    <a:pt x="25468" y="1980"/>
                    <a:pt x="25313" y="553"/>
                    <a:pt x="24134" y="150"/>
                  </a:cubicBezTo>
                  <a:cubicBezTo>
                    <a:pt x="23836" y="47"/>
                    <a:pt x="23567" y="0"/>
                    <a:pt x="233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070;p60"/>
            <p:cNvSpPr/>
            <p:nvPr/>
          </p:nvSpPr>
          <p:spPr>
            <a:xfrm>
              <a:off x="3729100" y="527400"/>
              <a:ext cx="187150" cy="468825"/>
            </a:xfrm>
            <a:custGeom>
              <a:avLst/>
              <a:gdLst/>
              <a:ahLst/>
              <a:cxnLst/>
              <a:rect l="l" t="t" r="r" b="b"/>
              <a:pathLst>
                <a:path w="7486" h="18753" extrusionOk="0">
                  <a:moveTo>
                    <a:pt x="6591" y="0"/>
                  </a:moveTo>
                  <a:cubicBezTo>
                    <a:pt x="6365" y="0"/>
                    <a:pt x="5974" y="153"/>
                    <a:pt x="5904" y="271"/>
                  </a:cubicBezTo>
                  <a:cubicBezTo>
                    <a:pt x="4322" y="2907"/>
                    <a:pt x="2802" y="5544"/>
                    <a:pt x="2398" y="8646"/>
                  </a:cubicBezTo>
                  <a:cubicBezTo>
                    <a:pt x="1933" y="12058"/>
                    <a:pt x="1127" y="15439"/>
                    <a:pt x="10" y="18696"/>
                  </a:cubicBezTo>
                  <a:cubicBezTo>
                    <a:pt x="0" y="18735"/>
                    <a:pt x="73" y="18752"/>
                    <a:pt x="179" y="18752"/>
                  </a:cubicBezTo>
                  <a:cubicBezTo>
                    <a:pt x="412" y="18752"/>
                    <a:pt x="805" y="18669"/>
                    <a:pt x="848" y="18541"/>
                  </a:cubicBezTo>
                  <a:lnTo>
                    <a:pt x="817" y="18541"/>
                  </a:lnTo>
                  <a:cubicBezTo>
                    <a:pt x="1747" y="15656"/>
                    <a:pt x="2802" y="12833"/>
                    <a:pt x="3081" y="9793"/>
                  </a:cubicBezTo>
                  <a:cubicBezTo>
                    <a:pt x="3441" y="6471"/>
                    <a:pt x="4542" y="3865"/>
                    <a:pt x="6164" y="1116"/>
                  </a:cubicBezTo>
                  <a:lnTo>
                    <a:pt x="6164" y="1116"/>
                  </a:lnTo>
                  <a:cubicBezTo>
                    <a:pt x="6183" y="2219"/>
                    <a:pt x="5335" y="3597"/>
                    <a:pt x="5066" y="4551"/>
                  </a:cubicBezTo>
                  <a:cubicBezTo>
                    <a:pt x="4663" y="6009"/>
                    <a:pt x="4353" y="7467"/>
                    <a:pt x="4136" y="8956"/>
                  </a:cubicBezTo>
                  <a:cubicBezTo>
                    <a:pt x="3546" y="12306"/>
                    <a:pt x="3019" y="15656"/>
                    <a:pt x="1034" y="18510"/>
                  </a:cubicBezTo>
                  <a:cubicBezTo>
                    <a:pt x="1024" y="18529"/>
                    <a:pt x="1083" y="18539"/>
                    <a:pt x="1173" y="18539"/>
                  </a:cubicBezTo>
                  <a:cubicBezTo>
                    <a:pt x="1381" y="18539"/>
                    <a:pt x="1754" y="18484"/>
                    <a:pt x="1840" y="18355"/>
                  </a:cubicBezTo>
                  <a:cubicBezTo>
                    <a:pt x="3732" y="15625"/>
                    <a:pt x="4322" y="12492"/>
                    <a:pt x="4880" y="9297"/>
                  </a:cubicBezTo>
                  <a:cubicBezTo>
                    <a:pt x="5128" y="7467"/>
                    <a:pt x="5531" y="5637"/>
                    <a:pt x="6028" y="3838"/>
                  </a:cubicBezTo>
                  <a:cubicBezTo>
                    <a:pt x="6400" y="2690"/>
                    <a:pt x="7486" y="1201"/>
                    <a:pt x="6741" y="53"/>
                  </a:cubicBezTo>
                  <a:cubicBezTo>
                    <a:pt x="6719" y="16"/>
                    <a:pt x="6663" y="0"/>
                    <a:pt x="65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Rectangle 2"/>
          <p:cNvSpPr/>
          <p:nvPr/>
        </p:nvSpPr>
        <p:spPr>
          <a:xfrm>
            <a:off x="0" y="1573618"/>
            <a:ext cx="7988160" cy="35787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200" b="1">
                <a:solidFill>
                  <a:schemeClr val="tx1"/>
                </a:solidFill>
              </a:rPr>
              <a:t>Các bước thiết kế giao diện website</a:t>
            </a:r>
            <a:r>
              <a:rPr lang="en-US" sz="2200" b="1" smtClean="0">
                <a:solidFill>
                  <a:schemeClr val="tx1"/>
                </a:solidFill>
              </a:rPr>
              <a:t>:</a:t>
            </a:r>
          </a:p>
          <a:p>
            <a:pPr lvl="0"/>
            <a:endParaRPr lang="en-US" sz="2000">
              <a:solidFill>
                <a:schemeClr val="tx1"/>
              </a:solidFill>
            </a:endParaRPr>
          </a:p>
          <a:p>
            <a:pPr lvl="0"/>
            <a:r>
              <a:rPr lang="en-US" sz="2000">
                <a:solidFill>
                  <a:schemeClr val="tx1"/>
                </a:solidFill>
              </a:rPr>
              <a:t>Bước 1: Tiếp nhận thông tin từ khách hàng</a:t>
            </a:r>
          </a:p>
          <a:p>
            <a:pPr lvl="0"/>
            <a:r>
              <a:rPr lang="en-US" sz="2000">
                <a:solidFill>
                  <a:schemeClr val="tx1"/>
                </a:solidFill>
              </a:rPr>
              <a:t>Bước 2: Phác thảo giao diện website nháp trên giấy</a:t>
            </a:r>
          </a:p>
          <a:p>
            <a:pPr lvl="0"/>
            <a:r>
              <a:rPr lang="en-US" sz="2000">
                <a:solidFill>
                  <a:schemeClr val="tx1"/>
                </a:solidFill>
              </a:rPr>
              <a:t>Bước 3: Thiết kế giao diện website trên các phần mềm chuyên dụng</a:t>
            </a:r>
          </a:p>
          <a:p>
            <a:pPr lvl="0"/>
            <a:r>
              <a:rPr lang="en-US" sz="2000">
                <a:solidFill>
                  <a:schemeClr val="tx1"/>
                </a:solidFill>
              </a:rPr>
              <a:t>Bước 4: Chỉnh sửa và thay đổi</a:t>
            </a:r>
          </a:p>
          <a:p>
            <a:pPr lvl="0"/>
            <a:r>
              <a:rPr lang="en-US" sz="2000">
                <a:solidFill>
                  <a:schemeClr val="tx1"/>
                </a:solidFill>
              </a:rPr>
              <a:t>Bước 5: Hoàn thiện bản thiết kế cuối cùng</a:t>
            </a:r>
          </a:p>
        </p:txBody>
      </p:sp>
      <p:sp>
        <p:nvSpPr>
          <p:cNvPr id="65" name="Rectangle 64"/>
          <p:cNvSpPr/>
          <p:nvPr/>
        </p:nvSpPr>
        <p:spPr>
          <a:xfrm>
            <a:off x="8561438" y="4616953"/>
            <a:ext cx="582562" cy="3760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solidFill>
                  <a:schemeClr val="tx1"/>
                </a:solidFill>
              </a:rPr>
              <a:t>6</a:t>
            </a:r>
          </a:p>
        </p:txBody>
      </p:sp>
    </p:spTree>
    <p:extLst>
      <p:ext uri="{BB962C8B-B14F-4D97-AF65-F5344CB8AC3E}">
        <p14:creationId xmlns:p14="http://schemas.microsoft.com/office/powerpoint/2010/main" val="1366752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3457"/>
                                        </p:tgtEl>
                                        <p:attrNameLst>
                                          <p:attrName>style.visibility</p:attrName>
                                        </p:attrNameLst>
                                      </p:cBhvr>
                                      <p:to>
                                        <p:strVal val="visible"/>
                                      </p:to>
                                    </p:set>
                                    <p:anim calcmode="lin" valueType="num">
                                      <p:cBhvr>
                                        <p:cTn id="7" dur="1250" fill="hold"/>
                                        <p:tgtEl>
                                          <p:spTgt spid="3457"/>
                                        </p:tgtEl>
                                        <p:attrNameLst>
                                          <p:attrName>ppt_w</p:attrName>
                                        </p:attrNameLst>
                                      </p:cBhvr>
                                      <p:tavLst>
                                        <p:tav tm="0">
                                          <p:val>
                                            <p:fltVal val="0"/>
                                          </p:val>
                                        </p:tav>
                                        <p:tav tm="100000">
                                          <p:val>
                                            <p:strVal val="#ppt_w"/>
                                          </p:val>
                                        </p:tav>
                                      </p:tavLst>
                                    </p:anim>
                                    <p:anim calcmode="lin" valueType="num">
                                      <p:cBhvr>
                                        <p:cTn id="8" dur="1250" fill="hold"/>
                                        <p:tgtEl>
                                          <p:spTgt spid="3457"/>
                                        </p:tgtEl>
                                        <p:attrNameLst>
                                          <p:attrName>ppt_h</p:attrName>
                                        </p:attrNameLst>
                                      </p:cBhvr>
                                      <p:tavLst>
                                        <p:tav tm="0">
                                          <p:val>
                                            <p:fltVal val="0"/>
                                          </p:val>
                                        </p:tav>
                                        <p:tav tm="100000">
                                          <p:val>
                                            <p:strVal val="#ppt_h"/>
                                          </p:val>
                                        </p:tav>
                                      </p:tavLst>
                                    </p:anim>
                                    <p:anim calcmode="lin" valueType="num">
                                      <p:cBhvr>
                                        <p:cTn id="9" dur="1250" fill="hold"/>
                                        <p:tgtEl>
                                          <p:spTgt spid="3457"/>
                                        </p:tgtEl>
                                        <p:attrNameLst>
                                          <p:attrName>style.rotation</p:attrName>
                                        </p:attrNameLst>
                                      </p:cBhvr>
                                      <p:tavLst>
                                        <p:tav tm="0">
                                          <p:val>
                                            <p:fltVal val="90"/>
                                          </p:val>
                                        </p:tav>
                                        <p:tav tm="100000">
                                          <p:val>
                                            <p:fltVal val="0"/>
                                          </p:val>
                                        </p:tav>
                                      </p:tavLst>
                                    </p:anim>
                                    <p:animEffect transition="in" filter="fade">
                                      <p:cBhvr>
                                        <p:cTn id="10" dur="1250"/>
                                        <p:tgtEl>
                                          <p:spTgt spid="3457"/>
                                        </p:tgtEl>
                                      </p:cBhvr>
                                    </p:animEffect>
                                  </p:childTnLst>
                                </p:cTn>
                              </p:par>
                              <p:par>
                                <p:cTn id="11" presetID="2" presetClass="entr" presetSubtype="4"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 calcmode="lin" valueType="num">
                                      <p:cBhvr additive="base">
                                        <p:cTn id="13" dur="1250" fill="hold"/>
                                        <p:tgtEl>
                                          <p:spTgt spid="32"/>
                                        </p:tgtEl>
                                        <p:attrNameLst>
                                          <p:attrName>ppt_x</p:attrName>
                                        </p:attrNameLst>
                                      </p:cBhvr>
                                      <p:tavLst>
                                        <p:tav tm="0">
                                          <p:val>
                                            <p:strVal val="#ppt_x"/>
                                          </p:val>
                                        </p:tav>
                                        <p:tav tm="100000">
                                          <p:val>
                                            <p:strVal val="#ppt_x"/>
                                          </p:val>
                                        </p:tav>
                                      </p:tavLst>
                                    </p:anim>
                                    <p:anim calcmode="lin" valueType="num">
                                      <p:cBhvr additive="base">
                                        <p:cTn id="14" dur="1250" fill="hold"/>
                                        <p:tgtEl>
                                          <p:spTgt spid="32"/>
                                        </p:tgtEl>
                                        <p:attrNameLst>
                                          <p:attrName>ppt_y</p:attrName>
                                        </p:attrNameLst>
                                      </p:cBhvr>
                                      <p:tavLst>
                                        <p:tav tm="0">
                                          <p:val>
                                            <p:strVal val="1+#ppt_h/2"/>
                                          </p:val>
                                        </p:tav>
                                        <p:tav tm="100000">
                                          <p:val>
                                            <p:strVal val="#ppt_y"/>
                                          </p:val>
                                        </p:tav>
                                      </p:tavLst>
                                    </p:anim>
                                  </p:childTnLst>
                                </p:cTn>
                              </p:par>
                              <p:par>
                                <p:cTn id="15" presetID="16" presetClass="entr" presetSubtype="21" fill="hold" grpId="0" nodeType="withEffect">
                                  <p:stCondLst>
                                    <p:cond delay="0"/>
                                  </p:stCondLst>
                                  <p:childTnLst>
                                    <p:set>
                                      <p:cBhvr>
                                        <p:cTn id="16" dur="1" fill="hold">
                                          <p:stCondLst>
                                            <p:cond delay="0"/>
                                          </p:stCondLst>
                                        </p:cTn>
                                        <p:tgtEl>
                                          <p:spTgt spid="3458">
                                            <p:bg/>
                                          </p:spTgt>
                                        </p:tgtEl>
                                        <p:attrNameLst>
                                          <p:attrName>style.visibility</p:attrName>
                                        </p:attrNameLst>
                                      </p:cBhvr>
                                      <p:to>
                                        <p:strVal val="visible"/>
                                      </p:to>
                                    </p:set>
                                    <p:animEffect transition="in" filter="barn(inVertical)">
                                      <p:cBhvr>
                                        <p:cTn id="17" dur="1250"/>
                                        <p:tgtEl>
                                          <p:spTgt spid="3458">
                                            <p:bg/>
                                          </p:spTgt>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3458">
                                            <p:txEl>
                                              <p:pRg st="0" end="0"/>
                                            </p:txEl>
                                          </p:spTgt>
                                        </p:tgtEl>
                                        <p:attrNameLst>
                                          <p:attrName>style.visibility</p:attrName>
                                        </p:attrNameLst>
                                      </p:cBhvr>
                                      <p:to>
                                        <p:strVal val="visible"/>
                                      </p:to>
                                    </p:set>
                                    <p:animEffect transition="in" filter="barn(inVertical)">
                                      <p:cBhvr>
                                        <p:cTn id="20" dur="1250"/>
                                        <p:tgtEl>
                                          <p:spTgt spid="3458">
                                            <p:txEl>
                                              <p:pRg st="0" end="0"/>
                                            </p:txEl>
                                          </p:spTgt>
                                        </p:tgtEl>
                                      </p:cBhvr>
                                    </p:animEffect>
                                  </p:childTnLst>
                                </p:cTn>
                              </p:par>
                              <p:par>
                                <p:cTn id="21" presetID="42"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1250"/>
                                        <p:tgtEl>
                                          <p:spTgt spid="3"/>
                                        </p:tgtEl>
                                      </p:cBhvr>
                                    </p:animEffect>
                                    <p:anim calcmode="lin" valueType="num">
                                      <p:cBhvr>
                                        <p:cTn id="24" dur="1250" fill="hold"/>
                                        <p:tgtEl>
                                          <p:spTgt spid="3"/>
                                        </p:tgtEl>
                                        <p:attrNameLst>
                                          <p:attrName>ppt_x</p:attrName>
                                        </p:attrNameLst>
                                      </p:cBhvr>
                                      <p:tavLst>
                                        <p:tav tm="0">
                                          <p:val>
                                            <p:strVal val="#ppt_x"/>
                                          </p:val>
                                        </p:tav>
                                        <p:tav tm="100000">
                                          <p:val>
                                            <p:strVal val="#ppt_x"/>
                                          </p:val>
                                        </p:tav>
                                      </p:tavLst>
                                    </p:anim>
                                    <p:anim calcmode="lin" valueType="num">
                                      <p:cBhvr>
                                        <p:cTn id="25" dur="1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7" grpId="0" animBg="1"/>
      <p:bldP spid="3458" grpId="0" build="p" animBg="1"/>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56"/>
        <p:cNvGrpSpPr/>
        <p:nvPr/>
      </p:nvGrpSpPr>
      <p:grpSpPr>
        <a:xfrm>
          <a:off x="0" y="0"/>
          <a:ext cx="0" cy="0"/>
          <a:chOff x="0" y="0"/>
          <a:chExt cx="0" cy="0"/>
        </a:xfrm>
      </p:grpSpPr>
      <p:sp>
        <p:nvSpPr>
          <p:cNvPr id="3457" name="Google Shape;3457;p38"/>
          <p:cNvSpPr txBox="1">
            <a:spLocks noGrp="1"/>
          </p:cNvSpPr>
          <p:nvPr>
            <p:ph type="title"/>
          </p:nvPr>
        </p:nvSpPr>
        <p:spPr>
          <a:xfrm>
            <a:off x="429257" y="200088"/>
            <a:ext cx="8328837" cy="786810"/>
          </a:xfrm>
          <a:prstGeom prst="rect">
            <a:avLst/>
          </a:prstGeom>
          <a:solidFill>
            <a:schemeClr val="lt1"/>
          </a:solidFill>
        </p:spPr>
        <p:txBody>
          <a:bodyPr spcFirstLastPara="1" wrap="square" lIns="91425" tIns="91425" rIns="91425" bIns="91425" anchor="ctr" anchorCtr="0">
            <a:noAutofit/>
          </a:bodyPr>
          <a:lstStyle/>
          <a:p>
            <a:r>
              <a:rPr lang="vi-VN" sz="2400" smtClean="0">
                <a:latin typeface="+mn-lt"/>
              </a:rPr>
              <a:t>0</a:t>
            </a:r>
            <a:r>
              <a:rPr lang="en-US" sz="2400" smtClean="0">
                <a:latin typeface="+mn-lt"/>
              </a:rPr>
              <a:t>3</a:t>
            </a:r>
            <a:r>
              <a:rPr lang="vi-VN" sz="2400" smtClean="0">
                <a:latin typeface="+mn-lt"/>
              </a:rPr>
              <a:t>. </a:t>
            </a:r>
            <a:r>
              <a:rPr lang="en-US" sz="2400" smtClean="0">
                <a:latin typeface="+mj-lt"/>
              </a:rPr>
              <a:t>PHÂN TÍCH VÀ THIẾT KẾ HỆ THỐNG</a:t>
            </a:r>
            <a:r>
              <a:rPr lang="en-US" sz="4800"/>
              <a:t/>
            </a:r>
            <a:br>
              <a:rPr lang="en-US" sz="4800"/>
            </a:br>
            <a:endParaRPr sz="2800">
              <a:latin typeface="+mn-lt"/>
            </a:endParaRPr>
          </a:p>
        </p:txBody>
      </p:sp>
      <p:grpSp>
        <p:nvGrpSpPr>
          <p:cNvPr id="10" name="Google Shape;4044;p60"/>
          <p:cNvGrpSpPr/>
          <p:nvPr/>
        </p:nvGrpSpPr>
        <p:grpSpPr>
          <a:xfrm>
            <a:off x="806655" y="237509"/>
            <a:ext cx="999625" cy="366200"/>
            <a:chOff x="6200800" y="2309100"/>
            <a:chExt cx="999625" cy="366200"/>
          </a:xfrm>
        </p:grpSpPr>
        <p:sp>
          <p:nvSpPr>
            <p:cNvPr id="11" name="Google Shape;4045;p60"/>
            <p:cNvSpPr/>
            <p:nvPr/>
          </p:nvSpPr>
          <p:spPr>
            <a:xfrm>
              <a:off x="6516425" y="2315400"/>
              <a:ext cx="327275" cy="100100"/>
            </a:xfrm>
            <a:custGeom>
              <a:avLst/>
              <a:gdLst/>
              <a:ahLst/>
              <a:cxnLst/>
              <a:rect l="l" t="t" r="r" b="b"/>
              <a:pathLst>
                <a:path w="13091" h="4004" extrusionOk="0">
                  <a:moveTo>
                    <a:pt x="6666" y="0"/>
                  </a:moveTo>
                  <a:cubicBezTo>
                    <a:pt x="4382" y="0"/>
                    <a:pt x="2104" y="466"/>
                    <a:pt x="0" y="1397"/>
                  </a:cubicBezTo>
                  <a:cubicBezTo>
                    <a:pt x="0" y="1397"/>
                    <a:pt x="1210" y="4003"/>
                    <a:pt x="5987" y="4003"/>
                  </a:cubicBezTo>
                  <a:cubicBezTo>
                    <a:pt x="6023" y="4003"/>
                    <a:pt x="6058" y="4003"/>
                    <a:pt x="6093" y="4003"/>
                  </a:cubicBezTo>
                  <a:cubicBezTo>
                    <a:pt x="12048" y="4003"/>
                    <a:pt x="13091" y="1397"/>
                    <a:pt x="13091" y="1397"/>
                  </a:cubicBezTo>
                  <a:cubicBezTo>
                    <a:pt x="13091" y="1397"/>
                    <a:pt x="10857" y="95"/>
                    <a:pt x="6887" y="2"/>
                  </a:cubicBezTo>
                  <a:cubicBezTo>
                    <a:pt x="6813" y="1"/>
                    <a:pt x="6739" y="0"/>
                    <a:pt x="66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046;p60"/>
            <p:cNvSpPr/>
            <p:nvPr/>
          </p:nvSpPr>
          <p:spPr>
            <a:xfrm>
              <a:off x="6200800" y="2344900"/>
              <a:ext cx="358300" cy="141100"/>
            </a:xfrm>
            <a:custGeom>
              <a:avLst/>
              <a:gdLst/>
              <a:ahLst/>
              <a:cxnLst/>
              <a:rect l="l" t="t" r="r" b="b"/>
              <a:pathLst>
                <a:path w="14332" h="5644" extrusionOk="0">
                  <a:moveTo>
                    <a:pt x="12775" y="278"/>
                  </a:moveTo>
                  <a:lnTo>
                    <a:pt x="12775" y="278"/>
                  </a:lnTo>
                  <a:cubicBezTo>
                    <a:pt x="12007" y="396"/>
                    <a:pt x="11267" y="664"/>
                    <a:pt x="10609" y="1055"/>
                  </a:cubicBezTo>
                  <a:cubicBezTo>
                    <a:pt x="9213" y="1924"/>
                    <a:pt x="8097" y="2823"/>
                    <a:pt x="6484" y="3350"/>
                  </a:cubicBezTo>
                  <a:cubicBezTo>
                    <a:pt x="5739" y="3568"/>
                    <a:pt x="5026" y="3816"/>
                    <a:pt x="4312" y="4126"/>
                  </a:cubicBezTo>
                  <a:cubicBezTo>
                    <a:pt x="4002" y="4312"/>
                    <a:pt x="3413" y="4808"/>
                    <a:pt x="3071" y="4839"/>
                  </a:cubicBezTo>
                  <a:lnTo>
                    <a:pt x="993" y="3847"/>
                  </a:lnTo>
                  <a:cubicBezTo>
                    <a:pt x="1831" y="3164"/>
                    <a:pt x="2885" y="2761"/>
                    <a:pt x="3971" y="2637"/>
                  </a:cubicBezTo>
                  <a:cubicBezTo>
                    <a:pt x="4933" y="2451"/>
                    <a:pt x="5894" y="2420"/>
                    <a:pt x="6856" y="2265"/>
                  </a:cubicBezTo>
                  <a:cubicBezTo>
                    <a:pt x="8934" y="1892"/>
                    <a:pt x="10702" y="404"/>
                    <a:pt x="12750" y="279"/>
                  </a:cubicBezTo>
                  <a:cubicBezTo>
                    <a:pt x="12758" y="279"/>
                    <a:pt x="12766" y="279"/>
                    <a:pt x="12775" y="278"/>
                  </a:cubicBezTo>
                  <a:close/>
                  <a:moveTo>
                    <a:pt x="12967" y="0"/>
                  </a:moveTo>
                  <a:cubicBezTo>
                    <a:pt x="12067" y="62"/>
                    <a:pt x="11199" y="311"/>
                    <a:pt x="10392" y="683"/>
                  </a:cubicBezTo>
                  <a:cubicBezTo>
                    <a:pt x="9151" y="1241"/>
                    <a:pt x="8035" y="1830"/>
                    <a:pt x="6670" y="2048"/>
                  </a:cubicBezTo>
                  <a:cubicBezTo>
                    <a:pt x="5894" y="2172"/>
                    <a:pt x="5119" y="2203"/>
                    <a:pt x="4343" y="2327"/>
                  </a:cubicBezTo>
                  <a:cubicBezTo>
                    <a:pt x="3196" y="2482"/>
                    <a:pt x="1" y="3040"/>
                    <a:pt x="63" y="4746"/>
                  </a:cubicBezTo>
                  <a:cubicBezTo>
                    <a:pt x="107" y="5429"/>
                    <a:pt x="592" y="5643"/>
                    <a:pt x="1168" y="5643"/>
                  </a:cubicBezTo>
                  <a:cubicBezTo>
                    <a:pt x="1795" y="5643"/>
                    <a:pt x="2528" y="5389"/>
                    <a:pt x="2916" y="5212"/>
                  </a:cubicBezTo>
                  <a:cubicBezTo>
                    <a:pt x="3661" y="4901"/>
                    <a:pt x="4219" y="4436"/>
                    <a:pt x="4902" y="4126"/>
                  </a:cubicBezTo>
                  <a:cubicBezTo>
                    <a:pt x="5894" y="3661"/>
                    <a:pt x="6918" y="3599"/>
                    <a:pt x="7911" y="3226"/>
                  </a:cubicBezTo>
                  <a:cubicBezTo>
                    <a:pt x="10048" y="2402"/>
                    <a:pt x="10953" y="495"/>
                    <a:pt x="13585" y="495"/>
                  </a:cubicBezTo>
                  <a:cubicBezTo>
                    <a:pt x="13627" y="495"/>
                    <a:pt x="13669" y="496"/>
                    <a:pt x="13711" y="497"/>
                  </a:cubicBezTo>
                  <a:cubicBezTo>
                    <a:pt x="13897" y="497"/>
                    <a:pt x="14332" y="217"/>
                    <a:pt x="13959" y="217"/>
                  </a:cubicBezTo>
                  <a:cubicBezTo>
                    <a:pt x="13860" y="212"/>
                    <a:pt x="13761" y="210"/>
                    <a:pt x="13662" y="210"/>
                  </a:cubicBezTo>
                  <a:cubicBezTo>
                    <a:pt x="13371" y="210"/>
                    <a:pt x="13082" y="232"/>
                    <a:pt x="12796" y="275"/>
                  </a:cubicBezTo>
                  <a:lnTo>
                    <a:pt x="12796" y="275"/>
                  </a:lnTo>
                  <a:cubicBezTo>
                    <a:pt x="12994" y="238"/>
                    <a:pt x="13312" y="0"/>
                    <a:pt x="12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047;p60"/>
            <p:cNvSpPr/>
            <p:nvPr/>
          </p:nvSpPr>
          <p:spPr>
            <a:xfrm>
              <a:off x="6269050" y="2345475"/>
              <a:ext cx="308050" cy="210300"/>
            </a:xfrm>
            <a:custGeom>
              <a:avLst/>
              <a:gdLst/>
              <a:ahLst/>
              <a:cxnLst/>
              <a:rect l="l" t="t" r="r" b="b"/>
              <a:pathLst>
                <a:path w="12322" h="8412" extrusionOk="0">
                  <a:moveTo>
                    <a:pt x="11056" y="458"/>
                  </a:moveTo>
                  <a:cubicBezTo>
                    <a:pt x="10218" y="871"/>
                    <a:pt x="9621" y="1569"/>
                    <a:pt x="8934" y="2304"/>
                  </a:cubicBezTo>
                  <a:cubicBezTo>
                    <a:pt x="7569" y="3824"/>
                    <a:pt x="6049" y="5902"/>
                    <a:pt x="4343" y="7019"/>
                  </a:cubicBezTo>
                  <a:lnTo>
                    <a:pt x="3909" y="7391"/>
                  </a:lnTo>
                  <a:lnTo>
                    <a:pt x="1241" y="7391"/>
                  </a:lnTo>
                  <a:cubicBezTo>
                    <a:pt x="1024" y="6833"/>
                    <a:pt x="1737" y="5840"/>
                    <a:pt x="2110" y="5468"/>
                  </a:cubicBezTo>
                  <a:cubicBezTo>
                    <a:pt x="2978" y="4599"/>
                    <a:pt x="4343" y="4010"/>
                    <a:pt x="5398" y="3420"/>
                  </a:cubicBezTo>
                  <a:cubicBezTo>
                    <a:pt x="6297" y="2862"/>
                    <a:pt x="7228" y="2335"/>
                    <a:pt x="8189" y="1838"/>
                  </a:cubicBezTo>
                  <a:cubicBezTo>
                    <a:pt x="8978" y="1406"/>
                    <a:pt x="10059" y="660"/>
                    <a:pt x="11056" y="458"/>
                  </a:cubicBezTo>
                  <a:close/>
                  <a:moveTo>
                    <a:pt x="11661" y="0"/>
                  </a:moveTo>
                  <a:cubicBezTo>
                    <a:pt x="10521" y="0"/>
                    <a:pt x="9582" y="662"/>
                    <a:pt x="8562" y="1187"/>
                  </a:cubicBezTo>
                  <a:cubicBezTo>
                    <a:pt x="7104" y="1963"/>
                    <a:pt x="5646" y="2769"/>
                    <a:pt x="4219" y="3638"/>
                  </a:cubicBezTo>
                  <a:cubicBezTo>
                    <a:pt x="3133" y="4289"/>
                    <a:pt x="0" y="5530"/>
                    <a:pt x="528" y="7267"/>
                  </a:cubicBezTo>
                  <a:cubicBezTo>
                    <a:pt x="783" y="8109"/>
                    <a:pt x="1432" y="8412"/>
                    <a:pt x="2150" y="8412"/>
                  </a:cubicBezTo>
                  <a:cubicBezTo>
                    <a:pt x="2913" y="8412"/>
                    <a:pt x="3754" y="8070"/>
                    <a:pt x="4281" y="7670"/>
                  </a:cubicBezTo>
                  <a:cubicBezTo>
                    <a:pt x="5305" y="6895"/>
                    <a:pt x="6204" y="5840"/>
                    <a:pt x="7073" y="4940"/>
                  </a:cubicBezTo>
                  <a:cubicBezTo>
                    <a:pt x="8438" y="3576"/>
                    <a:pt x="10082" y="939"/>
                    <a:pt x="12036" y="536"/>
                  </a:cubicBezTo>
                  <a:cubicBezTo>
                    <a:pt x="12322" y="484"/>
                    <a:pt x="12281" y="192"/>
                    <a:pt x="12059" y="154"/>
                  </a:cubicBezTo>
                  <a:lnTo>
                    <a:pt x="12059" y="154"/>
                  </a:lnTo>
                  <a:cubicBezTo>
                    <a:pt x="12066" y="82"/>
                    <a:pt x="12018" y="20"/>
                    <a:pt x="11881" y="8"/>
                  </a:cubicBezTo>
                  <a:cubicBezTo>
                    <a:pt x="11806" y="3"/>
                    <a:pt x="11733" y="0"/>
                    <a:pt x="116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048;p60"/>
            <p:cNvSpPr/>
            <p:nvPr/>
          </p:nvSpPr>
          <p:spPr>
            <a:xfrm>
              <a:off x="6615675" y="2366575"/>
              <a:ext cx="120225" cy="308725"/>
            </a:xfrm>
            <a:custGeom>
              <a:avLst/>
              <a:gdLst/>
              <a:ahLst/>
              <a:cxnLst/>
              <a:rect l="l" t="t" r="r" b="b"/>
              <a:pathLst>
                <a:path w="4809" h="12349" extrusionOk="0">
                  <a:moveTo>
                    <a:pt x="2184" y="0"/>
                  </a:moveTo>
                  <a:cubicBezTo>
                    <a:pt x="2008" y="0"/>
                    <a:pt x="1791" y="121"/>
                    <a:pt x="1831" y="281"/>
                  </a:cubicBezTo>
                  <a:lnTo>
                    <a:pt x="1831" y="250"/>
                  </a:lnTo>
                  <a:lnTo>
                    <a:pt x="1831" y="250"/>
                  </a:lnTo>
                  <a:cubicBezTo>
                    <a:pt x="2855" y="3166"/>
                    <a:pt x="1" y="5492"/>
                    <a:pt x="373" y="8408"/>
                  </a:cubicBezTo>
                  <a:cubicBezTo>
                    <a:pt x="527" y="9482"/>
                    <a:pt x="1530" y="12348"/>
                    <a:pt x="2934" y="12348"/>
                  </a:cubicBezTo>
                  <a:cubicBezTo>
                    <a:pt x="2949" y="12348"/>
                    <a:pt x="2964" y="12348"/>
                    <a:pt x="2979" y="12347"/>
                  </a:cubicBezTo>
                  <a:cubicBezTo>
                    <a:pt x="3444" y="12347"/>
                    <a:pt x="3971" y="11603"/>
                    <a:pt x="4189" y="11324"/>
                  </a:cubicBezTo>
                  <a:cubicBezTo>
                    <a:pt x="4809" y="10548"/>
                    <a:pt x="4778" y="10300"/>
                    <a:pt x="4592" y="9339"/>
                  </a:cubicBezTo>
                  <a:cubicBezTo>
                    <a:pt x="4251" y="7881"/>
                    <a:pt x="4685" y="6578"/>
                    <a:pt x="4530" y="5120"/>
                  </a:cubicBezTo>
                  <a:cubicBezTo>
                    <a:pt x="4406" y="3569"/>
                    <a:pt x="2979" y="2080"/>
                    <a:pt x="3537" y="529"/>
                  </a:cubicBezTo>
                  <a:cubicBezTo>
                    <a:pt x="3586" y="365"/>
                    <a:pt x="3454" y="288"/>
                    <a:pt x="3304" y="288"/>
                  </a:cubicBezTo>
                  <a:cubicBezTo>
                    <a:pt x="3170" y="288"/>
                    <a:pt x="3023" y="350"/>
                    <a:pt x="2979" y="467"/>
                  </a:cubicBezTo>
                  <a:cubicBezTo>
                    <a:pt x="2451" y="2049"/>
                    <a:pt x="3599" y="3197"/>
                    <a:pt x="3909" y="4717"/>
                  </a:cubicBezTo>
                  <a:cubicBezTo>
                    <a:pt x="4158" y="5989"/>
                    <a:pt x="3630" y="7105"/>
                    <a:pt x="3723" y="8377"/>
                  </a:cubicBezTo>
                  <a:cubicBezTo>
                    <a:pt x="3785" y="9308"/>
                    <a:pt x="4809" y="10579"/>
                    <a:pt x="3568" y="11324"/>
                  </a:cubicBezTo>
                  <a:cubicBezTo>
                    <a:pt x="3383" y="11435"/>
                    <a:pt x="3206" y="11484"/>
                    <a:pt x="3038" y="11484"/>
                  </a:cubicBezTo>
                  <a:cubicBezTo>
                    <a:pt x="2073" y="11484"/>
                    <a:pt x="1386" y="9883"/>
                    <a:pt x="1149" y="9090"/>
                  </a:cubicBezTo>
                  <a:cubicBezTo>
                    <a:pt x="714" y="7695"/>
                    <a:pt x="994" y="6485"/>
                    <a:pt x="1552" y="5182"/>
                  </a:cubicBezTo>
                  <a:cubicBezTo>
                    <a:pt x="2234" y="3476"/>
                    <a:pt x="3041" y="1956"/>
                    <a:pt x="2389" y="126"/>
                  </a:cubicBezTo>
                  <a:cubicBezTo>
                    <a:pt x="2367" y="37"/>
                    <a:pt x="2282" y="0"/>
                    <a:pt x="21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049;p60"/>
            <p:cNvSpPr/>
            <p:nvPr/>
          </p:nvSpPr>
          <p:spPr>
            <a:xfrm>
              <a:off x="6766900" y="2340600"/>
              <a:ext cx="433525" cy="139075"/>
            </a:xfrm>
            <a:custGeom>
              <a:avLst/>
              <a:gdLst/>
              <a:ahLst/>
              <a:cxnLst/>
              <a:rect l="l" t="t" r="r" b="b"/>
              <a:pathLst>
                <a:path w="17341" h="5563" extrusionOk="0">
                  <a:moveTo>
                    <a:pt x="5949" y="412"/>
                  </a:moveTo>
                  <a:cubicBezTo>
                    <a:pt x="6607" y="412"/>
                    <a:pt x="7273" y="469"/>
                    <a:pt x="7973" y="607"/>
                  </a:cubicBezTo>
                  <a:cubicBezTo>
                    <a:pt x="9369" y="886"/>
                    <a:pt x="10795" y="1134"/>
                    <a:pt x="12160" y="1537"/>
                  </a:cubicBezTo>
                  <a:cubicBezTo>
                    <a:pt x="12998" y="1754"/>
                    <a:pt x="15883" y="2778"/>
                    <a:pt x="15572" y="4019"/>
                  </a:cubicBezTo>
                  <a:lnTo>
                    <a:pt x="13742" y="5135"/>
                  </a:lnTo>
                  <a:cubicBezTo>
                    <a:pt x="13277" y="4856"/>
                    <a:pt x="12843" y="4546"/>
                    <a:pt x="12439" y="4174"/>
                  </a:cubicBezTo>
                  <a:cubicBezTo>
                    <a:pt x="12067" y="3864"/>
                    <a:pt x="11726" y="3553"/>
                    <a:pt x="11323" y="3274"/>
                  </a:cubicBezTo>
                  <a:cubicBezTo>
                    <a:pt x="10547" y="2809"/>
                    <a:pt x="9710" y="2499"/>
                    <a:pt x="8841" y="2282"/>
                  </a:cubicBezTo>
                  <a:cubicBezTo>
                    <a:pt x="6583" y="1695"/>
                    <a:pt x="4242" y="1330"/>
                    <a:pt x="1922" y="873"/>
                  </a:cubicBezTo>
                  <a:lnTo>
                    <a:pt x="1922" y="873"/>
                  </a:lnTo>
                  <a:cubicBezTo>
                    <a:pt x="2121" y="854"/>
                    <a:pt x="2318" y="827"/>
                    <a:pt x="2513" y="793"/>
                  </a:cubicBezTo>
                  <a:cubicBezTo>
                    <a:pt x="3725" y="578"/>
                    <a:pt x="4827" y="412"/>
                    <a:pt x="5949" y="412"/>
                  </a:cubicBezTo>
                  <a:close/>
                  <a:moveTo>
                    <a:pt x="5920" y="0"/>
                  </a:moveTo>
                  <a:cubicBezTo>
                    <a:pt x="4356" y="0"/>
                    <a:pt x="2879" y="617"/>
                    <a:pt x="1323" y="617"/>
                  </a:cubicBezTo>
                  <a:cubicBezTo>
                    <a:pt x="1101" y="617"/>
                    <a:pt x="878" y="604"/>
                    <a:pt x="652" y="576"/>
                  </a:cubicBezTo>
                  <a:cubicBezTo>
                    <a:pt x="528" y="576"/>
                    <a:pt x="1" y="824"/>
                    <a:pt x="311" y="855"/>
                  </a:cubicBezTo>
                  <a:cubicBezTo>
                    <a:pt x="584" y="889"/>
                    <a:pt x="858" y="906"/>
                    <a:pt x="1130" y="909"/>
                  </a:cubicBezTo>
                  <a:lnTo>
                    <a:pt x="1130" y="909"/>
                  </a:lnTo>
                  <a:cubicBezTo>
                    <a:pt x="1065" y="961"/>
                    <a:pt x="1055" y="1016"/>
                    <a:pt x="1179" y="1041"/>
                  </a:cubicBezTo>
                  <a:cubicBezTo>
                    <a:pt x="4902" y="1816"/>
                    <a:pt x="9120" y="2064"/>
                    <a:pt x="12129" y="4546"/>
                  </a:cubicBezTo>
                  <a:cubicBezTo>
                    <a:pt x="12710" y="5030"/>
                    <a:pt x="13677" y="5562"/>
                    <a:pt x="14549" y="5562"/>
                  </a:cubicBezTo>
                  <a:cubicBezTo>
                    <a:pt x="15074" y="5562"/>
                    <a:pt x="15564" y="5369"/>
                    <a:pt x="15914" y="4856"/>
                  </a:cubicBezTo>
                  <a:cubicBezTo>
                    <a:pt x="17340" y="2809"/>
                    <a:pt x="13246" y="1413"/>
                    <a:pt x="12005" y="1103"/>
                  </a:cubicBezTo>
                  <a:cubicBezTo>
                    <a:pt x="10144" y="607"/>
                    <a:pt x="8252" y="234"/>
                    <a:pt x="6360" y="17"/>
                  </a:cubicBezTo>
                  <a:cubicBezTo>
                    <a:pt x="6212" y="6"/>
                    <a:pt x="6066" y="0"/>
                    <a:pt x="59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050;p60"/>
            <p:cNvSpPr/>
            <p:nvPr/>
          </p:nvSpPr>
          <p:spPr>
            <a:xfrm>
              <a:off x="6780750" y="2364900"/>
              <a:ext cx="336700" cy="202325"/>
            </a:xfrm>
            <a:custGeom>
              <a:avLst/>
              <a:gdLst/>
              <a:ahLst/>
              <a:cxnLst/>
              <a:rect l="l" t="t" r="r" b="b"/>
              <a:pathLst>
                <a:path w="13468" h="8093" extrusionOk="0">
                  <a:moveTo>
                    <a:pt x="1103" y="503"/>
                  </a:moveTo>
                  <a:lnTo>
                    <a:pt x="1103" y="503"/>
                  </a:lnTo>
                  <a:cubicBezTo>
                    <a:pt x="3252" y="1010"/>
                    <a:pt x="5536" y="1407"/>
                    <a:pt x="7512" y="2395"/>
                  </a:cubicBezTo>
                  <a:cubicBezTo>
                    <a:pt x="8504" y="2892"/>
                    <a:pt x="9435" y="3543"/>
                    <a:pt x="10241" y="4318"/>
                  </a:cubicBezTo>
                  <a:cubicBezTo>
                    <a:pt x="10738" y="4784"/>
                    <a:pt x="11172" y="5342"/>
                    <a:pt x="11482" y="5963"/>
                  </a:cubicBezTo>
                  <a:cubicBezTo>
                    <a:pt x="11778" y="6781"/>
                    <a:pt x="11407" y="7416"/>
                    <a:pt x="10711" y="7416"/>
                  </a:cubicBezTo>
                  <a:cubicBezTo>
                    <a:pt x="10458" y="7416"/>
                    <a:pt x="10161" y="7332"/>
                    <a:pt x="9838" y="7141"/>
                  </a:cubicBezTo>
                  <a:cubicBezTo>
                    <a:pt x="9249" y="6800"/>
                    <a:pt x="8846" y="5838"/>
                    <a:pt x="8287" y="5404"/>
                  </a:cubicBezTo>
                  <a:cubicBezTo>
                    <a:pt x="7667" y="4939"/>
                    <a:pt x="7015" y="4567"/>
                    <a:pt x="6333" y="4225"/>
                  </a:cubicBezTo>
                  <a:cubicBezTo>
                    <a:pt x="4422" y="3242"/>
                    <a:pt x="2663" y="1978"/>
                    <a:pt x="1103" y="503"/>
                  </a:cubicBezTo>
                  <a:close/>
                  <a:moveTo>
                    <a:pt x="504" y="1"/>
                  </a:moveTo>
                  <a:cubicBezTo>
                    <a:pt x="309" y="1"/>
                    <a:pt x="0" y="157"/>
                    <a:pt x="98" y="255"/>
                  </a:cubicBezTo>
                  <a:cubicBezTo>
                    <a:pt x="1246" y="1403"/>
                    <a:pt x="2456" y="2457"/>
                    <a:pt x="3789" y="3357"/>
                  </a:cubicBezTo>
                  <a:cubicBezTo>
                    <a:pt x="5216" y="4287"/>
                    <a:pt x="6953" y="4784"/>
                    <a:pt x="8194" y="5963"/>
                  </a:cubicBezTo>
                  <a:cubicBezTo>
                    <a:pt x="8854" y="6623"/>
                    <a:pt x="9707" y="8093"/>
                    <a:pt x="10768" y="8093"/>
                  </a:cubicBezTo>
                  <a:cubicBezTo>
                    <a:pt x="11053" y="8093"/>
                    <a:pt x="11353" y="7987"/>
                    <a:pt x="11668" y="7731"/>
                  </a:cubicBezTo>
                  <a:cubicBezTo>
                    <a:pt x="13467" y="6304"/>
                    <a:pt x="10676" y="3853"/>
                    <a:pt x="9621" y="3078"/>
                  </a:cubicBezTo>
                  <a:cubicBezTo>
                    <a:pt x="7108" y="1248"/>
                    <a:pt x="3789" y="751"/>
                    <a:pt x="843" y="38"/>
                  </a:cubicBezTo>
                  <a:cubicBezTo>
                    <a:pt x="832" y="36"/>
                    <a:pt x="820" y="35"/>
                    <a:pt x="807" y="35"/>
                  </a:cubicBezTo>
                  <a:cubicBezTo>
                    <a:pt x="762" y="35"/>
                    <a:pt x="707" y="46"/>
                    <a:pt x="651" y="64"/>
                  </a:cubicBezTo>
                  <a:lnTo>
                    <a:pt x="651" y="64"/>
                  </a:lnTo>
                  <a:cubicBezTo>
                    <a:pt x="643" y="55"/>
                    <a:pt x="634" y="46"/>
                    <a:pt x="625" y="38"/>
                  </a:cubicBezTo>
                  <a:cubicBezTo>
                    <a:pt x="599" y="12"/>
                    <a:pt x="556" y="1"/>
                    <a:pt x="5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051;p60"/>
            <p:cNvSpPr/>
            <p:nvPr/>
          </p:nvSpPr>
          <p:spPr>
            <a:xfrm>
              <a:off x="6749300" y="2375400"/>
              <a:ext cx="247175" cy="246125"/>
            </a:xfrm>
            <a:custGeom>
              <a:avLst/>
              <a:gdLst/>
              <a:ahLst/>
              <a:cxnLst/>
              <a:rect l="l" t="t" r="r" b="b"/>
              <a:pathLst>
                <a:path w="9887" h="9845" extrusionOk="0">
                  <a:moveTo>
                    <a:pt x="2759" y="2413"/>
                  </a:moveTo>
                  <a:cubicBezTo>
                    <a:pt x="3732" y="3100"/>
                    <a:pt x="4764" y="3702"/>
                    <a:pt x="5730" y="4426"/>
                  </a:cubicBezTo>
                  <a:cubicBezTo>
                    <a:pt x="6691" y="5139"/>
                    <a:pt x="7870" y="6070"/>
                    <a:pt x="8429" y="7124"/>
                  </a:cubicBezTo>
                  <a:cubicBezTo>
                    <a:pt x="8677" y="7559"/>
                    <a:pt x="9049" y="8613"/>
                    <a:pt x="8584" y="9048"/>
                  </a:cubicBezTo>
                  <a:lnTo>
                    <a:pt x="6847" y="9389"/>
                  </a:lnTo>
                  <a:cubicBezTo>
                    <a:pt x="6505" y="9203"/>
                    <a:pt x="6257" y="8955"/>
                    <a:pt x="6071" y="8644"/>
                  </a:cubicBezTo>
                  <a:cubicBezTo>
                    <a:pt x="4558" y="6832"/>
                    <a:pt x="3967" y="4420"/>
                    <a:pt x="2759" y="2413"/>
                  </a:cubicBezTo>
                  <a:close/>
                  <a:moveTo>
                    <a:pt x="501" y="0"/>
                  </a:moveTo>
                  <a:cubicBezTo>
                    <a:pt x="324" y="0"/>
                    <a:pt x="1" y="181"/>
                    <a:pt x="53" y="207"/>
                  </a:cubicBezTo>
                  <a:cubicBezTo>
                    <a:pt x="2225" y="1696"/>
                    <a:pt x="3279" y="4457"/>
                    <a:pt x="4334" y="6752"/>
                  </a:cubicBezTo>
                  <a:cubicBezTo>
                    <a:pt x="4900" y="8053"/>
                    <a:pt x="5749" y="9844"/>
                    <a:pt x="7329" y="9844"/>
                  </a:cubicBezTo>
                  <a:cubicBezTo>
                    <a:pt x="7482" y="9844"/>
                    <a:pt x="7641" y="9828"/>
                    <a:pt x="7808" y="9792"/>
                  </a:cubicBezTo>
                  <a:cubicBezTo>
                    <a:pt x="9886" y="9389"/>
                    <a:pt x="9297" y="7218"/>
                    <a:pt x="8211" y="5977"/>
                  </a:cubicBezTo>
                  <a:cubicBezTo>
                    <a:pt x="6257" y="3805"/>
                    <a:pt x="3403" y="2813"/>
                    <a:pt x="1418" y="672"/>
                  </a:cubicBezTo>
                  <a:cubicBezTo>
                    <a:pt x="1406" y="660"/>
                    <a:pt x="1387" y="653"/>
                    <a:pt x="1364" y="650"/>
                  </a:cubicBezTo>
                  <a:lnTo>
                    <a:pt x="1364" y="650"/>
                  </a:lnTo>
                  <a:cubicBezTo>
                    <a:pt x="1125" y="426"/>
                    <a:pt x="865" y="215"/>
                    <a:pt x="581" y="21"/>
                  </a:cubicBezTo>
                  <a:cubicBezTo>
                    <a:pt x="561" y="7"/>
                    <a:pt x="533" y="0"/>
                    <a:pt x="5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052;p60"/>
            <p:cNvSpPr/>
            <p:nvPr/>
          </p:nvSpPr>
          <p:spPr>
            <a:xfrm>
              <a:off x="6696850" y="2391175"/>
              <a:ext cx="222850" cy="261875"/>
            </a:xfrm>
            <a:custGeom>
              <a:avLst/>
              <a:gdLst/>
              <a:ahLst/>
              <a:cxnLst/>
              <a:rect l="l" t="t" r="r" b="b"/>
              <a:pathLst>
                <a:path w="8914" h="10475" extrusionOk="0">
                  <a:moveTo>
                    <a:pt x="1937" y="1"/>
                  </a:moveTo>
                  <a:cubicBezTo>
                    <a:pt x="1755" y="1"/>
                    <a:pt x="1467" y="132"/>
                    <a:pt x="1562" y="228"/>
                  </a:cubicBezTo>
                  <a:cubicBezTo>
                    <a:pt x="2803" y="1686"/>
                    <a:pt x="3826" y="3299"/>
                    <a:pt x="4664" y="5005"/>
                  </a:cubicBezTo>
                  <a:cubicBezTo>
                    <a:pt x="5036" y="5780"/>
                    <a:pt x="5346" y="6556"/>
                    <a:pt x="5594" y="7362"/>
                  </a:cubicBezTo>
                  <a:cubicBezTo>
                    <a:pt x="5687" y="7610"/>
                    <a:pt x="5967" y="8200"/>
                    <a:pt x="5874" y="8448"/>
                  </a:cubicBezTo>
                  <a:lnTo>
                    <a:pt x="3702" y="9595"/>
                  </a:lnTo>
                  <a:cubicBezTo>
                    <a:pt x="3423" y="9316"/>
                    <a:pt x="3206" y="8975"/>
                    <a:pt x="3082" y="8572"/>
                  </a:cubicBezTo>
                  <a:cubicBezTo>
                    <a:pt x="2834" y="7858"/>
                    <a:pt x="2989" y="7083"/>
                    <a:pt x="2865" y="6338"/>
                  </a:cubicBezTo>
                  <a:cubicBezTo>
                    <a:pt x="2741" y="5501"/>
                    <a:pt x="2337" y="4725"/>
                    <a:pt x="2213" y="3919"/>
                  </a:cubicBezTo>
                  <a:cubicBezTo>
                    <a:pt x="1996" y="2492"/>
                    <a:pt x="2151" y="1096"/>
                    <a:pt x="631" y="538"/>
                  </a:cubicBezTo>
                  <a:cubicBezTo>
                    <a:pt x="614" y="531"/>
                    <a:pt x="593" y="528"/>
                    <a:pt x="569" y="528"/>
                  </a:cubicBezTo>
                  <a:cubicBezTo>
                    <a:pt x="376" y="528"/>
                    <a:pt x="0" y="731"/>
                    <a:pt x="166" y="786"/>
                  </a:cubicBezTo>
                  <a:cubicBezTo>
                    <a:pt x="1934" y="1437"/>
                    <a:pt x="1500" y="3857"/>
                    <a:pt x="1965" y="5315"/>
                  </a:cubicBezTo>
                  <a:cubicBezTo>
                    <a:pt x="2368" y="6462"/>
                    <a:pt x="2089" y="7858"/>
                    <a:pt x="2617" y="8944"/>
                  </a:cubicBezTo>
                  <a:cubicBezTo>
                    <a:pt x="2974" y="9762"/>
                    <a:pt x="3838" y="10474"/>
                    <a:pt x="4755" y="10474"/>
                  </a:cubicBezTo>
                  <a:cubicBezTo>
                    <a:pt x="4951" y="10474"/>
                    <a:pt x="5150" y="10442"/>
                    <a:pt x="5346" y="10371"/>
                  </a:cubicBezTo>
                  <a:cubicBezTo>
                    <a:pt x="8913" y="9006"/>
                    <a:pt x="3361" y="1592"/>
                    <a:pt x="2058" y="41"/>
                  </a:cubicBezTo>
                  <a:cubicBezTo>
                    <a:pt x="2037" y="13"/>
                    <a:pt x="1992" y="1"/>
                    <a:pt x="19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053;p60"/>
            <p:cNvSpPr/>
            <p:nvPr/>
          </p:nvSpPr>
          <p:spPr>
            <a:xfrm>
              <a:off x="6301625" y="2375425"/>
              <a:ext cx="307100" cy="254600"/>
            </a:xfrm>
            <a:custGeom>
              <a:avLst/>
              <a:gdLst/>
              <a:ahLst/>
              <a:cxnLst/>
              <a:rect l="l" t="t" r="r" b="b"/>
              <a:pathLst>
                <a:path w="12284" h="10184" extrusionOk="0">
                  <a:moveTo>
                    <a:pt x="10358" y="1062"/>
                  </a:moveTo>
                  <a:cubicBezTo>
                    <a:pt x="10198" y="1374"/>
                    <a:pt x="10049" y="1740"/>
                    <a:pt x="9833" y="2129"/>
                  </a:cubicBezTo>
                  <a:cubicBezTo>
                    <a:pt x="8623" y="4332"/>
                    <a:pt x="6762" y="6534"/>
                    <a:pt x="5025" y="8333"/>
                  </a:cubicBezTo>
                  <a:cubicBezTo>
                    <a:pt x="4565" y="8818"/>
                    <a:pt x="3670" y="9812"/>
                    <a:pt x="2857" y="9812"/>
                  </a:cubicBezTo>
                  <a:cubicBezTo>
                    <a:pt x="2629" y="9812"/>
                    <a:pt x="2407" y="9734"/>
                    <a:pt x="2202" y="9543"/>
                  </a:cubicBezTo>
                  <a:cubicBezTo>
                    <a:pt x="1303" y="8643"/>
                    <a:pt x="2575" y="7123"/>
                    <a:pt x="3226" y="6534"/>
                  </a:cubicBezTo>
                  <a:cubicBezTo>
                    <a:pt x="4126" y="5728"/>
                    <a:pt x="5211" y="5200"/>
                    <a:pt x="6173" y="4487"/>
                  </a:cubicBezTo>
                  <a:cubicBezTo>
                    <a:pt x="7620" y="3401"/>
                    <a:pt x="8899" y="2128"/>
                    <a:pt x="10358" y="1062"/>
                  </a:cubicBezTo>
                  <a:close/>
                  <a:moveTo>
                    <a:pt x="11514" y="0"/>
                  </a:moveTo>
                  <a:cubicBezTo>
                    <a:pt x="11435" y="0"/>
                    <a:pt x="11353" y="16"/>
                    <a:pt x="11291" y="51"/>
                  </a:cubicBezTo>
                  <a:lnTo>
                    <a:pt x="11291" y="20"/>
                  </a:lnTo>
                  <a:cubicBezTo>
                    <a:pt x="8561" y="1571"/>
                    <a:pt x="6359" y="3897"/>
                    <a:pt x="3784" y="5635"/>
                  </a:cubicBezTo>
                  <a:cubicBezTo>
                    <a:pt x="2730" y="6379"/>
                    <a:pt x="0" y="8488"/>
                    <a:pt x="1861" y="9884"/>
                  </a:cubicBezTo>
                  <a:cubicBezTo>
                    <a:pt x="2149" y="10095"/>
                    <a:pt x="2447" y="10183"/>
                    <a:pt x="2746" y="10183"/>
                  </a:cubicBezTo>
                  <a:cubicBezTo>
                    <a:pt x="3899" y="10183"/>
                    <a:pt x="5067" y="8868"/>
                    <a:pt x="5708" y="8178"/>
                  </a:cubicBezTo>
                  <a:cubicBezTo>
                    <a:pt x="6669" y="7123"/>
                    <a:pt x="7569" y="6038"/>
                    <a:pt x="8406" y="4890"/>
                  </a:cubicBezTo>
                  <a:cubicBezTo>
                    <a:pt x="8965" y="4177"/>
                    <a:pt x="9554" y="3463"/>
                    <a:pt x="10019" y="2688"/>
                  </a:cubicBezTo>
                  <a:cubicBezTo>
                    <a:pt x="10330" y="2222"/>
                    <a:pt x="11105" y="423"/>
                    <a:pt x="11694" y="423"/>
                  </a:cubicBezTo>
                  <a:cubicBezTo>
                    <a:pt x="11912" y="423"/>
                    <a:pt x="12284" y="82"/>
                    <a:pt x="11912" y="82"/>
                  </a:cubicBezTo>
                  <a:cubicBezTo>
                    <a:pt x="11860" y="82"/>
                    <a:pt x="11811" y="83"/>
                    <a:pt x="11763" y="86"/>
                  </a:cubicBezTo>
                  <a:lnTo>
                    <a:pt x="11763" y="86"/>
                  </a:lnTo>
                  <a:cubicBezTo>
                    <a:pt x="11742" y="35"/>
                    <a:pt x="11632" y="0"/>
                    <a:pt x="115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054;p60"/>
            <p:cNvSpPr/>
            <p:nvPr/>
          </p:nvSpPr>
          <p:spPr>
            <a:xfrm>
              <a:off x="6483075" y="2375225"/>
              <a:ext cx="176925" cy="263975"/>
            </a:xfrm>
            <a:custGeom>
              <a:avLst/>
              <a:gdLst/>
              <a:ahLst/>
              <a:cxnLst/>
              <a:rect l="l" t="t" r="r" b="b"/>
              <a:pathLst>
                <a:path w="7077" h="10559" extrusionOk="0">
                  <a:moveTo>
                    <a:pt x="5909" y="1169"/>
                  </a:moveTo>
                  <a:cubicBezTo>
                    <a:pt x="5487" y="2219"/>
                    <a:pt x="5285" y="3409"/>
                    <a:pt x="4964" y="4464"/>
                  </a:cubicBezTo>
                  <a:cubicBezTo>
                    <a:pt x="4654" y="5425"/>
                    <a:pt x="4343" y="6387"/>
                    <a:pt x="4033" y="7349"/>
                  </a:cubicBezTo>
                  <a:cubicBezTo>
                    <a:pt x="3845" y="7890"/>
                    <a:pt x="3120" y="10041"/>
                    <a:pt x="2266" y="10041"/>
                  </a:cubicBezTo>
                  <a:cubicBezTo>
                    <a:pt x="1995" y="10041"/>
                    <a:pt x="1711" y="9825"/>
                    <a:pt x="1428" y="9272"/>
                  </a:cubicBezTo>
                  <a:cubicBezTo>
                    <a:pt x="621" y="7690"/>
                    <a:pt x="2420" y="5394"/>
                    <a:pt x="3320" y="4123"/>
                  </a:cubicBezTo>
                  <a:cubicBezTo>
                    <a:pt x="4054" y="3009"/>
                    <a:pt x="5060" y="2149"/>
                    <a:pt x="5909" y="1169"/>
                  </a:cubicBezTo>
                  <a:close/>
                  <a:moveTo>
                    <a:pt x="6828" y="1"/>
                  </a:moveTo>
                  <a:cubicBezTo>
                    <a:pt x="6754" y="1"/>
                    <a:pt x="6670" y="15"/>
                    <a:pt x="6597" y="40"/>
                  </a:cubicBezTo>
                  <a:lnTo>
                    <a:pt x="6597" y="40"/>
                  </a:lnTo>
                  <a:cubicBezTo>
                    <a:pt x="6559" y="26"/>
                    <a:pt x="6512" y="20"/>
                    <a:pt x="6461" y="20"/>
                  </a:cubicBezTo>
                  <a:cubicBezTo>
                    <a:pt x="6327" y="20"/>
                    <a:pt x="6169" y="66"/>
                    <a:pt x="6111" y="152"/>
                  </a:cubicBezTo>
                  <a:cubicBezTo>
                    <a:pt x="5336" y="1331"/>
                    <a:pt x="4126" y="2199"/>
                    <a:pt x="3289" y="3316"/>
                  </a:cubicBezTo>
                  <a:cubicBezTo>
                    <a:pt x="2575" y="4278"/>
                    <a:pt x="1924" y="5301"/>
                    <a:pt x="1334" y="6356"/>
                  </a:cubicBezTo>
                  <a:cubicBezTo>
                    <a:pt x="714" y="7566"/>
                    <a:pt x="1" y="10016"/>
                    <a:pt x="1924" y="10513"/>
                  </a:cubicBezTo>
                  <a:cubicBezTo>
                    <a:pt x="2049" y="10544"/>
                    <a:pt x="2167" y="10558"/>
                    <a:pt x="2280" y="10558"/>
                  </a:cubicBezTo>
                  <a:cubicBezTo>
                    <a:pt x="3287" y="10558"/>
                    <a:pt x="3822" y="9395"/>
                    <a:pt x="4157" y="8558"/>
                  </a:cubicBezTo>
                  <a:cubicBezTo>
                    <a:pt x="4622" y="7473"/>
                    <a:pt x="4933" y="6263"/>
                    <a:pt x="5305" y="5115"/>
                  </a:cubicBezTo>
                  <a:cubicBezTo>
                    <a:pt x="5801" y="3564"/>
                    <a:pt x="6080" y="1517"/>
                    <a:pt x="6980" y="183"/>
                  </a:cubicBezTo>
                  <a:cubicBezTo>
                    <a:pt x="7077" y="54"/>
                    <a:pt x="6972" y="1"/>
                    <a:pt x="68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055;p60"/>
            <p:cNvSpPr/>
            <p:nvPr/>
          </p:nvSpPr>
          <p:spPr>
            <a:xfrm>
              <a:off x="6565275" y="2319500"/>
              <a:ext cx="32600" cy="20225"/>
            </a:xfrm>
            <a:custGeom>
              <a:avLst/>
              <a:gdLst/>
              <a:ahLst/>
              <a:cxnLst/>
              <a:rect l="l" t="t" r="r" b="b"/>
              <a:pathLst>
                <a:path w="1304" h="809" extrusionOk="0">
                  <a:moveTo>
                    <a:pt x="776" y="241"/>
                  </a:moveTo>
                  <a:lnTo>
                    <a:pt x="682" y="268"/>
                  </a:lnTo>
                  <a:lnTo>
                    <a:pt x="682" y="268"/>
                  </a:lnTo>
                  <a:cubicBezTo>
                    <a:pt x="693" y="260"/>
                    <a:pt x="704" y="251"/>
                    <a:pt x="714" y="241"/>
                  </a:cubicBezTo>
                  <a:close/>
                  <a:moveTo>
                    <a:pt x="583" y="347"/>
                  </a:moveTo>
                  <a:lnTo>
                    <a:pt x="583" y="347"/>
                  </a:lnTo>
                  <a:cubicBezTo>
                    <a:pt x="609" y="364"/>
                    <a:pt x="639" y="383"/>
                    <a:pt x="652" y="396"/>
                  </a:cubicBezTo>
                  <a:cubicBezTo>
                    <a:pt x="678" y="422"/>
                    <a:pt x="705" y="449"/>
                    <a:pt x="693" y="494"/>
                  </a:cubicBezTo>
                  <a:lnTo>
                    <a:pt x="693" y="494"/>
                  </a:lnTo>
                  <a:cubicBezTo>
                    <a:pt x="690" y="493"/>
                    <a:pt x="687" y="491"/>
                    <a:pt x="683" y="489"/>
                  </a:cubicBezTo>
                  <a:cubicBezTo>
                    <a:pt x="652" y="458"/>
                    <a:pt x="621" y="458"/>
                    <a:pt x="621" y="427"/>
                  </a:cubicBezTo>
                  <a:cubicBezTo>
                    <a:pt x="608" y="400"/>
                    <a:pt x="594" y="373"/>
                    <a:pt x="583" y="347"/>
                  </a:cubicBezTo>
                  <a:close/>
                  <a:moveTo>
                    <a:pt x="761" y="0"/>
                  </a:moveTo>
                  <a:cubicBezTo>
                    <a:pt x="637" y="0"/>
                    <a:pt x="512" y="39"/>
                    <a:pt x="404" y="117"/>
                  </a:cubicBezTo>
                  <a:cubicBezTo>
                    <a:pt x="363" y="130"/>
                    <a:pt x="322" y="156"/>
                    <a:pt x="300" y="186"/>
                  </a:cubicBezTo>
                  <a:lnTo>
                    <a:pt x="300" y="186"/>
                  </a:lnTo>
                  <a:cubicBezTo>
                    <a:pt x="154" y="218"/>
                    <a:pt x="1" y="298"/>
                    <a:pt x="1" y="396"/>
                  </a:cubicBezTo>
                  <a:lnTo>
                    <a:pt x="32" y="396"/>
                  </a:lnTo>
                  <a:cubicBezTo>
                    <a:pt x="48" y="697"/>
                    <a:pt x="273" y="809"/>
                    <a:pt x="525" y="809"/>
                  </a:cubicBezTo>
                  <a:cubicBezTo>
                    <a:pt x="740" y="809"/>
                    <a:pt x="974" y="727"/>
                    <a:pt x="1117" y="613"/>
                  </a:cubicBezTo>
                  <a:cubicBezTo>
                    <a:pt x="1303" y="489"/>
                    <a:pt x="1303" y="210"/>
                    <a:pt x="1117" y="117"/>
                  </a:cubicBezTo>
                  <a:cubicBezTo>
                    <a:pt x="1009" y="39"/>
                    <a:pt x="885" y="0"/>
                    <a:pt x="7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056;p60"/>
            <p:cNvSpPr/>
            <p:nvPr/>
          </p:nvSpPr>
          <p:spPr>
            <a:xfrm>
              <a:off x="6619575" y="2316975"/>
              <a:ext cx="24825" cy="17300"/>
            </a:xfrm>
            <a:custGeom>
              <a:avLst/>
              <a:gdLst/>
              <a:ahLst/>
              <a:cxnLst/>
              <a:rect l="l" t="t" r="r" b="b"/>
              <a:pathLst>
                <a:path w="993" h="692" extrusionOk="0">
                  <a:moveTo>
                    <a:pt x="547" y="1"/>
                  </a:moveTo>
                  <a:cubicBezTo>
                    <a:pt x="450" y="1"/>
                    <a:pt x="357" y="32"/>
                    <a:pt x="279" y="94"/>
                  </a:cubicBezTo>
                  <a:cubicBezTo>
                    <a:pt x="187" y="124"/>
                    <a:pt x="34" y="186"/>
                    <a:pt x="122" y="277"/>
                  </a:cubicBezTo>
                  <a:lnTo>
                    <a:pt x="122" y="277"/>
                  </a:lnTo>
                  <a:cubicBezTo>
                    <a:pt x="67" y="313"/>
                    <a:pt x="31" y="356"/>
                    <a:pt x="31" y="404"/>
                  </a:cubicBezTo>
                  <a:lnTo>
                    <a:pt x="0" y="404"/>
                  </a:lnTo>
                  <a:cubicBezTo>
                    <a:pt x="15" y="611"/>
                    <a:pt x="178" y="691"/>
                    <a:pt x="362" y="691"/>
                  </a:cubicBezTo>
                  <a:cubicBezTo>
                    <a:pt x="563" y="691"/>
                    <a:pt x="788" y="596"/>
                    <a:pt x="869" y="466"/>
                  </a:cubicBezTo>
                  <a:cubicBezTo>
                    <a:pt x="993" y="342"/>
                    <a:pt x="962" y="156"/>
                    <a:pt x="838" y="94"/>
                  </a:cubicBezTo>
                  <a:cubicBezTo>
                    <a:pt x="744" y="32"/>
                    <a:pt x="644" y="1"/>
                    <a:pt x="5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057;p60"/>
            <p:cNvSpPr/>
            <p:nvPr/>
          </p:nvSpPr>
          <p:spPr>
            <a:xfrm>
              <a:off x="6602500" y="2340700"/>
              <a:ext cx="28725" cy="21375"/>
            </a:xfrm>
            <a:custGeom>
              <a:avLst/>
              <a:gdLst/>
              <a:ahLst/>
              <a:cxnLst/>
              <a:rect l="l" t="t" r="r" b="b"/>
              <a:pathLst>
                <a:path w="1149" h="855" extrusionOk="0">
                  <a:moveTo>
                    <a:pt x="509" y="1"/>
                  </a:moveTo>
                  <a:cubicBezTo>
                    <a:pt x="409" y="1"/>
                    <a:pt x="309" y="25"/>
                    <a:pt x="218" y="75"/>
                  </a:cubicBezTo>
                  <a:cubicBezTo>
                    <a:pt x="5" y="227"/>
                    <a:pt x="1" y="557"/>
                    <a:pt x="204" y="716"/>
                  </a:cubicBezTo>
                  <a:lnTo>
                    <a:pt x="204" y="716"/>
                  </a:lnTo>
                  <a:cubicBezTo>
                    <a:pt x="277" y="803"/>
                    <a:pt x="409" y="854"/>
                    <a:pt x="535" y="854"/>
                  </a:cubicBezTo>
                  <a:cubicBezTo>
                    <a:pt x="553" y="854"/>
                    <a:pt x="572" y="853"/>
                    <a:pt x="590" y="851"/>
                  </a:cubicBezTo>
                  <a:cubicBezTo>
                    <a:pt x="807" y="820"/>
                    <a:pt x="1148" y="572"/>
                    <a:pt x="1024" y="292"/>
                  </a:cubicBezTo>
                  <a:cubicBezTo>
                    <a:pt x="920" y="104"/>
                    <a:pt x="716" y="1"/>
                    <a:pt x="5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058;p60"/>
            <p:cNvSpPr/>
            <p:nvPr/>
          </p:nvSpPr>
          <p:spPr>
            <a:xfrm>
              <a:off x="6662225" y="2347025"/>
              <a:ext cx="29475" cy="22500"/>
            </a:xfrm>
            <a:custGeom>
              <a:avLst/>
              <a:gdLst/>
              <a:ahLst/>
              <a:cxnLst/>
              <a:rect l="l" t="t" r="r" b="b"/>
              <a:pathLst>
                <a:path w="1179" h="900" extrusionOk="0">
                  <a:moveTo>
                    <a:pt x="510" y="0"/>
                  </a:moveTo>
                  <a:cubicBezTo>
                    <a:pt x="390" y="0"/>
                    <a:pt x="288" y="56"/>
                    <a:pt x="186" y="132"/>
                  </a:cubicBezTo>
                  <a:cubicBezTo>
                    <a:pt x="158" y="161"/>
                    <a:pt x="142" y="203"/>
                    <a:pt x="146" y="243"/>
                  </a:cubicBezTo>
                  <a:lnTo>
                    <a:pt x="146" y="243"/>
                  </a:lnTo>
                  <a:cubicBezTo>
                    <a:pt x="96" y="280"/>
                    <a:pt x="62" y="327"/>
                    <a:pt x="62" y="381"/>
                  </a:cubicBezTo>
                  <a:lnTo>
                    <a:pt x="31" y="381"/>
                  </a:lnTo>
                  <a:cubicBezTo>
                    <a:pt x="0" y="567"/>
                    <a:pt x="62" y="753"/>
                    <a:pt x="217" y="846"/>
                  </a:cubicBezTo>
                  <a:cubicBezTo>
                    <a:pt x="291" y="883"/>
                    <a:pt x="369" y="900"/>
                    <a:pt x="448" y="900"/>
                  </a:cubicBezTo>
                  <a:cubicBezTo>
                    <a:pt x="570" y="900"/>
                    <a:pt x="694" y="859"/>
                    <a:pt x="807" y="784"/>
                  </a:cubicBezTo>
                  <a:cubicBezTo>
                    <a:pt x="1179" y="536"/>
                    <a:pt x="993" y="101"/>
                    <a:pt x="589" y="8"/>
                  </a:cubicBezTo>
                  <a:cubicBezTo>
                    <a:pt x="562" y="3"/>
                    <a:pt x="535" y="0"/>
                    <a:pt x="5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059;p60"/>
            <p:cNvSpPr/>
            <p:nvPr/>
          </p:nvSpPr>
          <p:spPr>
            <a:xfrm>
              <a:off x="6660675" y="2309100"/>
              <a:ext cx="34125" cy="21850"/>
            </a:xfrm>
            <a:custGeom>
              <a:avLst/>
              <a:gdLst/>
              <a:ahLst/>
              <a:cxnLst/>
              <a:rect l="l" t="t" r="r" b="b"/>
              <a:pathLst>
                <a:path w="1365" h="874" extrusionOk="0">
                  <a:moveTo>
                    <a:pt x="744" y="189"/>
                  </a:moveTo>
                  <a:cubicBezTo>
                    <a:pt x="744" y="189"/>
                    <a:pt x="745" y="189"/>
                    <a:pt x="745" y="192"/>
                  </a:cubicBezTo>
                  <a:lnTo>
                    <a:pt x="743" y="192"/>
                  </a:lnTo>
                  <a:lnTo>
                    <a:pt x="743" y="192"/>
                  </a:lnTo>
                  <a:cubicBezTo>
                    <a:pt x="743" y="190"/>
                    <a:pt x="744" y="189"/>
                    <a:pt x="744" y="189"/>
                  </a:cubicBezTo>
                  <a:close/>
                  <a:moveTo>
                    <a:pt x="857" y="1"/>
                  </a:moveTo>
                  <a:cubicBezTo>
                    <a:pt x="637" y="1"/>
                    <a:pt x="409" y="93"/>
                    <a:pt x="248" y="254"/>
                  </a:cubicBezTo>
                  <a:cubicBezTo>
                    <a:pt x="0" y="502"/>
                    <a:pt x="248" y="812"/>
                    <a:pt x="527" y="874"/>
                  </a:cubicBezTo>
                  <a:cubicBezTo>
                    <a:pt x="651" y="874"/>
                    <a:pt x="807" y="843"/>
                    <a:pt x="931" y="781"/>
                  </a:cubicBezTo>
                  <a:cubicBezTo>
                    <a:pt x="948" y="781"/>
                    <a:pt x="1005" y="752"/>
                    <a:pt x="1029" y="720"/>
                  </a:cubicBezTo>
                  <a:lnTo>
                    <a:pt x="1029" y="720"/>
                  </a:lnTo>
                  <a:cubicBezTo>
                    <a:pt x="1053" y="709"/>
                    <a:pt x="1072" y="698"/>
                    <a:pt x="1086" y="688"/>
                  </a:cubicBezTo>
                  <a:cubicBezTo>
                    <a:pt x="1365" y="564"/>
                    <a:pt x="1365" y="192"/>
                    <a:pt x="1086" y="36"/>
                  </a:cubicBezTo>
                  <a:cubicBezTo>
                    <a:pt x="1013" y="12"/>
                    <a:pt x="936" y="1"/>
                    <a:pt x="8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060;p60"/>
            <p:cNvSpPr/>
            <p:nvPr/>
          </p:nvSpPr>
          <p:spPr>
            <a:xfrm>
              <a:off x="6721150" y="2329375"/>
              <a:ext cx="28725" cy="20500"/>
            </a:xfrm>
            <a:custGeom>
              <a:avLst/>
              <a:gdLst/>
              <a:ahLst/>
              <a:cxnLst/>
              <a:rect l="l" t="t" r="r" b="b"/>
              <a:pathLst>
                <a:path w="1149" h="820" extrusionOk="0">
                  <a:moveTo>
                    <a:pt x="590" y="1"/>
                  </a:moveTo>
                  <a:cubicBezTo>
                    <a:pt x="373" y="1"/>
                    <a:pt x="156" y="125"/>
                    <a:pt x="32" y="311"/>
                  </a:cubicBezTo>
                  <a:cubicBezTo>
                    <a:pt x="1" y="528"/>
                    <a:pt x="125" y="714"/>
                    <a:pt x="311" y="776"/>
                  </a:cubicBezTo>
                  <a:cubicBezTo>
                    <a:pt x="388" y="805"/>
                    <a:pt x="467" y="819"/>
                    <a:pt x="546" y="819"/>
                  </a:cubicBezTo>
                  <a:cubicBezTo>
                    <a:pt x="720" y="819"/>
                    <a:pt x="886" y="750"/>
                    <a:pt x="993" y="621"/>
                  </a:cubicBezTo>
                  <a:cubicBezTo>
                    <a:pt x="1148" y="435"/>
                    <a:pt x="1024" y="249"/>
                    <a:pt x="900" y="63"/>
                  </a:cubicBezTo>
                  <a:cubicBezTo>
                    <a:pt x="866" y="28"/>
                    <a:pt x="812" y="14"/>
                    <a:pt x="753" y="14"/>
                  </a:cubicBezTo>
                  <a:cubicBezTo>
                    <a:pt x="737" y="14"/>
                    <a:pt x="721" y="15"/>
                    <a:pt x="705" y="17"/>
                  </a:cubicBezTo>
                  <a:lnTo>
                    <a:pt x="705" y="17"/>
                  </a:lnTo>
                  <a:cubicBezTo>
                    <a:pt x="678" y="6"/>
                    <a:pt x="648" y="1"/>
                    <a:pt x="6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061;p60"/>
            <p:cNvSpPr/>
            <p:nvPr/>
          </p:nvSpPr>
          <p:spPr>
            <a:xfrm>
              <a:off x="6779325" y="2324625"/>
              <a:ext cx="33350" cy="19525"/>
            </a:xfrm>
            <a:custGeom>
              <a:avLst/>
              <a:gdLst/>
              <a:ahLst/>
              <a:cxnLst/>
              <a:rect l="l" t="t" r="r" b="b"/>
              <a:pathLst>
                <a:path w="1334" h="781" extrusionOk="0">
                  <a:moveTo>
                    <a:pt x="576" y="348"/>
                  </a:moveTo>
                  <a:lnTo>
                    <a:pt x="576" y="348"/>
                  </a:lnTo>
                  <a:cubicBezTo>
                    <a:pt x="577" y="350"/>
                    <a:pt x="577" y="351"/>
                    <a:pt x="578" y="353"/>
                  </a:cubicBezTo>
                  <a:lnTo>
                    <a:pt x="578" y="353"/>
                  </a:lnTo>
                  <a:cubicBezTo>
                    <a:pt x="577" y="353"/>
                    <a:pt x="576" y="353"/>
                    <a:pt x="576" y="353"/>
                  </a:cubicBezTo>
                  <a:lnTo>
                    <a:pt x="576" y="353"/>
                  </a:lnTo>
                  <a:cubicBezTo>
                    <a:pt x="576" y="351"/>
                    <a:pt x="576" y="350"/>
                    <a:pt x="576" y="348"/>
                  </a:cubicBezTo>
                  <a:close/>
                  <a:moveTo>
                    <a:pt x="729" y="1"/>
                  </a:moveTo>
                  <a:cubicBezTo>
                    <a:pt x="579" y="1"/>
                    <a:pt x="424" y="49"/>
                    <a:pt x="310" y="98"/>
                  </a:cubicBezTo>
                  <a:cubicBezTo>
                    <a:pt x="186" y="129"/>
                    <a:pt x="62" y="222"/>
                    <a:pt x="0" y="377"/>
                  </a:cubicBezTo>
                  <a:cubicBezTo>
                    <a:pt x="0" y="439"/>
                    <a:pt x="0" y="501"/>
                    <a:pt x="0" y="563"/>
                  </a:cubicBezTo>
                  <a:cubicBezTo>
                    <a:pt x="0" y="594"/>
                    <a:pt x="124" y="687"/>
                    <a:pt x="93" y="718"/>
                  </a:cubicBezTo>
                  <a:cubicBezTo>
                    <a:pt x="31" y="780"/>
                    <a:pt x="279" y="780"/>
                    <a:pt x="310" y="780"/>
                  </a:cubicBezTo>
                  <a:cubicBezTo>
                    <a:pt x="327" y="776"/>
                    <a:pt x="343" y="772"/>
                    <a:pt x="359" y="768"/>
                  </a:cubicBezTo>
                  <a:lnTo>
                    <a:pt x="359" y="768"/>
                  </a:lnTo>
                  <a:cubicBezTo>
                    <a:pt x="398" y="776"/>
                    <a:pt x="440" y="780"/>
                    <a:pt x="484" y="780"/>
                  </a:cubicBezTo>
                  <a:cubicBezTo>
                    <a:pt x="851" y="780"/>
                    <a:pt x="1334" y="491"/>
                    <a:pt x="1086" y="160"/>
                  </a:cubicBezTo>
                  <a:cubicBezTo>
                    <a:pt x="997" y="41"/>
                    <a:pt x="865" y="1"/>
                    <a:pt x="7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062;p60"/>
            <p:cNvSpPr/>
            <p:nvPr/>
          </p:nvSpPr>
          <p:spPr>
            <a:xfrm>
              <a:off x="6757250" y="2355600"/>
              <a:ext cx="31025" cy="21050"/>
            </a:xfrm>
            <a:custGeom>
              <a:avLst/>
              <a:gdLst/>
              <a:ahLst/>
              <a:cxnLst/>
              <a:rect l="l" t="t" r="r" b="b"/>
              <a:pathLst>
                <a:path w="1241" h="842" extrusionOk="0">
                  <a:moveTo>
                    <a:pt x="642" y="0"/>
                  </a:moveTo>
                  <a:cubicBezTo>
                    <a:pt x="523" y="0"/>
                    <a:pt x="400" y="29"/>
                    <a:pt x="294" y="69"/>
                  </a:cubicBezTo>
                  <a:cubicBezTo>
                    <a:pt x="201" y="100"/>
                    <a:pt x="45" y="162"/>
                    <a:pt x="14" y="286"/>
                  </a:cubicBezTo>
                  <a:cubicBezTo>
                    <a:pt x="1" y="341"/>
                    <a:pt x="18" y="402"/>
                    <a:pt x="46" y="461"/>
                  </a:cubicBezTo>
                  <a:lnTo>
                    <a:pt x="46" y="461"/>
                  </a:lnTo>
                  <a:cubicBezTo>
                    <a:pt x="22" y="483"/>
                    <a:pt x="9" y="508"/>
                    <a:pt x="14" y="534"/>
                  </a:cubicBezTo>
                  <a:lnTo>
                    <a:pt x="14" y="565"/>
                  </a:lnTo>
                  <a:cubicBezTo>
                    <a:pt x="25" y="760"/>
                    <a:pt x="191" y="841"/>
                    <a:pt x="388" y="841"/>
                  </a:cubicBezTo>
                  <a:cubicBezTo>
                    <a:pt x="758" y="841"/>
                    <a:pt x="1240" y="556"/>
                    <a:pt x="1038" y="193"/>
                  </a:cubicBezTo>
                  <a:cubicBezTo>
                    <a:pt x="949" y="51"/>
                    <a:pt x="800" y="0"/>
                    <a:pt x="6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063;p60"/>
            <p:cNvSpPr/>
            <p:nvPr/>
          </p:nvSpPr>
          <p:spPr>
            <a:xfrm>
              <a:off x="6708300" y="2365675"/>
              <a:ext cx="31475" cy="24050"/>
            </a:xfrm>
            <a:custGeom>
              <a:avLst/>
              <a:gdLst/>
              <a:ahLst/>
              <a:cxnLst/>
              <a:rect l="l" t="t" r="r" b="b"/>
              <a:pathLst>
                <a:path w="1259" h="962" extrusionOk="0">
                  <a:moveTo>
                    <a:pt x="593" y="0"/>
                  </a:moveTo>
                  <a:cubicBezTo>
                    <a:pt x="504" y="0"/>
                    <a:pt x="413" y="22"/>
                    <a:pt x="328" y="69"/>
                  </a:cubicBezTo>
                  <a:cubicBezTo>
                    <a:pt x="204" y="100"/>
                    <a:pt x="80" y="193"/>
                    <a:pt x="80" y="317"/>
                  </a:cubicBezTo>
                  <a:cubicBezTo>
                    <a:pt x="80" y="344"/>
                    <a:pt x="84" y="368"/>
                    <a:pt x="90" y="390"/>
                  </a:cubicBezTo>
                  <a:lnTo>
                    <a:pt x="90" y="390"/>
                  </a:lnTo>
                  <a:cubicBezTo>
                    <a:pt x="33" y="431"/>
                    <a:pt x="1" y="481"/>
                    <a:pt x="18" y="534"/>
                  </a:cubicBezTo>
                  <a:cubicBezTo>
                    <a:pt x="69" y="790"/>
                    <a:pt x="289" y="961"/>
                    <a:pt x="522" y="961"/>
                  </a:cubicBezTo>
                  <a:cubicBezTo>
                    <a:pt x="571" y="961"/>
                    <a:pt x="621" y="954"/>
                    <a:pt x="670" y="937"/>
                  </a:cubicBezTo>
                  <a:cubicBezTo>
                    <a:pt x="949" y="844"/>
                    <a:pt x="1259" y="596"/>
                    <a:pt x="1104" y="286"/>
                  </a:cubicBezTo>
                  <a:cubicBezTo>
                    <a:pt x="996" y="113"/>
                    <a:pt x="797" y="0"/>
                    <a:pt x="5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064;p60"/>
            <p:cNvSpPr/>
            <p:nvPr/>
          </p:nvSpPr>
          <p:spPr>
            <a:xfrm>
              <a:off x="6629650" y="2371550"/>
              <a:ext cx="26375" cy="21900"/>
            </a:xfrm>
            <a:custGeom>
              <a:avLst/>
              <a:gdLst/>
              <a:ahLst/>
              <a:cxnLst/>
              <a:rect l="l" t="t" r="r" b="b"/>
              <a:pathLst>
                <a:path w="1055" h="876" extrusionOk="0">
                  <a:moveTo>
                    <a:pt x="681" y="1"/>
                  </a:moveTo>
                  <a:cubicBezTo>
                    <a:pt x="418" y="1"/>
                    <a:pt x="107" y="161"/>
                    <a:pt x="68" y="423"/>
                  </a:cubicBezTo>
                  <a:lnTo>
                    <a:pt x="68" y="423"/>
                  </a:lnTo>
                  <a:cubicBezTo>
                    <a:pt x="27" y="450"/>
                    <a:pt x="0" y="483"/>
                    <a:pt x="0" y="516"/>
                  </a:cubicBezTo>
                  <a:lnTo>
                    <a:pt x="31" y="516"/>
                  </a:lnTo>
                  <a:cubicBezTo>
                    <a:pt x="31" y="767"/>
                    <a:pt x="193" y="876"/>
                    <a:pt x="386" y="876"/>
                  </a:cubicBezTo>
                  <a:cubicBezTo>
                    <a:pt x="432" y="876"/>
                    <a:pt x="480" y="869"/>
                    <a:pt x="528" y="858"/>
                  </a:cubicBezTo>
                  <a:cubicBezTo>
                    <a:pt x="838" y="858"/>
                    <a:pt x="1055" y="578"/>
                    <a:pt x="1055" y="268"/>
                  </a:cubicBezTo>
                  <a:cubicBezTo>
                    <a:pt x="1033" y="83"/>
                    <a:pt x="870" y="1"/>
                    <a:pt x="6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065;p60"/>
            <p:cNvSpPr/>
            <p:nvPr/>
          </p:nvSpPr>
          <p:spPr>
            <a:xfrm>
              <a:off x="6563225" y="2357475"/>
              <a:ext cx="32075" cy="24925"/>
            </a:xfrm>
            <a:custGeom>
              <a:avLst/>
              <a:gdLst/>
              <a:ahLst/>
              <a:cxnLst/>
              <a:rect l="l" t="t" r="r" b="b"/>
              <a:pathLst>
                <a:path w="1283" h="997" extrusionOk="0">
                  <a:moveTo>
                    <a:pt x="696" y="0"/>
                  </a:moveTo>
                  <a:cubicBezTo>
                    <a:pt x="430" y="0"/>
                    <a:pt x="177" y="170"/>
                    <a:pt x="83" y="428"/>
                  </a:cubicBezTo>
                  <a:cubicBezTo>
                    <a:pt x="0" y="785"/>
                    <a:pt x="332" y="997"/>
                    <a:pt x="646" y="997"/>
                  </a:cubicBezTo>
                  <a:cubicBezTo>
                    <a:pt x="687" y="997"/>
                    <a:pt x="726" y="993"/>
                    <a:pt x="765" y="986"/>
                  </a:cubicBezTo>
                  <a:cubicBezTo>
                    <a:pt x="858" y="986"/>
                    <a:pt x="1044" y="924"/>
                    <a:pt x="1075" y="800"/>
                  </a:cubicBezTo>
                  <a:cubicBezTo>
                    <a:pt x="1075" y="786"/>
                    <a:pt x="1074" y="774"/>
                    <a:pt x="1072" y="762"/>
                  </a:cubicBezTo>
                  <a:lnTo>
                    <a:pt x="1072" y="762"/>
                  </a:lnTo>
                  <a:cubicBezTo>
                    <a:pt x="1282" y="553"/>
                    <a:pt x="1227" y="194"/>
                    <a:pt x="951" y="56"/>
                  </a:cubicBezTo>
                  <a:cubicBezTo>
                    <a:pt x="868" y="18"/>
                    <a:pt x="781" y="0"/>
                    <a:pt x="6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4218;p60"/>
          <p:cNvGrpSpPr/>
          <p:nvPr/>
        </p:nvGrpSpPr>
        <p:grpSpPr>
          <a:xfrm rot="17901881">
            <a:off x="7981241" y="-218854"/>
            <a:ext cx="537525" cy="1406075"/>
            <a:chOff x="5506625" y="718175"/>
            <a:chExt cx="537525" cy="1406075"/>
          </a:xfrm>
        </p:grpSpPr>
        <p:sp>
          <p:nvSpPr>
            <p:cNvPr id="33" name="Google Shape;4219;p60"/>
            <p:cNvSpPr/>
            <p:nvPr/>
          </p:nvSpPr>
          <p:spPr>
            <a:xfrm>
              <a:off x="5562575" y="752775"/>
              <a:ext cx="468625" cy="1359775"/>
            </a:xfrm>
            <a:custGeom>
              <a:avLst/>
              <a:gdLst/>
              <a:ahLst/>
              <a:cxnLst/>
              <a:rect l="l" t="t" r="r" b="b"/>
              <a:pathLst>
                <a:path w="18745" h="54391" extrusionOk="0">
                  <a:moveTo>
                    <a:pt x="10083" y="1"/>
                  </a:moveTo>
                  <a:cubicBezTo>
                    <a:pt x="7374" y="1"/>
                    <a:pt x="5037" y="3020"/>
                    <a:pt x="5801" y="5648"/>
                  </a:cubicBezTo>
                  <a:cubicBezTo>
                    <a:pt x="6080" y="6579"/>
                    <a:pt x="6639" y="7448"/>
                    <a:pt x="6515" y="8409"/>
                  </a:cubicBezTo>
                  <a:cubicBezTo>
                    <a:pt x="6205" y="10736"/>
                    <a:pt x="2327" y="10984"/>
                    <a:pt x="1738" y="13248"/>
                  </a:cubicBezTo>
                  <a:cubicBezTo>
                    <a:pt x="1117" y="15792"/>
                    <a:pt x="5150" y="18118"/>
                    <a:pt x="3878" y="20383"/>
                  </a:cubicBezTo>
                  <a:cubicBezTo>
                    <a:pt x="3537" y="21003"/>
                    <a:pt x="2885" y="21344"/>
                    <a:pt x="2296" y="21747"/>
                  </a:cubicBezTo>
                  <a:cubicBezTo>
                    <a:pt x="1335" y="22399"/>
                    <a:pt x="466" y="23360"/>
                    <a:pt x="528" y="24508"/>
                  </a:cubicBezTo>
                  <a:cubicBezTo>
                    <a:pt x="714" y="26866"/>
                    <a:pt x="4561" y="27486"/>
                    <a:pt x="4809" y="29812"/>
                  </a:cubicBezTo>
                  <a:cubicBezTo>
                    <a:pt x="5088" y="32480"/>
                    <a:pt x="559" y="33380"/>
                    <a:pt x="280" y="36016"/>
                  </a:cubicBezTo>
                  <a:cubicBezTo>
                    <a:pt x="1" y="38870"/>
                    <a:pt x="4747" y="40080"/>
                    <a:pt x="4747" y="42965"/>
                  </a:cubicBezTo>
                  <a:cubicBezTo>
                    <a:pt x="4747" y="44981"/>
                    <a:pt x="2265" y="46315"/>
                    <a:pt x="2048" y="48331"/>
                  </a:cubicBezTo>
                  <a:cubicBezTo>
                    <a:pt x="1924" y="49572"/>
                    <a:pt x="2699" y="50719"/>
                    <a:pt x="3599" y="51588"/>
                  </a:cubicBezTo>
                  <a:cubicBezTo>
                    <a:pt x="4871" y="52798"/>
                    <a:pt x="6484" y="53635"/>
                    <a:pt x="8221" y="54038"/>
                  </a:cubicBezTo>
                  <a:lnTo>
                    <a:pt x="8159" y="53604"/>
                  </a:lnTo>
                  <a:lnTo>
                    <a:pt x="8159" y="53604"/>
                  </a:lnTo>
                  <a:cubicBezTo>
                    <a:pt x="9136" y="54149"/>
                    <a:pt x="10126" y="54390"/>
                    <a:pt x="11072" y="54390"/>
                  </a:cubicBezTo>
                  <a:cubicBezTo>
                    <a:pt x="15355" y="54390"/>
                    <a:pt x="18745" y="49440"/>
                    <a:pt x="15976" y="45198"/>
                  </a:cubicBezTo>
                  <a:cubicBezTo>
                    <a:pt x="14921" y="43647"/>
                    <a:pt x="13060" y="42251"/>
                    <a:pt x="13370" y="40390"/>
                  </a:cubicBezTo>
                  <a:cubicBezTo>
                    <a:pt x="13711" y="38436"/>
                    <a:pt x="16410" y="37319"/>
                    <a:pt x="16286" y="35334"/>
                  </a:cubicBezTo>
                  <a:cubicBezTo>
                    <a:pt x="16162" y="33659"/>
                    <a:pt x="14052" y="32697"/>
                    <a:pt x="13835" y="31022"/>
                  </a:cubicBezTo>
                  <a:cubicBezTo>
                    <a:pt x="13525" y="28541"/>
                    <a:pt x="17465" y="27114"/>
                    <a:pt x="17185" y="24632"/>
                  </a:cubicBezTo>
                  <a:cubicBezTo>
                    <a:pt x="16968" y="22709"/>
                    <a:pt x="14208" y="21592"/>
                    <a:pt x="14332" y="19700"/>
                  </a:cubicBezTo>
                  <a:cubicBezTo>
                    <a:pt x="14425" y="17777"/>
                    <a:pt x="17185" y="17032"/>
                    <a:pt x="17589" y="15140"/>
                  </a:cubicBezTo>
                  <a:cubicBezTo>
                    <a:pt x="18116" y="12411"/>
                    <a:pt x="13277" y="11077"/>
                    <a:pt x="13432" y="8285"/>
                  </a:cubicBezTo>
                  <a:cubicBezTo>
                    <a:pt x="13463" y="7448"/>
                    <a:pt x="13959" y="6703"/>
                    <a:pt x="14239" y="5897"/>
                  </a:cubicBezTo>
                  <a:cubicBezTo>
                    <a:pt x="15169" y="3291"/>
                    <a:pt x="12967" y="96"/>
                    <a:pt x="10206" y="3"/>
                  </a:cubicBezTo>
                  <a:cubicBezTo>
                    <a:pt x="10165" y="2"/>
                    <a:pt x="10124" y="1"/>
                    <a:pt x="100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220;p60"/>
            <p:cNvSpPr/>
            <p:nvPr/>
          </p:nvSpPr>
          <p:spPr>
            <a:xfrm>
              <a:off x="5715350" y="718175"/>
              <a:ext cx="112725" cy="1406075"/>
            </a:xfrm>
            <a:custGeom>
              <a:avLst/>
              <a:gdLst/>
              <a:ahLst/>
              <a:cxnLst/>
              <a:rect l="l" t="t" r="r" b="b"/>
              <a:pathLst>
                <a:path w="4509" h="56243" extrusionOk="0">
                  <a:moveTo>
                    <a:pt x="4067" y="1"/>
                  </a:moveTo>
                  <a:cubicBezTo>
                    <a:pt x="3756" y="1"/>
                    <a:pt x="3372" y="164"/>
                    <a:pt x="3320" y="425"/>
                  </a:cubicBezTo>
                  <a:cubicBezTo>
                    <a:pt x="2854" y="2721"/>
                    <a:pt x="2544" y="5078"/>
                    <a:pt x="2389" y="7405"/>
                  </a:cubicBezTo>
                  <a:cubicBezTo>
                    <a:pt x="2265" y="9700"/>
                    <a:pt x="2637" y="11933"/>
                    <a:pt x="2668" y="14198"/>
                  </a:cubicBezTo>
                  <a:cubicBezTo>
                    <a:pt x="2699" y="18913"/>
                    <a:pt x="1707" y="23628"/>
                    <a:pt x="1055" y="28281"/>
                  </a:cubicBezTo>
                  <a:cubicBezTo>
                    <a:pt x="466" y="32685"/>
                    <a:pt x="0" y="37152"/>
                    <a:pt x="342" y="41588"/>
                  </a:cubicBezTo>
                  <a:cubicBezTo>
                    <a:pt x="714" y="46396"/>
                    <a:pt x="2575" y="51018"/>
                    <a:pt x="2327" y="55888"/>
                  </a:cubicBezTo>
                  <a:cubicBezTo>
                    <a:pt x="2327" y="56135"/>
                    <a:pt x="2545" y="56242"/>
                    <a:pt x="2792" y="56242"/>
                  </a:cubicBezTo>
                  <a:cubicBezTo>
                    <a:pt x="3102" y="56242"/>
                    <a:pt x="3457" y="56071"/>
                    <a:pt x="3475" y="55795"/>
                  </a:cubicBezTo>
                  <a:lnTo>
                    <a:pt x="3475" y="55826"/>
                  </a:lnTo>
                  <a:cubicBezTo>
                    <a:pt x="3661" y="51483"/>
                    <a:pt x="2203" y="47388"/>
                    <a:pt x="1645" y="43139"/>
                  </a:cubicBezTo>
                  <a:cubicBezTo>
                    <a:pt x="993" y="38176"/>
                    <a:pt x="1520" y="33151"/>
                    <a:pt x="2203" y="28219"/>
                  </a:cubicBezTo>
                  <a:cubicBezTo>
                    <a:pt x="2823" y="23659"/>
                    <a:pt x="3754" y="19068"/>
                    <a:pt x="3785" y="14477"/>
                  </a:cubicBezTo>
                  <a:cubicBezTo>
                    <a:pt x="3785" y="12213"/>
                    <a:pt x="3444" y="9979"/>
                    <a:pt x="3506" y="7715"/>
                  </a:cubicBezTo>
                  <a:cubicBezTo>
                    <a:pt x="3630" y="5233"/>
                    <a:pt x="3940" y="2752"/>
                    <a:pt x="4467" y="332"/>
                  </a:cubicBezTo>
                  <a:cubicBezTo>
                    <a:pt x="4508" y="101"/>
                    <a:pt x="4310" y="1"/>
                    <a:pt x="4067"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221;p60"/>
            <p:cNvSpPr/>
            <p:nvPr/>
          </p:nvSpPr>
          <p:spPr>
            <a:xfrm>
              <a:off x="5779200" y="745875"/>
              <a:ext cx="121850" cy="134900"/>
            </a:xfrm>
            <a:custGeom>
              <a:avLst/>
              <a:gdLst/>
              <a:ahLst/>
              <a:cxnLst/>
              <a:rect l="l" t="t" r="r" b="b"/>
              <a:pathLst>
                <a:path w="4874" h="5396" extrusionOk="0">
                  <a:moveTo>
                    <a:pt x="4661" y="1"/>
                  </a:moveTo>
                  <a:cubicBezTo>
                    <a:pt x="4403" y="1"/>
                    <a:pt x="3927" y="96"/>
                    <a:pt x="3805" y="217"/>
                  </a:cubicBezTo>
                  <a:cubicBezTo>
                    <a:pt x="2285" y="1706"/>
                    <a:pt x="1014" y="3443"/>
                    <a:pt x="21" y="5335"/>
                  </a:cubicBezTo>
                  <a:cubicBezTo>
                    <a:pt x="1" y="5375"/>
                    <a:pt x="95" y="5396"/>
                    <a:pt x="236" y="5396"/>
                  </a:cubicBezTo>
                  <a:cubicBezTo>
                    <a:pt x="529" y="5396"/>
                    <a:pt x="1023" y="5306"/>
                    <a:pt x="1107" y="5118"/>
                  </a:cubicBezTo>
                  <a:lnTo>
                    <a:pt x="1107" y="5149"/>
                  </a:lnTo>
                  <a:cubicBezTo>
                    <a:pt x="2068" y="3288"/>
                    <a:pt x="3340" y="1582"/>
                    <a:pt x="4798" y="93"/>
                  </a:cubicBezTo>
                  <a:cubicBezTo>
                    <a:pt x="4874" y="28"/>
                    <a:pt x="4799" y="1"/>
                    <a:pt x="4661"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222;p60"/>
            <p:cNvSpPr/>
            <p:nvPr/>
          </p:nvSpPr>
          <p:spPr>
            <a:xfrm>
              <a:off x="5787475" y="802925"/>
              <a:ext cx="157975" cy="169975"/>
            </a:xfrm>
            <a:custGeom>
              <a:avLst/>
              <a:gdLst/>
              <a:ahLst/>
              <a:cxnLst/>
              <a:rect l="l" t="t" r="r" b="b"/>
              <a:pathLst>
                <a:path w="6319" h="6799" extrusionOk="0">
                  <a:moveTo>
                    <a:pt x="5704" y="1"/>
                  </a:moveTo>
                  <a:cubicBezTo>
                    <a:pt x="5484" y="1"/>
                    <a:pt x="5241" y="58"/>
                    <a:pt x="5118" y="168"/>
                  </a:cubicBezTo>
                  <a:cubicBezTo>
                    <a:pt x="3164" y="2029"/>
                    <a:pt x="1706" y="4294"/>
                    <a:pt x="155" y="6465"/>
                  </a:cubicBezTo>
                  <a:cubicBezTo>
                    <a:pt x="0" y="6698"/>
                    <a:pt x="210" y="6799"/>
                    <a:pt x="485" y="6799"/>
                  </a:cubicBezTo>
                  <a:cubicBezTo>
                    <a:pt x="760" y="6799"/>
                    <a:pt x="1101" y="6698"/>
                    <a:pt x="1210" y="6527"/>
                  </a:cubicBezTo>
                  <a:cubicBezTo>
                    <a:pt x="2730" y="4418"/>
                    <a:pt x="4157" y="2216"/>
                    <a:pt x="6018" y="416"/>
                  </a:cubicBezTo>
                  <a:cubicBezTo>
                    <a:pt x="6318" y="135"/>
                    <a:pt x="6039" y="1"/>
                    <a:pt x="5704"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223;p60"/>
            <p:cNvSpPr/>
            <p:nvPr/>
          </p:nvSpPr>
          <p:spPr>
            <a:xfrm>
              <a:off x="5788500" y="957500"/>
              <a:ext cx="140625" cy="143625"/>
            </a:xfrm>
            <a:custGeom>
              <a:avLst/>
              <a:gdLst/>
              <a:ahLst/>
              <a:cxnLst/>
              <a:rect l="l" t="t" r="r" b="b"/>
              <a:pathLst>
                <a:path w="5625" h="5745" extrusionOk="0">
                  <a:moveTo>
                    <a:pt x="5408" y="1"/>
                  </a:moveTo>
                  <a:cubicBezTo>
                    <a:pt x="5130" y="1"/>
                    <a:pt x="4646" y="61"/>
                    <a:pt x="4519" y="251"/>
                  </a:cubicBezTo>
                  <a:lnTo>
                    <a:pt x="21" y="5711"/>
                  </a:lnTo>
                  <a:cubicBezTo>
                    <a:pt x="1" y="5731"/>
                    <a:pt x="94" y="5745"/>
                    <a:pt x="234" y="5745"/>
                  </a:cubicBezTo>
                  <a:cubicBezTo>
                    <a:pt x="514" y="5745"/>
                    <a:pt x="983" y="5690"/>
                    <a:pt x="1107" y="5524"/>
                  </a:cubicBezTo>
                  <a:lnTo>
                    <a:pt x="5605" y="34"/>
                  </a:lnTo>
                  <a:cubicBezTo>
                    <a:pt x="5625" y="14"/>
                    <a:pt x="5539" y="1"/>
                    <a:pt x="5408"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224;p60"/>
            <p:cNvSpPr/>
            <p:nvPr/>
          </p:nvSpPr>
          <p:spPr>
            <a:xfrm>
              <a:off x="5780100" y="1039825"/>
              <a:ext cx="188350" cy="172400"/>
            </a:xfrm>
            <a:custGeom>
              <a:avLst/>
              <a:gdLst/>
              <a:ahLst/>
              <a:cxnLst/>
              <a:rect l="l" t="t" r="r" b="b"/>
              <a:pathLst>
                <a:path w="7534" h="6896" extrusionOk="0">
                  <a:moveTo>
                    <a:pt x="7190" y="0"/>
                  </a:moveTo>
                  <a:cubicBezTo>
                    <a:pt x="6904" y="0"/>
                    <a:pt x="6483" y="102"/>
                    <a:pt x="6375" y="246"/>
                  </a:cubicBezTo>
                  <a:cubicBezTo>
                    <a:pt x="5289" y="1642"/>
                    <a:pt x="4266" y="3348"/>
                    <a:pt x="2808" y="4434"/>
                  </a:cubicBezTo>
                  <a:cubicBezTo>
                    <a:pt x="1784" y="5178"/>
                    <a:pt x="730" y="5675"/>
                    <a:pt x="47" y="6791"/>
                  </a:cubicBezTo>
                  <a:cubicBezTo>
                    <a:pt x="1" y="6861"/>
                    <a:pt x="120" y="6896"/>
                    <a:pt x="297" y="6896"/>
                  </a:cubicBezTo>
                  <a:cubicBezTo>
                    <a:pt x="592" y="6896"/>
                    <a:pt x="1047" y="6799"/>
                    <a:pt x="1164" y="6605"/>
                  </a:cubicBezTo>
                  <a:cubicBezTo>
                    <a:pt x="1908" y="5395"/>
                    <a:pt x="3304" y="4930"/>
                    <a:pt x="4328" y="4000"/>
                  </a:cubicBezTo>
                  <a:cubicBezTo>
                    <a:pt x="5507" y="2945"/>
                    <a:pt x="6437" y="1456"/>
                    <a:pt x="7430" y="184"/>
                  </a:cubicBezTo>
                  <a:cubicBezTo>
                    <a:pt x="7534" y="54"/>
                    <a:pt x="7397" y="0"/>
                    <a:pt x="7190" y="0"/>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225;p60"/>
            <p:cNvSpPr/>
            <p:nvPr/>
          </p:nvSpPr>
          <p:spPr>
            <a:xfrm>
              <a:off x="5756375" y="1108250"/>
              <a:ext cx="271325" cy="233725"/>
            </a:xfrm>
            <a:custGeom>
              <a:avLst/>
              <a:gdLst/>
              <a:ahLst/>
              <a:cxnLst/>
              <a:rect l="l" t="t" r="r" b="b"/>
              <a:pathLst>
                <a:path w="10853" h="9349" extrusionOk="0">
                  <a:moveTo>
                    <a:pt x="10195" y="1"/>
                  </a:moveTo>
                  <a:cubicBezTo>
                    <a:pt x="9987" y="1"/>
                    <a:pt x="9767" y="76"/>
                    <a:pt x="9651" y="239"/>
                  </a:cubicBezTo>
                  <a:cubicBezTo>
                    <a:pt x="7200" y="3682"/>
                    <a:pt x="3509" y="5853"/>
                    <a:pt x="407" y="8676"/>
                  </a:cubicBezTo>
                  <a:cubicBezTo>
                    <a:pt x="1" y="9037"/>
                    <a:pt x="366" y="9349"/>
                    <a:pt x="750" y="9349"/>
                  </a:cubicBezTo>
                  <a:cubicBezTo>
                    <a:pt x="894" y="9349"/>
                    <a:pt x="1041" y="9305"/>
                    <a:pt x="1151" y="9203"/>
                  </a:cubicBezTo>
                  <a:lnTo>
                    <a:pt x="1182" y="9172"/>
                  </a:lnTo>
                  <a:cubicBezTo>
                    <a:pt x="4346" y="6319"/>
                    <a:pt x="8100" y="4116"/>
                    <a:pt x="10581" y="580"/>
                  </a:cubicBezTo>
                  <a:cubicBezTo>
                    <a:pt x="10853" y="211"/>
                    <a:pt x="10542" y="1"/>
                    <a:pt x="10195"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226;p60"/>
            <p:cNvSpPr/>
            <p:nvPr/>
          </p:nvSpPr>
          <p:spPr>
            <a:xfrm>
              <a:off x="5735200" y="1265575"/>
              <a:ext cx="237025" cy="162300"/>
            </a:xfrm>
            <a:custGeom>
              <a:avLst/>
              <a:gdLst/>
              <a:ahLst/>
              <a:cxnLst/>
              <a:rect l="l" t="t" r="r" b="b"/>
              <a:pathLst>
                <a:path w="9481" h="6492" extrusionOk="0">
                  <a:moveTo>
                    <a:pt x="8771" y="1"/>
                  </a:moveTo>
                  <a:cubicBezTo>
                    <a:pt x="8562" y="1"/>
                    <a:pt x="8345" y="49"/>
                    <a:pt x="8233" y="150"/>
                  </a:cubicBezTo>
                  <a:cubicBezTo>
                    <a:pt x="5783" y="2290"/>
                    <a:pt x="3208" y="4213"/>
                    <a:pt x="478" y="5950"/>
                  </a:cubicBezTo>
                  <a:cubicBezTo>
                    <a:pt x="1" y="6246"/>
                    <a:pt x="390" y="6492"/>
                    <a:pt x="791" y="6492"/>
                  </a:cubicBezTo>
                  <a:cubicBezTo>
                    <a:pt x="937" y="6492"/>
                    <a:pt x="1084" y="6459"/>
                    <a:pt x="1192" y="6385"/>
                  </a:cubicBezTo>
                  <a:lnTo>
                    <a:pt x="1192" y="6416"/>
                  </a:lnTo>
                  <a:cubicBezTo>
                    <a:pt x="3983" y="4616"/>
                    <a:pt x="6651" y="2631"/>
                    <a:pt x="9164" y="429"/>
                  </a:cubicBezTo>
                  <a:cubicBezTo>
                    <a:pt x="9481" y="151"/>
                    <a:pt x="9140" y="1"/>
                    <a:pt x="8771"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227;p60"/>
            <p:cNvSpPr/>
            <p:nvPr/>
          </p:nvSpPr>
          <p:spPr>
            <a:xfrm>
              <a:off x="5725275" y="1298675"/>
              <a:ext cx="318875" cy="286475"/>
            </a:xfrm>
            <a:custGeom>
              <a:avLst/>
              <a:gdLst/>
              <a:ahLst/>
              <a:cxnLst/>
              <a:rect l="l" t="t" r="r" b="b"/>
              <a:pathLst>
                <a:path w="12755" h="11459" extrusionOk="0">
                  <a:moveTo>
                    <a:pt x="12147" y="1"/>
                  </a:moveTo>
                  <a:cubicBezTo>
                    <a:pt x="11922" y="1"/>
                    <a:pt x="11671" y="66"/>
                    <a:pt x="11546" y="191"/>
                  </a:cubicBezTo>
                  <a:cubicBezTo>
                    <a:pt x="9592" y="2207"/>
                    <a:pt x="7637" y="4192"/>
                    <a:pt x="5559" y="6053"/>
                  </a:cubicBezTo>
                  <a:cubicBezTo>
                    <a:pt x="3729" y="7697"/>
                    <a:pt x="1620" y="9124"/>
                    <a:pt x="162" y="11109"/>
                  </a:cubicBezTo>
                  <a:cubicBezTo>
                    <a:pt x="1" y="11351"/>
                    <a:pt x="224" y="11459"/>
                    <a:pt x="512" y="11459"/>
                  </a:cubicBezTo>
                  <a:cubicBezTo>
                    <a:pt x="777" y="11459"/>
                    <a:pt x="1097" y="11366"/>
                    <a:pt x="1216" y="11202"/>
                  </a:cubicBezTo>
                  <a:cubicBezTo>
                    <a:pt x="2736" y="9093"/>
                    <a:pt x="5094" y="7573"/>
                    <a:pt x="6986" y="5836"/>
                  </a:cubicBezTo>
                  <a:cubicBezTo>
                    <a:pt x="8878" y="4099"/>
                    <a:pt x="10708" y="2300"/>
                    <a:pt x="12477" y="439"/>
                  </a:cubicBezTo>
                  <a:cubicBezTo>
                    <a:pt x="12754" y="142"/>
                    <a:pt x="12479" y="1"/>
                    <a:pt x="12147"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28;p60"/>
            <p:cNvSpPr/>
            <p:nvPr/>
          </p:nvSpPr>
          <p:spPr>
            <a:xfrm>
              <a:off x="5714900" y="1525850"/>
              <a:ext cx="236700" cy="168100"/>
            </a:xfrm>
            <a:custGeom>
              <a:avLst/>
              <a:gdLst/>
              <a:ahLst/>
              <a:cxnLst/>
              <a:rect l="l" t="t" r="r" b="b"/>
              <a:pathLst>
                <a:path w="9468" h="6724" extrusionOk="0">
                  <a:moveTo>
                    <a:pt x="9068" y="1"/>
                  </a:moveTo>
                  <a:cubicBezTo>
                    <a:pt x="8789" y="1"/>
                    <a:pt x="8403" y="89"/>
                    <a:pt x="8270" y="223"/>
                  </a:cubicBezTo>
                  <a:cubicBezTo>
                    <a:pt x="6967" y="1681"/>
                    <a:pt x="5478" y="2922"/>
                    <a:pt x="3834" y="3977"/>
                  </a:cubicBezTo>
                  <a:cubicBezTo>
                    <a:pt x="2624" y="4752"/>
                    <a:pt x="1290" y="5310"/>
                    <a:pt x="236" y="6365"/>
                  </a:cubicBezTo>
                  <a:cubicBezTo>
                    <a:pt x="0" y="6617"/>
                    <a:pt x="212" y="6724"/>
                    <a:pt x="494" y="6724"/>
                  </a:cubicBezTo>
                  <a:cubicBezTo>
                    <a:pt x="733" y="6724"/>
                    <a:pt x="1022" y="6648"/>
                    <a:pt x="1135" y="6520"/>
                  </a:cubicBezTo>
                  <a:cubicBezTo>
                    <a:pt x="2376" y="5279"/>
                    <a:pt x="4113" y="4597"/>
                    <a:pt x="5540" y="3604"/>
                  </a:cubicBezTo>
                  <a:cubicBezTo>
                    <a:pt x="6936" y="2612"/>
                    <a:pt x="8177" y="1495"/>
                    <a:pt x="9324" y="223"/>
                  </a:cubicBezTo>
                  <a:cubicBezTo>
                    <a:pt x="9467" y="66"/>
                    <a:pt x="9307" y="1"/>
                    <a:pt x="9068"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229;p60"/>
            <p:cNvSpPr/>
            <p:nvPr/>
          </p:nvSpPr>
          <p:spPr>
            <a:xfrm>
              <a:off x="5728800" y="1582800"/>
              <a:ext cx="264250" cy="211475"/>
            </a:xfrm>
            <a:custGeom>
              <a:avLst/>
              <a:gdLst/>
              <a:ahLst/>
              <a:cxnLst/>
              <a:rect l="l" t="t" r="r" b="b"/>
              <a:pathLst>
                <a:path w="10570" h="8459" extrusionOk="0">
                  <a:moveTo>
                    <a:pt x="10024" y="0"/>
                  </a:moveTo>
                  <a:cubicBezTo>
                    <a:pt x="9787" y="0"/>
                    <a:pt x="9510" y="54"/>
                    <a:pt x="9389" y="148"/>
                  </a:cubicBezTo>
                  <a:cubicBezTo>
                    <a:pt x="7714" y="1450"/>
                    <a:pt x="6163" y="2939"/>
                    <a:pt x="4767" y="4552"/>
                  </a:cubicBezTo>
                  <a:cubicBezTo>
                    <a:pt x="3402" y="6072"/>
                    <a:pt x="1386" y="6631"/>
                    <a:pt x="145" y="8213"/>
                  </a:cubicBezTo>
                  <a:cubicBezTo>
                    <a:pt x="1" y="8386"/>
                    <a:pt x="165" y="8458"/>
                    <a:pt x="404" y="8458"/>
                  </a:cubicBezTo>
                  <a:cubicBezTo>
                    <a:pt x="678" y="8458"/>
                    <a:pt x="1052" y="8362"/>
                    <a:pt x="1169" y="8213"/>
                  </a:cubicBezTo>
                  <a:cubicBezTo>
                    <a:pt x="2285" y="6817"/>
                    <a:pt x="4208" y="6289"/>
                    <a:pt x="5449" y="4956"/>
                  </a:cubicBezTo>
                  <a:cubicBezTo>
                    <a:pt x="7000" y="3312"/>
                    <a:pt x="8458" y="1667"/>
                    <a:pt x="10288" y="303"/>
                  </a:cubicBezTo>
                  <a:cubicBezTo>
                    <a:pt x="10570" y="92"/>
                    <a:pt x="10333" y="0"/>
                    <a:pt x="10024" y="0"/>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230;p60"/>
            <p:cNvSpPr/>
            <p:nvPr/>
          </p:nvSpPr>
          <p:spPr>
            <a:xfrm>
              <a:off x="5751975" y="1755625"/>
              <a:ext cx="209625" cy="185625"/>
            </a:xfrm>
            <a:custGeom>
              <a:avLst/>
              <a:gdLst/>
              <a:ahLst/>
              <a:cxnLst/>
              <a:rect l="l" t="t" r="r" b="b"/>
              <a:pathLst>
                <a:path w="8385" h="7425" extrusionOk="0">
                  <a:moveTo>
                    <a:pt x="8083" y="1"/>
                  </a:moveTo>
                  <a:cubicBezTo>
                    <a:pt x="7787" y="1"/>
                    <a:pt x="7337" y="102"/>
                    <a:pt x="7221" y="276"/>
                  </a:cubicBezTo>
                  <a:cubicBezTo>
                    <a:pt x="5422" y="3223"/>
                    <a:pt x="955" y="3595"/>
                    <a:pt x="24" y="7255"/>
                  </a:cubicBezTo>
                  <a:cubicBezTo>
                    <a:pt x="1" y="7374"/>
                    <a:pt x="149" y="7424"/>
                    <a:pt x="345" y="7424"/>
                  </a:cubicBezTo>
                  <a:cubicBezTo>
                    <a:pt x="662" y="7424"/>
                    <a:pt x="1103" y="7292"/>
                    <a:pt x="1141" y="7100"/>
                  </a:cubicBezTo>
                  <a:cubicBezTo>
                    <a:pt x="2041" y="3564"/>
                    <a:pt x="6538" y="3037"/>
                    <a:pt x="8338" y="121"/>
                  </a:cubicBezTo>
                  <a:cubicBezTo>
                    <a:pt x="8385" y="39"/>
                    <a:pt x="8263" y="1"/>
                    <a:pt x="8083"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231;p60"/>
            <p:cNvSpPr/>
            <p:nvPr/>
          </p:nvSpPr>
          <p:spPr>
            <a:xfrm>
              <a:off x="5766875" y="1817475"/>
              <a:ext cx="199525" cy="178925"/>
            </a:xfrm>
            <a:custGeom>
              <a:avLst/>
              <a:gdLst/>
              <a:ahLst/>
              <a:cxnLst/>
              <a:rect l="l" t="t" r="r" b="b"/>
              <a:pathLst>
                <a:path w="7981" h="7157" extrusionOk="0">
                  <a:moveTo>
                    <a:pt x="7543" y="0"/>
                  </a:moveTo>
                  <a:cubicBezTo>
                    <a:pt x="7298" y="0"/>
                    <a:pt x="6979" y="69"/>
                    <a:pt x="6873" y="159"/>
                  </a:cubicBezTo>
                  <a:cubicBezTo>
                    <a:pt x="4423" y="2207"/>
                    <a:pt x="1538" y="4130"/>
                    <a:pt x="49" y="7015"/>
                  </a:cubicBezTo>
                  <a:cubicBezTo>
                    <a:pt x="0" y="7112"/>
                    <a:pt x="137" y="7157"/>
                    <a:pt x="331" y="7157"/>
                  </a:cubicBezTo>
                  <a:cubicBezTo>
                    <a:pt x="632" y="7157"/>
                    <a:pt x="1071" y="7048"/>
                    <a:pt x="1165" y="6860"/>
                  </a:cubicBezTo>
                  <a:cubicBezTo>
                    <a:pt x="2592" y="4099"/>
                    <a:pt x="5384" y="2238"/>
                    <a:pt x="7742" y="283"/>
                  </a:cubicBezTo>
                  <a:cubicBezTo>
                    <a:pt x="7980" y="76"/>
                    <a:pt x="7802" y="0"/>
                    <a:pt x="7543" y="0"/>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232;p60"/>
            <p:cNvSpPr/>
            <p:nvPr/>
          </p:nvSpPr>
          <p:spPr>
            <a:xfrm>
              <a:off x="5775900" y="1894000"/>
              <a:ext cx="252425" cy="188125"/>
            </a:xfrm>
            <a:custGeom>
              <a:avLst/>
              <a:gdLst/>
              <a:ahLst/>
              <a:cxnLst/>
              <a:rect l="l" t="t" r="r" b="b"/>
              <a:pathLst>
                <a:path w="10097" h="7525" extrusionOk="0">
                  <a:moveTo>
                    <a:pt x="9477" y="0"/>
                  </a:moveTo>
                  <a:cubicBezTo>
                    <a:pt x="9249" y="0"/>
                    <a:pt x="8994" y="57"/>
                    <a:pt x="8870" y="169"/>
                  </a:cubicBezTo>
                  <a:cubicBezTo>
                    <a:pt x="6171" y="2496"/>
                    <a:pt x="1952" y="3923"/>
                    <a:pt x="122" y="7180"/>
                  </a:cubicBezTo>
                  <a:cubicBezTo>
                    <a:pt x="0" y="7423"/>
                    <a:pt x="207" y="7525"/>
                    <a:pt x="472" y="7525"/>
                  </a:cubicBezTo>
                  <a:cubicBezTo>
                    <a:pt x="746" y="7525"/>
                    <a:pt x="1082" y="7415"/>
                    <a:pt x="1177" y="7242"/>
                  </a:cubicBezTo>
                  <a:cubicBezTo>
                    <a:pt x="2945" y="4078"/>
                    <a:pt x="7132" y="2682"/>
                    <a:pt x="9800" y="386"/>
                  </a:cubicBezTo>
                  <a:cubicBezTo>
                    <a:pt x="10097" y="127"/>
                    <a:pt x="9817" y="0"/>
                    <a:pt x="9477" y="0"/>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233;p60"/>
            <p:cNvSpPr/>
            <p:nvPr/>
          </p:nvSpPr>
          <p:spPr>
            <a:xfrm>
              <a:off x="5657450" y="751175"/>
              <a:ext cx="156125" cy="104050"/>
            </a:xfrm>
            <a:custGeom>
              <a:avLst/>
              <a:gdLst/>
              <a:ahLst/>
              <a:cxnLst/>
              <a:rect l="l" t="t" r="r" b="b"/>
              <a:pathLst>
                <a:path w="6245" h="4162" extrusionOk="0">
                  <a:moveTo>
                    <a:pt x="902" y="1"/>
                  </a:moveTo>
                  <a:cubicBezTo>
                    <a:pt x="492" y="1"/>
                    <a:pt x="0" y="320"/>
                    <a:pt x="269" y="656"/>
                  </a:cubicBezTo>
                  <a:cubicBezTo>
                    <a:pt x="1448" y="2300"/>
                    <a:pt x="3526" y="2766"/>
                    <a:pt x="4984" y="4068"/>
                  </a:cubicBezTo>
                  <a:cubicBezTo>
                    <a:pt x="5069" y="4133"/>
                    <a:pt x="5178" y="4162"/>
                    <a:pt x="5293" y="4162"/>
                  </a:cubicBezTo>
                  <a:cubicBezTo>
                    <a:pt x="5726" y="4162"/>
                    <a:pt x="6245" y="3760"/>
                    <a:pt x="5853" y="3417"/>
                  </a:cubicBezTo>
                  <a:cubicBezTo>
                    <a:pt x="4457" y="2176"/>
                    <a:pt x="2410" y="1711"/>
                    <a:pt x="1293" y="160"/>
                  </a:cubicBezTo>
                  <a:cubicBezTo>
                    <a:pt x="1207" y="48"/>
                    <a:pt x="1061" y="1"/>
                    <a:pt x="902"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234;p60"/>
            <p:cNvSpPr/>
            <p:nvPr/>
          </p:nvSpPr>
          <p:spPr>
            <a:xfrm>
              <a:off x="5633350" y="821175"/>
              <a:ext cx="176350" cy="149625"/>
            </a:xfrm>
            <a:custGeom>
              <a:avLst/>
              <a:gdLst/>
              <a:ahLst/>
              <a:cxnLst/>
              <a:rect l="l" t="t" r="r" b="b"/>
              <a:pathLst>
                <a:path w="7054" h="5985" extrusionOk="0">
                  <a:moveTo>
                    <a:pt x="996" y="0"/>
                  </a:moveTo>
                  <a:cubicBezTo>
                    <a:pt x="579" y="0"/>
                    <a:pt x="0" y="315"/>
                    <a:pt x="241" y="555"/>
                  </a:cubicBezTo>
                  <a:lnTo>
                    <a:pt x="5762" y="5890"/>
                  </a:lnTo>
                  <a:cubicBezTo>
                    <a:pt x="5835" y="5956"/>
                    <a:pt x="5950" y="5984"/>
                    <a:pt x="6079" y="5984"/>
                  </a:cubicBezTo>
                  <a:cubicBezTo>
                    <a:pt x="6494" y="5984"/>
                    <a:pt x="7054" y="5693"/>
                    <a:pt x="6817" y="5456"/>
                  </a:cubicBezTo>
                  <a:lnTo>
                    <a:pt x="1295" y="90"/>
                  </a:lnTo>
                  <a:cubicBezTo>
                    <a:pt x="1225" y="27"/>
                    <a:pt x="1117" y="0"/>
                    <a:pt x="996" y="0"/>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235;p60"/>
            <p:cNvSpPr/>
            <p:nvPr/>
          </p:nvSpPr>
          <p:spPr>
            <a:xfrm>
              <a:off x="5623200" y="935900"/>
              <a:ext cx="188200" cy="147250"/>
            </a:xfrm>
            <a:custGeom>
              <a:avLst/>
              <a:gdLst/>
              <a:ahLst/>
              <a:cxnLst/>
              <a:rect l="l" t="t" r="r" b="b"/>
              <a:pathLst>
                <a:path w="7528" h="5890" extrusionOk="0">
                  <a:moveTo>
                    <a:pt x="991" y="1"/>
                  </a:moveTo>
                  <a:cubicBezTo>
                    <a:pt x="617" y="1"/>
                    <a:pt x="0" y="308"/>
                    <a:pt x="150" y="433"/>
                  </a:cubicBezTo>
                  <a:lnTo>
                    <a:pt x="6323" y="5830"/>
                  </a:lnTo>
                  <a:cubicBezTo>
                    <a:pt x="6371" y="5872"/>
                    <a:pt x="6447" y="5890"/>
                    <a:pt x="6537" y="5890"/>
                  </a:cubicBezTo>
                  <a:cubicBezTo>
                    <a:pt x="6911" y="5890"/>
                    <a:pt x="7528" y="5583"/>
                    <a:pt x="7378" y="5458"/>
                  </a:cubicBezTo>
                  <a:lnTo>
                    <a:pt x="7378" y="5427"/>
                  </a:lnTo>
                  <a:lnTo>
                    <a:pt x="1205" y="60"/>
                  </a:lnTo>
                  <a:cubicBezTo>
                    <a:pt x="1157" y="19"/>
                    <a:pt x="1081" y="1"/>
                    <a:pt x="991"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236;p60"/>
            <p:cNvSpPr/>
            <p:nvPr/>
          </p:nvSpPr>
          <p:spPr>
            <a:xfrm>
              <a:off x="5543975" y="1011625"/>
              <a:ext cx="265950" cy="202950"/>
            </a:xfrm>
            <a:custGeom>
              <a:avLst/>
              <a:gdLst/>
              <a:ahLst/>
              <a:cxnLst/>
              <a:rect l="l" t="t" r="r" b="b"/>
              <a:pathLst>
                <a:path w="10638" h="8118" extrusionOk="0">
                  <a:moveTo>
                    <a:pt x="1017" y="1"/>
                  </a:moveTo>
                  <a:cubicBezTo>
                    <a:pt x="606" y="1"/>
                    <a:pt x="0" y="338"/>
                    <a:pt x="248" y="537"/>
                  </a:cubicBezTo>
                  <a:cubicBezTo>
                    <a:pt x="3350" y="2956"/>
                    <a:pt x="6390" y="5438"/>
                    <a:pt x="9337" y="8043"/>
                  </a:cubicBezTo>
                  <a:cubicBezTo>
                    <a:pt x="9402" y="8095"/>
                    <a:pt x="9499" y="8117"/>
                    <a:pt x="9609" y="8117"/>
                  </a:cubicBezTo>
                  <a:cubicBezTo>
                    <a:pt x="10028" y="8117"/>
                    <a:pt x="10637" y="7799"/>
                    <a:pt x="10392" y="7578"/>
                  </a:cubicBezTo>
                  <a:cubicBezTo>
                    <a:pt x="7414" y="5003"/>
                    <a:pt x="4374" y="2491"/>
                    <a:pt x="1272" y="71"/>
                  </a:cubicBezTo>
                  <a:cubicBezTo>
                    <a:pt x="1210" y="22"/>
                    <a:pt x="1119" y="1"/>
                    <a:pt x="1017"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237;p60"/>
            <p:cNvSpPr/>
            <p:nvPr/>
          </p:nvSpPr>
          <p:spPr>
            <a:xfrm>
              <a:off x="5548200" y="1167850"/>
              <a:ext cx="235525" cy="165425"/>
            </a:xfrm>
            <a:custGeom>
              <a:avLst/>
              <a:gdLst/>
              <a:ahLst/>
              <a:cxnLst/>
              <a:rect l="l" t="t" r="r" b="b"/>
              <a:pathLst>
                <a:path w="9421" h="6617" extrusionOk="0">
                  <a:moveTo>
                    <a:pt x="952" y="0"/>
                  </a:moveTo>
                  <a:cubicBezTo>
                    <a:pt x="585" y="0"/>
                    <a:pt x="0" y="295"/>
                    <a:pt x="48" y="367"/>
                  </a:cubicBezTo>
                  <a:cubicBezTo>
                    <a:pt x="2127" y="3004"/>
                    <a:pt x="5508" y="4710"/>
                    <a:pt x="8237" y="6571"/>
                  </a:cubicBezTo>
                  <a:cubicBezTo>
                    <a:pt x="8280" y="6603"/>
                    <a:pt x="8344" y="6617"/>
                    <a:pt x="8420" y="6617"/>
                  </a:cubicBezTo>
                  <a:cubicBezTo>
                    <a:pt x="8784" y="6617"/>
                    <a:pt x="9420" y="6302"/>
                    <a:pt x="9292" y="6199"/>
                  </a:cubicBezTo>
                  <a:lnTo>
                    <a:pt x="9292" y="6199"/>
                  </a:lnTo>
                  <a:lnTo>
                    <a:pt x="9292" y="6230"/>
                  </a:lnTo>
                  <a:cubicBezTo>
                    <a:pt x="6624" y="4369"/>
                    <a:pt x="3243" y="2663"/>
                    <a:pt x="1196" y="88"/>
                  </a:cubicBezTo>
                  <a:cubicBezTo>
                    <a:pt x="1147" y="25"/>
                    <a:pt x="1059" y="0"/>
                    <a:pt x="952" y="0"/>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238;p60"/>
            <p:cNvSpPr/>
            <p:nvPr/>
          </p:nvSpPr>
          <p:spPr>
            <a:xfrm>
              <a:off x="5549225" y="1259600"/>
              <a:ext cx="223600" cy="158675"/>
            </a:xfrm>
            <a:custGeom>
              <a:avLst/>
              <a:gdLst/>
              <a:ahLst/>
              <a:cxnLst/>
              <a:rect l="l" t="t" r="r" b="b"/>
              <a:pathLst>
                <a:path w="8944" h="6347" extrusionOk="0">
                  <a:moveTo>
                    <a:pt x="989" y="1"/>
                  </a:moveTo>
                  <a:cubicBezTo>
                    <a:pt x="598" y="1"/>
                    <a:pt x="0" y="288"/>
                    <a:pt x="193" y="482"/>
                  </a:cubicBezTo>
                  <a:cubicBezTo>
                    <a:pt x="2396" y="2653"/>
                    <a:pt x="4908" y="4918"/>
                    <a:pt x="7700" y="6313"/>
                  </a:cubicBezTo>
                  <a:cubicBezTo>
                    <a:pt x="7741" y="6336"/>
                    <a:pt x="7798" y="6346"/>
                    <a:pt x="7864" y="6346"/>
                  </a:cubicBezTo>
                  <a:cubicBezTo>
                    <a:pt x="8248" y="6346"/>
                    <a:pt x="8944" y="6002"/>
                    <a:pt x="8600" y="5817"/>
                  </a:cubicBezTo>
                  <a:cubicBezTo>
                    <a:pt x="5901" y="4452"/>
                    <a:pt x="3419" y="2188"/>
                    <a:pt x="1248" y="79"/>
                  </a:cubicBezTo>
                  <a:cubicBezTo>
                    <a:pt x="1193" y="24"/>
                    <a:pt x="1099" y="1"/>
                    <a:pt x="989"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239;p60"/>
            <p:cNvSpPr/>
            <p:nvPr/>
          </p:nvSpPr>
          <p:spPr>
            <a:xfrm>
              <a:off x="5569200" y="1429125"/>
              <a:ext cx="188275" cy="142575"/>
            </a:xfrm>
            <a:custGeom>
              <a:avLst/>
              <a:gdLst/>
              <a:ahLst/>
              <a:cxnLst/>
              <a:rect l="l" t="t" r="r" b="b"/>
              <a:pathLst>
                <a:path w="7531" h="5703" extrusionOk="0">
                  <a:moveTo>
                    <a:pt x="1028" y="1"/>
                  </a:moveTo>
                  <a:cubicBezTo>
                    <a:pt x="632" y="1"/>
                    <a:pt x="0" y="318"/>
                    <a:pt x="201" y="494"/>
                  </a:cubicBezTo>
                  <a:lnTo>
                    <a:pt x="6281" y="5643"/>
                  </a:lnTo>
                  <a:cubicBezTo>
                    <a:pt x="6328" y="5685"/>
                    <a:pt x="6405" y="5702"/>
                    <a:pt x="6496" y="5702"/>
                  </a:cubicBezTo>
                  <a:cubicBezTo>
                    <a:pt x="6883" y="5702"/>
                    <a:pt x="7530" y="5385"/>
                    <a:pt x="7304" y="5209"/>
                  </a:cubicBezTo>
                  <a:lnTo>
                    <a:pt x="1256" y="60"/>
                  </a:lnTo>
                  <a:cubicBezTo>
                    <a:pt x="1202" y="18"/>
                    <a:pt x="1122" y="1"/>
                    <a:pt x="1028"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240;p60"/>
            <p:cNvSpPr/>
            <p:nvPr/>
          </p:nvSpPr>
          <p:spPr>
            <a:xfrm>
              <a:off x="5506625" y="1551575"/>
              <a:ext cx="250000" cy="134500"/>
            </a:xfrm>
            <a:custGeom>
              <a:avLst/>
              <a:gdLst/>
              <a:ahLst/>
              <a:cxnLst/>
              <a:rect l="l" t="t" r="r" b="b"/>
              <a:pathLst>
                <a:path w="10000" h="5380" extrusionOk="0">
                  <a:moveTo>
                    <a:pt x="1052" y="0"/>
                  </a:moveTo>
                  <a:cubicBezTo>
                    <a:pt x="665" y="0"/>
                    <a:pt x="0" y="355"/>
                    <a:pt x="160" y="435"/>
                  </a:cubicBezTo>
                  <a:lnTo>
                    <a:pt x="8815" y="5336"/>
                  </a:lnTo>
                  <a:cubicBezTo>
                    <a:pt x="8861" y="5367"/>
                    <a:pt x="8924" y="5380"/>
                    <a:pt x="8997" y="5380"/>
                  </a:cubicBezTo>
                  <a:cubicBezTo>
                    <a:pt x="9370" y="5380"/>
                    <a:pt x="9999" y="5042"/>
                    <a:pt x="9869" y="4964"/>
                  </a:cubicBezTo>
                  <a:lnTo>
                    <a:pt x="1215" y="32"/>
                  </a:lnTo>
                  <a:cubicBezTo>
                    <a:pt x="1171" y="10"/>
                    <a:pt x="1115" y="0"/>
                    <a:pt x="1052" y="0"/>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241;p60"/>
            <p:cNvSpPr/>
            <p:nvPr/>
          </p:nvSpPr>
          <p:spPr>
            <a:xfrm>
              <a:off x="5546600" y="1651325"/>
              <a:ext cx="211350" cy="136325"/>
            </a:xfrm>
            <a:custGeom>
              <a:avLst/>
              <a:gdLst/>
              <a:ahLst/>
              <a:cxnLst/>
              <a:rect l="l" t="t" r="r" b="b"/>
              <a:pathLst>
                <a:path w="8454" h="5453" extrusionOk="0">
                  <a:moveTo>
                    <a:pt x="1067" y="0"/>
                  </a:moveTo>
                  <a:cubicBezTo>
                    <a:pt x="662" y="0"/>
                    <a:pt x="0" y="367"/>
                    <a:pt x="392" y="602"/>
                  </a:cubicBezTo>
                  <a:cubicBezTo>
                    <a:pt x="2780" y="1997"/>
                    <a:pt x="5044" y="3610"/>
                    <a:pt x="7154" y="5378"/>
                  </a:cubicBezTo>
                  <a:cubicBezTo>
                    <a:pt x="7219" y="5431"/>
                    <a:pt x="7317" y="5453"/>
                    <a:pt x="7428" y="5453"/>
                  </a:cubicBezTo>
                  <a:cubicBezTo>
                    <a:pt x="7846" y="5453"/>
                    <a:pt x="8453" y="5140"/>
                    <a:pt x="8208" y="4944"/>
                  </a:cubicBezTo>
                  <a:cubicBezTo>
                    <a:pt x="6037" y="3114"/>
                    <a:pt x="3711" y="1470"/>
                    <a:pt x="1260" y="43"/>
                  </a:cubicBezTo>
                  <a:cubicBezTo>
                    <a:pt x="1211" y="14"/>
                    <a:pt x="1143" y="0"/>
                    <a:pt x="1067" y="0"/>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242;p60"/>
            <p:cNvSpPr/>
            <p:nvPr/>
          </p:nvSpPr>
          <p:spPr>
            <a:xfrm>
              <a:off x="5568800" y="1769900"/>
              <a:ext cx="213775" cy="147675"/>
            </a:xfrm>
            <a:custGeom>
              <a:avLst/>
              <a:gdLst/>
              <a:ahLst/>
              <a:cxnLst/>
              <a:rect l="l" t="t" r="r" b="b"/>
              <a:pathLst>
                <a:path w="8551" h="5907" extrusionOk="0">
                  <a:moveTo>
                    <a:pt x="1014" y="0"/>
                  </a:moveTo>
                  <a:cubicBezTo>
                    <a:pt x="633" y="0"/>
                    <a:pt x="1" y="316"/>
                    <a:pt x="155" y="418"/>
                  </a:cubicBezTo>
                  <a:cubicBezTo>
                    <a:pt x="2636" y="2093"/>
                    <a:pt x="5025" y="3893"/>
                    <a:pt x="7320" y="5847"/>
                  </a:cubicBezTo>
                  <a:cubicBezTo>
                    <a:pt x="7368" y="5889"/>
                    <a:pt x="7445" y="5906"/>
                    <a:pt x="7537" y="5906"/>
                  </a:cubicBezTo>
                  <a:cubicBezTo>
                    <a:pt x="7918" y="5906"/>
                    <a:pt x="8550" y="5600"/>
                    <a:pt x="8375" y="5474"/>
                  </a:cubicBezTo>
                  <a:cubicBezTo>
                    <a:pt x="6080" y="3520"/>
                    <a:pt x="3691" y="1690"/>
                    <a:pt x="1210" y="46"/>
                  </a:cubicBezTo>
                  <a:cubicBezTo>
                    <a:pt x="1161" y="14"/>
                    <a:pt x="1093" y="0"/>
                    <a:pt x="1014" y="0"/>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243;p60"/>
            <p:cNvSpPr/>
            <p:nvPr/>
          </p:nvSpPr>
          <p:spPr>
            <a:xfrm>
              <a:off x="5570850" y="1845950"/>
              <a:ext cx="215975" cy="146500"/>
            </a:xfrm>
            <a:custGeom>
              <a:avLst/>
              <a:gdLst/>
              <a:ahLst/>
              <a:cxnLst/>
              <a:rect l="l" t="t" r="r" b="b"/>
              <a:pathLst>
                <a:path w="8639" h="5860" extrusionOk="0">
                  <a:moveTo>
                    <a:pt x="1007" y="0"/>
                  </a:moveTo>
                  <a:cubicBezTo>
                    <a:pt x="634" y="0"/>
                    <a:pt x="0" y="338"/>
                    <a:pt x="104" y="416"/>
                  </a:cubicBezTo>
                  <a:cubicBezTo>
                    <a:pt x="2617" y="2122"/>
                    <a:pt x="5067" y="3921"/>
                    <a:pt x="7456" y="5814"/>
                  </a:cubicBezTo>
                  <a:cubicBezTo>
                    <a:pt x="7493" y="5845"/>
                    <a:pt x="7553" y="5859"/>
                    <a:pt x="7626" y="5859"/>
                  </a:cubicBezTo>
                  <a:cubicBezTo>
                    <a:pt x="7979" y="5859"/>
                    <a:pt x="8639" y="5539"/>
                    <a:pt x="8510" y="5410"/>
                  </a:cubicBezTo>
                  <a:cubicBezTo>
                    <a:pt x="6122" y="3549"/>
                    <a:pt x="3671" y="1750"/>
                    <a:pt x="1190" y="44"/>
                  </a:cubicBezTo>
                  <a:cubicBezTo>
                    <a:pt x="1144" y="13"/>
                    <a:pt x="1081" y="0"/>
                    <a:pt x="1007" y="0"/>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244;p60"/>
            <p:cNvSpPr/>
            <p:nvPr/>
          </p:nvSpPr>
          <p:spPr>
            <a:xfrm>
              <a:off x="5569475" y="1936175"/>
              <a:ext cx="229950" cy="152050"/>
            </a:xfrm>
            <a:custGeom>
              <a:avLst/>
              <a:gdLst/>
              <a:ahLst/>
              <a:cxnLst/>
              <a:rect l="l" t="t" r="r" b="b"/>
              <a:pathLst>
                <a:path w="9198" h="6082" extrusionOk="0">
                  <a:moveTo>
                    <a:pt x="1110" y="0"/>
                  </a:moveTo>
                  <a:cubicBezTo>
                    <a:pt x="719" y="0"/>
                    <a:pt x="1" y="344"/>
                    <a:pt x="345" y="530"/>
                  </a:cubicBezTo>
                  <a:cubicBezTo>
                    <a:pt x="3075" y="2080"/>
                    <a:pt x="5618" y="3911"/>
                    <a:pt x="7945" y="6020"/>
                  </a:cubicBezTo>
                  <a:cubicBezTo>
                    <a:pt x="8001" y="6063"/>
                    <a:pt x="8086" y="6082"/>
                    <a:pt x="8186" y="6082"/>
                  </a:cubicBezTo>
                  <a:cubicBezTo>
                    <a:pt x="8583" y="6082"/>
                    <a:pt x="9198" y="5784"/>
                    <a:pt x="8999" y="5586"/>
                  </a:cubicBezTo>
                  <a:cubicBezTo>
                    <a:pt x="6611" y="3476"/>
                    <a:pt x="4036" y="1615"/>
                    <a:pt x="1276" y="33"/>
                  </a:cubicBezTo>
                  <a:cubicBezTo>
                    <a:pt x="1235" y="11"/>
                    <a:pt x="1177" y="0"/>
                    <a:pt x="1110" y="0"/>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4066;p60"/>
          <p:cNvGrpSpPr/>
          <p:nvPr/>
        </p:nvGrpSpPr>
        <p:grpSpPr>
          <a:xfrm>
            <a:off x="8343786" y="2206993"/>
            <a:ext cx="1140775" cy="1016575"/>
            <a:chOff x="3120575" y="513350"/>
            <a:chExt cx="1140775" cy="1016575"/>
          </a:xfrm>
        </p:grpSpPr>
        <p:sp>
          <p:nvSpPr>
            <p:cNvPr id="60" name="Google Shape;4067;p60"/>
            <p:cNvSpPr/>
            <p:nvPr/>
          </p:nvSpPr>
          <p:spPr>
            <a:xfrm>
              <a:off x="3206650" y="521175"/>
              <a:ext cx="1054700" cy="1001775"/>
            </a:xfrm>
            <a:custGeom>
              <a:avLst/>
              <a:gdLst/>
              <a:ahLst/>
              <a:cxnLst/>
              <a:rect l="l" t="t" r="r" b="b"/>
              <a:pathLst>
                <a:path w="42188" h="40071" extrusionOk="0">
                  <a:moveTo>
                    <a:pt x="2622" y="14490"/>
                  </a:moveTo>
                  <a:cubicBezTo>
                    <a:pt x="1703" y="14490"/>
                    <a:pt x="675" y="14772"/>
                    <a:pt x="621" y="15657"/>
                  </a:cubicBezTo>
                  <a:cubicBezTo>
                    <a:pt x="559" y="16681"/>
                    <a:pt x="1862" y="17115"/>
                    <a:pt x="2886" y="17239"/>
                  </a:cubicBezTo>
                  <a:lnTo>
                    <a:pt x="17506" y="18758"/>
                  </a:lnTo>
                  <a:lnTo>
                    <a:pt x="17506" y="18758"/>
                  </a:lnTo>
                  <a:cubicBezTo>
                    <a:pt x="15828" y="18067"/>
                    <a:pt x="14170" y="17269"/>
                    <a:pt x="12471" y="16618"/>
                  </a:cubicBezTo>
                  <a:cubicBezTo>
                    <a:pt x="9462" y="15440"/>
                    <a:pt x="6267" y="14726"/>
                    <a:pt x="3041" y="14509"/>
                  </a:cubicBezTo>
                  <a:cubicBezTo>
                    <a:pt x="2907" y="14497"/>
                    <a:pt x="2765" y="14490"/>
                    <a:pt x="2622" y="14490"/>
                  </a:cubicBezTo>
                  <a:close/>
                  <a:moveTo>
                    <a:pt x="8562" y="7282"/>
                  </a:moveTo>
                  <a:cubicBezTo>
                    <a:pt x="7446" y="7282"/>
                    <a:pt x="7135" y="8895"/>
                    <a:pt x="7508" y="9949"/>
                  </a:cubicBezTo>
                  <a:cubicBezTo>
                    <a:pt x="8562" y="12896"/>
                    <a:pt x="11633" y="14571"/>
                    <a:pt x="14456" y="15967"/>
                  </a:cubicBezTo>
                  <a:lnTo>
                    <a:pt x="20758" y="19096"/>
                  </a:lnTo>
                  <a:lnTo>
                    <a:pt x="20758" y="19096"/>
                  </a:lnTo>
                  <a:lnTo>
                    <a:pt x="21689" y="19192"/>
                  </a:lnTo>
                  <a:lnTo>
                    <a:pt x="21689" y="19192"/>
                  </a:lnTo>
                  <a:lnTo>
                    <a:pt x="9896" y="8026"/>
                  </a:lnTo>
                  <a:cubicBezTo>
                    <a:pt x="9493" y="7654"/>
                    <a:pt x="9090" y="7282"/>
                    <a:pt x="8562" y="7282"/>
                  </a:cubicBezTo>
                  <a:close/>
                  <a:moveTo>
                    <a:pt x="21689" y="19192"/>
                  </a:moveTo>
                  <a:lnTo>
                    <a:pt x="21768" y="19267"/>
                  </a:lnTo>
                  <a:lnTo>
                    <a:pt x="21768" y="19267"/>
                  </a:lnTo>
                  <a:lnTo>
                    <a:pt x="21994" y="19224"/>
                  </a:lnTo>
                  <a:lnTo>
                    <a:pt x="21689" y="19192"/>
                  </a:lnTo>
                  <a:close/>
                  <a:moveTo>
                    <a:pt x="40574" y="11655"/>
                  </a:moveTo>
                  <a:cubicBezTo>
                    <a:pt x="34872" y="13375"/>
                    <a:pt x="29433" y="15946"/>
                    <a:pt x="24488" y="19282"/>
                  </a:cubicBezTo>
                  <a:lnTo>
                    <a:pt x="24488" y="19282"/>
                  </a:lnTo>
                  <a:lnTo>
                    <a:pt x="31827" y="17580"/>
                  </a:lnTo>
                  <a:cubicBezTo>
                    <a:pt x="33626" y="17177"/>
                    <a:pt x="35487" y="16743"/>
                    <a:pt x="37100" y="15843"/>
                  </a:cubicBezTo>
                  <a:cubicBezTo>
                    <a:pt x="38744" y="14943"/>
                    <a:pt x="40140" y="13486"/>
                    <a:pt x="40574" y="11655"/>
                  </a:cubicBezTo>
                  <a:close/>
                  <a:moveTo>
                    <a:pt x="21623" y="1"/>
                  </a:moveTo>
                  <a:cubicBezTo>
                    <a:pt x="20905" y="1"/>
                    <a:pt x="20211" y="576"/>
                    <a:pt x="19946" y="1264"/>
                  </a:cubicBezTo>
                  <a:cubicBezTo>
                    <a:pt x="19605" y="2101"/>
                    <a:pt x="19729" y="3001"/>
                    <a:pt x="19822" y="3870"/>
                  </a:cubicBezTo>
                  <a:lnTo>
                    <a:pt x="21652" y="17921"/>
                  </a:lnTo>
                  <a:cubicBezTo>
                    <a:pt x="19140" y="13330"/>
                    <a:pt x="17248" y="8460"/>
                    <a:pt x="16038" y="3404"/>
                  </a:cubicBezTo>
                  <a:cubicBezTo>
                    <a:pt x="15820" y="2533"/>
                    <a:pt x="15267" y="1446"/>
                    <a:pt x="14485" y="1446"/>
                  </a:cubicBezTo>
                  <a:cubicBezTo>
                    <a:pt x="14376" y="1446"/>
                    <a:pt x="14263" y="1467"/>
                    <a:pt x="14146" y="1512"/>
                  </a:cubicBezTo>
                  <a:cubicBezTo>
                    <a:pt x="13649" y="1729"/>
                    <a:pt x="13463" y="2319"/>
                    <a:pt x="13401" y="2846"/>
                  </a:cubicBezTo>
                  <a:cubicBezTo>
                    <a:pt x="13215" y="4955"/>
                    <a:pt x="14394" y="6909"/>
                    <a:pt x="15511" y="8678"/>
                  </a:cubicBezTo>
                  <a:lnTo>
                    <a:pt x="22183" y="19302"/>
                  </a:lnTo>
                  <a:lnTo>
                    <a:pt x="22183" y="19302"/>
                  </a:lnTo>
                  <a:cubicBezTo>
                    <a:pt x="22296" y="19204"/>
                    <a:pt x="22409" y="19106"/>
                    <a:pt x="22521" y="19007"/>
                  </a:cubicBezTo>
                  <a:lnTo>
                    <a:pt x="22521" y="19007"/>
                  </a:lnTo>
                  <a:cubicBezTo>
                    <a:pt x="22541" y="19136"/>
                    <a:pt x="22556" y="19264"/>
                    <a:pt x="22567" y="19392"/>
                  </a:cubicBezTo>
                  <a:lnTo>
                    <a:pt x="22567" y="19392"/>
                  </a:lnTo>
                  <a:cubicBezTo>
                    <a:pt x="23475" y="17218"/>
                    <a:pt x="23448" y="14717"/>
                    <a:pt x="23421" y="12338"/>
                  </a:cubicBezTo>
                  <a:cubicBezTo>
                    <a:pt x="23359" y="9174"/>
                    <a:pt x="23296" y="5979"/>
                    <a:pt x="23234" y="2815"/>
                  </a:cubicBezTo>
                  <a:cubicBezTo>
                    <a:pt x="23234" y="1729"/>
                    <a:pt x="23017" y="395"/>
                    <a:pt x="21994" y="54"/>
                  </a:cubicBezTo>
                  <a:cubicBezTo>
                    <a:pt x="21871" y="18"/>
                    <a:pt x="21746" y="1"/>
                    <a:pt x="21623" y="1"/>
                  </a:cubicBezTo>
                  <a:close/>
                  <a:moveTo>
                    <a:pt x="22800" y="19286"/>
                  </a:moveTo>
                  <a:lnTo>
                    <a:pt x="22800" y="19286"/>
                  </a:lnTo>
                  <a:cubicBezTo>
                    <a:pt x="22873" y="19353"/>
                    <a:pt x="22946" y="19420"/>
                    <a:pt x="23019" y="19486"/>
                  </a:cubicBezTo>
                  <a:lnTo>
                    <a:pt x="23019" y="19486"/>
                  </a:lnTo>
                  <a:lnTo>
                    <a:pt x="23070" y="19442"/>
                  </a:lnTo>
                  <a:lnTo>
                    <a:pt x="22800" y="19286"/>
                  </a:lnTo>
                  <a:close/>
                  <a:moveTo>
                    <a:pt x="24148" y="19361"/>
                  </a:moveTo>
                  <a:lnTo>
                    <a:pt x="24148" y="19361"/>
                  </a:lnTo>
                  <a:cubicBezTo>
                    <a:pt x="24128" y="19413"/>
                    <a:pt x="24108" y="19465"/>
                    <a:pt x="24089" y="19518"/>
                  </a:cubicBezTo>
                  <a:lnTo>
                    <a:pt x="24089" y="19518"/>
                  </a:lnTo>
                  <a:cubicBezTo>
                    <a:pt x="23949" y="19503"/>
                    <a:pt x="23809" y="19488"/>
                    <a:pt x="23669" y="19472"/>
                  </a:cubicBezTo>
                  <a:lnTo>
                    <a:pt x="24148" y="19361"/>
                  </a:lnTo>
                  <a:close/>
                  <a:moveTo>
                    <a:pt x="17506" y="18758"/>
                  </a:moveTo>
                  <a:cubicBezTo>
                    <a:pt x="18291" y="19081"/>
                    <a:pt x="19080" y="19380"/>
                    <a:pt x="19880" y="19630"/>
                  </a:cubicBezTo>
                  <a:lnTo>
                    <a:pt x="19880" y="19630"/>
                  </a:lnTo>
                  <a:lnTo>
                    <a:pt x="21289" y="19359"/>
                  </a:lnTo>
                  <a:lnTo>
                    <a:pt x="20758" y="19096"/>
                  </a:lnTo>
                  <a:lnTo>
                    <a:pt x="20758" y="19096"/>
                  </a:lnTo>
                  <a:lnTo>
                    <a:pt x="17506" y="18758"/>
                  </a:lnTo>
                  <a:close/>
                  <a:moveTo>
                    <a:pt x="22489" y="19950"/>
                  </a:moveTo>
                  <a:lnTo>
                    <a:pt x="22501" y="19961"/>
                  </a:lnTo>
                  <a:lnTo>
                    <a:pt x="22485" y="19953"/>
                  </a:lnTo>
                  <a:lnTo>
                    <a:pt x="22489" y="19950"/>
                  </a:lnTo>
                  <a:close/>
                  <a:moveTo>
                    <a:pt x="22584" y="19940"/>
                  </a:moveTo>
                  <a:lnTo>
                    <a:pt x="22641" y="20030"/>
                  </a:lnTo>
                  <a:lnTo>
                    <a:pt x="23203" y="20310"/>
                  </a:lnTo>
                  <a:cubicBezTo>
                    <a:pt x="22991" y="20292"/>
                    <a:pt x="22779" y="20270"/>
                    <a:pt x="22569" y="20242"/>
                  </a:cubicBezTo>
                  <a:lnTo>
                    <a:pt x="22569" y="20242"/>
                  </a:lnTo>
                  <a:cubicBezTo>
                    <a:pt x="22567" y="20272"/>
                    <a:pt x="22565" y="20302"/>
                    <a:pt x="22562" y="20333"/>
                  </a:cubicBezTo>
                  <a:lnTo>
                    <a:pt x="22562" y="20333"/>
                  </a:lnTo>
                  <a:cubicBezTo>
                    <a:pt x="22536" y="20299"/>
                    <a:pt x="22510" y="20265"/>
                    <a:pt x="22484" y="20230"/>
                  </a:cubicBezTo>
                  <a:lnTo>
                    <a:pt x="22484" y="20230"/>
                  </a:lnTo>
                  <a:cubicBezTo>
                    <a:pt x="22512" y="20234"/>
                    <a:pt x="22541" y="20238"/>
                    <a:pt x="22569" y="20242"/>
                  </a:cubicBezTo>
                  <a:lnTo>
                    <a:pt x="22569" y="20242"/>
                  </a:lnTo>
                  <a:cubicBezTo>
                    <a:pt x="22574" y="20174"/>
                    <a:pt x="22578" y="20105"/>
                    <a:pt x="22581" y="20037"/>
                  </a:cubicBezTo>
                  <a:lnTo>
                    <a:pt x="22581" y="20037"/>
                  </a:lnTo>
                  <a:lnTo>
                    <a:pt x="22738" y="20186"/>
                  </a:lnTo>
                  <a:lnTo>
                    <a:pt x="22641" y="20030"/>
                  </a:lnTo>
                  <a:lnTo>
                    <a:pt x="22582" y="20001"/>
                  </a:lnTo>
                  <a:lnTo>
                    <a:pt x="22582" y="20001"/>
                  </a:lnTo>
                  <a:cubicBezTo>
                    <a:pt x="22583" y="19981"/>
                    <a:pt x="22583" y="19960"/>
                    <a:pt x="22584" y="19940"/>
                  </a:cubicBezTo>
                  <a:close/>
                  <a:moveTo>
                    <a:pt x="22545" y="20490"/>
                  </a:moveTo>
                  <a:lnTo>
                    <a:pt x="22545" y="20490"/>
                  </a:lnTo>
                  <a:cubicBezTo>
                    <a:pt x="22537" y="20559"/>
                    <a:pt x="22528" y="20627"/>
                    <a:pt x="22517" y="20696"/>
                  </a:cubicBezTo>
                  <a:lnTo>
                    <a:pt x="22517" y="20696"/>
                  </a:lnTo>
                  <a:lnTo>
                    <a:pt x="22608" y="20670"/>
                  </a:lnTo>
                  <a:lnTo>
                    <a:pt x="22608" y="20670"/>
                  </a:lnTo>
                  <a:cubicBezTo>
                    <a:pt x="22613" y="20684"/>
                    <a:pt x="22619" y="20699"/>
                    <a:pt x="22624" y="20714"/>
                  </a:cubicBezTo>
                  <a:lnTo>
                    <a:pt x="22624" y="20714"/>
                  </a:lnTo>
                  <a:cubicBezTo>
                    <a:pt x="22686" y="20689"/>
                    <a:pt x="22749" y="20665"/>
                    <a:pt x="22812" y="20641"/>
                  </a:cubicBezTo>
                  <a:lnTo>
                    <a:pt x="22812" y="20641"/>
                  </a:lnTo>
                  <a:cubicBezTo>
                    <a:pt x="22806" y="20633"/>
                    <a:pt x="22799" y="20625"/>
                    <a:pt x="22792" y="20618"/>
                  </a:cubicBezTo>
                  <a:lnTo>
                    <a:pt x="22792" y="20618"/>
                  </a:lnTo>
                  <a:lnTo>
                    <a:pt x="22608" y="20670"/>
                  </a:lnTo>
                  <a:lnTo>
                    <a:pt x="22608" y="20670"/>
                  </a:lnTo>
                  <a:cubicBezTo>
                    <a:pt x="22587" y="20610"/>
                    <a:pt x="22566" y="20550"/>
                    <a:pt x="22545" y="20490"/>
                  </a:cubicBezTo>
                  <a:close/>
                  <a:moveTo>
                    <a:pt x="21808" y="21178"/>
                  </a:moveTo>
                  <a:lnTo>
                    <a:pt x="21808" y="21178"/>
                  </a:lnTo>
                  <a:cubicBezTo>
                    <a:pt x="21823" y="21361"/>
                    <a:pt x="21839" y="21544"/>
                    <a:pt x="21855" y="21727"/>
                  </a:cubicBezTo>
                  <a:lnTo>
                    <a:pt x="21855" y="21727"/>
                  </a:lnTo>
                  <a:cubicBezTo>
                    <a:pt x="21842" y="21543"/>
                    <a:pt x="21826" y="21361"/>
                    <a:pt x="21808" y="21178"/>
                  </a:cubicBezTo>
                  <a:close/>
                  <a:moveTo>
                    <a:pt x="22517" y="20696"/>
                  </a:moveTo>
                  <a:lnTo>
                    <a:pt x="19487" y="21559"/>
                  </a:lnTo>
                  <a:lnTo>
                    <a:pt x="19487" y="21559"/>
                  </a:lnTo>
                  <a:cubicBezTo>
                    <a:pt x="19165" y="21820"/>
                    <a:pt x="18841" y="22078"/>
                    <a:pt x="18515" y="22334"/>
                  </a:cubicBezTo>
                  <a:lnTo>
                    <a:pt x="18515" y="22334"/>
                  </a:lnTo>
                  <a:cubicBezTo>
                    <a:pt x="19841" y="21798"/>
                    <a:pt x="21172" y="21272"/>
                    <a:pt x="22507" y="20758"/>
                  </a:cubicBezTo>
                  <a:lnTo>
                    <a:pt x="22507" y="20758"/>
                  </a:lnTo>
                  <a:cubicBezTo>
                    <a:pt x="22511" y="20737"/>
                    <a:pt x="22514" y="20717"/>
                    <a:pt x="22517" y="20696"/>
                  </a:cubicBezTo>
                  <a:close/>
                  <a:moveTo>
                    <a:pt x="38031" y="4924"/>
                  </a:moveTo>
                  <a:lnTo>
                    <a:pt x="38031" y="4924"/>
                  </a:lnTo>
                  <a:cubicBezTo>
                    <a:pt x="36107" y="5576"/>
                    <a:pt x="34619" y="7065"/>
                    <a:pt x="33161" y="8491"/>
                  </a:cubicBezTo>
                  <a:lnTo>
                    <a:pt x="25034" y="16587"/>
                  </a:lnTo>
                  <a:cubicBezTo>
                    <a:pt x="24289" y="17332"/>
                    <a:pt x="23514" y="18138"/>
                    <a:pt x="23390" y="19162"/>
                  </a:cubicBezTo>
                  <a:lnTo>
                    <a:pt x="23070" y="19442"/>
                  </a:lnTo>
                  <a:lnTo>
                    <a:pt x="29749" y="23288"/>
                  </a:lnTo>
                  <a:cubicBezTo>
                    <a:pt x="31051" y="24063"/>
                    <a:pt x="32385" y="24808"/>
                    <a:pt x="33285" y="25986"/>
                  </a:cubicBezTo>
                  <a:cubicBezTo>
                    <a:pt x="34149" y="27081"/>
                    <a:pt x="34986" y="28683"/>
                    <a:pt x="36269" y="28683"/>
                  </a:cubicBezTo>
                  <a:cubicBezTo>
                    <a:pt x="36367" y="28683"/>
                    <a:pt x="36469" y="28674"/>
                    <a:pt x="36573" y="28654"/>
                  </a:cubicBezTo>
                  <a:cubicBezTo>
                    <a:pt x="36449" y="26017"/>
                    <a:pt x="34122" y="24063"/>
                    <a:pt x="31734" y="23008"/>
                  </a:cubicBezTo>
                  <a:cubicBezTo>
                    <a:pt x="29345" y="21954"/>
                    <a:pt x="26678" y="21520"/>
                    <a:pt x="24444" y="20217"/>
                  </a:cubicBezTo>
                  <a:cubicBezTo>
                    <a:pt x="24878" y="20166"/>
                    <a:pt x="25313" y="20144"/>
                    <a:pt x="25749" y="20144"/>
                  </a:cubicBezTo>
                  <a:cubicBezTo>
                    <a:pt x="29806" y="20144"/>
                    <a:pt x="33931" y="22112"/>
                    <a:pt x="37871" y="22112"/>
                  </a:cubicBezTo>
                  <a:cubicBezTo>
                    <a:pt x="38985" y="22112"/>
                    <a:pt x="40085" y="21954"/>
                    <a:pt x="41164" y="21551"/>
                  </a:cubicBezTo>
                  <a:cubicBezTo>
                    <a:pt x="41660" y="21364"/>
                    <a:pt x="42187" y="21023"/>
                    <a:pt x="42125" y="20527"/>
                  </a:cubicBezTo>
                  <a:cubicBezTo>
                    <a:pt x="42098" y="19934"/>
                    <a:pt x="41391" y="19739"/>
                    <a:pt x="40759" y="19739"/>
                  </a:cubicBezTo>
                  <a:cubicBezTo>
                    <a:pt x="40664" y="19739"/>
                    <a:pt x="40570" y="19743"/>
                    <a:pt x="40481" y="19751"/>
                  </a:cubicBezTo>
                  <a:cubicBezTo>
                    <a:pt x="38182" y="19930"/>
                    <a:pt x="35873" y="20020"/>
                    <a:pt x="33561" y="20020"/>
                  </a:cubicBezTo>
                  <a:cubicBezTo>
                    <a:pt x="30415" y="20020"/>
                    <a:pt x="27265" y="19854"/>
                    <a:pt x="24134" y="19523"/>
                  </a:cubicBezTo>
                  <a:lnTo>
                    <a:pt x="24134" y="19523"/>
                  </a:lnTo>
                  <a:cubicBezTo>
                    <a:pt x="24113" y="19537"/>
                    <a:pt x="24093" y="19551"/>
                    <a:pt x="24072" y="19565"/>
                  </a:cubicBezTo>
                  <a:cubicBezTo>
                    <a:pt x="24078" y="19549"/>
                    <a:pt x="24083" y="19534"/>
                    <a:pt x="24089" y="19518"/>
                  </a:cubicBezTo>
                  <a:lnTo>
                    <a:pt x="24089" y="19518"/>
                  </a:lnTo>
                  <a:cubicBezTo>
                    <a:pt x="24104" y="19520"/>
                    <a:pt x="24119" y="19521"/>
                    <a:pt x="24134" y="19523"/>
                  </a:cubicBezTo>
                  <a:lnTo>
                    <a:pt x="24134" y="19523"/>
                  </a:lnTo>
                  <a:cubicBezTo>
                    <a:pt x="24252" y="19442"/>
                    <a:pt x="24369" y="19362"/>
                    <a:pt x="24488" y="19282"/>
                  </a:cubicBezTo>
                  <a:lnTo>
                    <a:pt x="24488" y="19282"/>
                  </a:lnTo>
                  <a:lnTo>
                    <a:pt x="24148" y="19361"/>
                  </a:lnTo>
                  <a:lnTo>
                    <a:pt x="24148" y="19361"/>
                  </a:lnTo>
                  <a:cubicBezTo>
                    <a:pt x="26584" y="13071"/>
                    <a:pt x="35177" y="11062"/>
                    <a:pt x="38031" y="4924"/>
                  </a:cubicBezTo>
                  <a:close/>
                  <a:moveTo>
                    <a:pt x="18515" y="22334"/>
                  </a:moveTo>
                  <a:cubicBezTo>
                    <a:pt x="14162" y="24092"/>
                    <a:pt x="9856" y="25965"/>
                    <a:pt x="5584" y="27940"/>
                  </a:cubicBezTo>
                  <a:cubicBezTo>
                    <a:pt x="4809" y="28282"/>
                    <a:pt x="4002" y="28685"/>
                    <a:pt x="3661" y="29491"/>
                  </a:cubicBezTo>
                  <a:cubicBezTo>
                    <a:pt x="3308" y="30228"/>
                    <a:pt x="3793" y="31300"/>
                    <a:pt x="4560" y="31300"/>
                  </a:cubicBezTo>
                  <a:cubicBezTo>
                    <a:pt x="4601" y="31300"/>
                    <a:pt x="4643" y="31297"/>
                    <a:pt x="4685" y="31291"/>
                  </a:cubicBezTo>
                  <a:cubicBezTo>
                    <a:pt x="4902" y="31229"/>
                    <a:pt x="5088" y="31166"/>
                    <a:pt x="5243" y="31073"/>
                  </a:cubicBezTo>
                  <a:cubicBezTo>
                    <a:pt x="9918" y="28526"/>
                    <a:pt x="14346" y="25608"/>
                    <a:pt x="18515" y="22334"/>
                  </a:cubicBezTo>
                  <a:close/>
                  <a:moveTo>
                    <a:pt x="21768" y="19267"/>
                  </a:moveTo>
                  <a:lnTo>
                    <a:pt x="21289" y="19359"/>
                  </a:lnTo>
                  <a:lnTo>
                    <a:pt x="21815" y="19620"/>
                  </a:lnTo>
                  <a:lnTo>
                    <a:pt x="21815" y="19620"/>
                  </a:lnTo>
                  <a:cubicBezTo>
                    <a:pt x="21872" y="19571"/>
                    <a:pt x="21929" y="19522"/>
                    <a:pt x="21986" y="19473"/>
                  </a:cubicBezTo>
                  <a:lnTo>
                    <a:pt x="21986" y="19473"/>
                  </a:lnTo>
                  <a:lnTo>
                    <a:pt x="22367" y="19834"/>
                  </a:lnTo>
                  <a:lnTo>
                    <a:pt x="22367" y="19834"/>
                  </a:lnTo>
                  <a:cubicBezTo>
                    <a:pt x="22359" y="19850"/>
                    <a:pt x="22351" y="19866"/>
                    <a:pt x="22343" y="19882"/>
                  </a:cubicBezTo>
                  <a:lnTo>
                    <a:pt x="22343" y="19882"/>
                  </a:lnTo>
                  <a:lnTo>
                    <a:pt x="21815" y="19620"/>
                  </a:lnTo>
                  <a:lnTo>
                    <a:pt x="21815" y="19620"/>
                  </a:lnTo>
                  <a:cubicBezTo>
                    <a:pt x="21658" y="19755"/>
                    <a:pt x="21501" y="19890"/>
                    <a:pt x="21343" y="20024"/>
                  </a:cubicBezTo>
                  <a:lnTo>
                    <a:pt x="21343" y="20024"/>
                  </a:lnTo>
                  <a:cubicBezTo>
                    <a:pt x="20850" y="19914"/>
                    <a:pt x="20363" y="19781"/>
                    <a:pt x="19880" y="19630"/>
                  </a:cubicBezTo>
                  <a:lnTo>
                    <a:pt x="19880" y="19630"/>
                  </a:lnTo>
                  <a:lnTo>
                    <a:pt x="2296" y="23008"/>
                  </a:lnTo>
                  <a:cubicBezTo>
                    <a:pt x="1552" y="23133"/>
                    <a:pt x="714" y="23350"/>
                    <a:pt x="404" y="24032"/>
                  </a:cubicBezTo>
                  <a:cubicBezTo>
                    <a:pt x="1" y="24870"/>
                    <a:pt x="714" y="25862"/>
                    <a:pt x="1583" y="26141"/>
                  </a:cubicBezTo>
                  <a:cubicBezTo>
                    <a:pt x="1846" y="26214"/>
                    <a:pt x="2113" y="26244"/>
                    <a:pt x="2379" y="26244"/>
                  </a:cubicBezTo>
                  <a:cubicBezTo>
                    <a:pt x="3022" y="26244"/>
                    <a:pt x="3667" y="26069"/>
                    <a:pt x="4282" y="25893"/>
                  </a:cubicBezTo>
                  <a:lnTo>
                    <a:pt x="19487" y="21559"/>
                  </a:lnTo>
                  <a:lnTo>
                    <a:pt x="19487" y="21559"/>
                  </a:lnTo>
                  <a:cubicBezTo>
                    <a:pt x="20112" y="21056"/>
                    <a:pt x="20730" y="20544"/>
                    <a:pt x="21343" y="20024"/>
                  </a:cubicBezTo>
                  <a:lnTo>
                    <a:pt x="21343" y="20024"/>
                  </a:lnTo>
                  <a:cubicBezTo>
                    <a:pt x="21621" y="20085"/>
                    <a:pt x="21902" y="20140"/>
                    <a:pt x="22184" y="20185"/>
                  </a:cubicBezTo>
                  <a:lnTo>
                    <a:pt x="22184" y="20185"/>
                  </a:lnTo>
                  <a:cubicBezTo>
                    <a:pt x="22172" y="20206"/>
                    <a:pt x="22161" y="20227"/>
                    <a:pt x="22149" y="20248"/>
                  </a:cubicBezTo>
                  <a:lnTo>
                    <a:pt x="22215" y="20190"/>
                  </a:lnTo>
                  <a:lnTo>
                    <a:pt x="22215" y="20190"/>
                  </a:lnTo>
                  <a:cubicBezTo>
                    <a:pt x="22294" y="20203"/>
                    <a:pt x="22373" y="20215"/>
                    <a:pt x="22453" y="20226"/>
                  </a:cubicBezTo>
                  <a:lnTo>
                    <a:pt x="22453" y="20226"/>
                  </a:lnTo>
                  <a:cubicBezTo>
                    <a:pt x="22484" y="20314"/>
                    <a:pt x="22515" y="20402"/>
                    <a:pt x="22545" y="20490"/>
                  </a:cubicBezTo>
                  <a:lnTo>
                    <a:pt x="22545" y="20490"/>
                  </a:lnTo>
                  <a:cubicBezTo>
                    <a:pt x="22552" y="20438"/>
                    <a:pt x="22557" y="20385"/>
                    <a:pt x="22562" y="20333"/>
                  </a:cubicBezTo>
                  <a:lnTo>
                    <a:pt x="22562" y="20333"/>
                  </a:lnTo>
                  <a:cubicBezTo>
                    <a:pt x="22637" y="20429"/>
                    <a:pt x="22714" y="20524"/>
                    <a:pt x="22792" y="20618"/>
                  </a:cubicBezTo>
                  <a:lnTo>
                    <a:pt x="22792" y="20618"/>
                  </a:lnTo>
                  <a:lnTo>
                    <a:pt x="23110" y="20527"/>
                  </a:lnTo>
                  <a:lnTo>
                    <a:pt x="23110" y="20527"/>
                  </a:lnTo>
                  <a:cubicBezTo>
                    <a:pt x="23011" y="20565"/>
                    <a:pt x="22912" y="20603"/>
                    <a:pt x="22812" y="20641"/>
                  </a:cubicBezTo>
                  <a:lnTo>
                    <a:pt x="22812" y="20641"/>
                  </a:lnTo>
                  <a:cubicBezTo>
                    <a:pt x="24335" y="22431"/>
                    <a:pt x="26527" y="23575"/>
                    <a:pt x="28353" y="25087"/>
                  </a:cubicBezTo>
                  <a:cubicBezTo>
                    <a:pt x="30617" y="26979"/>
                    <a:pt x="32323" y="29460"/>
                    <a:pt x="33285" y="32252"/>
                  </a:cubicBezTo>
                  <a:cubicBezTo>
                    <a:pt x="33781" y="33741"/>
                    <a:pt x="34153" y="35447"/>
                    <a:pt x="35425" y="36409"/>
                  </a:cubicBezTo>
                  <a:cubicBezTo>
                    <a:pt x="35797" y="32655"/>
                    <a:pt x="34432" y="28933"/>
                    <a:pt x="31765" y="26296"/>
                  </a:cubicBezTo>
                  <a:cubicBezTo>
                    <a:pt x="30524" y="25118"/>
                    <a:pt x="29097" y="24218"/>
                    <a:pt x="27701" y="23257"/>
                  </a:cubicBezTo>
                  <a:cubicBezTo>
                    <a:pt x="26075" y="22104"/>
                    <a:pt x="24505" y="20838"/>
                    <a:pt x="23019" y="19486"/>
                  </a:cubicBezTo>
                  <a:lnTo>
                    <a:pt x="23019" y="19486"/>
                  </a:lnTo>
                  <a:lnTo>
                    <a:pt x="22585" y="19866"/>
                  </a:lnTo>
                  <a:lnTo>
                    <a:pt x="22585" y="19866"/>
                  </a:lnTo>
                  <a:cubicBezTo>
                    <a:pt x="22584" y="19891"/>
                    <a:pt x="22584" y="19915"/>
                    <a:pt x="22584" y="19940"/>
                  </a:cubicBezTo>
                  <a:lnTo>
                    <a:pt x="22584" y="19940"/>
                  </a:lnTo>
                  <a:lnTo>
                    <a:pt x="22554" y="19893"/>
                  </a:lnTo>
                  <a:lnTo>
                    <a:pt x="22585" y="19866"/>
                  </a:lnTo>
                  <a:lnTo>
                    <a:pt x="22585" y="19866"/>
                  </a:lnTo>
                  <a:cubicBezTo>
                    <a:pt x="22586" y="19709"/>
                    <a:pt x="22580" y="19551"/>
                    <a:pt x="22567" y="19392"/>
                  </a:cubicBezTo>
                  <a:lnTo>
                    <a:pt x="22567" y="19392"/>
                  </a:lnTo>
                  <a:cubicBezTo>
                    <a:pt x="22524" y="19495"/>
                    <a:pt x="22479" y="19597"/>
                    <a:pt x="22432" y="19698"/>
                  </a:cubicBezTo>
                  <a:lnTo>
                    <a:pt x="22432" y="19698"/>
                  </a:lnTo>
                  <a:lnTo>
                    <a:pt x="22183" y="19302"/>
                  </a:lnTo>
                  <a:lnTo>
                    <a:pt x="22183" y="19302"/>
                  </a:lnTo>
                  <a:cubicBezTo>
                    <a:pt x="22117" y="19359"/>
                    <a:pt x="22052" y="19416"/>
                    <a:pt x="21986" y="19473"/>
                  </a:cubicBezTo>
                  <a:lnTo>
                    <a:pt x="21986" y="19473"/>
                  </a:lnTo>
                  <a:lnTo>
                    <a:pt x="21768" y="19267"/>
                  </a:lnTo>
                  <a:close/>
                  <a:moveTo>
                    <a:pt x="21902" y="22679"/>
                  </a:moveTo>
                  <a:cubicBezTo>
                    <a:pt x="21366" y="23857"/>
                    <a:pt x="20586" y="24972"/>
                    <a:pt x="19822" y="26017"/>
                  </a:cubicBezTo>
                  <a:lnTo>
                    <a:pt x="15728" y="31601"/>
                  </a:lnTo>
                  <a:cubicBezTo>
                    <a:pt x="14580" y="33183"/>
                    <a:pt x="13370" y="34951"/>
                    <a:pt x="13618" y="36905"/>
                  </a:cubicBezTo>
                  <a:cubicBezTo>
                    <a:pt x="13649" y="37153"/>
                    <a:pt x="13743" y="37370"/>
                    <a:pt x="13929" y="37525"/>
                  </a:cubicBezTo>
                  <a:cubicBezTo>
                    <a:pt x="14017" y="37594"/>
                    <a:pt x="14123" y="37622"/>
                    <a:pt x="14237" y="37622"/>
                  </a:cubicBezTo>
                  <a:cubicBezTo>
                    <a:pt x="14486" y="37622"/>
                    <a:pt x="14771" y="37488"/>
                    <a:pt x="14983" y="37339"/>
                  </a:cubicBezTo>
                  <a:cubicBezTo>
                    <a:pt x="19742" y="34262"/>
                    <a:pt x="22040" y="28357"/>
                    <a:pt x="21902" y="22679"/>
                  </a:cubicBezTo>
                  <a:close/>
                  <a:moveTo>
                    <a:pt x="22624" y="20714"/>
                  </a:moveTo>
                  <a:cubicBezTo>
                    <a:pt x="22585" y="20728"/>
                    <a:pt x="22546" y="20743"/>
                    <a:pt x="22507" y="20758"/>
                  </a:cubicBezTo>
                  <a:lnTo>
                    <a:pt x="22507" y="20758"/>
                  </a:lnTo>
                  <a:cubicBezTo>
                    <a:pt x="22404" y="21387"/>
                    <a:pt x="22203" y="22002"/>
                    <a:pt x="21937" y="22600"/>
                  </a:cubicBezTo>
                  <a:lnTo>
                    <a:pt x="21937" y="22600"/>
                  </a:lnTo>
                  <a:cubicBezTo>
                    <a:pt x="21909" y="22309"/>
                    <a:pt x="21881" y="22018"/>
                    <a:pt x="21855" y="21727"/>
                  </a:cubicBezTo>
                  <a:lnTo>
                    <a:pt x="21855" y="21727"/>
                  </a:lnTo>
                  <a:cubicBezTo>
                    <a:pt x="21878" y="22043"/>
                    <a:pt x="21894" y="22361"/>
                    <a:pt x="21902" y="22679"/>
                  </a:cubicBezTo>
                  <a:lnTo>
                    <a:pt x="21902" y="22679"/>
                  </a:lnTo>
                  <a:cubicBezTo>
                    <a:pt x="21914" y="22653"/>
                    <a:pt x="21925" y="22626"/>
                    <a:pt x="21937" y="22600"/>
                  </a:cubicBezTo>
                  <a:lnTo>
                    <a:pt x="21937" y="22600"/>
                  </a:lnTo>
                  <a:cubicBezTo>
                    <a:pt x="22426" y="27611"/>
                    <a:pt x="23249" y="32592"/>
                    <a:pt x="24382" y="37494"/>
                  </a:cubicBezTo>
                  <a:cubicBezTo>
                    <a:pt x="24625" y="38679"/>
                    <a:pt x="25254" y="40071"/>
                    <a:pt x="26416" y="40071"/>
                  </a:cubicBezTo>
                  <a:cubicBezTo>
                    <a:pt x="26441" y="40071"/>
                    <a:pt x="26466" y="40070"/>
                    <a:pt x="26491" y="40069"/>
                  </a:cubicBezTo>
                  <a:cubicBezTo>
                    <a:pt x="27298" y="40038"/>
                    <a:pt x="27918" y="39262"/>
                    <a:pt x="28042" y="38487"/>
                  </a:cubicBezTo>
                  <a:cubicBezTo>
                    <a:pt x="28104" y="37681"/>
                    <a:pt x="27980" y="36874"/>
                    <a:pt x="27670" y="36130"/>
                  </a:cubicBezTo>
                  <a:cubicBezTo>
                    <a:pt x="26084" y="30952"/>
                    <a:pt x="24411" y="25832"/>
                    <a:pt x="22624" y="2071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068;p60"/>
            <p:cNvSpPr/>
            <p:nvPr/>
          </p:nvSpPr>
          <p:spPr>
            <a:xfrm>
              <a:off x="3779750" y="531825"/>
              <a:ext cx="161325" cy="460650"/>
            </a:xfrm>
            <a:custGeom>
              <a:avLst/>
              <a:gdLst/>
              <a:ahLst/>
              <a:cxnLst/>
              <a:rect l="l" t="t" r="r" b="b"/>
              <a:pathLst>
                <a:path w="6453" h="18426" extrusionOk="0">
                  <a:moveTo>
                    <a:pt x="5925" y="0"/>
                  </a:moveTo>
                  <a:lnTo>
                    <a:pt x="5925" y="0"/>
                  </a:lnTo>
                  <a:cubicBezTo>
                    <a:pt x="4498" y="2327"/>
                    <a:pt x="3040" y="4684"/>
                    <a:pt x="2544" y="7352"/>
                  </a:cubicBezTo>
                  <a:cubicBezTo>
                    <a:pt x="2265" y="8717"/>
                    <a:pt x="2265" y="10082"/>
                    <a:pt x="2048" y="11416"/>
                  </a:cubicBezTo>
                  <a:cubicBezTo>
                    <a:pt x="1799" y="12687"/>
                    <a:pt x="1458" y="13959"/>
                    <a:pt x="1024" y="15200"/>
                  </a:cubicBezTo>
                  <a:lnTo>
                    <a:pt x="0" y="18426"/>
                  </a:lnTo>
                  <a:lnTo>
                    <a:pt x="1024" y="18271"/>
                  </a:lnTo>
                  <a:cubicBezTo>
                    <a:pt x="4374" y="13711"/>
                    <a:pt x="3536" y="7290"/>
                    <a:pt x="5832" y="2110"/>
                  </a:cubicBezTo>
                  <a:cubicBezTo>
                    <a:pt x="6142" y="1427"/>
                    <a:pt x="6452" y="528"/>
                    <a:pt x="59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069;p60"/>
            <p:cNvSpPr/>
            <p:nvPr/>
          </p:nvSpPr>
          <p:spPr>
            <a:xfrm>
              <a:off x="3120575" y="513350"/>
              <a:ext cx="1122650" cy="1016575"/>
            </a:xfrm>
            <a:custGeom>
              <a:avLst/>
              <a:gdLst/>
              <a:ahLst/>
              <a:cxnLst/>
              <a:rect l="l" t="t" r="r" b="b"/>
              <a:pathLst>
                <a:path w="44906" h="40663" extrusionOk="0">
                  <a:moveTo>
                    <a:pt x="16395" y="2427"/>
                  </a:moveTo>
                  <a:cubicBezTo>
                    <a:pt x="17319" y="2427"/>
                    <a:pt x="17841" y="5308"/>
                    <a:pt x="17992" y="5889"/>
                  </a:cubicBezTo>
                  <a:cubicBezTo>
                    <a:pt x="18395" y="7378"/>
                    <a:pt x="18892" y="8835"/>
                    <a:pt x="19419" y="10293"/>
                  </a:cubicBezTo>
                  <a:cubicBezTo>
                    <a:pt x="19844" y="11453"/>
                    <a:pt x="20307" y="12603"/>
                    <a:pt x="20805" y="13737"/>
                  </a:cubicBezTo>
                  <a:lnTo>
                    <a:pt x="20805" y="13737"/>
                  </a:lnTo>
                  <a:lnTo>
                    <a:pt x="19729" y="12030"/>
                  </a:lnTo>
                  <a:cubicBezTo>
                    <a:pt x="18861" y="10604"/>
                    <a:pt x="17899" y="9208"/>
                    <a:pt x="17061" y="7750"/>
                  </a:cubicBezTo>
                  <a:cubicBezTo>
                    <a:pt x="16503" y="6788"/>
                    <a:pt x="14952" y="4027"/>
                    <a:pt x="15697" y="2942"/>
                  </a:cubicBezTo>
                  <a:cubicBezTo>
                    <a:pt x="15951" y="2578"/>
                    <a:pt x="16183" y="2427"/>
                    <a:pt x="16395" y="2427"/>
                  </a:cubicBezTo>
                  <a:close/>
                  <a:moveTo>
                    <a:pt x="39120" y="5892"/>
                  </a:moveTo>
                  <a:cubicBezTo>
                    <a:pt x="37093" y="9376"/>
                    <a:pt x="33446" y="11406"/>
                    <a:pt x="30332" y="13898"/>
                  </a:cubicBezTo>
                  <a:lnTo>
                    <a:pt x="30332" y="13898"/>
                  </a:lnTo>
                  <a:lnTo>
                    <a:pt x="32385" y="11844"/>
                  </a:lnTo>
                  <a:cubicBezTo>
                    <a:pt x="34438" y="9819"/>
                    <a:pt x="36491" y="7273"/>
                    <a:pt x="39120" y="5892"/>
                  </a:cubicBezTo>
                  <a:close/>
                  <a:moveTo>
                    <a:pt x="4716" y="15070"/>
                  </a:moveTo>
                  <a:cubicBezTo>
                    <a:pt x="5057" y="15101"/>
                    <a:pt x="5429" y="15132"/>
                    <a:pt x="5770" y="15163"/>
                  </a:cubicBezTo>
                  <a:cubicBezTo>
                    <a:pt x="9462" y="15598"/>
                    <a:pt x="13091" y="16621"/>
                    <a:pt x="16472" y="18172"/>
                  </a:cubicBezTo>
                  <a:cubicBezTo>
                    <a:pt x="16779" y="18308"/>
                    <a:pt x="17086" y="18444"/>
                    <a:pt x="17393" y="18578"/>
                  </a:cubicBezTo>
                  <a:lnTo>
                    <a:pt x="17393" y="18578"/>
                  </a:lnTo>
                  <a:lnTo>
                    <a:pt x="12533" y="18079"/>
                  </a:lnTo>
                  <a:lnTo>
                    <a:pt x="7166" y="17521"/>
                  </a:lnTo>
                  <a:cubicBezTo>
                    <a:pt x="6174" y="17428"/>
                    <a:pt x="4995" y="17459"/>
                    <a:pt x="4064" y="17118"/>
                  </a:cubicBezTo>
                  <a:cubicBezTo>
                    <a:pt x="2513" y="16621"/>
                    <a:pt x="2731" y="15939"/>
                    <a:pt x="4716" y="15070"/>
                  </a:cubicBezTo>
                  <a:close/>
                  <a:moveTo>
                    <a:pt x="10481" y="8217"/>
                  </a:moveTo>
                  <a:cubicBezTo>
                    <a:pt x="11336" y="8217"/>
                    <a:pt x="12414" y="9515"/>
                    <a:pt x="12750" y="9828"/>
                  </a:cubicBezTo>
                  <a:lnTo>
                    <a:pt x="16379" y="13271"/>
                  </a:lnTo>
                  <a:lnTo>
                    <a:pt x="22272" y="18860"/>
                  </a:lnTo>
                  <a:lnTo>
                    <a:pt x="22272" y="18860"/>
                  </a:lnTo>
                  <a:cubicBezTo>
                    <a:pt x="20210" y="17854"/>
                    <a:pt x="18156" y="16848"/>
                    <a:pt x="16131" y="15815"/>
                  </a:cubicBezTo>
                  <a:cubicBezTo>
                    <a:pt x="13804" y="14636"/>
                    <a:pt x="11075" y="13209"/>
                    <a:pt x="9989" y="10666"/>
                  </a:cubicBezTo>
                  <a:cubicBezTo>
                    <a:pt x="9772" y="10231"/>
                    <a:pt x="9462" y="9394"/>
                    <a:pt x="9648" y="8929"/>
                  </a:cubicBezTo>
                  <a:cubicBezTo>
                    <a:pt x="9855" y="8410"/>
                    <a:pt x="10152" y="8217"/>
                    <a:pt x="10481" y="8217"/>
                  </a:cubicBezTo>
                  <a:close/>
                  <a:moveTo>
                    <a:pt x="41865" y="12413"/>
                  </a:moveTo>
                  <a:cubicBezTo>
                    <a:pt x="40697" y="15602"/>
                    <a:pt x="37374" y="16746"/>
                    <a:pt x="34308" y="17490"/>
                  </a:cubicBezTo>
                  <a:cubicBezTo>
                    <a:pt x="32125" y="18018"/>
                    <a:pt x="29943" y="18513"/>
                    <a:pt x="27760" y="19011"/>
                  </a:cubicBezTo>
                  <a:lnTo>
                    <a:pt x="27760" y="19011"/>
                  </a:lnTo>
                  <a:cubicBezTo>
                    <a:pt x="32147" y="16209"/>
                    <a:pt x="36889" y="13990"/>
                    <a:pt x="41865" y="12413"/>
                  </a:cubicBezTo>
                  <a:close/>
                  <a:moveTo>
                    <a:pt x="24134" y="1050"/>
                  </a:moveTo>
                  <a:cubicBezTo>
                    <a:pt x="24537" y="1453"/>
                    <a:pt x="24599" y="2290"/>
                    <a:pt x="24630" y="2787"/>
                  </a:cubicBezTo>
                  <a:cubicBezTo>
                    <a:pt x="24940" y="5796"/>
                    <a:pt x="24754" y="8929"/>
                    <a:pt x="24816" y="11968"/>
                  </a:cubicBezTo>
                  <a:cubicBezTo>
                    <a:pt x="24868" y="14377"/>
                    <a:pt x="24940" y="16828"/>
                    <a:pt x="24194" y="19111"/>
                  </a:cubicBezTo>
                  <a:lnTo>
                    <a:pt x="24194" y="19111"/>
                  </a:lnTo>
                  <a:lnTo>
                    <a:pt x="23755" y="18414"/>
                  </a:lnTo>
                  <a:lnTo>
                    <a:pt x="23755" y="18414"/>
                  </a:lnTo>
                  <a:cubicBezTo>
                    <a:pt x="23858" y="18342"/>
                    <a:pt x="23927" y="18245"/>
                    <a:pt x="23917" y="18141"/>
                  </a:cubicBezTo>
                  <a:lnTo>
                    <a:pt x="22707" y="8898"/>
                  </a:lnTo>
                  <a:cubicBezTo>
                    <a:pt x="22521" y="7285"/>
                    <a:pt x="22242" y="5672"/>
                    <a:pt x="22087" y="4090"/>
                  </a:cubicBezTo>
                  <a:cubicBezTo>
                    <a:pt x="22056" y="3872"/>
                    <a:pt x="22056" y="3655"/>
                    <a:pt x="22025" y="3407"/>
                  </a:cubicBezTo>
                  <a:cubicBezTo>
                    <a:pt x="21652" y="1980"/>
                    <a:pt x="22366" y="1205"/>
                    <a:pt x="24134" y="1050"/>
                  </a:cubicBezTo>
                  <a:close/>
                  <a:moveTo>
                    <a:pt x="27213" y="16935"/>
                  </a:moveTo>
                  <a:lnTo>
                    <a:pt x="27213" y="16935"/>
                  </a:lnTo>
                  <a:cubicBezTo>
                    <a:pt x="26611" y="17701"/>
                    <a:pt x="26089" y="18539"/>
                    <a:pt x="25682" y="19478"/>
                  </a:cubicBezTo>
                  <a:lnTo>
                    <a:pt x="25682" y="19478"/>
                  </a:lnTo>
                  <a:cubicBezTo>
                    <a:pt x="25672" y="19477"/>
                    <a:pt x="25663" y="19476"/>
                    <a:pt x="25654" y="19475"/>
                  </a:cubicBezTo>
                  <a:lnTo>
                    <a:pt x="25652" y="19495"/>
                  </a:lnTo>
                  <a:lnTo>
                    <a:pt x="25652" y="19495"/>
                  </a:lnTo>
                  <a:cubicBezTo>
                    <a:pt x="25647" y="19496"/>
                    <a:pt x="25642" y="19497"/>
                    <a:pt x="25637" y="19498"/>
                  </a:cubicBezTo>
                  <a:lnTo>
                    <a:pt x="25637" y="19498"/>
                  </a:lnTo>
                  <a:cubicBezTo>
                    <a:pt x="25645" y="19481"/>
                    <a:pt x="25650" y="19463"/>
                    <a:pt x="25654" y="19444"/>
                  </a:cubicBezTo>
                  <a:cubicBezTo>
                    <a:pt x="25866" y="18487"/>
                    <a:pt x="26494" y="17672"/>
                    <a:pt x="27213" y="16935"/>
                  </a:cubicBezTo>
                  <a:close/>
                  <a:moveTo>
                    <a:pt x="21918" y="19631"/>
                  </a:moveTo>
                  <a:lnTo>
                    <a:pt x="21981" y="19637"/>
                  </a:lnTo>
                  <a:lnTo>
                    <a:pt x="21981" y="19637"/>
                  </a:lnTo>
                  <a:lnTo>
                    <a:pt x="21956" y="19642"/>
                  </a:lnTo>
                  <a:lnTo>
                    <a:pt x="21956" y="19642"/>
                  </a:lnTo>
                  <a:cubicBezTo>
                    <a:pt x="21943" y="19638"/>
                    <a:pt x="21931" y="19634"/>
                    <a:pt x="21918" y="19631"/>
                  </a:cubicBezTo>
                  <a:close/>
                  <a:moveTo>
                    <a:pt x="26285" y="20134"/>
                  </a:moveTo>
                  <a:cubicBezTo>
                    <a:pt x="26537" y="20161"/>
                    <a:pt x="26790" y="20187"/>
                    <a:pt x="27042" y="20211"/>
                  </a:cubicBezTo>
                  <a:lnTo>
                    <a:pt x="27042" y="20211"/>
                  </a:lnTo>
                  <a:cubicBezTo>
                    <a:pt x="26853" y="20217"/>
                    <a:pt x="26662" y="20227"/>
                    <a:pt x="26471" y="20240"/>
                  </a:cubicBezTo>
                  <a:lnTo>
                    <a:pt x="26471" y="20240"/>
                  </a:lnTo>
                  <a:cubicBezTo>
                    <a:pt x="26409" y="20205"/>
                    <a:pt x="26347" y="20170"/>
                    <a:pt x="26285" y="20134"/>
                  </a:cubicBezTo>
                  <a:close/>
                  <a:moveTo>
                    <a:pt x="23331" y="20628"/>
                  </a:moveTo>
                  <a:cubicBezTo>
                    <a:pt x="23412" y="20644"/>
                    <a:pt x="23493" y="20660"/>
                    <a:pt x="23575" y="20675"/>
                  </a:cubicBezTo>
                  <a:lnTo>
                    <a:pt x="23575" y="20675"/>
                  </a:lnTo>
                  <a:cubicBezTo>
                    <a:pt x="23595" y="20773"/>
                    <a:pt x="23721" y="20817"/>
                    <a:pt x="23870" y="20817"/>
                  </a:cubicBezTo>
                  <a:cubicBezTo>
                    <a:pt x="23877" y="20817"/>
                    <a:pt x="23884" y="20817"/>
                    <a:pt x="23892" y="20816"/>
                  </a:cubicBezTo>
                  <a:lnTo>
                    <a:pt x="23892" y="20816"/>
                  </a:lnTo>
                  <a:lnTo>
                    <a:pt x="22680" y="21168"/>
                  </a:lnTo>
                  <a:lnTo>
                    <a:pt x="22680" y="21168"/>
                  </a:lnTo>
                  <a:cubicBezTo>
                    <a:pt x="22898" y="20989"/>
                    <a:pt x="23115" y="20809"/>
                    <a:pt x="23331" y="20628"/>
                  </a:cubicBezTo>
                  <a:close/>
                  <a:moveTo>
                    <a:pt x="42621" y="20344"/>
                  </a:moveTo>
                  <a:lnTo>
                    <a:pt x="42621" y="20344"/>
                  </a:lnTo>
                  <a:cubicBezTo>
                    <a:pt x="42901" y="21367"/>
                    <a:pt x="42652" y="21895"/>
                    <a:pt x="41815" y="21926"/>
                  </a:cubicBezTo>
                  <a:cubicBezTo>
                    <a:pt x="41185" y="22177"/>
                    <a:pt x="40480" y="22278"/>
                    <a:pt x="39737" y="22278"/>
                  </a:cubicBezTo>
                  <a:cubicBezTo>
                    <a:pt x="37554" y="22278"/>
                    <a:pt x="35051" y="21412"/>
                    <a:pt x="33223" y="20995"/>
                  </a:cubicBezTo>
                  <a:cubicBezTo>
                    <a:pt x="32407" y="20797"/>
                    <a:pt x="31599" y="20622"/>
                    <a:pt x="30791" y="20487"/>
                  </a:cubicBezTo>
                  <a:lnTo>
                    <a:pt x="30791" y="20487"/>
                  </a:lnTo>
                  <a:cubicBezTo>
                    <a:pt x="32168" y="20557"/>
                    <a:pt x="33545" y="20592"/>
                    <a:pt x="34929" y="20592"/>
                  </a:cubicBezTo>
                  <a:cubicBezTo>
                    <a:pt x="36386" y="20592"/>
                    <a:pt x="37813" y="20561"/>
                    <a:pt x="39240" y="20530"/>
                  </a:cubicBezTo>
                  <a:cubicBezTo>
                    <a:pt x="40016" y="20499"/>
                    <a:pt x="40791" y="20437"/>
                    <a:pt x="41536" y="20375"/>
                  </a:cubicBezTo>
                  <a:lnTo>
                    <a:pt x="42621" y="20344"/>
                  </a:lnTo>
                  <a:close/>
                  <a:moveTo>
                    <a:pt x="21685" y="20214"/>
                  </a:moveTo>
                  <a:lnTo>
                    <a:pt x="21685" y="20214"/>
                  </a:lnTo>
                  <a:cubicBezTo>
                    <a:pt x="21982" y="20302"/>
                    <a:pt x="22281" y="20384"/>
                    <a:pt x="22583" y="20459"/>
                  </a:cubicBezTo>
                  <a:lnTo>
                    <a:pt x="22583" y="20459"/>
                  </a:lnTo>
                  <a:cubicBezTo>
                    <a:pt x="22119" y="20844"/>
                    <a:pt x="21652" y="21226"/>
                    <a:pt x="21182" y="21604"/>
                  </a:cubicBezTo>
                  <a:lnTo>
                    <a:pt x="21182" y="21604"/>
                  </a:lnTo>
                  <a:lnTo>
                    <a:pt x="14735" y="23477"/>
                  </a:lnTo>
                  <a:lnTo>
                    <a:pt x="9679" y="24903"/>
                  </a:lnTo>
                  <a:cubicBezTo>
                    <a:pt x="8694" y="25188"/>
                    <a:pt x="6211" y="26229"/>
                    <a:pt x="4529" y="26229"/>
                  </a:cubicBezTo>
                  <a:cubicBezTo>
                    <a:pt x="3828" y="26229"/>
                    <a:pt x="3265" y="26048"/>
                    <a:pt x="3010" y="25555"/>
                  </a:cubicBezTo>
                  <a:cubicBezTo>
                    <a:pt x="2234" y="24934"/>
                    <a:pt x="2482" y="24283"/>
                    <a:pt x="3785" y="23663"/>
                  </a:cubicBezTo>
                  <a:cubicBezTo>
                    <a:pt x="4157" y="23570"/>
                    <a:pt x="4561" y="23477"/>
                    <a:pt x="4995" y="23414"/>
                  </a:cubicBezTo>
                  <a:cubicBezTo>
                    <a:pt x="5863" y="23228"/>
                    <a:pt x="6763" y="23073"/>
                    <a:pt x="7632" y="22887"/>
                  </a:cubicBezTo>
                  <a:lnTo>
                    <a:pt x="12936" y="21895"/>
                  </a:lnTo>
                  <a:lnTo>
                    <a:pt x="21685" y="20214"/>
                  </a:lnTo>
                  <a:close/>
                  <a:moveTo>
                    <a:pt x="30354" y="22446"/>
                  </a:moveTo>
                  <a:cubicBezTo>
                    <a:pt x="33771" y="23603"/>
                    <a:pt x="37264" y="24920"/>
                    <a:pt x="37932" y="28598"/>
                  </a:cubicBezTo>
                  <a:lnTo>
                    <a:pt x="37932" y="28598"/>
                  </a:lnTo>
                  <a:cubicBezTo>
                    <a:pt x="36820" y="28296"/>
                    <a:pt x="36193" y="26923"/>
                    <a:pt x="35518" y="26113"/>
                  </a:cubicBezTo>
                  <a:cubicBezTo>
                    <a:pt x="34711" y="25214"/>
                    <a:pt x="33781" y="24438"/>
                    <a:pt x="32726" y="23849"/>
                  </a:cubicBezTo>
                  <a:cubicBezTo>
                    <a:pt x="31943" y="23371"/>
                    <a:pt x="31151" y="22905"/>
                    <a:pt x="30354" y="22446"/>
                  </a:cubicBezTo>
                  <a:close/>
                  <a:moveTo>
                    <a:pt x="18611" y="23604"/>
                  </a:moveTo>
                  <a:cubicBezTo>
                    <a:pt x="17682" y="24304"/>
                    <a:pt x="16741" y="24986"/>
                    <a:pt x="15790" y="25648"/>
                  </a:cubicBezTo>
                  <a:cubicBezTo>
                    <a:pt x="14456" y="26578"/>
                    <a:pt x="13091" y="27478"/>
                    <a:pt x="11664" y="28378"/>
                  </a:cubicBezTo>
                  <a:cubicBezTo>
                    <a:pt x="10889" y="28874"/>
                    <a:pt x="10082" y="29339"/>
                    <a:pt x="9276" y="29804"/>
                  </a:cubicBezTo>
                  <a:cubicBezTo>
                    <a:pt x="8530" y="30252"/>
                    <a:pt x="7745" y="30978"/>
                    <a:pt x="6952" y="30978"/>
                  </a:cubicBezTo>
                  <a:cubicBezTo>
                    <a:pt x="6755" y="30978"/>
                    <a:pt x="6557" y="30933"/>
                    <a:pt x="6360" y="30828"/>
                  </a:cubicBezTo>
                  <a:cubicBezTo>
                    <a:pt x="4219" y="29618"/>
                    <a:pt x="9679" y="27478"/>
                    <a:pt x="10609" y="27075"/>
                  </a:cubicBezTo>
                  <a:cubicBezTo>
                    <a:pt x="12160" y="26361"/>
                    <a:pt x="13711" y="25679"/>
                    <a:pt x="15293" y="24996"/>
                  </a:cubicBezTo>
                  <a:cubicBezTo>
                    <a:pt x="16399" y="24523"/>
                    <a:pt x="17504" y="24060"/>
                    <a:pt x="18611" y="23604"/>
                  </a:cubicBezTo>
                  <a:close/>
                  <a:moveTo>
                    <a:pt x="25360" y="20710"/>
                  </a:moveTo>
                  <a:lnTo>
                    <a:pt x="25360" y="20710"/>
                  </a:lnTo>
                  <a:cubicBezTo>
                    <a:pt x="27919" y="22810"/>
                    <a:pt x="30838" y="24493"/>
                    <a:pt x="33192" y="26765"/>
                  </a:cubicBezTo>
                  <a:cubicBezTo>
                    <a:pt x="35570" y="29143"/>
                    <a:pt x="36888" y="32354"/>
                    <a:pt x="36873" y="35692"/>
                  </a:cubicBezTo>
                  <a:lnTo>
                    <a:pt x="36873" y="35692"/>
                  </a:lnTo>
                  <a:cubicBezTo>
                    <a:pt x="36096" y="34546"/>
                    <a:pt x="35814" y="33170"/>
                    <a:pt x="35301" y="31852"/>
                  </a:cubicBezTo>
                  <a:cubicBezTo>
                    <a:pt x="34680" y="30270"/>
                    <a:pt x="33843" y="28781"/>
                    <a:pt x="32757" y="27478"/>
                  </a:cubicBezTo>
                  <a:cubicBezTo>
                    <a:pt x="30611" y="24817"/>
                    <a:pt x="27462" y="23396"/>
                    <a:pt x="25209" y="20952"/>
                  </a:cubicBezTo>
                  <a:lnTo>
                    <a:pt x="25209" y="20952"/>
                  </a:lnTo>
                  <a:cubicBezTo>
                    <a:pt x="25320" y="20883"/>
                    <a:pt x="25357" y="20798"/>
                    <a:pt x="25342" y="20722"/>
                  </a:cubicBezTo>
                  <a:lnTo>
                    <a:pt x="25342" y="20722"/>
                  </a:lnTo>
                  <a:cubicBezTo>
                    <a:pt x="25348" y="20718"/>
                    <a:pt x="25354" y="20714"/>
                    <a:pt x="25360" y="20710"/>
                  </a:cubicBezTo>
                  <a:close/>
                  <a:moveTo>
                    <a:pt x="23300" y="24550"/>
                  </a:moveTo>
                  <a:cubicBezTo>
                    <a:pt x="23185" y="26702"/>
                    <a:pt x="22711" y="28832"/>
                    <a:pt x="21900" y="30859"/>
                  </a:cubicBezTo>
                  <a:cubicBezTo>
                    <a:pt x="21404" y="32038"/>
                    <a:pt x="20784" y="33186"/>
                    <a:pt x="20008" y="34209"/>
                  </a:cubicBezTo>
                  <a:cubicBezTo>
                    <a:pt x="19481" y="34923"/>
                    <a:pt x="18892" y="35605"/>
                    <a:pt x="18240" y="36194"/>
                  </a:cubicBezTo>
                  <a:cubicBezTo>
                    <a:pt x="17868" y="36567"/>
                    <a:pt x="17465" y="36877"/>
                    <a:pt x="17030" y="37187"/>
                  </a:cubicBezTo>
                  <a:cubicBezTo>
                    <a:pt x="16759" y="37275"/>
                    <a:pt x="16535" y="37318"/>
                    <a:pt x="16357" y="37318"/>
                  </a:cubicBezTo>
                  <a:cubicBezTo>
                    <a:pt x="15906" y="37318"/>
                    <a:pt x="15758" y="37039"/>
                    <a:pt x="15914" y="36505"/>
                  </a:cubicBezTo>
                  <a:cubicBezTo>
                    <a:pt x="15542" y="34768"/>
                    <a:pt x="17496" y="32596"/>
                    <a:pt x="18426" y="31324"/>
                  </a:cubicBezTo>
                  <a:cubicBezTo>
                    <a:pt x="19481" y="29866"/>
                    <a:pt x="20567" y="28440"/>
                    <a:pt x="21590" y="26982"/>
                  </a:cubicBezTo>
                  <a:cubicBezTo>
                    <a:pt x="22184" y="26186"/>
                    <a:pt x="22782" y="25383"/>
                    <a:pt x="23300" y="24550"/>
                  </a:cubicBezTo>
                  <a:close/>
                  <a:moveTo>
                    <a:pt x="24429" y="22256"/>
                  </a:moveTo>
                  <a:lnTo>
                    <a:pt x="24429" y="22256"/>
                  </a:lnTo>
                  <a:cubicBezTo>
                    <a:pt x="25313" y="24834"/>
                    <a:pt x="26176" y="27412"/>
                    <a:pt x="27019" y="29991"/>
                  </a:cubicBezTo>
                  <a:cubicBezTo>
                    <a:pt x="27546" y="31573"/>
                    <a:pt x="28042" y="33155"/>
                    <a:pt x="28539" y="34736"/>
                  </a:cubicBezTo>
                  <a:cubicBezTo>
                    <a:pt x="28787" y="35512"/>
                    <a:pt x="29097" y="36318"/>
                    <a:pt x="29283" y="37125"/>
                  </a:cubicBezTo>
                  <a:cubicBezTo>
                    <a:pt x="29391" y="37693"/>
                    <a:pt x="29759" y="40150"/>
                    <a:pt x="28513" y="40150"/>
                  </a:cubicBezTo>
                  <a:cubicBezTo>
                    <a:pt x="28330" y="40150"/>
                    <a:pt x="28113" y="40097"/>
                    <a:pt x="27856" y="39979"/>
                  </a:cubicBezTo>
                  <a:cubicBezTo>
                    <a:pt x="26739" y="39451"/>
                    <a:pt x="26522" y="37249"/>
                    <a:pt x="26305" y="36225"/>
                  </a:cubicBezTo>
                  <a:cubicBezTo>
                    <a:pt x="25933" y="34519"/>
                    <a:pt x="25592" y="32813"/>
                    <a:pt x="25313" y="31076"/>
                  </a:cubicBezTo>
                  <a:cubicBezTo>
                    <a:pt x="24838" y="28335"/>
                    <a:pt x="24476" y="25594"/>
                    <a:pt x="24206" y="22834"/>
                  </a:cubicBezTo>
                  <a:lnTo>
                    <a:pt x="24206" y="22834"/>
                  </a:lnTo>
                  <a:cubicBezTo>
                    <a:pt x="24287" y="22643"/>
                    <a:pt x="24361" y="22451"/>
                    <a:pt x="24429" y="22256"/>
                  </a:cubicBezTo>
                  <a:close/>
                  <a:moveTo>
                    <a:pt x="23323" y="0"/>
                  </a:moveTo>
                  <a:cubicBezTo>
                    <a:pt x="21430" y="0"/>
                    <a:pt x="21084" y="2823"/>
                    <a:pt x="21249" y="4307"/>
                  </a:cubicBezTo>
                  <a:cubicBezTo>
                    <a:pt x="21681" y="8147"/>
                    <a:pt x="22218" y="11987"/>
                    <a:pt x="22739" y="15827"/>
                  </a:cubicBezTo>
                  <a:lnTo>
                    <a:pt x="22739" y="15827"/>
                  </a:lnTo>
                  <a:cubicBezTo>
                    <a:pt x="21137" y="12557"/>
                    <a:pt x="19839" y="9150"/>
                    <a:pt x="18830" y="5640"/>
                  </a:cubicBezTo>
                  <a:cubicBezTo>
                    <a:pt x="18566" y="4640"/>
                    <a:pt x="18012" y="1427"/>
                    <a:pt x="16485" y="1427"/>
                  </a:cubicBezTo>
                  <a:cubicBezTo>
                    <a:pt x="16213" y="1427"/>
                    <a:pt x="15910" y="1529"/>
                    <a:pt x="15573" y="1763"/>
                  </a:cubicBezTo>
                  <a:cubicBezTo>
                    <a:pt x="13339" y="3314"/>
                    <a:pt x="15821" y="7316"/>
                    <a:pt x="16782" y="8898"/>
                  </a:cubicBezTo>
                  <a:cubicBezTo>
                    <a:pt x="18644" y="11929"/>
                    <a:pt x="20561" y="14942"/>
                    <a:pt x="22463" y="17965"/>
                  </a:cubicBezTo>
                  <a:lnTo>
                    <a:pt x="22463" y="17965"/>
                  </a:lnTo>
                  <a:lnTo>
                    <a:pt x="14332" y="10262"/>
                  </a:lnTo>
                  <a:cubicBezTo>
                    <a:pt x="13530" y="9506"/>
                    <a:pt x="11764" y="7329"/>
                    <a:pt x="10333" y="7329"/>
                  </a:cubicBezTo>
                  <a:cubicBezTo>
                    <a:pt x="9826" y="7329"/>
                    <a:pt x="9361" y="7602"/>
                    <a:pt x="8996" y="8308"/>
                  </a:cubicBezTo>
                  <a:cubicBezTo>
                    <a:pt x="7725" y="10790"/>
                    <a:pt x="10982" y="13581"/>
                    <a:pt x="12750" y="14729"/>
                  </a:cubicBezTo>
                  <a:cubicBezTo>
                    <a:pt x="15222" y="16350"/>
                    <a:pt x="17973" y="17650"/>
                    <a:pt x="20712" y="18919"/>
                  </a:cubicBezTo>
                  <a:lnTo>
                    <a:pt x="20712" y="18919"/>
                  </a:lnTo>
                  <a:lnTo>
                    <a:pt x="19579" y="18803"/>
                  </a:lnTo>
                  <a:lnTo>
                    <a:pt x="19579" y="18803"/>
                  </a:lnTo>
                  <a:cubicBezTo>
                    <a:pt x="16932" y="17754"/>
                    <a:pt x="14359" y="16433"/>
                    <a:pt x="11633" y="15660"/>
                  </a:cubicBezTo>
                  <a:cubicBezTo>
                    <a:pt x="9586" y="15070"/>
                    <a:pt x="7508" y="14698"/>
                    <a:pt x="5398" y="14543"/>
                  </a:cubicBezTo>
                  <a:cubicBezTo>
                    <a:pt x="5186" y="14529"/>
                    <a:pt x="4957" y="14518"/>
                    <a:pt x="4720" y="14518"/>
                  </a:cubicBezTo>
                  <a:cubicBezTo>
                    <a:pt x="3917" y="14518"/>
                    <a:pt x="3033" y="14643"/>
                    <a:pt x="2482" y="15194"/>
                  </a:cubicBezTo>
                  <a:cubicBezTo>
                    <a:pt x="1" y="17707"/>
                    <a:pt x="6856" y="18048"/>
                    <a:pt x="7632" y="18141"/>
                  </a:cubicBezTo>
                  <a:lnTo>
                    <a:pt x="19228" y="19350"/>
                  </a:lnTo>
                  <a:lnTo>
                    <a:pt x="19228" y="19350"/>
                  </a:lnTo>
                  <a:cubicBezTo>
                    <a:pt x="19706" y="19541"/>
                    <a:pt x="20187" y="19722"/>
                    <a:pt x="20672" y="19889"/>
                  </a:cubicBezTo>
                  <a:lnTo>
                    <a:pt x="20672" y="19889"/>
                  </a:lnTo>
                  <a:lnTo>
                    <a:pt x="8624" y="22205"/>
                  </a:lnTo>
                  <a:cubicBezTo>
                    <a:pt x="7290" y="22453"/>
                    <a:pt x="714" y="22639"/>
                    <a:pt x="1862" y="25524"/>
                  </a:cubicBezTo>
                  <a:cubicBezTo>
                    <a:pt x="2273" y="26525"/>
                    <a:pt x="3192" y="26871"/>
                    <a:pt x="4299" y="26871"/>
                  </a:cubicBezTo>
                  <a:cubicBezTo>
                    <a:pt x="6452" y="26871"/>
                    <a:pt x="9318" y="25562"/>
                    <a:pt x="10547" y="25214"/>
                  </a:cubicBezTo>
                  <a:lnTo>
                    <a:pt x="20077" y="22479"/>
                  </a:lnTo>
                  <a:lnTo>
                    <a:pt x="20077" y="22479"/>
                  </a:lnTo>
                  <a:cubicBezTo>
                    <a:pt x="20076" y="22480"/>
                    <a:pt x="20075" y="22481"/>
                    <a:pt x="20075" y="22481"/>
                  </a:cubicBezTo>
                  <a:lnTo>
                    <a:pt x="20075" y="22481"/>
                  </a:lnTo>
                  <a:cubicBezTo>
                    <a:pt x="17012" y="23734"/>
                    <a:pt x="13968" y="25027"/>
                    <a:pt x="10951" y="26361"/>
                  </a:cubicBezTo>
                  <a:cubicBezTo>
                    <a:pt x="9927" y="26827"/>
                    <a:pt x="2793" y="29153"/>
                    <a:pt x="5429" y="31542"/>
                  </a:cubicBezTo>
                  <a:cubicBezTo>
                    <a:pt x="5691" y="31782"/>
                    <a:pt x="5970" y="31875"/>
                    <a:pt x="6256" y="31875"/>
                  </a:cubicBezTo>
                  <a:cubicBezTo>
                    <a:pt x="6815" y="31875"/>
                    <a:pt x="7397" y="31519"/>
                    <a:pt x="7911" y="31231"/>
                  </a:cubicBezTo>
                  <a:cubicBezTo>
                    <a:pt x="9803" y="30239"/>
                    <a:pt x="11633" y="29122"/>
                    <a:pt x="13432" y="27943"/>
                  </a:cubicBezTo>
                  <a:cubicBezTo>
                    <a:pt x="15936" y="26320"/>
                    <a:pt x="18365" y="24586"/>
                    <a:pt x="20713" y="22748"/>
                  </a:cubicBezTo>
                  <a:lnTo>
                    <a:pt x="20713" y="22748"/>
                  </a:lnTo>
                  <a:cubicBezTo>
                    <a:pt x="21544" y="22413"/>
                    <a:pt x="22378" y="22080"/>
                    <a:pt x="23215" y="21748"/>
                  </a:cubicBezTo>
                  <a:lnTo>
                    <a:pt x="23215" y="21748"/>
                  </a:lnTo>
                  <a:cubicBezTo>
                    <a:pt x="23247" y="22096"/>
                    <a:pt x="23280" y="22443"/>
                    <a:pt x="23314" y="22791"/>
                  </a:cubicBezTo>
                  <a:lnTo>
                    <a:pt x="23314" y="22791"/>
                  </a:lnTo>
                  <a:cubicBezTo>
                    <a:pt x="23316" y="22847"/>
                    <a:pt x="23318" y="22902"/>
                    <a:pt x="23320" y="22958"/>
                  </a:cubicBezTo>
                  <a:lnTo>
                    <a:pt x="23320" y="22958"/>
                  </a:lnTo>
                  <a:cubicBezTo>
                    <a:pt x="22790" y="24132"/>
                    <a:pt x="22020" y="25224"/>
                    <a:pt x="21249" y="26299"/>
                  </a:cubicBezTo>
                  <a:cubicBezTo>
                    <a:pt x="19760" y="28347"/>
                    <a:pt x="18240" y="30332"/>
                    <a:pt x="16782" y="32379"/>
                  </a:cubicBezTo>
                  <a:cubicBezTo>
                    <a:pt x="16224" y="33201"/>
                    <a:pt x="13581" y="38166"/>
                    <a:pt x="15960" y="38166"/>
                  </a:cubicBezTo>
                  <a:cubicBezTo>
                    <a:pt x="16094" y="38166"/>
                    <a:pt x="16243" y="38151"/>
                    <a:pt x="16410" y="38118"/>
                  </a:cubicBezTo>
                  <a:cubicBezTo>
                    <a:pt x="17589" y="37900"/>
                    <a:pt x="18923" y="36443"/>
                    <a:pt x="19698" y="35605"/>
                  </a:cubicBezTo>
                  <a:cubicBezTo>
                    <a:pt x="20846" y="34364"/>
                    <a:pt x="21776" y="32937"/>
                    <a:pt x="22490" y="31417"/>
                  </a:cubicBezTo>
                  <a:cubicBezTo>
                    <a:pt x="23093" y="30020"/>
                    <a:pt x="23538" y="28568"/>
                    <a:pt x="23818" y="27085"/>
                  </a:cubicBezTo>
                  <a:lnTo>
                    <a:pt x="23818" y="27085"/>
                  </a:lnTo>
                  <a:cubicBezTo>
                    <a:pt x="24177" y="29736"/>
                    <a:pt x="24624" y="32371"/>
                    <a:pt x="25158" y="34985"/>
                  </a:cubicBezTo>
                  <a:cubicBezTo>
                    <a:pt x="25476" y="36578"/>
                    <a:pt x="25822" y="40662"/>
                    <a:pt x="28117" y="40662"/>
                  </a:cubicBezTo>
                  <a:cubicBezTo>
                    <a:pt x="28278" y="40662"/>
                    <a:pt x="28450" y="40642"/>
                    <a:pt x="28632" y="40599"/>
                  </a:cubicBezTo>
                  <a:cubicBezTo>
                    <a:pt x="31703" y="39855"/>
                    <a:pt x="29717" y="35543"/>
                    <a:pt x="29159" y="33775"/>
                  </a:cubicBezTo>
                  <a:cubicBezTo>
                    <a:pt x="27954" y="29891"/>
                    <a:pt x="26679" y="26029"/>
                    <a:pt x="25334" y="22191"/>
                  </a:cubicBezTo>
                  <a:lnTo>
                    <a:pt x="25334" y="22191"/>
                  </a:lnTo>
                  <a:cubicBezTo>
                    <a:pt x="27488" y="24147"/>
                    <a:pt x="30163" y="25520"/>
                    <a:pt x="32013" y="27819"/>
                  </a:cubicBezTo>
                  <a:cubicBezTo>
                    <a:pt x="33223" y="29339"/>
                    <a:pt x="34153" y="31076"/>
                    <a:pt x="34773" y="32906"/>
                  </a:cubicBezTo>
                  <a:cubicBezTo>
                    <a:pt x="35270" y="34395"/>
                    <a:pt x="35673" y="35822"/>
                    <a:pt x="36852" y="36908"/>
                  </a:cubicBezTo>
                  <a:cubicBezTo>
                    <a:pt x="36917" y="36962"/>
                    <a:pt x="37030" y="36990"/>
                    <a:pt x="37153" y="36990"/>
                  </a:cubicBezTo>
                  <a:cubicBezTo>
                    <a:pt x="37381" y="36990"/>
                    <a:pt x="37638" y="36893"/>
                    <a:pt x="37658" y="36691"/>
                  </a:cubicBezTo>
                  <a:cubicBezTo>
                    <a:pt x="38000" y="33279"/>
                    <a:pt x="36945" y="29897"/>
                    <a:pt x="34773" y="27292"/>
                  </a:cubicBezTo>
                  <a:cubicBezTo>
                    <a:pt x="33688" y="25989"/>
                    <a:pt x="32292" y="25027"/>
                    <a:pt x="30896" y="24066"/>
                  </a:cubicBezTo>
                  <a:cubicBezTo>
                    <a:pt x="29756" y="23272"/>
                    <a:pt x="28636" y="22439"/>
                    <a:pt x="27545" y="21567"/>
                  </a:cubicBezTo>
                  <a:lnTo>
                    <a:pt x="27545" y="21567"/>
                  </a:lnTo>
                  <a:cubicBezTo>
                    <a:pt x="29588" y="22664"/>
                    <a:pt x="31636" y="23792"/>
                    <a:pt x="33409" y="25183"/>
                  </a:cubicBezTo>
                  <a:cubicBezTo>
                    <a:pt x="35026" y="26434"/>
                    <a:pt x="35923" y="29186"/>
                    <a:pt x="38226" y="29186"/>
                  </a:cubicBezTo>
                  <a:cubicBezTo>
                    <a:pt x="38264" y="29186"/>
                    <a:pt x="38302" y="29186"/>
                    <a:pt x="38341" y="29184"/>
                  </a:cubicBezTo>
                  <a:cubicBezTo>
                    <a:pt x="38558" y="29184"/>
                    <a:pt x="38837" y="29029"/>
                    <a:pt x="38806" y="28812"/>
                  </a:cubicBezTo>
                  <a:cubicBezTo>
                    <a:pt x="38229" y="23274"/>
                    <a:pt x="31725" y="22564"/>
                    <a:pt x="27499" y="20696"/>
                  </a:cubicBezTo>
                  <a:lnTo>
                    <a:pt x="27499" y="20696"/>
                  </a:lnTo>
                  <a:cubicBezTo>
                    <a:pt x="30731" y="20733"/>
                    <a:pt x="33805" y="21903"/>
                    <a:pt x="36976" y="22422"/>
                  </a:cubicBezTo>
                  <a:cubicBezTo>
                    <a:pt x="37673" y="22527"/>
                    <a:pt x="38882" y="22682"/>
                    <a:pt x="40127" y="22682"/>
                  </a:cubicBezTo>
                  <a:cubicBezTo>
                    <a:pt x="41820" y="22682"/>
                    <a:pt x="43578" y="22395"/>
                    <a:pt x="44203" y="21305"/>
                  </a:cubicBezTo>
                  <a:cubicBezTo>
                    <a:pt x="44905" y="20042"/>
                    <a:pt x="43543" y="19761"/>
                    <a:pt x="42126" y="19761"/>
                  </a:cubicBezTo>
                  <a:cubicBezTo>
                    <a:pt x="41038" y="19761"/>
                    <a:pt x="39917" y="19927"/>
                    <a:pt x="39675" y="19940"/>
                  </a:cubicBezTo>
                  <a:cubicBezTo>
                    <a:pt x="38308" y="20004"/>
                    <a:pt x="36942" y="20035"/>
                    <a:pt x="35577" y="20035"/>
                  </a:cubicBezTo>
                  <a:cubicBezTo>
                    <a:pt x="32819" y="20035"/>
                    <a:pt x="30064" y="19906"/>
                    <a:pt x="27319" y="19648"/>
                  </a:cubicBezTo>
                  <a:lnTo>
                    <a:pt x="27319" y="19648"/>
                  </a:lnTo>
                  <a:cubicBezTo>
                    <a:pt x="30638" y="18934"/>
                    <a:pt x="34055" y="18315"/>
                    <a:pt x="37224" y="17180"/>
                  </a:cubicBezTo>
                  <a:cubicBezTo>
                    <a:pt x="39799" y="16280"/>
                    <a:pt x="42032" y="14636"/>
                    <a:pt x="42839" y="11937"/>
                  </a:cubicBezTo>
                  <a:cubicBezTo>
                    <a:pt x="42884" y="11754"/>
                    <a:pt x="42642" y="11706"/>
                    <a:pt x="42475" y="11706"/>
                  </a:cubicBezTo>
                  <a:cubicBezTo>
                    <a:pt x="42416" y="11706"/>
                    <a:pt x="42367" y="11712"/>
                    <a:pt x="42342" y="11720"/>
                  </a:cubicBezTo>
                  <a:cubicBezTo>
                    <a:pt x="36818" y="13427"/>
                    <a:pt x="31537" y="15861"/>
                    <a:pt x="26700" y="19023"/>
                  </a:cubicBezTo>
                  <a:lnTo>
                    <a:pt x="26700" y="19023"/>
                  </a:lnTo>
                  <a:cubicBezTo>
                    <a:pt x="29659" y="13104"/>
                    <a:pt x="37305" y="11275"/>
                    <a:pt x="40264" y="5268"/>
                  </a:cubicBezTo>
                  <a:cubicBezTo>
                    <a:pt x="40386" y="5045"/>
                    <a:pt x="40188" y="4981"/>
                    <a:pt x="39985" y="4981"/>
                  </a:cubicBezTo>
                  <a:cubicBezTo>
                    <a:pt x="39878" y="4981"/>
                    <a:pt x="39770" y="4999"/>
                    <a:pt x="39706" y="5020"/>
                  </a:cubicBezTo>
                  <a:cubicBezTo>
                    <a:pt x="36449" y="6292"/>
                    <a:pt x="34091" y="9270"/>
                    <a:pt x="31672" y="11658"/>
                  </a:cubicBezTo>
                  <a:lnTo>
                    <a:pt x="27081" y="16249"/>
                  </a:lnTo>
                  <a:cubicBezTo>
                    <a:pt x="26355" y="16975"/>
                    <a:pt x="25646" y="17651"/>
                    <a:pt x="25196" y="18507"/>
                  </a:cubicBezTo>
                  <a:lnTo>
                    <a:pt x="25196" y="18507"/>
                  </a:lnTo>
                  <a:cubicBezTo>
                    <a:pt x="25984" y="15558"/>
                    <a:pt x="25673" y="12349"/>
                    <a:pt x="25623" y="9301"/>
                  </a:cubicBezTo>
                  <a:cubicBezTo>
                    <a:pt x="25592" y="7222"/>
                    <a:pt x="25623" y="5113"/>
                    <a:pt x="25499" y="3035"/>
                  </a:cubicBezTo>
                  <a:cubicBezTo>
                    <a:pt x="25468" y="1980"/>
                    <a:pt x="25313" y="553"/>
                    <a:pt x="24134" y="150"/>
                  </a:cubicBezTo>
                  <a:cubicBezTo>
                    <a:pt x="23836" y="47"/>
                    <a:pt x="23567" y="0"/>
                    <a:pt x="233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070;p60"/>
            <p:cNvSpPr/>
            <p:nvPr/>
          </p:nvSpPr>
          <p:spPr>
            <a:xfrm>
              <a:off x="3729100" y="527400"/>
              <a:ext cx="187150" cy="468825"/>
            </a:xfrm>
            <a:custGeom>
              <a:avLst/>
              <a:gdLst/>
              <a:ahLst/>
              <a:cxnLst/>
              <a:rect l="l" t="t" r="r" b="b"/>
              <a:pathLst>
                <a:path w="7486" h="18753" extrusionOk="0">
                  <a:moveTo>
                    <a:pt x="6591" y="0"/>
                  </a:moveTo>
                  <a:cubicBezTo>
                    <a:pt x="6365" y="0"/>
                    <a:pt x="5974" y="153"/>
                    <a:pt x="5904" y="271"/>
                  </a:cubicBezTo>
                  <a:cubicBezTo>
                    <a:pt x="4322" y="2907"/>
                    <a:pt x="2802" y="5544"/>
                    <a:pt x="2398" y="8646"/>
                  </a:cubicBezTo>
                  <a:cubicBezTo>
                    <a:pt x="1933" y="12058"/>
                    <a:pt x="1127" y="15439"/>
                    <a:pt x="10" y="18696"/>
                  </a:cubicBezTo>
                  <a:cubicBezTo>
                    <a:pt x="0" y="18735"/>
                    <a:pt x="73" y="18752"/>
                    <a:pt x="179" y="18752"/>
                  </a:cubicBezTo>
                  <a:cubicBezTo>
                    <a:pt x="412" y="18752"/>
                    <a:pt x="805" y="18669"/>
                    <a:pt x="848" y="18541"/>
                  </a:cubicBezTo>
                  <a:lnTo>
                    <a:pt x="817" y="18541"/>
                  </a:lnTo>
                  <a:cubicBezTo>
                    <a:pt x="1747" y="15656"/>
                    <a:pt x="2802" y="12833"/>
                    <a:pt x="3081" y="9793"/>
                  </a:cubicBezTo>
                  <a:cubicBezTo>
                    <a:pt x="3441" y="6471"/>
                    <a:pt x="4542" y="3865"/>
                    <a:pt x="6164" y="1116"/>
                  </a:cubicBezTo>
                  <a:lnTo>
                    <a:pt x="6164" y="1116"/>
                  </a:lnTo>
                  <a:cubicBezTo>
                    <a:pt x="6183" y="2219"/>
                    <a:pt x="5335" y="3597"/>
                    <a:pt x="5066" y="4551"/>
                  </a:cubicBezTo>
                  <a:cubicBezTo>
                    <a:pt x="4663" y="6009"/>
                    <a:pt x="4353" y="7467"/>
                    <a:pt x="4136" y="8956"/>
                  </a:cubicBezTo>
                  <a:cubicBezTo>
                    <a:pt x="3546" y="12306"/>
                    <a:pt x="3019" y="15656"/>
                    <a:pt x="1034" y="18510"/>
                  </a:cubicBezTo>
                  <a:cubicBezTo>
                    <a:pt x="1024" y="18529"/>
                    <a:pt x="1083" y="18539"/>
                    <a:pt x="1173" y="18539"/>
                  </a:cubicBezTo>
                  <a:cubicBezTo>
                    <a:pt x="1381" y="18539"/>
                    <a:pt x="1754" y="18484"/>
                    <a:pt x="1840" y="18355"/>
                  </a:cubicBezTo>
                  <a:cubicBezTo>
                    <a:pt x="3732" y="15625"/>
                    <a:pt x="4322" y="12492"/>
                    <a:pt x="4880" y="9297"/>
                  </a:cubicBezTo>
                  <a:cubicBezTo>
                    <a:pt x="5128" y="7467"/>
                    <a:pt x="5531" y="5637"/>
                    <a:pt x="6028" y="3838"/>
                  </a:cubicBezTo>
                  <a:cubicBezTo>
                    <a:pt x="6400" y="2690"/>
                    <a:pt x="7486" y="1201"/>
                    <a:pt x="6741" y="53"/>
                  </a:cubicBezTo>
                  <a:cubicBezTo>
                    <a:pt x="6719" y="16"/>
                    <a:pt x="6663" y="0"/>
                    <a:pt x="65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3458;p38"/>
          <p:cNvSpPr txBox="1">
            <a:spLocks/>
          </p:cNvSpPr>
          <p:nvPr/>
        </p:nvSpPr>
        <p:spPr>
          <a:xfrm>
            <a:off x="0" y="711414"/>
            <a:ext cx="7381069" cy="582493"/>
          </a:xfrm>
          <a:prstGeom prst="rect">
            <a:avLst/>
          </a:prstGeom>
          <a:solidFill>
            <a:schemeClr val="lt1"/>
          </a:solidFill>
          <a:ln>
            <a:solidFill>
              <a:schemeClr val="accent1">
                <a:shade val="50000"/>
              </a:schemeClr>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15000"/>
              </a:lnSpc>
              <a:spcBef>
                <a:spcPts val="0"/>
              </a:spcBef>
              <a:spcAft>
                <a:spcPts val="0"/>
              </a:spcAft>
              <a:buClr>
                <a:schemeClr val="dk2"/>
              </a:buClr>
              <a:buSzPts val="1800"/>
              <a:buFont typeface="Poppins"/>
              <a:buNone/>
              <a:defRPr sz="1800" b="0" i="0" u="none" strike="noStrike" cap="none">
                <a:solidFill>
                  <a:schemeClr val="dk2"/>
                </a:solidFill>
                <a:latin typeface="Poppins"/>
                <a:ea typeface="Poppins"/>
                <a:cs typeface="Poppins"/>
                <a:sym typeface="Poppins"/>
              </a:defRPr>
            </a:lvl1pPr>
            <a:lvl2pPr marL="914400" marR="0" lvl="1" indent="-317500" algn="ctr"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2pPr>
            <a:lvl3pPr marL="1371600" marR="0" lvl="2" indent="-317500" algn="ctr"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3pPr>
            <a:lvl4pPr marL="1828800" marR="0" lvl="3" indent="-317500" algn="ctr"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4pPr>
            <a:lvl5pPr marL="2286000" marR="0" lvl="4" indent="-317500" algn="ctr"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5pPr>
            <a:lvl6pPr marL="2743200" marR="0" lvl="5" indent="-317500" algn="ctr"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6pPr>
            <a:lvl7pPr marL="3200400" marR="0" lvl="6" indent="-317500" algn="ctr"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7pPr>
            <a:lvl8pPr marL="3657600" marR="0" lvl="7" indent="-317500" algn="ctr"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8pPr>
            <a:lvl9pPr marL="4114800" marR="0" lvl="8" indent="-317500" algn="ctr" rtl="0">
              <a:lnSpc>
                <a:spcPct val="115000"/>
              </a:lnSpc>
              <a:spcBef>
                <a:spcPts val="1600"/>
              </a:spcBef>
              <a:spcAft>
                <a:spcPts val="1600"/>
              </a:spcAft>
              <a:buClr>
                <a:schemeClr val="dk2"/>
              </a:buClr>
              <a:buSzPts val="1400"/>
              <a:buFont typeface="Poppins"/>
              <a:buNone/>
              <a:defRPr sz="1400" b="0" i="0" u="none" strike="noStrike" cap="none">
                <a:solidFill>
                  <a:schemeClr val="dk2"/>
                </a:solidFill>
                <a:latin typeface="Poppins"/>
                <a:ea typeface="Poppins"/>
                <a:cs typeface="Poppins"/>
                <a:sym typeface="Poppins"/>
              </a:defRPr>
            </a:lvl9pPr>
          </a:lstStyle>
          <a:p>
            <a:pPr marL="0" indent="0" algn="l">
              <a:spcAft>
                <a:spcPts val="600"/>
              </a:spcAft>
            </a:pPr>
            <a:r>
              <a:rPr lang="en-US" smtClean="0">
                <a:solidFill>
                  <a:schemeClr val="tx1"/>
                </a:solidFill>
                <a:latin typeface="+mj-lt"/>
              </a:rPr>
              <a:t>Biểu đồ use case tổng quát trang quản trị.</a:t>
            </a:r>
            <a:endParaRPr lang="en-US" sz="1600" smtClean="0">
              <a:solidFill>
                <a:schemeClr val="tx1"/>
              </a:solidFill>
              <a:latin typeface="+mj-lt"/>
            </a:endParaRPr>
          </a:p>
        </p:txBody>
      </p:sp>
      <p:sp>
        <p:nvSpPr>
          <p:cNvPr id="64" name="Rectangle 63"/>
          <p:cNvSpPr/>
          <p:nvPr/>
        </p:nvSpPr>
        <p:spPr>
          <a:xfrm>
            <a:off x="8429861" y="4616953"/>
            <a:ext cx="714139" cy="4491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solidFill>
                  <a:schemeClr val="tx1"/>
                </a:solidFill>
              </a:rPr>
              <a:t>7</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8936" y="1328266"/>
            <a:ext cx="5426075" cy="360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7340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3457"/>
                                        </p:tgtEl>
                                        <p:attrNameLst>
                                          <p:attrName>style.visibility</p:attrName>
                                        </p:attrNameLst>
                                      </p:cBhvr>
                                      <p:to>
                                        <p:strVal val="visible"/>
                                      </p:to>
                                    </p:set>
                                    <p:anim calcmode="lin" valueType="num">
                                      <p:cBhvr>
                                        <p:cTn id="7" dur="1250" fill="hold"/>
                                        <p:tgtEl>
                                          <p:spTgt spid="3457"/>
                                        </p:tgtEl>
                                        <p:attrNameLst>
                                          <p:attrName>ppt_w</p:attrName>
                                        </p:attrNameLst>
                                      </p:cBhvr>
                                      <p:tavLst>
                                        <p:tav tm="0">
                                          <p:val>
                                            <p:fltVal val="0"/>
                                          </p:val>
                                        </p:tav>
                                        <p:tav tm="100000">
                                          <p:val>
                                            <p:strVal val="#ppt_w"/>
                                          </p:val>
                                        </p:tav>
                                      </p:tavLst>
                                    </p:anim>
                                    <p:anim calcmode="lin" valueType="num">
                                      <p:cBhvr>
                                        <p:cTn id="8" dur="1250" fill="hold"/>
                                        <p:tgtEl>
                                          <p:spTgt spid="3457"/>
                                        </p:tgtEl>
                                        <p:attrNameLst>
                                          <p:attrName>ppt_h</p:attrName>
                                        </p:attrNameLst>
                                      </p:cBhvr>
                                      <p:tavLst>
                                        <p:tav tm="0">
                                          <p:val>
                                            <p:fltVal val="0"/>
                                          </p:val>
                                        </p:tav>
                                        <p:tav tm="100000">
                                          <p:val>
                                            <p:strVal val="#ppt_h"/>
                                          </p:val>
                                        </p:tav>
                                      </p:tavLst>
                                    </p:anim>
                                    <p:anim calcmode="lin" valueType="num">
                                      <p:cBhvr>
                                        <p:cTn id="9" dur="1250" fill="hold"/>
                                        <p:tgtEl>
                                          <p:spTgt spid="3457"/>
                                        </p:tgtEl>
                                        <p:attrNameLst>
                                          <p:attrName>style.rotation</p:attrName>
                                        </p:attrNameLst>
                                      </p:cBhvr>
                                      <p:tavLst>
                                        <p:tav tm="0">
                                          <p:val>
                                            <p:fltVal val="90"/>
                                          </p:val>
                                        </p:tav>
                                        <p:tav tm="100000">
                                          <p:val>
                                            <p:fltVal val="0"/>
                                          </p:val>
                                        </p:tav>
                                      </p:tavLst>
                                    </p:anim>
                                    <p:animEffect transition="in" filter="fade">
                                      <p:cBhvr>
                                        <p:cTn id="10" dur="1250"/>
                                        <p:tgtEl>
                                          <p:spTgt spid="3457"/>
                                        </p:tgtEl>
                                      </p:cBhvr>
                                    </p:animEffect>
                                  </p:childTnLst>
                                </p:cTn>
                              </p:par>
                              <p:par>
                                <p:cTn id="11" presetID="2" presetClass="entr" presetSubtype="4"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 calcmode="lin" valueType="num">
                                      <p:cBhvr additive="base">
                                        <p:cTn id="13" dur="1250" fill="hold"/>
                                        <p:tgtEl>
                                          <p:spTgt spid="32"/>
                                        </p:tgtEl>
                                        <p:attrNameLst>
                                          <p:attrName>ppt_x</p:attrName>
                                        </p:attrNameLst>
                                      </p:cBhvr>
                                      <p:tavLst>
                                        <p:tav tm="0">
                                          <p:val>
                                            <p:strVal val="#ppt_x"/>
                                          </p:val>
                                        </p:tav>
                                        <p:tav tm="100000">
                                          <p:val>
                                            <p:strVal val="#ppt_x"/>
                                          </p:val>
                                        </p:tav>
                                      </p:tavLst>
                                    </p:anim>
                                    <p:anim calcmode="lin" valueType="num">
                                      <p:cBhvr additive="base">
                                        <p:cTn id="14" dur="1250" fill="hold"/>
                                        <p:tgtEl>
                                          <p:spTgt spid="32"/>
                                        </p:tgtEl>
                                        <p:attrNameLst>
                                          <p:attrName>ppt_y</p:attrName>
                                        </p:attrNameLst>
                                      </p:cBhvr>
                                      <p:tavLst>
                                        <p:tav tm="0">
                                          <p:val>
                                            <p:strVal val="1+#ppt_h/2"/>
                                          </p:val>
                                        </p:tav>
                                        <p:tav tm="100000">
                                          <p:val>
                                            <p:strVal val="#ppt_y"/>
                                          </p:val>
                                        </p:tav>
                                      </p:tavLst>
                                    </p:anim>
                                  </p:childTnLst>
                                </p:cTn>
                              </p:par>
                              <p:par>
                                <p:cTn id="15" presetID="16" presetClass="entr" presetSubtype="21" fill="hold" grpId="0" nodeType="withEffect">
                                  <p:stCondLst>
                                    <p:cond delay="0"/>
                                  </p:stCondLst>
                                  <p:childTnLst>
                                    <p:set>
                                      <p:cBhvr>
                                        <p:cTn id="16" dur="1" fill="hold">
                                          <p:stCondLst>
                                            <p:cond delay="0"/>
                                          </p:stCondLst>
                                        </p:cTn>
                                        <p:tgtEl>
                                          <p:spTgt spid="66">
                                            <p:bg/>
                                          </p:spTgt>
                                        </p:tgtEl>
                                        <p:attrNameLst>
                                          <p:attrName>style.visibility</p:attrName>
                                        </p:attrNameLst>
                                      </p:cBhvr>
                                      <p:to>
                                        <p:strVal val="visible"/>
                                      </p:to>
                                    </p:set>
                                    <p:animEffect transition="in" filter="barn(inVertical)">
                                      <p:cBhvr>
                                        <p:cTn id="17" dur="1250"/>
                                        <p:tgtEl>
                                          <p:spTgt spid="66">
                                            <p:bg/>
                                          </p:spTgt>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66">
                                            <p:txEl>
                                              <p:pRg st="0" end="0"/>
                                            </p:txEl>
                                          </p:spTgt>
                                        </p:tgtEl>
                                        <p:attrNameLst>
                                          <p:attrName>style.visibility</p:attrName>
                                        </p:attrNameLst>
                                      </p:cBhvr>
                                      <p:to>
                                        <p:strVal val="visible"/>
                                      </p:to>
                                    </p:set>
                                    <p:animEffect transition="in" filter="barn(inVertical)">
                                      <p:cBhvr>
                                        <p:cTn id="20" dur="1250"/>
                                        <p:tgtEl>
                                          <p:spTgt spid="6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7" grpId="0" animBg="1"/>
      <p:bldP spid="66"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56"/>
        <p:cNvGrpSpPr/>
        <p:nvPr/>
      </p:nvGrpSpPr>
      <p:grpSpPr>
        <a:xfrm>
          <a:off x="0" y="0"/>
          <a:ext cx="0" cy="0"/>
          <a:chOff x="0" y="0"/>
          <a:chExt cx="0" cy="0"/>
        </a:xfrm>
      </p:grpSpPr>
      <p:sp>
        <p:nvSpPr>
          <p:cNvPr id="3457" name="Google Shape;3457;p38"/>
          <p:cNvSpPr txBox="1">
            <a:spLocks noGrp="1"/>
          </p:cNvSpPr>
          <p:nvPr>
            <p:ph type="title"/>
          </p:nvPr>
        </p:nvSpPr>
        <p:spPr>
          <a:xfrm>
            <a:off x="429257" y="200088"/>
            <a:ext cx="8328837" cy="786810"/>
          </a:xfrm>
          <a:prstGeom prst="rect">
            <a:avLst/>
          </a:prstGeom>
          <a:solidFill>
            <a:schemeClr val="lt1"/>
          </a:solidFill>
        </p:spPr>
        <p:txBody>
          <a:bodyPr spcFirstLastPara="1" wrap="square" lIns="91425" tIns="91425" rIns="91425" bIns="91425" anchor="ctr" anchorCtr="0">
            <a:noAutofit/>
          </a:bodyPr>
          <a:lstStyle/>
          <a:p>
            <a:r>
              <a:rPr lang="vi-VN" sz="2400" smtClean="0">
                <a:latin typeface="+mn-lt"/>
              </a:rPr>
              <a:t>0</a:t>
            </a:r>
            <a:r>
              <a:rPr lang="en-US" sz="2400" smtClean="0">
                <a:latin typeface="+mn-lt"/>
              </a:rPr>
              <a:t>3</a:t>
            </a:r>
            <a:r>
              <a:rPr lang="vi-VN" sz="2400" smtClean="0">
                <a:latin typeface="+mn-lt"/>
              </a:rPr>
              <a:t>. </a:t>
            </a:r>
            <a:r>
              <a:rPr lang="en-US" sz="2400" smtClean="0">
                <a:latin typeface="+mj-lt"/>
              </a:rPr>
              <a:t>PHÂN TÍCH VÀ THIẾT KẾ HỆ THỐNG</a:t>
            </a:r>
            <a:r>
              <a:rPr lang="en-US" sz="4800"/>
              <a:t/>
            </a:r>
            <a:br>
              <a:rPr lang="en-US" sz="4800"/>
            </a:br>
            <a:endParaRPr sz="2800">
              <a:latin typeface="+mn-lt"/>
            </a:endParaRPr>
          </a:p>
        </p:txBody>
      </p:sp>
      <p:grpSp>
        <p:nvGrpSpPr>
          <p:cNvPr id="10" name="Google Shape;4044;p60"/>
          <p:cNvGrpSpPr/>
          <p:nvPr/>
        </p:nvGrpSpPr>
        <p:grpSpPr>
          <a:xfrm>
            <a:off x="806655" y="237509"/>
            <a:ext cx="999625" cy="366200"/>
            <a:chOff x="6200800" y="2309100"/>
            <a:chExt cx="999625" cy="366200"/>
          </a:xfrm>
        </p:grpSpPr>
        <p:sp>
          <p:nvSpPr>
            <p:cNvPr id="11" name="Google Shape;4045;p60"/>
            <p:cNvSpPr/>
            <p:nvPr/>
          </p:nvSpPr>
          <p:spPr>
            <a:xfrm>
              <a:off x="6516425" y="2315400"/>
              <a:ext cx="327275" cy="100100"/>
            </a:xfrm>
            <a:custGeom>
              <a:avLst/>
              <a:gdLst/>
              <a:ahLst/>
              <a:cxnLst/>
              <a:rect l="l" t="t" r="r" b="b"/>
              <a:pathLst>
                <a:path w="13091" h="4004" extrusionOk="0">
                  <a:moveTo>
                    <a:pt x="6666" y="0"/>
                  </a:moveTo>
                  <a:cubicBezTo>
                    <a:pt x="4382" y="0"/>
                    <a:pt x="2104" y="466"/>
                    <a:pt x="0" y="1397"/>
                  </a:cubicBezTo>
                  <a:cubicBezTo>
                    <a:pt x="0" y="1397"/>
                    <a:pt x="1210" y="4003"/>
                    <a:pt x="5987" y="4003"/>
                  </a:cubicBezTo>
                  <a:cubicBezTo>
                    <a:pt x="6023" y="4003"/>
                    <a:pt x="6058" y="4003"/>
                    <a:pt x="6093" y="4003"/>
                  </a:cubicBezTo>
                  <a:cubicBezTo>
                    <a:pt x="12048" y="4003"/>
                    <a:pt x="13091" y="1397"/>
                    <a:pt x="13091" y="1397"/>
                  </a:cubicBezTo>
                  <a:cubicBezTo>
                    <a:pt x="13091" y="1397"/>
                    <a:pt x="10857" y="95"/>
                    <a:pt x="6887" y="2"/>
                  </a:cubicBezTo>
                  <a:cubicBezTo>
                    <a:pt x="6813" y="1"/>
                    <a:pt x="6739" y="0"/>
                    <a:pt x="66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046;p60"/>
            <p:cNvSpPr/>
            <p:nvPr/>
          </p:nvSpPr>
          <p:spPr>
            <a:xfrm>
              <a:off x="6200800" y="2344900"/>
              <a:ext cx="358300" cy="141100"/>
            </a:xfrm>
            <a:custGeom>
              <a:avLst/>
              <a:gdLst/>
              <a:ahLst/>
              <a:cxnLst/>
              <a:rect l="l" t="t" r="r" b="b"/>
              <a:pathLst>
                <a:path w="14332" h="5644" extrusionOk="0">
                  <a:moveTo>
                    <a:pt x="12775" y="278"/>
                  </a:moveTo>
                  <a:lnTo>
                    <a:pt x="12775" y="278"/>
                  </a:lnTo>
                  <a:cubicBezTo>
                    <a:pt x="12007" y="396"/>
                    <a:pt x="11267" y="664"/>
                    <a:pt x="10609" y="1055"/>
                  </a:cubicBezTo>
                  <a:cubicBezTo>
                    <a:pt x="9213" y="1924"/>
                    <a:pt x="8097" y="2823"/>
                    <a:pt x="6484" y="3350"/>
                  </a:cubicBezTo>
                  <a:cubicBezTo>
                    <a:pt x="5739" y="3568"/>
                    <a:pt x="5026" y="3816"/>
                    <a:pt x="4312" y="4126"/>
                  </a:cubicBezTo>
                  <a:cubicBezTo>
                    <a:pt x="4002" y="4312"/>
                    <a:pt x="3413" y="4808"/>
                    <a:pt x="3071" y="4839"/>
                  </a:cubicBezTo>
                  <a:lnTo>
                    <a:pt x="993" y="3847"/>
                  </a:lnTo>
                  <a:cubicBezTo>
                    <a:pt x="1831" y="3164"/>
                    <a:pt x="2885" y="2761"/>
                    <a:pt x="3971" y="2637"/>
                  </a:cubicBezTo>
                  <a:cubicBezTo>
                    <a:pt x="4933" y="2451"/>
                    <a:pt x="5894" y="2420"/>
                    <a:pt x="6856" y="2265"/>
                  </a:cubicBezTo>
                  <a:cubicBezTo>
                    <a:pt x="8934" y="1892"/>
                    <a:pt x="10702" y="404"/>
                    <a:pt x="12750" y="279"/>
                  </a:cubicBezTo>
                  <a:cubicBezTo>
                    <a:pt x="12758" y="279"/>
                    <a:pt x="12766" y="279"/>
                    <a:pt x="12775" y="278"/>
                  </a:cubicBezTo>
                  <a:close/>
                  <a:moveTo>
                    <a:pt x="12967" y="0"/>
                  </a:moveTo>
                  <a:cubicBezTo>
                    <a:pt x="12067" y="62"/>
                    <a:pt x="11199" y="311"/>
                    <a:pt x="10392" y="683"/>
                  </a:cubicBezTo>
                  <a:cubicBezTo>
                    <a:pt x="9151" y="1241"/>
                    <a:pt x="8035" y="1830"/>
                    <a:pt x="6670" y="2048"/>
                  </a:cubicBezTo>
                  <a:cubicBezTo>
                    <a:pt x="5894" y="2172"/>
                    <a:pt x="5119" y="2203"/>
                    <a:pt x="4343" y="2327"/>
                  </a:cubicBezTo>
                  <a:cubicBezTo>
                    <a:pt x="3196" y="2482"/>
                    <a:pt x="1" y="3040"/>
                    <a:pt x="63" y="4746"/>
                  </a:cubicBezTo>
                  <a:cubicBezTo>
                    <a:pt x="107" y="5429"/>
                    <a:pt x="592" y="5643"/>
                    <a:pt x="1168" y="5643"/>
                  </a:cubicBezTo>
                  <a:cubicBezTo>
                    <a:pt x="1795" y="5643"/>
                    <a:pt x="2528" y="5389"/>
                    <a:pt x="2916" y="5212"/>
                  </a:cubicBezTo>
                  <a:cubicBezTo>
                    <a:pt x="3661" y="4901"/>
                    <a:pt x="4219" y="4436"/>
                    <a:pt x="4902" y="4126"/>
                  </a:cubicBezTo>
                  <a:cubicBezTo>
                    <a:pt x="5894" y="3661"/>
                    <a:pt x="6918" y="3599"/>
                    <a:pt x="7911" y="3226"/>
                  </a:cubicBezTo>
                  <a:cubicBezTo>
                    <a:pt x="10048" y="2402"/>
                    <a:pt x="10953" y="495"/>
                    <a:pt x="13585" y="495"/>
                  </a:cubicBezTo>
                  <a:cubicBezTo>
                    <a:pt x="13627" y="495"/>
                    <a:pt x="13669" y="496"/>
                    <a:pt x="13711" y="497"/>
                  </a:cubicBezTo>
                  <a:cubicBezTo>
                    <a:pt x="13897" y="497"/>
                    <a:pt x="14332" y="217"/>
                    <a:pt x="13959" y="217"/>
                  </a:cubicBezTo>
                  <a:cubicBezTo>
                    <a:pt x="13860" y="212"/>
                    <a:pt x="13761" y="210"/>
                    <a:pt x="13662" y="210"/>
                  </a:cubicBezTo>
                  <a:cubicBezTo>
                    <a:pt x="13371" y="210"/>
                    <a:pt x="13082" y="232"/>
                    <a:pt x="12796" y="275"/>
                  </a:cubicBezTo>
                  <a:lnTo>
                    <a:pt x="12796" y="275"/>
                  </a:lnTo>
                  <a:cubicBezTo>
                    <a:pt x="12994" y="238"/>
                    <a:pt x="13312" y="0"/>
                    <a:pt x="12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047;p60"/>
            <p:cNvSpPr/>
            <p:nvPr/>
          </p:nvSpPr>
          <p:spPr>
            <a:xfrm>
              <a:off x="6269050" y="2345475"/>
              <a:ext cx="308050" cy="210300"/>
            </a:xfrm>
            <a:custGeom>
              <a:avLst/>
              <a:gdLst/>
              <a:ahLst/>
              <a:cxnLst/>
              <a:rect l="l" t="t" r="r" b="b"/>
              <a:pathLst>
                <a:path w="12322" h="8412" extrusionOk="0">
                  <a:moveTo>
                    <a:pt x="11056" y="458"/>
                  </a:moveTo>
                  <a:cubicBezTo>
                    <a:pt x="10218" y="871"/>
                    <a:pt x="9621" y="1569"/>
                    <a:pt x="8934" y="2304"/>
                  </a:cubicBezTo>
                  <a:cubicBezTo>
                    <a:pt x="7569" y="3824"/>
                    <a:pt x="6049" y="5902"/>
                    <a:pt x="4343" y="7019"/>
                  </a:cubicBezTo>
                  <a:lnTo>
                    <a:pt x="3909" y="7391"/>
                  </a:lnTo>
                  <a:lnTo>
                    <a:pt x="1241" y="7391"/>
                  </a:lnTo>
                  <a:cubicBezTo>
                    <a:pt x="1024" y="6833"/>
                    <a:pt x="1737" y="5840"/>
                    <a:pt x="2110" y="5468"/>
                  </a:cubicBezTo>
                  <a:cubicBezTo>
                    <a:pt x="2978" y="4599"/>
                    <a:pt x="4343" y="4010"/>
                    <a:pt x="5398" y="3420"/>
                  </a:cubicBezTo>
                  <a:cubicBezTo>
                    <a:pt x="6297" y="2862"/>
                    <a:pt x="7228" y="2335"/>
                    <a:pt x="8189" y="1838"/>
                  </a:cubicBezTo>
                  <a:cubicBezTo>
                    <a:pt x="8978" y="1406"/>
                    <a:pt x="10059" y="660"/>
                    <a:pt x="11056" y="458"/>
                  </a:cubicBezTo>
                  <a:close/>
                  <a:moveTo>
                    <a:pt x="11661" y="0"/>
                  </a:moveTo>
                  <a:cubicBezTo>
                    <a:pt x="10521" y="0"/>
                    <a:pt x="9582" y="662"/>
                    <a:pt x="8562" y="1187"/>
                  </a:cubicBezTo>
                  <a:cubicBezTo>
                    <a:pt x="7104" y="1963"/>
                    <a:pt x="5646" y="2769"/>
                    <a:pt x="4219" y="3638"/>
                  </a:cubicBezTo>
                  <a:cubicBezTo>
                    <a:pt x="3133" y="4289"/>
                    <a:pt x="0" y="5530"/>
                    <a:pt x="528" y="7267"/>
                  </a:cubicBezTo>
                  <a:cubicBezTo>
                    <a:pt x="783" y="8109"/>
                    <a:pt x="1432" y="8412"/>
                    <a:pt x="2150" y="8412"/>
                  </a:cubicBezTo>
                  <a:cubicBezTo>
                    <a:pt x="2913" y="8412"/>
                    <a:pt x="3754" y="8070"/>
                    <a:pt x="4281" y="7670"/>
                  </a:cubicBezTo>
                  <a:cubicBezTo>
                    <a:pt x="5305" y="6895"/>
                    <a:pt x="6204" y="5840"/>
                    <a:pt x="7073" y="4940"/>
                  </a:cubicBezTo>
                  <a:cubicBezTo>
                    <a:pt x="8438" y="3576"/>
                    <a:pt x="10082" y="939"/>
                    <a:pt x="12036" y="536"/>
                  </a:cubicBezTo>
                  <a:cubicBezTo>
                    <a:pt x="12322" y="484"/>
                    <a:pt x="12281" y="192"/>
                    <a:pt x="12059" y="154"/>
                  </a:cubicBezTo>
                  <a:lnTo>
                    <a:pt x="12059" y="154"/>
                  </a:lnTo>
                  <a:cubicBezTo>
                    <a:pt x="12066" y="82"/>
                    <a:pt x="12018" y="20"/>
                    <a:pt x="11881" y="8"/>
                  </a:cubicBezTo>
                  <a:cubicBezTo>
                    <a:pt x="11806" y="3"/>
                    <a:pt x="11733" y="0"/>
                    <a:pt x="116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048;p60"/>
            <p:cNvSpPr/>
            <p:nvPr/>
          </p:nvSpPr>
          <p:spPr>
            <a:xfrm>
              <a:off x="6615675" y="2366575"/>
              <a:ext cx="120225" cy="308725"/>
            </a:xfrm>
            <a:custGeom>
              <a:avLst/>
              <a:gdLst/>
              <a:ahLst/>
              <a:cxnLst/>
              <a:rect l="l" t="t" r="r" b="b"/>
              <a:pathLst>
                <a:path w="4809" h="12349" extrusionOk="0">
                  <a:moveTo>
                    <a:pt x="2184" y="0"/>
                  </a:moveTo>
                  <a:cubicBezTo>
                    <a:pt x="2008" y="0"/>
                    <a:pt x="1791" y="121"/>
                    <a:pt x="1831" y="281"/>
                  </a:cubicBezTo>
                  <a:lnTo>
                    <a:pt x="1831" y="250"/>
                  </a:lnTo>
                  <a:lnTo>
                    <a:pt x="1831" y="250"/>
                  </a:lnTo>
                  <a:cubicBezTo>
                    <a:pt x="2855" y="3166"/>
                    <a:pt x="1" y="5492"/>
                    <a:pt x="373" y="8408"/>
                  </a:cubicBezTo>
                  <a:cubicBezTo>
                    <a:pt x="527" y="9482"/>
                    <a:pt x="1530" y="12348"/>
                    <a:pt x="2934" y="12348"/>
                  </a:cubicBezTo>
                  <a:cubicBezTo>
                    <a:pt x="2949" y="12348"/>
                    <a:pt x="2964" y="12348"/>
                    <a:pt x="2979" y="12347"/>
                  </a:cubicBezTo>
                  <a:cubicBezTo>
                    <a:pt x="3444" y="12347"/>
                    <a:pt x="3971" y="11603"/>
                    <a:pt x="4189" y="11324"/>
                  </a:cubicBezTo>
                  <a:cubicBezTo>
                    <a:pt x="4809" y="10548"/>
                    <a:pt x="4778" y="10300"/>
                    <a:pt x="4592" y="9339"/>
                  </a:cubicBezTo>
                  <a:cubicBezTo>
                    <a:pt x="4251" y="7881"/>
                    <a:pt x="4685" y="6578"/>
                    <a:pt x="4530" y="5120"/>
                  </a:cubicBezTo>
                  <a:cubicBezTo>
                    <a:pt x="4406" y="3569"/>
                    <a:pt x="2979" y="2080"/>
                    <a:pt x="3537" y="529"/>
                  </a:cubicBezTo>
                  <a:cubicBezTo>
                    <a:pt x="3586" y="365"/>
                    <a:pt x="3454" y="288"/>
                    <a:pt x="3304" y="288"/>
                  </a:cubicBezTo>
                  <a:cubicBezTo>
                    <a:pt x="3170" y="288"/>
                    <a:pt x="3023" y="350"/>
                    <a:pt x="2979" y="467"/>
                  </a:cubicBezTo>
                  <a:cubicBezTo>
                    <a:pt x="2451" y="2049"/>
                    <a:pt x="3599" y="3197"/>
                    <a:pt x="3909" y="4717"/>
                  </a:cubicBezTo>
                  <a:cubicBezTo>
                    <a:pt x="4158" y="5989"/>
                    <a:pt x="3630" y="7105"/>
                    <a:pt x="3723" y="8377"/>
                  </a:cubicBezTo>
                  <a:cubicBezTo>
                    <a:pt x="3785" y="9308"/>
                    <a:pt x="4809" y="10579"/>
                    <a:pt x="3568" y="11324"/>
                  </a:cubicBezTo>
                  <a:cubicBezTo>
                    <a:pt x="3383" y="11435"/>
                    <a:pt x="3206" y="11484"/>
                    <a:pt x="3038" y="11484"/>
                  </a:cubicBezTo>
                  <a:cubicBezTo>
                    <a:pt x="2073" y="11484"/>
                    <a:pt x="1386" y="9883"/>
                    <a:pt x="1149" y="9090"/>
                  </a:cubicBezTo>
                  <a:cubicBezTo>
                    <a:pt x="714" y="7695"/>
                    <a:pt x="994" y="6485"/>
                    <a:pt x="1552" y="5182"/>
                  </a:cubicBezTo>
                  <a:cubicBezTo>
                    <a:pt x="2234" y="3476"/>
                    <a:pt x="3041" y="1956"/>
                    <a:pt x="2389" y="126"/>
                  </a:cubicBezTo>
                  <a:cubicBezTo>
                    <a:pt x="2367" y="37"/>
                    <a:pt x="2282" y="0"/>
                    <a:pt x="21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049;p60"/>
            <p:cNvSpPr/>
            <p:nvPr/>
          </p:nvSpPr>
          <p:spPr>
            <a:xfrm>
              <a:off x="6766900" y="2340600"/>
              <a:ext cx="433525" cy="139075"/>
            </a:xfrm>
            <a:custGeom>
              <a:avLst/>
              <a:gdLst/>
              <a:ahLst/>
              <a:cxnLst/>
              <a:rect l="l" t="t" r="r" b="b"/>
              <a:pathLst>
                <a:path w="17341" h="5563" extrusionOk="0">
                  <a:moveTo>
                    <a:pt x="5949" y="412"/>
                  </a:moveTo>
                  <a:cubicBezTo>
                    <a:pt x="6607" y="412"/>
                    <a:pt x="7273" y="469"/>
                    <a:pt x="7973" y="607"/>
                  </a:cubicBezTo>
                  <a:cubicBezTo>
                    <a:pt x="9369" y="886"/>
                    <a:pt x="10795" y="1134"/>
                    <a:pt x="12160" y="1537"/>
                  </a:cubicBezTo>
                  <a:cubicBezTo>
                    <a:pt x="12998" y="1754"/>
                    <a:pt x="15883" y="2778"/>
                    <a:pt x="15572" y="4019"/>
                  </a:cubicBezTo>
                  <a:lnTo>
                    <a:pt x="13742" y="5135"/>
                  </a:lnTo>
                  <a:cubicBezTo>
                    <a:pt x="13277" y="4856"/>
                    <a:pt x="12843" y="4546"/>
                    <a:pt x="12439" y="4174"/>
                  </a:cubicBezTo>
                  <a:cubicBezTo>
                    <a:pt x="12067" y="3864"/>
                    <a:pt x="11726" y="3553"/>
                    <a:pt x="11323" y="3274"/>
                  </a:cubicBezTo>
                  <a:cubicBezTo>
                    <a:pt x="10547" y="2809"/>
                    <a:pt x="9710" y="2499"/>
                    <a:pt x="8841" y="2282"/>
                  </a:cubicBezTo>
                  <a:cubicBezTo>
                    <a:pt x="6583" y="1695"/>
                    <a:pt x="4242" y="1330"/>
                    <a:pt x="1922" y="873"/>
                  </a:cubicBezTo>
                  <a:lnTo>
                    <a:pt x="1922" y="873"/>
                  </a:lnTo>
                  <a:cubicBezTo>
                    <a:pt x="2121" y="854"/>
                    <a:pt x="2318" y="827"/>
                    <a:pt x="2513" y="793"/>
                  </a:cubicBezTo>
                  <a:cubicBezTo>
                    <a:pt x="3725" y="578"/>
                    <a:pt x="4827" y="412"/>
                    <a:pt x="5949" y="412"/>
                  </a:cubicBezTo>
                  <a:close/>
                  <a:moveTo>
                    <a:pt x="5920" y="0"/>
                  </a:moveTo>
                  <a:cubicBezTo>
                    <a:pt x="4356" y="0"/>
                    <a:pt x="2879" y="617"/>
                    <a:pt x="1323" y="617"/>
                  </a:cubicBezTo>
                  <a:cubicBezTo>
                    <a:pt x="1101" y="617"/>
                    <a:pt x="878" y="604"/>
                    <a:pt x="652" y="576"/>
                  </a:cubicBezTo>
                  <a:cubicBezTo>
                    <a:pt x="528" y="576"/>
                    <a:pt x="1" y="824"/>
                    <a:pt x="311" y="855"/>
                  </a:cubicBezTo>
                  <a:cubicBezTo>
                    <a:pt x="584" y="889"/>
                    <a:pt x="858" y="906"/>
                    <a:pt x="1130" y="909"/>
                  </a:cubicBezTo>
                  <a:lnTo>
                    <a:pt x="1130" y="909"/>
                  </a:lnTo>
                  <a:cubicBezTo>
                    <a:pt x="1065" y="961"/>
                    <a:pt x="1055" y="1016"/>
                    <a:pt x="1179" y="1041"/>
                  </a:cubicBezTo>
                  <a:cubicBezTo>
                    <a:pt x="4902" y="1816"/>
                    <a:pt x="9120" y="2064"/>
                    <a:pt x="12129" y="4546"/>
                  </a:cubicBezTo>
                  <a:cubicBezTo>
                    <a:pt x="12710" y="5030"/>
                    <a:pt x="13677" y="5562"/>
                    <a:pt x="14549" y="5562"/>
                  </a:cubicBezTo>
                  <a:cubicBezTo>
                    <a:pt x="15074" y="5562"/>
                    <a:pt x="15564" y="5369"/>
                    <a:pt x="15914" y="4856"/>
                  </a:cubicBezTo>
                  <a:cubicBezTo>
                    <a:pt x="17340" y="2809"/>
                    <a:pt x="13246" y="1413"/>
                    <a:pt x="12005" y="1103"/>
                  </a:cubicBezTo>
                  <a:cubicBezTo>
                    <a:pt x="10144" y="607"/>
                    <a:pt x="8252" y="234"/>
                    <a:pt x="6360" y="17"/>
                  </a:cubicBezTo>
                  <a:cubicBezTo>
                    <a:pt x="6212" y="6"/>
                    <a:pt x="6066" y="0"/>
                    <a:pt x="59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050;p60"/>
            <p:cNvSpPr/>
            <p:nvPr/>
          </p:nvSpPr>
          <p:spPr>
            <a:xfrm>
              <a:off x="6780750" y="2364900"/>
              <a:ext cx="336700" cy="202325"/>
            </a:xfrm>
            <a:custGeom>
              <a:avLst/>
              <a:gdLst/>
              <a:ahLst/>
              <a:cxnLst/>
              <a:rect l="l" t="t" r="r" b="b"/>
              <a:pathLst>
                <a:path w="13468" h="8093" extrusionOk="0">
                  <a:moveTo>
                    <a:pt x="1103" y="503"/>
                  </a:moveTo>
                  <a:lnTo>
                    <a:pt x="1103" y="503"/>
                  </a:lnTo>
                  <a:cubicBezTo>
                    <a:pt x="3252" y="1010"/>
                    <a:pt x="5536" y="1407"/>
                    <a:pt x="7512" y="2395"/>
                  </a:cubicBezTo>
                  <a:cubicBezTo>
                    <a:pt x="8504" y="2892"/>
                    <a:pt x="9435" y="3543"/>
                    <a:pt x="10241" y="4318"/>
                  </a:cubicBezTo>
                  <a:cubicBezTo>
                    <a:pt x="10738" y="4784"/>
                    <a:pt x="11172" y="5342"/>
                    <a:pt x="11482" y="5963"/>
                  </a:cubicBezTo>
                  <a:cubicBezTo>
                    <a:pt x="11778" y="6781"/>
                    <a:pt x="11407" y="7416"/>
                    <a:pt x="10711" y="7416"/>
                  </a:cubicBezTo>
                  <a:cubicBezTo>
                    <a:pt x="10458" y="7416"/>
                    <a:pt x="10161" y="7332"/>
                    <a:pt x="9838" y="7141"/>
                  </a:cubicBezTo>
                  <a:cubicBezTo>
                    <a:pt x="9249" y="6800"/>
                    <a:pt x="8846" y="5838"/>
                    <a:pt x="8287" y="5404"/>
                  </a:cubicBezTo>
                  <a:cubicBezTo>
                    <a:pt x="7667" y="4939"/>
                    <a:pt x="7015" y="4567"/>
                    <a:pt x="6333" y="4225"/>
                  </a:cubicBezTo>
                  <a:cubicBezTo>
                    <a:pt x="4422" y="3242"/>
                    <a:pt x="2663" y="1978"/>
                    <a:pt x="1103" y="503"/>
                  </a:cubicBezTo>
                  <a:close/>
                  <a:moveTo>
                    <a:pt x="504" y="1"/>
                  </a:moveTo>
                  <a:cubicBezTo>
                    <a:pt x="309" y="1"/>
                    <a:pt x="0" y="157"/>
                    <a:pt x="98" y="255"/>
                  </a:cubicBezTo>
                  <a:cubicBezTo>
                    <a:pt x="1246" y="1403"/>
                    <a:pt x="2456" y="2457"/>
                    <a:pt x="3789" y="3357"/>
                  </a:cubicBezTo>
                  <a:cubicBezTo>
                    <a:pt x="5216" y="4287"/>
                    <a:pt x="6953" y="4784"/>
                    <a:pt x="8194" y="5963"/>
                  </a:cubicBezTo>
                  <a:cubicBezTo>
                    <a:pt x="8854" y="6623"/>
                    <a:pt x="9707" y="8093"/>
                    <a:pt x="10768" y="8093"/>
                  </a:cubicBezTo>
                  <a:cubicBezTo>
                    <a:pt x="11053" y="8093"/>
                    <a:pt x="11353" y="7987"/>
                    <a:pt x="11668" y="7731"/>
                  </a:cubicBezTo>
                  <a:cubicBezTo>
                    <a:pt x="13467" y="6304"/>
                    <a:pt x="10676" y="3853"/>
                    <a:pt x="9621" y="3078"/>
                  </a:cubicBezTo>
                  <a:cubicBezTo>
                    <a:pt x="7108" y="1248"/>
                    <a:pt x="3789" y="751"/>
                    <a:pt x="843" y="38"/>
                  </a:cubicBezTo>
                  <a:cubicBezTo>
                    <a:pt x="832" y="36"/>
                    <a:pt x="820" y="35"/>
                    <a:pt x="807" y="35"/>
                  </a:cubicBezTo>
                  <a:cubicBezTo>
                    <a:pt x="762" y="35"/>
                    <a:pt x="707" y="46"/>
                    <a:pt x="651" y="64"/>
                  </a:cubicBezTo>
                  <a:lnTo>
                    <a:pt x="651" y="64"/>
                  </a:lnTo>
                  <a:cubicBezTo>
                    <a:pt x="643" y="55"/>
                    <a:pt x="634" y="46"/>
                    <a:pt x="625" y="38"/>
                  </a:cubicBezTo>
                  <a:cubicBezTo>
                    <a:pt x="599" y="12"/>
                    <a:pt x="556" y="1"/>
                    <a:pt x="5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051;p60"/>
            <p:cNvSpPr/>
            <p:nvPr/>
          </p:nvSpPr>
          <p:spPr>
            <a:xfrm>
              <a:off x="6749300" y="2375400"/>
              <a:ext cx="247175" cy="246125"/>
            </a:xfrm>
            <a:custGeom>
              <a:avLst/>
              <a:gdLst/>
              <a:ahLst/>
              <a:cxnLst/>
              <a:rect l="l" t="t" r="r" b="b"/>
              <a:pathLst>
                <a:path w="9887" h="9845" extrusionOk="0">
                  <a:moveTo>
                    <a:pt x="2759" y="2413"/>
                  </a:moveTo>
                  <a:cubicBezTo>
                    <a:pt x="3732" y="3100"/>
                    <a:pt x="4764" y="3702"/>
                    <a:pt x="5730" y="4426"/>
                  </a:cubicBezTo>
                  <a:cubicBezTo>
                    <a:pt x="6691" y="5139"/>
                    <a:pt x="7870" y="6070"/>
                    <a:pt x="8429" y="7124"/>
                  </a:cubicBezTo>
                  <a:cubicBezTo>
                    <a:pt x="8677" y="7559"/>
                    <a:pt x="9049" y="8613"/>
                    <a:pt x="8584" y="9048"/>
                  </a:cubicBezTo>
                  <a:lnTo>
                    <a:pt x="6847" y="9389"/>
                  </a:lnTo>
                  <a:cubicBezTo>
                    <a:pt x="6505" y="9203"/>
                    <a:pt x="6257" y="8955"/>
                    <a:pt x="6071" y="8644"/>
                  </a:cubicBezTo>
                  <a:cubicBezTo>
                    <a:pt x="4558" y="6832"/>
                    <a:pt x="3967" y="4420"/>
                    <a:pt x="2759" y="2413"/>
                  </a:cubicBezTo>
                  <a:close/>
                  <a:moveTo>
                    <a:pt x="501" y="0"/>
                  </a:moveTo>
                  <a:cubicBezTo>
                    <a:pt x="324" y="0"/>
                    <a:pt x="1" y="181"/>
                    <a:pt x="53" y="207"/>
                  </a:cubicBezTo>
                  <a:cubicBezTo>
                    <a:pt x="2225" y="1696"/>
                    <a:pt x="3279" y="4457"/>
                    <a:pt x="4334" y="6752"/>
                  </a:cubicBezTo>
                  <a:cubicBezTo>
                    <a:pt x="4900" y="8053"/>
                    <a:pt x="5749" y="9844"/>
                    <a:pt x="7329" y="9844"/>
                  </a:cubicBezTo>
                  <a:cubicBezTo>
                    <a:pt x="7482" y="9844"/>
                    <a:pt x="7641" y="9828"/>
                    <a:pt x="7808" y="9792"/>
                  </a:cubicBezTo>
                  <a:cubicBezTo>
                    <a:pt x="9886" y="9389"/>
                    <a:pt x="9297" y="7218"/>
                    <a:pt x="8211" y="5977"/>
                  </a:cubicBezTo>
                  <a:cubicBezTo>
                    <a:pt x="6257" y="3805"/>
                    <a:pt x="3403" y="2813"/>
                    <a:pt x="1418" y="672"/>
                  </a:cubicBezTo>
                  <a:cubicBezTo>
                    <a:pt x="1406" y="660"/>
                    <a:pt x="1387" y="653"/>
                    <a:pt x="1364" y="650"/>
                  </a:cubicBezTo>
                  <a:lnTo>
                    <a:pt x="1364" y="650"/>
                  </a:lnTo>
                  <a:cubicBezTo>
                    <a:pt x="1125" y="426"/>
                    <a:pt x="865" y="215"/>
                    <a:pt x="581" y="21"/>
                  </a:cubicBezTo>
                  <a:cubicBezTo>
                    <a:pt x="561" y="7"/>
                    <a:pt x="533" y="0"/>
                    <a:pt x="5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052;p60"/>
            <p:cNvSpPr/>
            <p:nvPr/>
          </p:nvSpPr>
          <p:spPr>
            <a:xfrm>
              <a:off x="6696850" y="2391175"/>
              <a:ext cx="222850" cy="261875"/>
            </a:xfrm>
            <a:custGeom>
              <a:avLst/>
              <a:gdLst/>
              <a:ahLst/>
              <a:cxnLst/>
              <a:rect l="l" t="t" r="r" b="b"/>
              <a:pathLst>
                <a:path w="8914" h="10475" extrusionOk="0">
                  <a:moveTo>
                    <a:pt x="1937" y="1"/>
                  </a:moveTo>
                  <a:cubicBezTo>
                    <a:pt x="1755" y="1"/>
                    <a:pt x="1467" y="132"/>
                    <a:pt x="1562" y="228"/>
                  </a:cubicBezTo>
                  <a:cubicBezTo>
                    <a:pt x="2803" y="1686"/>
                    <a:pt x="3826" y="3299"/>
                    <a:pt x="4664" y="5005"/>
                  </a:cubicBezTo>
                  <a:cubicBezTo>
                    <a:pt x="5036" y="5780"/>
                    <a:pt x="5346" y="6556"/>
                    <a:pt x="5594" y="7362"/>
                  </a:cubicBezTo>
                  <a:cubicBezTo>
                    <a:pt x="5687" y="7610"/>
                    <a:pt x="5967" y="8200"/>
                    <a:pt x="5874" y="8448"/>
                  </a:cubicBezTo>
                  <a:lnTo>
                    <a:pt x="3702" y="9595"/>
                  </a:lnTo>
                  <a:cubicBezTo>
                    <a:pt x="3423" y="9316"/>
                    <a:pt x="3206" y="8975"/>
                    <a:pt x="3082" y="8572"/>
                  </a:cubicBezTo>
                  <a:cubicBezTo>
                    <a:pt x="2834" y="7858"/>
                    <a:pt x="2989" y="7083"/>
                    <a:pt x="2865" y="6338"/>
                  </a:cubicBezTo>
                  <a:cubicBezTo>
                    <a:pt x="2741" y="5501"/>
                    <a:pt x="2337" y="4725"/>
                    <a:pt x="2213" y="3919"/>
                  </a:cubicBezTo>
                  <a:cubicBezTo>
                    <a:pt x="1996" y="2492"/>
                    <a:pt x="2151" y="1096"/>
                    <a:pt x="631" y="538"/>
                  </a:cubicBezTo>
                  <a:cubicBezTo>
                    <a:pt x="614" y="531"/>
                    <a:pt x="593" y="528"/>
                    <a:pt x="569" y="528"/>
                  </a:cubicBezTo>
                  <a:cubicBezTo>
                    <a:pt x="376" y="528"/>
                    <a:pt x="0" y="731"/>
                    <a:pt x="166" y="786"/>
                  </a:cubicBezTo>
                  <a:cubicBezTo>
                    <a:pt x="1934" y="1437"/>
                    <a:pt x="1500" y="3857"/>
                    <a:pt x="1965" y="5315"/>
                  </a:cubicBezTo>
                  <a:cubicBezTo>
                    <a:pt x="2368" y="6462"/>
                    <a:pt x="2089" y="7858"/>
                    <a:pt x="2617" y="8944"/>
                  </a:cubicBezTo>
                  <a:cubicBezTo>
                    <a:pt x="2974" y="9762"/>
                    <a:pt x="3838" y="10474"/>
                    <a:pt x="4755" y="10474"/>
                  </a:cubicBezTo>
                  <a:cubicBezTo>
                    <a:pt x="4951" y="10474"/>
                    <a:pt x="5150" y="10442"/>
                    <a:pt x="5346" y="10371"/>
                  </a:cubicBezTo>
                  <a:cubicBezTo>
                    <a:pt x="8913" y="9006"/>
                    <a:pt x="3361" y="1592"/>
                    <a:pt x="2058" y="41"/>
                  </a:cubicBezTo>
                  <a:cubicBezTo>
                    <a:pt x="2037" y="13"/>
                    <a:pt x="1992" y="1"/>
                    <a:pt x="19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053;p60"/>
            <p:cNvSpPr/>
            <p:nvPr/>
          </p:nvSpPr>
          <p:spPr>
            <a:xfrm>
              <a:off x="6301625" y="2375425"/>
              <a:ext cx="307100" cy="254600"/>
            </a:xfrm>
            <a:custGeom>
              <a:avLst/>
              <a:gdLst/>
              <a:ahLst/>
              <a:cxnLst/>
              <a:rect l="l" t="t" r="r" b="b"/>
              <a:pathLst>
                <a:path w="12284" h="10184" extrusionOk="0">
                  <a:moveTo>
                    <a:pt x="10358" y="1062"/>
                  </a:moveTo>
                  <a:cubicBezTo>
                    <a:pt x="10198" y="1374"/>
                    <a:pt x="10049" y="1740"/>
                    <a:pt x="9833" y="2129"/>
                  </a:cubicBezTo>
                  <a:cubicBezTo>
                    <a:pt x="8623" y="4332"/>
                    <a:pt x="6762" y="6534"/>
                    <a:pt x="5025" y="8333"/>
                  </a:cubicBezTo>
                  <a:cubicBezTo>
                    <a:pt x="4565" y="8818"/>
                    <a:pt x="3670" y="9812"/>
                    <a:pt x="2857" y="9812"/>
                  </a:cubicBezTo>
                  <a:cubicBezTo>
                    <a:pt x="2629" y="9812"/>
                    <a:pt x="2407" y="9734"/>
                    <a:pt x="2202" y="9543"/>
                  </a:cubicBezTo>
                  <a:cubicBezTo>
                    <a:pt x="1303" y="8643"/>
                    <a:pt x="2575" y="7123"/>
                    <a:pt x="3226" y="6534"/>
                  </a:cubicBezTo>
                  <a:cubicBezTo>
                    <a:pt x="4126" y="5728"/>
                    <a:pt x="5211" y="5200"/>
                    <a:pt x="6173" y="4487"/>
                  </a:cubicBezTo>
                  <a:cubicBezTo>
                    <a:pt x="7620" y="3401"/>
                    <a:pt x="8899" y="2128"/>
                    <a:pt x="10358" y="1062"/>
                  </a:cubicBezTo>
                  <a:close/>
                  <a:moveTo>
                    <a:pt x="11514" y="0"/>
                  </a:moveTo>
                  <a:cubicBezTo>
                    <a:pt x="11435" y="0"/>
                    <a:pt x="11353" y="16"/>
                    <a:pt x="11291" y="51"/>
                  </a:cubicBezTo>
                  <a:lnTo>
                    <a:pt x="11291" y="20"/>
                  </a:lnTo>
                  <a:cubicBezTo>
                    <a:pt x="8561" y="1571"/>
                    <a:pt x="6359" y="3897"/>
                    <a:pt x="3784" y="5635"/>
                  </a:cubicBezTo>
                  <a:cubicBezTo>
                    <a:pt x="2730" y="6379"/>
                    <a:pt x="0" y="8488"/>
                    <a:pt x="1861" y="9884"/>
                  </a:cubicBezTo>
                  <a:cubicBezTo>
                    <a:pt x="2149" y="10095"/>
                    <a:pt x="2447" y="10183"/>
                    <a:pt x="2746" y="10183"/>
                  </a:cubicBezTo>
                  <a:cubicBezTo>
                    <a:pt x="3899" y="10183"/>
                    <a:pt x="5067" y="8868"/>
                    <a:pt x="5708" y="8178"/>
                  </a:cubicBezTo>
                  <a:cubicBezTo>
                    <a:pt x="6669" y="7123"/>
                    <a:pt x="7569" y="6038"/>
                    <a:pt x="8406" y="4890"/>
                  </a:cubicBezTo>
                  <a:cubicBezTo>
                    <a:pt x="8965" y="4177"/>
                    <a:pt x="9554" y="3463"/>
                    <a:pt x="10019" y="2688"/>
                  </a:cubicBezTo>
                  <a:cubicBezTo>
                    <a:pt x="10330" y="2222"/>
                    <a:pt x="11105" y="423"/>
                    <a:pt x="11694" y="423"/>
                  </a:cubicBezTo>
                  <a:cubicBezTo>
                    <a:pt x="11912" y="423"/>
                    <a:pt x="12284" y="82"/>
                    <a:pt x="11912" y="82"/>
                  </a:cubicBezTo>
                  <a:cubicBezTo>
                    <a:pt x="11860" y="82"/>
                    <a:pt x="11811" y="83"/>
                    <a:pt x="11763" y="86"/>
                  </a:cubicBezTo>
                  <a:lnTo>
                    <a:pt x="11763" y="86"/>
                  </a:lnTo>
                  <a:cubicBezTo>
                    <a:pt x="11742" y="35"/>
                    <a:pt x="11632" y="0"/>
                    <a:pt x="115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054;p60"/>
            <p:cNvSpPr/>
            <p:nvPr/>
          </p:nvSpPr>
          <p:spPr>
            <a:xfrm>
              <a:off x="6483075" y="2375225"/>
              <a:ext cx="176925" cy="263975"/>
            </a:xfrm>
            <a:custGeom>
              <a:avLst/>
              <a:gdLst/>
              <a:ahLst/>
              <a:cxnLst/>
              <a:rect l="l" t="t" r="r" b="b"/>
              <a:pathLst>
                <a:path w="7077" h="10559" extrusionOk="0">
                  <a:moveTo>
                    <a:pt x="5909" y="1169"/>
                  </a:moveTo>
                  <a:cubicBezTo>
                    <a:pt x="5487" y="2219"/>
                    <a:pt x="5285" y="3409"/>
                    <a:pt x="4964" y="4464"/>
                  </a:cubicBezTo>
                  <a:cubicBezTo>
                    <a:pt x="4654" y="5425"/>
                    <a:pt x="4343" y="6387"/>
                    <a:pt x="4033" y="7349"/>
                  </a:cubicBezTo>
                  <a:cubicBezTo>
                    <a:pt x="3845" y="7890"/>
                    <a:pt x="3120" y="10041"/>
                    <a:pt x="2266" y="10041"/>
                  </a:cubicBezTo>
                  <a:cubicBezTo>
                    <a:pt x="1995" y="10041"/>
                    <a:pt x="1711" y="9825"/>
                    <a:pt x="1428" y="9272"/>
                  </a:cubicBezTo>
                  <a:cubicBezTo>
                    <a:pt x="621" y="7690"/>
                    <a:pt x="2420" y="5394"/>
                    <a:pt x="3320" y="4123"/>
                  </a:cubicBezTo>
                  <a:cubicBezTo>
                    <a:pt x="4054" y="3009"/>
                    <a:pt x="5060" y="2149"/>
                    <a:pt x="5909" y="1169"/>
                  </a:cubicBezTo>
                  <a:close/>
                  <a:moveTo>
                    <a:pt x="6828" y="1"/>
                  </a:moveTo>
                  <a:cubicBezTo>
                    <a:pt x="6754" y="1"/>
                    <a:pt x="6670" y="15"/>
                    <a:pt x="6597" y="40"/>
                  </a:cubicBezTo>
                  <a:lnTo>
                    <a:pt x="6597" y="40"/>
                  </a:lnTo>
                  <a:cubicBezTo>
                    <a:pt x="6559" y="26"/>
                    <a:pt x="6512" y="20"/>
                    <a:pt x="6461" y="20"/>
                  </a:cubicBezTo>
                  <a:cubicBezTo>
                    <a:pt x="6327" y="20"/>
                    <a:pt x="6169" y="66"/>
                    <a:pt x="6111" y="152"/>
                  </a:cubicBezTo>
                  <a:cubicBezTo>
                    <a:pt x="5336" y="1331"/>
                    <a:pt x="4126" y="2199"/>
                    <a:pt x="3289" y="3316"/>
                  </a:cubicBezTo>
                  <a:cubicBezTo>
                    <a:pt x="2575" y="4278"/>
                    <a:pt x="1924" y="5301"/>
                    <a:pt x="1334" y="6356"/>
                  </a:cubicBezTo>
                  <a:cubicBezTo>
                    <a:pt x="714" y="7566"/>
                    <a:pt x="1" y="10016"/>
                    <a:pt x="1924" y="10513"/>
                  </a:cubicBezTo>
                  <a:cubicBezTo>
                    <a:pt x="2049" y="10544"/>
                    <a:pt x="2167" y="10558"/>
                    <a:pt x="2280" y="10558"/>
                  </a:cubicBezTo>
                  <a:cubicBezTo>
                    <a:pt x="3287" y="10558"/>
                    <a:pt x="3822" y="9395"/>
                    <a:pt x="4157" y="8558"/>
                  </a:cubicBezTo>
                  <a:cubicBezTo>
                    <a:pt x="4622" y="7473"/>
                    <a:pt x="4933" y="6263"/>
                    <a:pt x="5305" y="5115"/>
                  </a:cubicBezTo>
                  <a:cubicBezTo>
                    <a:pt x="5801" y="3564"/>
                    <a:pt x="6080" y="1517"/>
                    <a:pt x="6980" y="183"/>
                  </a:cubicBezTo>
                  <a:cubicBezTo>
                    <a:pt x="7077" y="54"/>
                    <a:pt x="6972" y="1"/>
                    <a:pt x="68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055;p60"/>
            <p:cNvSpPr/>
            <p:nvPr/>
          </p:nvSpPr>
          <p:spPr>
            <a:xfrm>
              <a:off x="6565275" y="2319500"/>
              <a:ext cx="32600" cy="20225"/>
            </a:xfrm>
            <a:custGeom>
              <a:avLst/>
              <a:gdLst/>
              <a:ahLst/>
              <a:cxnLst/>
              <a:rect l="l" t="t" r="r" b="b"/>
              <a:pathLst>
                <a:path w="1304" h="809" extrusionOk="0">
                  <a:moveTo>
                    <a:pt x="776" y="241"/>
                  </a:moveTo>
                  <a:lnTo>
                    <a:pt x="682" y="268"/>
                  </a:lnTo>
                  <a:lnTo>
                    <a:pt x="682" y="268"/>
                  </a:lnTo>
                  <a:cubicBezTo>
                    <a:pt x="693" y="260"/>
                    <a:pt x="704" y="251"/>
                    <a:pt x="714" y="241"/>
                  </a:cubicBezTo>
                  <a:close/>
                  <a:moveTo>
                    <a:pt x="583" y="347"/>
                  </a:moveTo>
                  <a:lnTo>
                    <a:pt x="583" y="347"/>
                  </a:lnTo>
                  <a:cubicBezTo>
                    <a:pt x="609" y="364"/>
                    <a:pt x="639" y="383"/>
                    <a:pt x="652" y="396"/>
                  </a:cubicBezTo>
                  <a:cubicBezTo>
                    <a:pt x="678" y="422"/>
                    <a:pt x="705" y="449"/>
                    <a:pt x="693" y="494"/>
                  </a:cubicBezTo>
                  <a:lnTo>
                    <a:pt x="693" y="494"/>
                  </a:lnTo>
                  <a:cubicBezTo>
                    <a:pt x="690" y="493"/>
                    <a:pt x="687" y="491"/>
                    <a:pt x="683" y="489"/>
                  </a:cubicBezTo>
                  <a:cubicBezTo>
                    <a:pt x="652" y="458"/>
                    <a:pt x="621" y="458"/>
                    <a:pt x="621" y="427"/>
                  </a:cubicBezTo>
                  <a:cubicBezTo>
                    <a:pt x="608" y="400"/>
                    <a:pt x="594" y="373"/>
                    <a:pt x="583" y="347"/>
                  </a:cubicBezTo>
                  <a:close/>
                  <a:moveTo>
                    <a:pt x="761" y="0"/>
                  </a:moveTo>
                  <a:cubicBezTo>
                    <a:pt x="637" y="0"/>
                    <a:pt x="512" y="39"/>
                    <a:pt x="404" y="117"/>
                  </a:cubicBezTo>
                  <a:cubicBezTo>
                    <a:pt x="363" y="130"/>
                    <a:pt x="322" y="156"/>
                    <a:pt x="300" y="186"/>
                  </a:cubicBezTo>
                  <a:lnTo>
                    <a:pt x="300" y="186"/>
                  </a:lnTo>
                  <a:cubicBezTo>
                    <a:pt x="154" y="218"/>
                    <a:pt x="1" y="298"/>
                    <a:pt x="1" y="396"/>
                  </a:cubicBezTo>
                  <a:lnTo>
                    <a:pt x="32" y="396"/>
                  </a:lnTo>
                  <a:cubicBezTo>
                    <a:pt x="48" y="697"/>
                    <a:pt x="273" y="809"/>
                    <a:pt x="525" y="809"/>
                  </a:cubicBezTo>
                  <a:cubicBezTo>
                    <a:pt x="740" y="809"/>
                    <a:pt x="974" y="727"/>
                    <a:pt x="1117" y="613"/>
                  </a:cubicBezTo>
                  <a:cubicBezTo>
                    <a:pt x="1303" y="489"/>
                    <a:pt x="1303" y="210"/>
                    <a:pt x="1117" y="117"/>
                  </a:cubicBezTo>
                  <a:cubicBezTo>
                    <a:pt x="1009" y="39"/>
                    <a:pt x="885" y="0"/>
                    <a:pt x="7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056;p60"/>
            <p:cNvSpPr/>
            <p:nvPr/>
          </p:nvSpPr>
          <p:spPr>
            <a:xfrm>
              <a:off x="6619575" y="2316975"/>
              <a:ext cx="24825" cy="17300"/>
            </a:xfrm>
            <a:custGeom>
              <a:avLst/>
              <a:gdLst/>
              <a:ahLst/>
              <a:cxnLst/>
              <a:rect l="l" t="t" r="r" b="b"/>
              <a:pathLst>
                <a:path w="993" h="692" extrusionOk="0">
                  <a:moveTo>
                    <a:pt x="547" y="1"/>
                  </a:moveTo>
                  <a:cubicBezTo>
                    <a:pt x="450" y="1"/>
                    <a:pt x="357" y="32"/>
                    <a:pt x="279" y="94"/>
                  </a:cubicBezTo>
                  <a:cubicBezTo>
                    <a:pt x="187" y="124"/>
                    <a:pt x="34" y="186"/>
                    <a:pt x="122" y="277"/>
                  </a:cubicBezTo>
                  <a:lnTo>
                    <a:pt x="122" y="277"/>
                  </a:lnTo>
                  <a:cubicBezTo>
                    <a:pt x="67" y="313"/>
                    <a:pt x="31" y="356"/>
                    <a:pt x="31" y="404"/>
                  </a:cubicBezTo>
                  <a:lnTo>
                    <a:pt x="0" y="404"/>
                  </a:lnTo>
                  <a:cubicBezTo>
                    <a:pt x="15" y="611"/>
                    <a:pt x="178" y="691"/>
                    <a:pt x="362" y="691"/>
                  </a:cubicBezTo>
                  <a:cubicBezTo>
                    <a:pt x="563" y="691"/>
                    <a:pt x="788" y="596"/>
                    <a:pt x="869" y="466"/>
                  </a:cubicBezTo>
                  <a:cubicBezTo>
                    <a:pt x="993" y="342"/>
                    <a:pt x="962" y="156"/>
                    <a:pt x="838" y="94"/>
                  </a:cubicBezTo>
                  <a:cubicBezTo>
                    <a:pt x="744" y="32"/>
                    <a:pt x="644" y="1"/>
                    <a:pt x="5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057;p60"/>
            <p:cNvSpPr/>
            <p:nvPr/>
          </p:nvSpPr>
          <p:spPr>
            <a:xfrm>
              <a:off x="6602500" y="2340700"/>
              <a:ext cx="28725" cy="21375"/>
            </a:xfrm>
            <a:custGeom>
              <a:avLst/>
              <a:gdLst/>
              <a:ahLst/>
              <a:cxnLst/>
              <a:rect l="l" t="t" r="r" b="b"/>
              <a:pathLst>
                <a:path w="1149" h="855" extrusionOk="0">
                  <a:moveTo>
                    <a:pt x="509" y="1"/>
                  </a:moveTo>
                  <a:cubicBezTo>
                    <a:pt x="409" y="1"/>
                    <a:pt x="309" y="25"/>
                    <a:pt x="218" y="75"/>
                  </a:cubicBezTo>
                  <a:cubicBezTo>
                    <a:pt x="5" y="227"/>
                    <a:pt x="1" y="557"/>
                    <a:pt x="204" y="716"/>
                  </a:cubicBezTo>
                  <a:lnTo>
                    <a:pt x="204" y="716"/>
                  </a:lnTo>
                  <a:cubicBezTo>
                    <a:pt x="277" y="803"/>
                    <a:pt x="409" y="854"/>
                    <a:pt x="535" y="854"/>
                  </a:cubicBezTo>
                  <a:cubicBezTo>
                    <a:pt x="553" y="854"/>
                    <a:pt x="572" y="853"/>
                    <a:pt x="590" y="851"/>
                  </a:cubicBezTo>
                  <a:cubicBezTo>
                    <a:pt x="807" y="820"/>
                    <a:pt x="1148" y="572"/>
                    <a:pt x="1024" y="292"/>
                  </a:cubicBezTo>
                  <a:cubicBezTo>
                    <a:pt x="920" y="104"/>
                    <a:pt x="716" y="1"/>
                    <a:pt x="5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058;p60"/>
            <p:cNvSpPr/>
            <p:nvPr/>
          </p:nvSpPr>
          <p:spPr>
            <a:xfrm>
              <a:off x="6662225" y="2347025"/>
              <a:ext cx="29475" cy="22500"/>
            </a:xfrm>
            <a:custGeom>
              <a:avLst/>
              <a:gdLst/>
              <a:ahLst/>
              <a:cxnLst/>
              <a:rect l="l" t="t" r="r" b="b"/>
              <a:pathLst>
                <a:path w="1179" h="900" extrusionOk="0">
                  <a:moveTo>
                    <a:pt x="510" y="0"/>
                  </a:moveTo>
                  <a:cubicBezTo>
                    <a:pt x="390" y="0"/>
                    <a:pt x="288" y="56"/>
                    <a:pt x="186" y="132"/>
                  </a:cubicBezTo>
                  <a:cubicBezTo>
                    <a:pt x="158" y="161"/>
                    <a:pt x="142" y="203"/>
                    <a:pt x="146" y="243"/>
                  </a:cubicBezTo>
                  <a:lnTo>
                    <a:pt x="146" y="243"/>
                  </a:lnTo>
                  <a:cubicBezTo>
                    <a:pt x="96" y="280"/>
                    <a:pt x="62" y="327"/>
                    <a:pt x="62" y="381"/>
                  </a:cubicBezTo>
                  <a:lnTo>
                    <a:pt x="31" y="381"/>
                  </a:lnTo>
                  <a:cubicBezTo>
                    <a:pt x="0" y="567"/>
                    <a:pt x="62" y="753"/>
                    <a:pt x="217" y="846"/>
                  </a:cubicBezTo>
                  <a:cubicBezTo>
                    <a:pt x="291" y="883"/>
                    <a:pt x="369" y="900"/>
                    <a:pt x="448" y="900"/>
                  </a:cubicBezTo>
                  <a:cubicBezTo>
                    <a:pt x="570" y="900"/>
                    <a:pt x="694" y="859"/>
                    <a:pt x="807" y="784"/>
                  </a:cubicBezTo>
                  <a:cubicBezTo>
                    <a:pt x="1179" y="536"/>
                    <a:pt x="993" y="101"/>
                    <a:pt x="589" y="8"/>
                  </a:cubicBezTo>
                  <a:cubicBezTo>
                    <a:pt x="562" y="3"/>
                    <a:pt x="535" y="0"/>
                    <a:pt x="5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059;p60"/>
            <p:cNvSpPr/>
            <p:nvPr/>
          </p:nvSpPr>
          <p:spPr>
            <a:xfrm>
              <a:off x="6660675" y="2309100"/>
              <a:ext cx="34125" cy="21850"/>
            </a:xfrm>
            <a:custGeom>
              <a:avLst/>
              <a:gdLst/>
              <a:ahLst/>
              <a:cxnLst/>
              <a:rect l="l" t="t" r="r" b="b"/>
              <a:pathLst>
                <a:path w="1365" h="874" extrusionOk="0">
                  <a:moveTo>
                    <a:pt x="744" y="189"/>
                  </a:moveTo>
                  <a:cubicBezTo>
                    <a:pt x="744" y="189"/>
                    <a:pt x="745" y="189"/>
                    <a:pt x="745" y="192"/>
                  </a:cubicBezTo>
                  <a:lnTo>
                    <a:pt x="743" y="192"/>
                  </a:lnTo>
                  <a:lnTo>
                    <a:pt x="743" y="192"/>
                  </a:lnTo>
                  <a:cubicBezTo>
                    <a:pt x="743" y="190"/>
                    <a:pt x="744" y="189"/>
                    <a:pt x="744" y="189"/>
                  </a:cubicBezTo>
                  <a:close/>
                  <a:moveTo>
                    <a:pt x="857" y="1"/>
                  </a:moveTo>
                  <a:cubicBezTo>
                    <a:pt x="637" y="1"/>
                    <a:pt x="409" y="93"/>
                    <a:pt x="248" y="254"/>
                  </a:cubicBezTo>
                  <a:cubicBezTo>
                    <a:pt x="0" y="502"/>
                    <a:pt x="248" y="812"/>
                    <a:pt x="527" y="874"/>
                  </a:cubicBezTo>
                  <a:cubicBezTo>
                    <a:pt x="651" y="874"/>
                    <a:pt x="807" y="843"/>
                    <a:pt x="931" y="781"/>
                  </a:cubicBezTo>
                  <a:cubicBezTo>
                    <a:pt x="948" y="781"/>
                    <a:pt x="1005" y="752"/>
                    <a:pt x="1029" y="720"/>
                  </a:cubicBezTo>
                  <a:lnTo>
                    <a:pt x="1029" y="720"/>
                  </a:lnTo>
                  <a:cubicBezTo>
                    <a:pt x="1053" y="709"/>
                    <a:pt x="1072" y="698"/>
                    <a:pt x="1086" y="688"/>
                  </a:cubicBezTo>
                  <a:cubicBezTo>
                    <a:pt x="1365" y="564"/>
                    <a:pt x="1365" y="192"/>
                    <a:pt x="1086" y="36"/>
                  </a:cubicBezTo>
                  <a:cubicBezTo>
                    <a:pt x="1013" y="12"/>
                    <a:pt x="936" y="1"/>
                    <a:pt x="8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060;p60"/>
            <p:cNvSpPr/>
            <p:nvPr/>
          </p:nvSpPr>
          <p:spPr>
            <a:xfrm>
              <a:off x="6721150" y="2329375"/>
              <a:ext cx="28725" cy="20500"/>
            </a:xfrm>
            <a:custGeom>
              <a:avLst/>
              <a:gdLst/>
              <a:ahLst/>
              <a:cxnLst/>
              <a:rect l="l" t="t" r="r" b="b"/>
              <a:pathLst>
                <a:path w="1149" h="820" extrusionOk="0">
                  <a:moveTo>
                    <a:pt x="590" y="1"/>
                  </a:moveTo>
                  <a:cubicBezTo>
                    <a:pt x="373" y="1"/>
                    <a:pt x="156" y="125"/>
                    <a:pt x="32" y="311"/>
                  </a:cubicBezTo>
                  <a:cubicBezTo>
                    <a:pt x="1" y="528"/>
                    <a:pt x="125" y="714"/>
                    <a:pt x="311" y="776"/>
                  </a:cubicBezTo>
                  <a:cubicBezTo>
                    <a:pt x="388" y="805"/>
                    <a:pt x="467" y="819"/>
                    <a:pt x="546" y="819"/>
                  </a:cubicBezTo>
                  <a:cubicBezTo>
                    <a:pt x="720" y="819"/>
                    <a:pt x="886" y="750"/>
                    <a:pt x="993" y="621"/>
                  </a:cubicBezTo>
                  <a:cubicBezTo>
                    <a:pt x="1148" y="435"/>
                    <a:pt x="1024" y="249"/>
                    <a:pt x="900" y="63"/>
                  </a:cubicBezTo>
                  <a:cubicBezTo>
                    <a:pt x="866" y="28"/>
                    <a:pt x="812" y="14"/>
                    <a:pt x="753" y="14"/>
                  </a:cubicBezTo>
                  <a:cubicBezTo>
                    <a:pt x="737" y="14"/>
                    <a:pt x="721" y="15"/>
                    <a:pt x="705" y="17"/>
                  </a:cubicBezTo>
                  <a:lnTo>
                    <a:pt x="705" y="17"/>
                  </a:lnTo>
                  <a:cubicBezTo>
                    <a:pt x="678" y="6"/>
                    <a:pt x="648" y="1"/>
                    <a:pt x="6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061;p60"/>
            <p:cNvSpPr/>
            <p:nvPr/>
          </p:nvSpPr>
          <p:spPr>
            <a:xfrm>
              <a:off x="6779325" y="2324625"/>
              <a:ext cx="33350" cy="19525"/>
            </a:xfrm>
            <a:custGeom>
              <a:avLst/>
              <a:gdLst/>
              <a:ahLst/>
              <a:cxnLst/>
              <a:rect l="l" t="t" r="r" b="b"/>
              <a:pathLst>
                <a:path w="1334" h="781" extrusionOk="0">
                  <a:moveTo>
                    <a:pt x="576" y="348"/>
                  </a:moveTo>
                  <a:lnTo>
                    <a:pt x="576" y="348"/>
                  </a:lnTo>
                  <a:cubicBezTo>
                    <a:pt x="577" y="350"/>
                    <a:pt x="577" y="351"/>
                    <a:pt x="578" y="353"/>
                  </a:cubicBezTo>
                  <a:lnTo>
                    <a:pt x="578" y="353"/>
                  </a:lnTo>
                  <a:cubicBezTo>
                    <a:pt x="577" y="353"/>
                    <a:pt x="576" y="353"/>
                    <a:pt x="576" y="353"/>
                  </a:cubicBezTo>
                  <a:lnTo>
                    <a:pt x="576" y="353"/>
                  </a:lnTo>
                  <a:cubicBezTo>
                    <a:pt x="576" y="351"/>
                    <a:pt x="576" y="350"/>
                    <a:pt x="576" y="348"/>
                  </a:cubicBezTo>
                  <a:close/>
                  <a:moveTo>
                    <a:pt x="729" y="1"/>
                  </a:moveTo>
                  <a:cubicBezTo>
                    <a:pt x="579" y="1"/>
                    <a:pt x="424" y="49"/>
                    <a:pt x="310" y="98"/>
                  </a:cubicBezTo>
                  <a:cubicBezTo>
                    <a:pt x="186" y="129"/>
                    <a:pt x="62" y="222"/>
                    <a:pt x="0" y="377"/>
                  </a:cubicBezTo>
                  <a:cubicBezTo>
                    <a:pt x="0" y="439"/>
                    <a:pt x="0" y="501"/>
                    <a:pt x="0" y="563"/>
                  </a:cubicBezTo>
                  <a:cubicBezTo>
                    <a:pt x="0" y="594"/>
                    <a:pt x="124" y="687"/>
                    <a:pt x="93" y="718"/>
                  </a:cubicBezTo>
                  <a:cubicBezTo>
                    <a:pt x="31" y="780"/>
                    <a:pt x="279" y="780"/>
                    <a:pt x="310" y="780"/>
                  </a:cubicBezTo>
                  <a:cubicBezTo>
                    <a:pt x="327" y="776"/>
                    <a:pt x="343" y="772"/>
                    <a:pt x="359" y="768"/>
                  </a:cubicBezTo>
                  <a:lnTo>
                    <a:pt x="359" y="768"/>
                  </a:lnTo>
                  <a:cubicBezTo>
                    <a:pt x="398" y="776"/>
                    <a:pt x="440" y="780"/>
                    <a:pt x="484" y="780"/>
                  </a:cubicBezTo>
                  <a:cubicBezTo>
                    <a:pt x="851" y="780"/>
                    <a:pt x="1334" y="491"/>
                    <a:pt x="1086" y="160"/>
                  </a:cubicBezTo>
                  <a:cubicBezTo>
                    <a:pt x="997" y="41"/>
                    <a:pt x="865" y="1"/>
                    <a:pt x="7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062;p60"/>
            <p:cNvSpPr/>
            <p:nvPr/>
          </p:nvSpPr>
          <p:spPr>
            <a:xfrm>
              <a:off x="6757250" y="2355600"/>
              <a:ext cx="31025" cy="21050"/>
            </a:xfrm>
            <a:custGeom>
              <a:avLst/>
              <a:gdLst/>
              <a:ahLst/>
              <a:cxnLst/>
              <a:rect l="l" t="t" r="r" b="b"/>
              <a:pathLst>
                <a:path w="1241" h="842" extrusionOk="0">
                  <a:moveTo>
                    <a:pt x="642" y="0"/>
                  </a:moveTo>
                  <a:cubicBezTo>
                    <a:pt x="523" y="0"/>
                    <a:pt x="400" y="29"/>
                    <a:pt x="294" y="69"/>
                  </a:cubicBezTo>
                  <a:cubicBezTo>
                    <a:pt x="201" y="100"/>
                    <a:pt x="45" y="162"/>
                    <a:pt x="14" y="286"/>
                  </a:cubicBezTo>
                  <a:cubicBezTo>
                    <a:pt x="1" y="341"/>
                    <a:pt x="18" y="402"/>
                    <a:pt x="46" y="461"/>
                  </a:cubicBezTo>
                  <a:lnTo>
                    <a:pt x="46" y="461"/>
                  </a:lnTo>
                  <a:cubicBezTo>
                    <a:pt x="22" y="483"/>
                    <a:pt x="9" y="508"/>
                    <a:pt x="14" y="534"/>
                  </a:cubicBezTo>
                  <a:lnTo>
                    <a:pt x="14" y="565"/>
                  </a:lnTo>
                  <a:cubicBezTo>
                    <a:pt x="25" y="760"/>
                    <a:pt x="191" y="841"/>
                    <a:pt x="388" y="841"/>
                  </a:cubicBezTo>
                  <a:cubicBezTo>
                    <a:pt x="758" y="841"/>
                    <a:pt x="1240" y="556"/>
                    <a:pt x="1038" y="193"/>
                  </a:cubicBezTo>
                  <a:cubicBezTo>
                    <a:pt x="949" y="51"/>
                    <a:pt x="800" y="0"/>
                    <a:pt x="6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063;p60"/>
            <p:cNvSpPr/>
            <p:nvPr/>
          </p:nvSpPr>
          <p:spPr>
            <a:xfrm>
              <a:off x="6708300" y="2365675"/>
              <a:ext cx="31475" cy="24050"/>
            </a:xfrm>
            <a:custGeom>
              <a:avLst/>
              <a:gdLst/>
              <a:ahLst/>
              <a:cxnLst/>
              <a:rect l="l" t="t" r="r" b="b"/>
              <a:pathLst>
                <a:path w="1259" h="962" extrusionOk="0">
                  <a:moveTo>
                    <a:pt x="593" y="0"/>
                  </a:moveTo>
                  <a:cubicBezTo>
                    <a:pt x="504" y="0"/>
                    <a:pt x="413" y="22"/>
                    <a:pt x="328" y="69"/>
                  </a:cubicBezTo>
                  <a:cubicBezTo>
                    <a:pt x="204" y="100"/>
                    <a:pt x="80" y="193"/>
                    <a:pt x="80" y="317"/>
                  </a:cubicBezTo>
                  <a:cubicBezTo>
                    <a:pt x="80" y="344"/>
                    <a:pt x="84" y="368"/>
                    <a:pt x="90" y="390"/>
                  </a:cubicBezTo>
                  <a:lnTo>
                    <a:pt x="90" y="390"/>
                  </a:lnTo>
                  <a:cubicBezTo>
                    <a:pt x="33" y="431"/>
                    <a:pt x="1" y="481"/>
                    <a:pt x="18" y="534"/>
                  </a:cubicBezTo>
                  <a:cubicBezTo>
                    <a:pt x="69" y="790"/>
                    <a:pt x="289" y="961"/>
                    <a:pt x="522" y="961"/>
                  </a:cubicBezTo>
                  <a:cubicBezTo>
                    <a:pt x="571" y="961"/>
                    <a:pt x="621" y="954"/>
                    <a:pt x="670" y="937"/>
                  </a:cubicBezTo>
                  <a:cubicBezTo>
                    <a:pt x="949" y="844"/>
                    <a:pt x="1259" y="596"/>
                    <a:pt x="1104" y="286"/>
                  </a:cubicBezTo>
                  <a:cubicBezTo>
                    <a:pt x="996" y="113"/>
                    <a:pt x="797" y="0"/>
                    <a:pt x="5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064;p60"/>
            <p:cNvSpPr/>
            <p:nvPr/>
          </p:nvSpPr>
          <p:spPr>
            <a:xfrm>
              <a:off x="6629650" y="2371550"/>
              <a:ext cx="26375" cy="21900"/>
            </a:xfrm>
            <a:custGeom>
              <a:avLst/>
              <a:gdLst/>
              <a:ahLst/>
              <a:cxnLst/>
              <a:rect l="l" t="t" r="r" b="b"/>
              <a:pathLst>
                <a:path w="1055" h="876" extrusionOk="0">
                  <a:moveTo>
                    <a:pt x="681" y="1"/>
                  </a:moveTo>
                  <a:cubicBezTo>
                    <a:pt x="418" y="1"/>
                    <a:pt x="107" y="161"/>
                    <a:pt x="68" y="423"/>
                  </a:cubicBezTo>
                  <a:lnTo>
                    <a:pt x="68" y="423"/>
                  </a:lnTo>
                  <a:cubicBezTo>
                    <a:pt x="27" y="450"/>
                    <a:pt x="0" y="483"/>
                    <a:pt x="0" y="516"/>
                  </a:cubicBezTo>
                  <a:lnTo>
                    <a:pt x="31" y="516"/>
                  </a:lnTo>
                  <a:cubicBezTo>
                    <a:pt x="31" y="767"/>
                    <a:pt x="193" y="876"/>
                    <a:pt x="386" y="876"/>
                  </a:cubicBezTo>
                  <a:cubicBezTo>
                    <a:pt x="432" y="876"/>
                    <a:pt x="480" y="869"/>
                    <a:pt x="528" y="858"/>
                  </a:cubicBezTo>
                  <a:cubicBezTo>
                    <a:pt x="838" y="858"/>
                    <a:pt x="1055" y="578"/>
                    <a:pt x="1055" y="268"/>
                  </a:cubicBezTo>
                  <a:cubicBezTo>
                    <a:pt x="1033" y="83"/>
                    <a:pt x="870" y="1"/>
                    <a:pt x="6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065;p60"/>
            <p:cNvSpPr/>
            <p:nvPr/>
          </p:nvSpPr>
          <p:spPr>
            <a:xfrm>
              <a:off x="6563225" y="2357475"/>
              <a:ext cx="32075" cy="24925"/>
            </a:xfrm>
            <a:custGeom>
              <a:avLst/>
              <a:gdLst/>
              <a:ahLst/>
              <a:cxnLst/>
              <a:rect l="l" t="t" r="r" b="b"/>
              <a:pathLst>
                <a:path w="1283" h="997" extrusionOk="0">
                  <a:moveTo>
                    <a:pt x="696" y="0"/>
                  </a:moveTo>
                  <a:cubicBezTo>
                    <a:pt x="430" y="0"/>
                    <a:pt x="177" y="170"/>
                    <a:pt x="83" y="428"/>
                  </a:cubicBezTo>
                  <a:cubicBezTo>
                    <a:pt x="0" y="785"/>
                    <a:pt x="332" y="997"/>
                    <a:pt x="646" y="997"/>
                  </a:cubicBezTo>
                  <a:cubicBezTo>
                    <a:pt x="687" y="997"/>
                    <a:pt x="726" y="993"/>
                    <a:pt x="765" y="986"/>
                  </a:cubicBezTo>
                  <a:cubicBezTo>
                    <a:pt x="858" y="986"/>
                    <a:pt x="1044" y="924"/>
                    <a:pt x="1075" y="800"/>
                  </a:cubicBezTo>
                  <a:cubicBezTo>
                    <a:pt x="1075" y="786"/>
                    <a:pt x="1074" y="774"/>
                    <a:pt x="1072" y="762"/>
                  </a:cubicBezTo>
                  <a:lnTo>
                    <a:pt x="1072" y="762"/>
                  </a:lnTo>
                  <a:cubicBezTo>
                    <a:pt x="1282" y="553"/>
                    <a:pt x="1227" y="194"/>
                    <a:pt x="951" y="56"/>
                  </a:cubicBezTo>
                  <a:cubicBezTo>
                    <a:pt x="868" y="18"/>
                    <a:pt x="781" y="0"/>
                    <a:pt x="6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4218;p60"/>
          <p:cNvGrpSpPr/>
          <p:nvPr/>
        </p:nvGrpSpPr>
        <p:grpSpPr>
          <a:xfrm rot="17901881">
            <a:off x="7981241" y="-218854"/>
            <a:ext cx="537525" cy="1406075"/>
            <a:chOff x="5506625" y="718175"/>
            <a:chExt cx="537525" cy="1406075"/>
          </a:xfrm>
        </p:grpSpPr>
        <p:sp>
          <p:nvSpPr>
            <p:cNvPr id="33" name="Google Shape;4219;p60"/>
            <p:cNvSpPr/>
            <p:nvPr/>
          </p:nvSpPr>
          <p:spPr>
            <a:xfrm>
              <a:off x="5562575" y="752775"/>
              <a:ext cx="468625" cy="1359775"/>
            </a:xfrm>
            <a:custGeom>
              <a:avLst/>
              <a:gdLst/>
              <a:ahLst/>
              <a:cxnLst/>
              <a:rect l="l" t="t" r="r" b="b"/>
              <a:pathLst>
                <a:path w="18745" h="54391" extrusionOk="0">
                  <a:moveTo>
                    <a:pt x="10083" y="1"/>
                  </a:moveTo>
                  <a:cubicBezTo>
                    <a:pt x="7374" y="1"/>
                    <a:pt x="5037" y="3020"/>
                    <a:pt x="5801" y="5648"/>
                  </a:cubicBezTo>
                  <a:cubicBezTo>
                    <a:pt x="6080" y="6579"/>
                    <a:pt x="6639" y="7448"/>
                    <a:pt x="6515" y="8409"/>
                  </a:cubicBezTo>
                  <a:cubicBezTo>
                    <a:pt x="6205" y="10736"/>
                    <a:pt x="2327" y="10984"/>
                    <a:pt x="1738" y="13248"/>
                  </a:cubicBezTo>
                  <a:cubicBezTo>
                    <a:pt x="1117" y="15792"/>
                    <a:pt x="5150" y="18118"/>
                    <a:pt x="3878" y="20383"/>
                  </a:cubicBezTo>
                  <a:cubicBezTo>
                    <a:pt x="3537" y="21003"/>
                    <a:pt x="2885" y="21344"/>
                    <a:pt x="2296" y="21747"/>
                  </a:cubicBezTo>
                  <a:cubicBezTo>
                    <a:pt x="1335" y="22399"/>
                    <a:pt x="466" y="23360"/>
                    <a:pt x="528" y="24508"/>
                  </a:cubicBezTo>
                  <a:cubicBezTo>
                    <a:pt x="714" y="26866"/>
                    <a:pt x="4561" y="27486"/>
                    <a:pt x="4809" y="29812"/>
                  </a:cubicBezTo>
                  <a:cubicBezTo>
                    <a:pt x="5088" y="32480"/>
                    <a:pt x="559" y="33380"/>
                    <a:pt x="280" y="36016"/>
                  </a:cubicBezTo>
                  <a:cubicBezTo>
                    <a:pt x="1" y="38870"/>
                    <a:pt x="4747" y="40080"/>
                    <a:pt x="4747" y="42965"/>
                  </a:cubicBezTo>
                  <a:cubicBezTo>
                    <a:pt x="4747" y="44981"/>
                    <a:pt x="2265" y="46315"/>
                    <a:pt x="2048" y="48331"/>
                  </a:cubicBezTo>
                  <a:cubicBezTo>
                    <a:pt x="1924" y="49572"/>
                    <a:pt x="2699" y="50719"/>
                    <a:pt x="3599" y="51588"/>
                  </a:cubicBezTo>
                  <a:cubicBezTo>
                    <a:pt x="4871" y="52798"/>
                    <a:pt x="6484" y="53635"/>
                    <a:pt x="8221" y="54038"/>
                  </a:cubicBezTo>
                  <a:lnTo>
                    <a:pt x="8159" y="53604"/>
                  </a:lnTo>
                  <a:lnTo>
                    <a:pt x="8159" y="53604"/>
                  </a:lnTo>
                  <a:cubicBezTo>
                    <a:pt x="9136" y="54149"/>
                    <a:pt x="10126" y="54390"/>
                    <a:pt x="11072" y="54390"/>
                  </a:cubicBezTo>
                  <a:cubicBezTo>
                    <a:pt x="15355" y="54390"/>
                    <a:pt x="18745" y="49440"/>
                    <a:pt x="15976" y="45198"/>
                  </a:cubicBezTo>
                  <a:cubicBezTo>
                    <a:pt x="14921" y="43647"/>
                    <a:pt x="13060" y="42251"/>
                    <a:pt x="13370" y="40390"/>
                  </a:cubicBezTo>
                  <a:cubicBezTo>
                    <a:pt x="13711" y="38436"/>
                    <a:pt x="16410" y="37319"/>
                    <a:pt x="16286" y="35334"/>
                  </a:cubicBezTo>
                  <a:cubicBezTo>
                    <a:pt x="16162" y="33659"/>
                    <a:pt x="14052" y="32697"/>
                    <a:pt x="13835" y="31022"/>
                  </a:cubicBezTo>
                  <a:cubicBezTo>
                    <a:pt x="13525" y="28541"/>
                    <a:pt x="17465" y="27114"/>
                    <a:pt x="17185" y="24632"/>
                  </a:cubicBezTo>
                  <a:cubicBezTo>
                    <a:pt x="16968" y="22709"/>
                    <a:pt x="14208" y="21592"/>
                    <a:pt x="14332" y="19700"/>
                  </a:cubicBezTo>
                  <a:cubicBezTo>
                    <a:pt x="14425" y="17777"/>
                    <a:pt x="17185" y="17032"/>
                    <a:pt x="17589" y="15140"/>
                  </a:cubicBezTo>
                  <a:cubicBezTo>
                    <a:pt x="18116" y="12411"/>
                    <a:pt x="13277" y="11077"/>
                    <a:pt x="13432" y="8285"/>
                  </a:cubicBezTo>
                  <a:cubicBezTo>
                    <a:pt x="13463" y="7448"/>
                    <a:pt x="13959" y="6703"/>
                    <a:pt x="14239" y="5897"/>
                  </a:cubicBezTo>
                  <a:cubicBezTo>
                    <a:pt x="15169" y="3291"/>
                    <a:pt x="12967" y="96"/>
                    <a:pt x="10206" y="3"/>
                  </a:cubicBezTo>
                  <a:cubicBezTo>
                    <a:pt x="10165" y="2"/>
                    <a:pt x="10124" y="1"/>
                    <a:pt x="100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220;p60"/>
            <p:cNvSpPr/>
            <p:nvPr/>
          </p:nvSpPr>
          <p:spPr>
            <a:xfrm>
              <a:off x="5715350" y="718175"/>
              <a:ext cx="112725" cy="1406075"/>
            </a:xfrm>
            <a:custGeom>
              <a:avLst/>
              <a:gdLst/>
              <a:ahLst/>
              <a:cxnLst/>
              <a:rect l="l" t="t" r="r" b="b"/>
              <a:pathLst>
                <a:path w="4509" h="56243" extrusionOk="0">
                  <a:moveTo>
                    <a:pt x="4067" y="1"/>
                  </a:moveTo>
                  <a:cubicBezTo>
                    <a:pt x="3756" y="1"/>
                    <a:pt x="3372" y="164"/>
                    <a:pt x="3320" y="425"/>
                  </a:cubicBezTo>
                  <a:cubicBezTo>
                    <a:pt x="2854" y="2721"/>
                    <a:pt x="2544" y="5078"/>
                    <a:pt x="2389" y="7405"/>
                  </a:cubicBezTo>
                  <a:cubicBezTo>
                    <a:pt x="2265" y="9700"/>
                    <a:pt x="2637" y="11933"/>
                    <a:pt x="2668" y="14198"/>
                  </a:cubicBezTo>
                  <a:cubicBezTo>
                    <a:pt x="2699" y="18913"/>
                    <a:pt x="1707" y="23628"/>
                    <a:pt x="1055" y="28281"/>
                  </a:cubicBezTo>
                  <a:cubicBezTo>
                    <a:pt x="466" y="32685"/>
                    <a:pt x="0" y="37152"/>
                    <a:pt x="342" y="41588"/>
                  </a:cubicBezTo>
                  <a:cubicBezTo>
                    <a:pt x="714" y="46396"/>
                    <a:pt x="2575" y="51018"/>
                    <a:pt x="2327" y="55888"/>
                  </a:cubicBezTo>
                  <a:cubicBezTo>
                    <a:pt x="2327" y="56135"/>
                    <a:pt x="2545" y="56242"/>
                    <a:pt x="2792" y="56242"/>
                  </a:cubicBezTo>
                  <a:cubicBezTo>
                    <a:pt x="3102" y="56242"/>
                    <a:pt x="3457" y="56071"/>
                    <a:pt x="3475" y="55795"/>
                  </a:cubicBezTo>
                  <a:lnTo>
                    <a:pt x="3475" y="55826"/>
                  </a:lnTo>
                  <a:cubicBezTo>
                    <a:pt x="3661" y="51483"/>
                    <a:pt x="2203" y="47388"/>
                    <a:pt x="1645" y="43139"/>
                  </a:cubicBezTo>
                  <a:cubicBezTo>
                    <a:pt x="993" y="38176"/>
                    <a:pt x="1520" y="33151"/>
                    <a:pt x="2203" y="28219"/>
                  </a:cubicBezTo>
                  <a:cubicBezTo>
                    <a:pt x="2823" y="23659"/>
                    <a:pt x="3754" y="19068"/>
                    <a:pt x="3785" y="14477"/>
                  </a:cubicBezTo>
                  <a:cubicBezTo>
                    <a:pt x="3785" y="12213"/>
                    <a:pt x="3444" y="9979"/>
                    <a:pt x="3506" y="7715"/>
                  </a:cubicBezTo>
                  <a:cubicBezTo>
                    <a:pt x="3630" y="5233"/>
                    <a:pt x="3940" y="2752"/>
                    <a:pt x="4467" y="332"/>
                  </a:cubicBezTo>
                  <a:cubicBezTo>
                    <a:pt x="4508" y="101"/>
                    <a:pt x="4310" y="1"/>
                    <a:pt x="4067"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221;p60"/>
            <p:cNvSpPr/>
            <p:nvPr/>
          </p:nvSpPr>
          <p:spPr>
            <a:xfrm>
              <a:off x="5779200" y="745875"/>
              <a:ext cx="121850" cy="134900"/>
            </a:xfrm>
            <a:custGeom>
              <a:avLst/>
              <a:gdLst/>
              <a:ahLst/>
              <a:cxnLst/>
              <a:rect l="l" t="t" r="r" b="b"/>
              <a:pathLst>
                <a:path w="4874" h="5396" extrusionOk="0">
                  <a:moveTo>
                    <a:pt x="4661" y="1"/>
                  </a:moveTo>
                  <a:cubicBezTo>
                    <a:pt x="4403" y="1"/>
                    <a:pt x="3927" y="96"/>
                    <a:pt x="3805" y="217"/>
                  </a:cubicBezTo>
                  <a:cubicBezTo>
                    <a:pt x="2285" y="1706"/>
                    <a:pt x="1014" y="3443"/>
                    <a:pt x="21" y="5335"/>
                  </a:cubicBezTo>
                  <a:cubicBezTo>
                    <a:pt x="1" y="5375"/>
                    <a:pt x="95" y="5396"/>
                    <a:pt x="236" y="5396"/>
                  </a:cubicBezTo>
                  <a:cubicBezTo>
                    <a:pt x="529" y="5396"/>
                    <a:pt x="1023" y="5306"/>
                    <a:pt x="1107" y="5118"/>
                  </a:cubicBezTo>
                  <a:lnTo>
                    <a:pt x="1107" y="5149"/>
                  </a:lnTo>
                  <a:cubicBezTo>
                    <a:pt x="2068" y="3288"/>
                    <a:pt x="3340" y="1582"/>
                    <a:pt x="4798" y="93"/>
                  </a:cubicBezTo>
                  <a:cubicBezTo>
                    <a:pt x="4874" y="28"/>
                    <a:pt x="4799" y="1"/>
                    <a:pt x="4661"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222;p60"/>
            <p:cNvSpPr/>
            <p:nvPr/>
          </p:nvSpPr>
          <p:spPr>
            <a:xfrm>
              <a:off x="5787475" y="802925"/>
              <a:ext cx="157975" cy="169975"/>
            </a:xfrm>
            <a:custGeom>
              <a:avLst/>
              <a:gdLst/>
              <a:ahLst/>
              <a:cxnLst/>
              <a:rect l="l" t="t" r="r" b="b"/>
              <a:pathLst>
                <a:path w="6319" h="6799" extrusionOk="0">
                  <a:moveTo>
                    <a:pt x="5704" y="1"/>
                  </a:moveTo>
                  <a:cubicBezTo>
                    <a:pt x="5484" y="1"/>
                    <a:pt x="5241" y="58"/>
                    <a:pt x="5118" y="168"/>
                  </a:cubicBezTo>
                  <a:cubicBezTo>
                    <a:pt x="3164" y="2029"/>
                    <a:pt x="1706" y="4294"/>
                    <a:pt x="155" y="6465"/>
                  </a:cubicBezTo>
                  <a:cubicBezTo>
                    <a:pt x="0" y="6698"/>
                    <a:pt x="210" y="6799"/>
                    <a:pt x="485" y="6799"/>
                  </a:cubicBezTo>
                  <a:cubicBezTo>
                    <a:pt x="760" y="6799"/>
                    <a:pt x="1101" y="6698"/>
                    <a:pt x="1210" y="6527"/>
                  </a:cubicBezTo>
                  <a:cubicBezTo>
                    <a:pt x="2730" y="4418"/>
                    <a:pt x="4157" y="2216"/>
                    <a:pt x="6018" y="416"/>
                  </a:cubicBezTo>
                  <a:cubicBezTo>
                    <a:pt x="6318" y="135"/>
                    <a:pt x="6039" y="1"/>
                    <a:pt x="5704"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223;p60"/>
            <p:cNvSpPr/>
            <p:nvPr/>
          </p:nvSpPr>
          <p:spPr>
            <a:xfrm>
              <a:off x="5788500" y="957500"/>
              <a:ext cx="140625" cy="143625"/>
            </a:xfrm>
            <a:custGeom>
              <a:avLst/>
              <a:gdLst/>
              <a:ahLst/>
              <a:cxnLst/>
              <a:rect l="l" t="t" r="r" b="b"/>
              <a:pathLst>
                <a:path w="5625" h="5745" extrusionOk="0">
                  <a:moveTo>
                    <a:pt x="5408" y="1"/>
                  </a:moveTo>
                  <a:cubicBezTo>
                    <a:pt x="5130" y="1"/>
                    <a:pt x="4646" y="61"/>
                    <a:pt x="4519" y="251"/>
                  </a:cubicBezTo>
                  <a:lnTo>
                    <a:pt x="21" y="5711"/>
                  </a:lnTo>
                  <a:cubicBezTo>
                    <a:pt x="1" y="5731"/>
                    <a:pt x="94" y="5745"/>
                    <a:pt x="234" y="5745"/>
                  </a:cubicBezTo>
                  <a:cubicBezTo>
                    <a:pt x="514" y="5745"/>
                    <a:pt x="983" y="5690"/>
                    <a:pt x="1107" y="5524"/>
                  </a:cubicBezTo>
                  <a:lnTo>
                    <a:pt x="5605" y="34"/>
                  </a:lnTo>
                  <a:cubicBezTo>
                    <a:pt x="5625" y="14"/>
                    <a:pt x="5539" y="1"/>
                    <a:pt x="5408"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224;p60"/>
            <p:cNvSpPr/>
            <p:nvPr/>
          </p:nvSpPr>
          <p:spPr>
            <a:xfrm>
              <a:off x="5780100" y="1039825"/>
              <a:ext cx="188350" cy="172400"/>
            </a:xfrm>
            <a:custGeom>
              <a:avLst/>
              <a:gdLst/>
              <a:ahLst/>
              <a:cxnLst/>
              <a:rect l="l" t="t" r="r" b="b"/>
              <a:pathLst>
                <a:path w="7534" h="6896" extrusionOk="0">
                  <a:moveTo>
                    <a:pt x="7190" y="0"/>
                  </a:moveTo>
                  <a:cubicBezTo>
                    <a:pt x="6904" y="0"/>
                    <a:pt x="6483" y="102"/>
                    <a:pt x="6375" y="246"/>
                  </a:cubicBezTo>
                  <a:cubicBezTo>
                    <a:pt x="5289" y="1642"/>
                    <a:pt x="4266" y="3348"/>
                    <a:pt x="2808" y="4434"/>
                  </a:cubicBezTo>
                  <a:cubicBezTo>
                    <a:pt x="1784" y="5178"/>
                    <a:pt x="730" y="5675"/>
                    <a:pt x="47" y="6791"/>
                  </a:cubicBezTo>
                  <a:cubicBezTo>
                    <a:pt x="1" y="6861"/>
                    <a:pt x="120" y="6896"/>
                    <a:pt x="297" y="6896"/>
                  </a:cubicBezTo>
                  <a:cubicBezTo>
                    <a:pt x="592" y="6896"/>
                    <a:pt x="1047" y="6799"/>
                    <a:pt x="1164" y="6605"/>
                  </a:cubicBezTo>
                  <a:cubicBezTo>
                    <a:pt x="1908" y="5395"/>
                    <a:pt x="3304" y="4930"/>
                    <a:pt x="4328" y="4000"/>
                  </a:cubicBezTo>
                  <a:cubicBezTo>
                    <a:pt x="5507" y="2945"/>
                    <a:pt x="6437" y="1456"/>
                    <a:pt x="7430" y="184"/>
                  </a:cubicBezTo>
                  <a:cubicBezTo>
                    <a:pt x="7534" y="54"/>
                    <a:pt x="7397" y="0"/>
                    <a:pt x="7190" y="0"/>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225;p60"/>
            <p:cNvSpPr/>
            <p:nvPr/>
          </p:nvSpPr>
          <p:spPr>
            <a:xfrm>
              <a:off x="5756375" y="1108250"/>
              <a:ext cx="271325" cy="233725"/>
            </a:xfrm>
            <a:custGeom>
              <a:avLst/>
              <a:gdLst/>
              <a:ahLst/>
              <a:cxnLst/>
              <a:rect l="l" t="t" r="r" b="b"/>
              <a:pathLst>
                <a:path w="10853" h="9349" extrusionOk="0">
                  <a:moveTo>
                    <a:pt x="10195" y="1"/>
                  </a:moveTo>
                  <a:cubicBezTo>
                    <a:pt x="9987" y="1"/>
                    <a:pt x="9767" y="76"/>
                    <a:pt x="9651" y="239"/>
                  </a:cubicBezTo>
                  <a:cubicBezTo>
                    <a:pt x="7200" y="3682"/>
                    <a:pt x="3509" y="5853"/>
                    <a:pt x="407" y="8676"/>
                  </a:cubicBezTo>
                  <a:cubicBezTo>
                    <a:pt x="1" y="9037"/>
                    <a:pt x="366" y="9349"/>
                    <a:pt x="750" y="9349"/>
                  </a:cubicBezTo>
                  <a:cubicBezTo>
                    <a:pt x="894" y="9349"/>
                    <a:pt x="1041" y="9305"/>
                    <a:pt x="1151" y="9203"/>
                  </a:cubicBezTo>
                  <a:lnTo>
                    <a:pt x="1182" y="9172"/>
                  </a:lnTo>
                  <a:cubicBezTo>
                    <a:pt x="4346" y="6319"/>
                    <a:pt x="8100" y="4116"/>
                    <a:pt x="10581" y="580"/>
                  </a:cubicBezTo>
                  <a:cubicBezTo>
                    <a:pt x="10853" y="211"/>
                    <a:pt x="10542" y="1"/>
                    <a:pt x="10195"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226;p60"/>
            <p:cNvSpPr/>
            <p:nvPr/>
          </p:nvSpPr>
          <p:spPr>
            <a:xfrm>
              <a:off x="5735200" y="1265575"/>
              <a:ext cx="237025" cy="162300"/>
            </a:xfrm>
            <a:custGeom>
              <a:avLst/>
              <a:gdLst/>
              <a:ahLst/>
              <a:cxnLst/>
              <a:rect l="l" t="t" r="r" b="b"/>
              <a:pathLst>
                <a:path w="9481" h="6492" extrusionOk="0">
                  <a:moveTo>
                    <a:pt x="8771" y="1"/>
                  </a:moveTo>
                  <a:cubicBezTo>
                    <a:pt x="8562" y="1"/>
                    <a:pt x="8345" y="49"/>
                    <a:pt x="8233" y="150"/>
                  </a:cubicBezTo>
                  <a:cubicBezTo>
                    <a:pt x="5783" y="2290"/>
                    <a:pt x="3208" y="4213"/>
                    <a:pt x="478" y="5950"/>
                  </a:cubicBezTo>
                  <a:cubicBezTo>
                    <a:pt x="1" y="6246"/>
                    <a:pt x="390" y="6492"/>
                    <a:pt x="791" y="6492"/>
                  </a:cubicBezTo>
                  <a:cubicBezTo>
                    <a:pt x="937" y="6492"/>
                    <a:pt x="1084" y="6459"/>
                    <a:pt x="1192" y="6385"/>
                  </a:cubicBezTo>
                  <a:lnTo>
                    <a:pt x="1192" y="6416"/>
                  </a:lnTo>
                  <a:cubicBezTo>
                    <a:pt x="3983" y="4616"/>
                    <a:pt x="6651" y="2631"/>
                    <a:pt x="9164" y="429"/>
                  </a:cubicBezTo>
                  <a:cubicBezTo>
                    <a:pt x="9481" y="151"/>
                    <a:pt x="9140" y="1"/>
                    <a:pt x="8771"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227;p60"/>
            <p:cNvSpPr/>
            <p:nvPr/>
          </p:nvSpPr>
          <p:spPr>
            <a:xfrm>
              <a:off x="5725275" y="1298675"/>
              <a:ext cx="318875" cy="286475"/>
            </a:xfrm>
            <a:custGeom>
              <a:avLst/>
              <a:gdLst/>
              <a:ahLst/>
              <a:cxnLst/>
              <a:rect l="l" t="t" r="r" b="b"/>
              <a:pathLst>
                <a:path w="12755" h="11459" extrusionOk="0">
                  <a:moveTo>
                    <a:pt x="12147" y="1"/>
                  </a:moveTo>
                  <a:cubicBezTo>
                    <a:pt x="11922" y="1"/>
                    <a:pt x="11671" y="66"/>
                    <a:pt x="11546" y="191"/>
                  </a:cubicBezTo>
                  <a:cubicBezTo>
                    <a:pt x="9592" y="2207"/>
                    <a:pt x="7637" y="4192"/>
                    <a:pt x="5559" y="6053"/>
                  </a:cubicBezTo>
                  <a:cubicBezTo>
                    <a:pt x="3729" y="7697"/>
                    <a:pt x="1620" y="9124"/>
                    <a:pt x="162" y="11109"/>
                  </a:cubicBezTo>
                  <a:cubicBezTo>
                    <a:pt x="1" y="11351"/>
                    <a:pt x="224" y="11459"/>
                    <a:pt x="512" y="11459"/>
                  </a:cubicBezTo>
                  <a:cubicBezTo>
                    <a:pt x="777" y="11459"/>
                    <a:pt x="1097" y="11366"/>
                    <a:pt x="1216" y="11202"/>
                  </a:cubicBezTo>
                  <a:cubicBezTo>
                    <a:pt x="2736" y="9093"/>
                    <a:pt x="5094" y="7573"/>
                    <a:pt x="6986" y="5836"/>
                  </a:cubicBezTo>
                  <a:cubicBezTo>
                    <a:pt x="8878" y="4099"/>
                    <a:pt x="10708" y="2300"/>
                    <a:pt x="12477" y="439"/>
                  </a:cubicBezTo>
                  <a:cubicBezTo>
                    <a:pt x="12754" y="142"/>
                    <a:pt x="12479" y="1"/>
                    <a:pt x="12147"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28;p60"/>
            <p:cNvSpPr/>
            <p:nvPr/>
          </p:nvSpPr>
          <p:spPr>
            <a:xfrm>
              <a:off x="5714900" y="1525850"/>
              <a:ext cx="236700" cy="168100"/>
            </a:xfrm>
            <a:custGeom>
              <a:avLst/>
              <a:gdLst/>
              <a:ahLst/>
              <a:cxnLst/>
              <a:rect l="l" t="t" r="r" b="b"/>
              <a:pathLst>
                <a:path w="9468" h="6724" extrusionOk="0">
                  <a:moveTo>
                    <a:pt x="9068" y="1"/>
                  </a:moveTo>
                  <a:cubicBezTo>
                    <a:pt x="8789" y="1"/>
                    <a:pt x="8403" y="89"/>
                    <a:pt x="8270" y="223"/>
                  </a:cubicBezTo>
                  <a:cubicBezTo>
                    <a:pt x="6967" y="1681"/>
                    <a:pt x="5478" y="2922"/>
                    <a:pt x="3834" y="3977"/>
                  </a:cubicBezTo>
                  <a:cubicBezTo>
                    <a:pt x="2624" y="4752"/>
                    <a:pt x="1290" y="5310"/>
                    <a:pt x="236" y="6365"/>
                  </a:cubicBezTo>
                  <a:cubicBezTo>
                    <a:pt x="0" y="6617"/>
                    <a:pt x="212" y="6724"/>
                    <a:pt x="494" y="6724"/>
                  </a:cubicBezTo>
                  <a:cubicBezTo>
                    <a:pt x="733" y="6724"/>
                    <a:pt x="1022" y="6648"/>
                    <a:pt x="1135" y="6520"/>
                  </a:cubicBezTo>
                  <a:cubicBezTo>
                    <a:pt x="2376" y="5279"/>
                    <a:pt x="4113" y="4597"/>
                    <a:pt x="5540" y="3604"/>
                  </a:cubicBezTo>
                  <a:cubicBezTo>
                    <a:pt x="6936" y="2612"/>
                    <a:pt x="8177" y="1495"/>
                    <a:pt x="9324" y="223"/>
                  </a:cubicBezTo>
                  <a:cubicBezTo>
                    <a:pt x="9467" y="66"/>
                    <a:pt x="9307" y="1"/>
                    <a:pt x="9068"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229;p60"/>
            <p:cNvSpPr/>
            <p:nvPr/>
          </p:nvSpPr>
          <p:spPr>
            <a:xfrm>
              <a:off x="5728800" y="1582800"/>
              <a:ext cx="264250" cy="211475"/>
            </a:xfrm>
            <a:custGeom>
              <a:avLst/>
              <a:gdLst/>
              <a:ahLst/>
              <a:cxnLst/>
              <a:rect l="l" t="t" r="r" b="b"/>
              <a:pathLst>
                <a:path w="10570" h="8459" extrusionOk="0">
                  <a:moveTo>
                    <a:pt x="10024" y="0"/>
                  </a:moveTo>
                  <a:cubicBezTo>
                    <a:pt x="9787" y="0"/>
                    <a:pt x="9510" y="54"/>
                    <a:pt x="9389" y="148"/>
                  </a:cubicBezTo>
                  <a:cubicBezTo>
                    <a:pt x="7714" y="1450"/>
                    <a:pt x="6163" y="2939"/>
                    <a:pt x="4767" y="4552"/>
                  </a:cubicBezTo>
                  <a:cubicBezTo>
                    <a:pt x="3402" y="6072"/>
                    <a:pt x="1386" y="6631"/>
                    <a:pt x="145" y="8213"/>
                  </a:cubicBezTo>
                  <a:cubicBezTo>
                    <a:pt x="1" y="8386"/>
                    <a:pt x="165" y="8458"/>
                    <a:pt x="404" y="8458"/>
                  </a:cubicBezTo>
                  <a:cubicBezTo>
                    <a:pt x="678" y="8458"/>
                    <a:pt x="1052" y="8362"/>
                    <a:pt x="1169" y="8213"/>
                  </a:cubicBezTo>
                  <a:cubicBezTo>
                    <a:pt x="2285" y="6817"/>
                    <a:pt x="4208" y="6289"/>
                    <a:pt x="5449" y="4956"/>
                  </a:cubicBezTo>
                  <a:cubicBezTo>
                    <a:pt x="7000" y="3312"/>
                    <a:pt x="8458" y="1667"/>
                    <a:pt x="10288" y="303"/>
                  </a:cubicBezTo>
                  <a:cubicBezTo>
                    <a:pt x="10570" y="92"/>
                    <a:pt x="10333" y="0"/>
                    <a:pt x="10024" y="0"/>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230;p60"/>
            <p:cNvSpPr/>
            <p:nvPr/>
          </p:nvSpPr>
          <p:spPr>
            <a:xfrm>
              <a:off x="5751975" y="1755625"/>
              <a:ext cx="209625" cy="185625"/>
            </a:xfrm>
            <a:custGeom>
              <a:avLst/>
              <a:gdLst/>
              <a:ahLst/>
              <a:cxnLst/>
              <a:rect l="l" t="t" r="r" b="b"/>
              <a:pathLst>
                <a:path w="8385" h="7425" extrusionOk="0">
                  <a:moveTo>
                    <a:pt x="8083" y="1"/>
                  </a:moveTo>
                  <a:cubicBezTo>
                    <a:pt x="7787" y="1"/>
                    <a:pt x="7337" y="102"/>
                    <a:pt x="7221" y="276"/>
                  </a:cubicBezTo>
                  <a:cubicBezTo>
                    <a:pt x="5422" y="3223"/>
                    <a:pt x="955" y="3595"/>
                    <a:pt x="24" y="7255"/>
                  </a:cubicBezTo>
                  <a:cubicBezTo>
                    <a:pt x="1" y="7374"/>
                    <a:pt x="149" y="7424"/>
                    <a:pt x="345" y="7424"/>
                  </a:cubicBezTo>
                  <a:cubicBezTo>
                    <a:pt x="662" y="7424"/>
                    <a:pt x="1103" y="7292"/>
                    <a:pt x="1141" y="7100"/>
                  </a:cubicBezTo>
                  <a:cubicBezTo>
                    <a:pt x="2041" y="3564"/>
                    <a:pt x="6538" y="3037"/>
                    <a:pt x="8338" y="121"/>
                  </a:cubicBezTo>
                  <a:cubicBezTo>
                    <a:pt x="8385" y="39"/>
                    <a:pt x="8263" y="1"/>
                    <a:pt x="8083"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231;p60"/>
            <p:cNvSpPr/>
            <p:nvPr/>
          </p:nvSpPr>
          <p:spPr>
            <a:xfrm>
              <a:off x="5766875" y="1817475"/>
              <a:ext cx="199525" cy="178925"/>
            </a:xfrm>
            <a:custGeom>
              <a:avLst/>
              <a:gdLst/>
              <a:ahLst/>
              <a:cxnLst/>
              <a:rect l="l" t="t" r="r" b="b"/>
              <a:pathLst>
                <a:path w="7981" h="7157" extrusionOk="0">
                  <a:moveTo>
                    <a:pt x="7543" y="0"/>
                  </a:moveTo>
                  <a:cubicBezTo>
                    <a:pt x="7298" y="0"/>
                    <a:pt x="6979" y="69"/>
                    <a:pt x="6873" y="159"/>
                  </a:cubicBezTo>
                  <a:cubicBezTo>
                    <a:pt x="4423" y="2207"/>
                    <a:pt x="1538" y="4130"/>
                    <a:pt x="49" y="7015"/>
                  </a:cubicBezTo>
                  <a:cubicBezTo>
                    <a:pt x="0" y="7112"/>
                    <a:pt x="137" y="7157"/>
                    <a:pt x="331" y="7157"/>
                  </a:cubicBezTo>
                  <a:cubicBezTo>
                    <a:pt x="632" y="7157"/>
                    <a:pt x="1071" y="7048"/>
                    <a:pt x="1165" y="6860"/>
                  </a:cubicBezTo>
                  <a:cubicBezTo>
                    <a:pt x="2592" y="4099"/>
                    <a:pt x="5384" y="2238"/>
                    <a:pt x="7742" y="283"/>
                  </a:cubicBezTo>
                  <a:cubicBezTo>
                    <a:pt x="7980" y="76"/>
                    <a:pt x="7802" y="0"/>
                    <a:pt x="7543" y="0"/>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232;p60"/>
            <p:cNvSpPr/>
            <p:nvPr/>
          </p:nvSpPr>
          <p:spPr>
            <a:xfrm>
              <a:off x="5775900" y="1894000"/>
              <a:ext cx="252425" cy="188125"/>
            </a:xfrm>
            <a:custGeom>
              <a:avLst/>
              <a:gdLst/>
              <a:ahLst/>
              <a:cxnLst/>
              <a:rect l="l" t="t" r="r" b="b"/>
              <a:pathLst>
                <a:path w="10097" h="7525" extrusionOk="0">
                  <a:moveTo>
                    <a:pt x="9477" y="0"/>
                  </a:moveTo>
                  <a:cubicBezTo>
                    <a:pt x="9249" y="0"/>
                    <a:pt x="8994" y="57"/>
                    <a:pt x="8870" y="169"/>
                  </a:cubicBezTo>
                  <a:cubicBezTo>
                    <a:pt x="6171" y="2496"/>
                    <a:pt x="1952" y="3923"/>
                    <a:pt x="122" y="7180"/>
                  </a:cubicBezTo>
                  <a:cubicBezTo>
                    <a:pt x="0" y="7423"/>
                    <a:pt x="207" y="7525"/>
                    <a:pt x="472" y="7525"/>
                  </a:cubicBezTo>
                  <a:cubicBezTo>
                    <a:pt x="746" y="7525"/>
                    <a:pt x="1082" y="7415"/>
                    <a:pt x="1177" y="7242"/>
                  </a:cubicBezTo>
                  <a:cubicBezTo>
                    <a:pt x="2945" y="4078"/>
                    <a:pt x="7132" y="2682"/>
                    <a:pt x="9800" y="386"/>
                  </a:cubicBezTo>
                  <a:cubicBezTo>
                    <a:pt x="10097" y="127"/>
                    <a:pt x="9817" y="0"/>
                    <a:pt x="9477" y="0"/>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233;p60"/>
            <p:cNvSpPr/>
            <p:nvPr/>
          </p:nvSpPr>
          <p:spPr>
            <a:xfrm>
              <a:off x="5657450" y="751175"/>
              <a:ext cx="156125" cy="104050"/>
            </a:xfrm>
            <a:custGeom>
              <a:avLst/>
              <a:gdLst/>
              <a:ahLst/>
              <a:cxnLst/>
              <a:rect l="l" t="t" r="r" b="b"/>
              <a:pathLst>
                <a:path w="6245" h="4162" extrusionOk="0">
                  <a:moveTo>
                    <a:pt x="902" y="1"/>
                  </a:moveTo>
                  <a:cubicBezTo>
                    <a:pt x="492" y="1"/>
                    <a:pt x="0" y="320"/>
                    <a:pt x="269" y="656"/>
                  </a:cubicBezTo>
                  <a:cubicBezTo>
                    <a:pt x="1448" y="2300"/>
                    <a:pt x="3526" y="2766"/>
                    <a:pt x="4984" y="4068"/>
                  </a:cubicBezTo>
                  <a:cubicBezTo>
                    <a:pt x="5069" y="4133"/>
                    <a:pt x="5178" y="4162"/>
                    <a:pt x="5293" y="4162"/>
                  </a:cubicBezTo>
                  <a:cubicBezTo>
                    <a:pt x="5726" y="4162"/>
                    <a:pt x="6245" y="3760"/>
                    <a:pt x="5853" y="3417"/>
                  </a:cubicBezTo>
                  <a:cubicBezTo>
                    <a:pt x="4457" y="2176"/>
                    <a:pt x="2410" y="1711"/>
                    <a:pt x="1293" y="160"/>
                  </a:cubicBezTo>
                  <a:cubicBezTo>
                    <a:pt x="1207" y="48"/>
                    <a:pt x="1061" y="1"/>
                    <a:pt x="902"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234;p60"/>
            <p:cNvSpPr/>
            <p:nvPr/>
          </p:nvSpPr>
          <p:spPr>
            <a:xfrm>
              <a:off x="5633350" y="821175"/>
              <a:ext cx="176350" cy="149625"/>
            </a:xfrm>
            <a:custGeom>
              <a:avLst/>
              <a:gdLst/>
              <a:ahLst/>
              <a:cxnLst/>
              <a:rect l="l" t="t" r="r" b="b"/>
              <a:pathLst>
                <a:path w="7054" h="5985" extrusionOk="0">
                  <a:moveTo>
                    <a:pt x="996" y="0"/>
                  </a:moveTo>
                  <a:cubicBezTo>
                    <a:pt x="579" y="0"/>
                    <a:pt x="0" y="315"/>
                    <a:pt x="241" y="555"/>
                  </a:cubicBezTo>
                  <a:lnTo>
                    <a:pt x="5762" y="5890"/>
                  </a:lnTo>
                  <a:cubicBezTo>
                    <a:pt x="5835" y="5956"/>
                    <a:pt x="5950" y="5984"/>
                    <a:pt x="6079" y="5984"/>
                  </a:cubicBezTo>
                  <a:cubicBezTo>
                    <a:pt x="6494" y="5984"/>
                    <a:pt x="7054" y="5693"/>
                    <a:pt x="6817" y="5456"/>
                  </a:cubicBezTo>
                  <a:lnTo>
                    <a:pt x="1295" y="90"/>
                  </a:lnTo>
                  <a:cubicBezTo>
                    <a:pt x="1225" y="27"/>
                    <a:pt x="1117" y="0"/>
                    <a:pt x="996" y="0"/>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235;p60"/>
            <p:cNvSpPr/>
            <p:nvPr/>
          </p:nvSpPr>
          <p:spPr>
            <a:xfrm>
              <a:off x="5623200" y="935900"/>
              <a:ext cx="188200" cy="147250"/>
            </a:xfrm>
            <a:custGeom>
              <a:avLst/>
              <a:gdLst/>
              <a:ahLst/>
              <a:cxnLst/>
              <a:rect l="l" t="t" r="r" b="b"/>
              <a:pathLst>
                <a:path w="7528" h="5890" extrusionOk="0">
                  <a:moveTo>
                    <a:pt x="991" y="1"/>
                  </a:moveTo>
                  <a:cubicBezTo>
                    <a:pt x="617" y="1"/>
                    <a:pt x="0" y="308"/>
                    <a:pt x="150" y="433"/>
                  </a:cubicBezTo>
                  <a:lnTo>
                    <a:pt x="6323" y="5830"/>
                  </a:lnTo>
                  <a:cubicBezTo>
                    <a:pt x="6371" y="5872"/>
                    <a:pt x="6447" y="5890"/>
                    <a:pt x="6537" y="5890"/>
                  </a:cubicBezTo>
                  <a:cubicBezTo>
                    <a:pt x="6911" y="5890"/>
                    <a:pt x="7528" y="5583"/>
                    <a:pt x="7378" y="5458"/>
                  </a:cubicBezTo>
                  <a:lnTo>
                    <a:pt x="7378" y="5427"/>
                  </a:lnTo>
                  <a:lnTo>
                    <a:pt x="1205" y="60"/>
                  </a:lnTo>
                  <a:cubicBezTo>
                    <a:pt x="1157" y="19"/>
                    <a:pt x="1081" y="1"/>
                    <a:pt x="991"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236;p60"/>
            <p:cNvSpPr/>
            <p:nvPr/>
          </p:nvSpPr>
          <p:spPr>
            <a:xfrm>
              <a:off x="5543975" y="1011625"/>
              <a:ext cx="265950" cy="202950"/>
            </a:xfrm>
            <a:custGeom>
              <a:avLst/>
              <a:gdLst/>
              <a:ahLst/>
              <a:cxnLst/>
              <a:rect l="l" t="t" r="r" b="b"/>
              <a:pathLst>
                <a:path w="10638" h="8118" extrusionOk="0">
                  <a:moveTo>
                    <a:pt x="1017" y="1"/>
                  </a:moveTo>
                  <a:cubicBezTo>
                    <a:pt x="606" y="1"/>
                    <a:pt x="0" y="338"/>
                    <a:pt x="248" y="537"/>
                  </a:cubicBezTo>
                  <a:cubicBezTo>
                    <a:pt x="3350" y="2956"/>
                    <a:pt x="6390" y="5438"/>
                    <a:pt x="9337" y="8043"/>
                  </a:cubicBezTo>
                  <a:cubicBezTo>
                    <a:pt x="9402" y="8095"/>
                    <a:pt x="9499" y="8117"/>
                    <a:pt x="9609" y="8117"/>
                  </a:cubicBezTo>
                  <a:cubicBezTo>
                    <a:pt x="10028" y="8117"/>
                    <a:pt x="10637" y="7799"/>
                    <a:pt x="10392" y="7578"/>
                  </a:cubicBezTo>
                  <a:cubicBezTo>
                    <a:pt x="7414" y="5003"/>
                    <a:pt x="4374" y="2491"/>
                    <a:pt x="1272" y="71"/>
                  </a:cubicBezTo>
                  <a:cubicBezTo>
                    <a:pt x="1210" y="22"/>
                    <a:pt x="1119" y="1"/>
                    <a:pt x="1017"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237;p60"/>
            <p:cNvSpPr/>
            <p:nvPr/>
          </p:nvSpPr>
          <p:spPr>
            <a:xfrm>
              <a:off x="5548200" y="1167850"/>
              <a:ext cx="235525" cy="165425"/>
            </a:xfrm>
            <a:custGeom>
              <a:avLst/>
              <a:gdLst/>
              <a:ahLst/>
              <a:cxnLst/>
              <a:rect l="l" t="t" r="r" b="b"/>
              <a:pathLst>
                <a:path w="9421" h="6617" extrusionOk="0">
                  <a:moveTo>
                    <a:pt x="952" y="0"/>
                  </a:moveTo>
                  <a:cubicBezTo>
                    <a:pt x="585" y="0"/>
                    <a:pt x="0" y="295"/>
                    <a:pt x="48" y="367"/>
                  </a:cubicBezTo>
                  <a:cubicBezTo>
                    <a:pt x="2127" y="3004"/>
                    <a:pt x="5508" y="4710"/>
                    <a:pt x="8237" y="6571"/>
                  </a:cubicBezTo>
                  <a:cubicBezTo>
                    <a:pt x="8280" y="6603"/>
                    <a:pt x="8344" y="6617"/>
                    <a:pt x="8420" y="6617"/>
                  </a:cubicBezTo>
                  <a:cubicBezTo>
                    <a:pt x="8784" y="6617"/>
                    <a:pt x="9420" y="6302"/>
                    <a:pt x="9292" y="6199"/>
                  </a:cubicBezTo>
                  <a:lnTo>
                    <a:pt x="9292" y="6199"/>
                  </a:lnTo>
                  <a:lnTo>
                    <a:pt x="9292" y="6230"/>
                  </a:lnTo>
                  <a:cubicBezTo>
                    <a:pt x="6624" y="4369"/>
                    <a:pt x="3243" y="2663"/>
                    <a:pt x="1196" y="88"/>
                  </a:cubicBezTo>
                  <a:cubicBezTo>
                    <a:pt x="1147" y="25"/>
                    <a:pt x="1059" y="0"/>
                    <a:pt x="952" y="0"/>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238;p60"/>
            <p:cNvSpPr/>
            <p:nvPr/>
          </p:nvSpPr>
          <p:spPr>
            <a:xfrm>
              <a:off x="5549225" y="1259600"/>
              <a:ext cx="223600" cy="158675"/>
            </a:xfrm>
            <a:custGeom>
              <a:avLst/>
              <a:gdLst/>
              <a:ahLst/>
              <a:cxnLst/>
              <a:rect l="l" t="t" r="r" b="b"/>
              <a:pathLst>
                <a:path w="8944" h="6347" extrusionOk="0">
                  <a:moveTo>
                    <a:pt x="989" y="1"/>
                  </a:moveTo>
                  <a:cubicBezTo>
                    <a:pt x="598" y="1"/>
                    <a:pt x="0" y="288"/>
                    <a:pt x="193" y="482"/>
                  </a:cubicBezTo>
                  <a:cubicBezTo>
                    <a:pt x="2396" y="2653"/>
                    <a:pt x="4908" y="4918"/>
                    <a:pt x="7700" y="6313"/>
                  </a:cubicBezTo>
                  <a:cubicBezTo>
                    <a:pt x="7741" y="6336"/>
                    <a:pt x="7798" y="6346"/>
                    <a:pt x="7864" y="6346"/>
                  </a:cubicBezTo>
                  <a:cubicBezTo>
                    <a:pt x="8248" y="6346"/>
                    <a:pt x="8944" y="6002"/>
                    <a:pt x="8600" y="5817"/>
                  </a:cubicBezTo>
                  <a:cubicBezTo>
                    <a:pt x="5901" y="4452"/>
                    <a:pt x="3419" y="2188"/>
                    <a:pt x="1248" y="79"/>
                  </a:cubicBezTo>
                  <a:cubicBezTo>
                    <a:pt x="1193" y="24"/>
                    <a:pt x="1099" y="1"/>
                    <a:pt x="989"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239;p60"/>
            <p:cNvSpPr/>
            <p:nvPr/>
          </p:nvSpPr>
          <p:spPr>
            <a:xfrm>
              <a:off x="5569200" y="1429125"/>
              <a:ext cx="188275" cy="142575"/>
            </a:xfrm>
            <a:custGeom>
              <a:avLst/>
              <a:gdLst/>
              <a:ahLst/>
              <a:cxnLst/>
              <a:rect l="l" t="t" r="r" b="b"/>
              <a:pathLst>
                <a:path w="7531" h="5703" extrusionOk="0">
                  <a:moveTo>
                    <a:pt x="1028" y="1"/>
                  </a:moveTo>
                  <a:cubicBezTo>
                    <a:pt x="632" y="1"/>
                    <a:pt x="0" y="318"/>
                    <a:pt x="201" y="494"/>
                  </a:cubicBezTo>
                  <a:lnTo>
                    <a:pt x="6281" y="5643"/>
                  </a:lnTo>
                  <a:cubicBezTo>
                    <a:pt x="6328" y="5685"/>
                    <a:pt x="6405" y="5702"/>
                    <a:pt x="6496" y="5702"/>
                  </a:cubicBezTo>
                  <a:cubicBezTo>
                    <a:pt x="6883" y="5702"/>
                    <a:pt x="7530" y="5385"/>
                    <a:pt x="7304" y="5209"/>
                  </a:cubicBezTo>
                  <a:lnTo>
                    <a:pt x="1256" y="60"/>
                  </a:lnTo>
                  <a:cubicBezTo>
                    <a:pt x="1202" y="18"/>
                    <a:pt x="1122" y="1"/>
                    <a:pt x="1028"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240;p60"/>
            <p:cNvSpPr/>
            <p:nvPr/>
          </p:nvSpPr>
          <p:spPr>
            <a:xfrm>
              <a:off x="5506625" y="1551575"/>
              <a:ext cx="250000" cy="134500"/>
            </a:xfrm>
            <a:custGeom>
              <a:avLst/>
              <a:gdLst/>
              <a:ahLst/>
              <a:cxnLst/>
              <a:rect l="l" t="t" r="r" b="b"/>
              <a:pathLst>
                <a:path w="10000" h="5380" extrusionOk="0">
                  <a:moveTo>
                    <a:pt x="1052" y="0"/>
                  </a:moveTo>
                  <a:cubicBezTo>
                    <a:pt x="665" y="0"/>
                    <a:pt x="0" y="355"/>
                    <a:pt x="160" y="435"/>
                  </a:cubicBezTo>
                  <a:lnTo>
                    <a:pt x="8815" y="5336"/>
                  </a:lnTo>
                  <a:cubicBezTo>
                    <a:pt x="8861" y="5367"/>
                    <a:pt x="8924" y="5380"/>
                    <a:pt x="8997" y="5380"/>
                  </a:cubicBezTo>
                  <a:cubicBezTo>
                    <a:pt x="9370" y="5380"/>
                    <a:pt x="9999" y="5042"/>
                    <a:pt x="9869" y="4964"/>
                  </a:cubicBezTo>
                  <a:lnTo>
                    <a:pt x="1215" y="32"/>
                  </a:lnTo>
                  <a:cubicBezTo>
                    <a:pt x="1171" y="10"/>
                    <a:pt x="1115" y="0"/>
                    <a:pt x="1052" y="0"/>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241;p60"/>
            <p:cNvSpPr/>
            <p:nvPr/>
          </p:nvSpPr>
          <p:spPr>
            <a:xfrm>
              <a:off x="5546600" y="1651325"/>
              <a:ext cx="211350" cy="136325"/>
            </a:xfrm>
            <a:custGeom>
              <a:avLst/>
              <a:gdLst/>
              <a:ahLst/>
              <a:cxnLst/>
              <a:rect l="l" t="t" r="r" b="b"/>
              <a:pathLst>
                <a:path w="8454" h="5453" extrusionOk="0">
                  <a:moveTo>
                    <a:pt x="1067" y="0"/>
                  </a:moveTo>
                  <a:cubicBezTo>
                    <a:pt x="662" y="0"/>
                    <a:pt x="0" y="367"/>
                    <a:pt x="392" y="602"/>
                  </a:cubicBezTo>
                  <a:cubicBezTo>
                    <a:pt x="2780" y="1997"/>
                    <a:pt x="5044" y="3610"/>
                    <a:pt x="7154" y="5378"/>
                  </a:cubicBezTo>
                  <a:cubicBezTo>
                    <a:pt x="7219" y="5431"/>
                    <a:pt x="7317" y="5453"/>
                    <a:pt x="7428" y="5453"/>
                  </a:cubicBezTo>
                  <a:cubicBezTo>
                    <a:pt x="7846" y="5453"/>
                    <a:pt x="8453" y="5140"/>
                    <a:pt x="8208" y="4944"/>
                  </a:cubicBezTo>
                  <a:cubicBezTo>
                    <a:pt x="6037" y="3114"/>
                    <a:pt x="3711" y="1470"/>
                    <a:pt x="1260" y="43"/>
                  </a:cubicBezTo>
                  <a:cubicBezTo>
                    <a:pt x="1211" y="14"/>
                    <a:pt x="1143" y="0"/>
                    <a:pt x="1067" y="0"/>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242;p60"/>
            <p:cNvSpPr/>
            <p:nvPr/>
          </p:nvSpPr>
          <p:spPr>
            <a:xfrm>
              <a:off x="5568800" y="1769900"/>
              <a:ext cx="213775" cy="147675"/>
            </a:xfrm>
            <a:custGeom>
              <a:avLst/>
              <a:gdLst/>
              <a:ahLst/>
              <a:cxnLst/>
              <a:rect l="l" t="t" r="r" b="b"/>
              <a:pathLst>
                <a:path w="8551" h="5907" extrusionOk="0">
                  <a:moveTo>
                    <a:pt x="1014" y="0"/>
                  </a:moveTo>
                  <a:cubicBezTo>
                    <a:pt x="633" y="0"/>
                    <a:pt x="1" y="316"/>
                    <a:pt x="155" y="418"/>
                  </a:cubicBezTo>
                  <a:cubicBezTo>
                    <a:pt x="2636" y="2093"/>
                    <a:pt x="5025" y="3893"/>
                    <a:pt x="7320" y="5847"/>
                  </a:cubicBezTo>
                  <a:cubicBezTo>
                    <a:pt x="7368" y="5889"/>
                    <a:pt x="7445" y="5906"/>
                    <a:pt x="7537" y="5906"/>
                  </a:cubicBezTo>
                  <a:cubicBezTo>
                    <a:pt x="7918" y="5906"/>
                    <a:pt x="8550" y="5600"/>
                    <a:pt x="8375" y="5474"/>
                  </a:cubicBezTo>
                  <a:cubicBezTo>
                    <a:pt x="6080" y="3520"/>
                    <a:pt x="3691" y="1690"/>
                    <a:pt x="1210" y="46"/>
                  </a:cubicBezTo>
                  <a:cubicBezTo>
                    <a:pt x="1161" y="14"/>
                    <a:pt x="1093" y="0"/>
                    <a:pt x="1014" y="0"/>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243;p60"/>
            <p:cNvSpPr/>
            <p:nvPr/>
          </p:nvSpPr>
          <p:spPr>
            <a:xfrm>
              <a:off x="5570850" y="1845950"/>
              <a:ext cx="215975" cy="146500"/>
            </a:xfrm>
            <a:custGeom>
              <a:avLst/>
              <a:gdLst/>
              <a:ahLst/>
              <a:cxnLst/>
              <a:rect l="l" t="t" r="r" b="b"/>
              <a:pathLst>
                <a:path w="8639" h="5860" extrusionOk="0">
                  <a:moveTo>
                    <a:pt x="1007" y="0"/>
                  </a:moveTo>
                  <a:cubicBezTo>
                    <a:pt x="634" y="0"/>
                    <a:pt x="0" y="338"/>
                    <a:pt x="104" y="416"/>
                  </a:cubicBezTo>
                  <a:cubicBezTo>
                    <a:pt x="2617" y="2122"/>
                    <a:pt x="5067" y="3921"/>
                    <a:pt x="7456" y="5814"/>
                  </a:cubicBezTo>
                  <a:cubicBezTo>
                    <a:pt x="7493" y="5845"/>
                    <a:pt x="7553" y="5859"/>
                    <a:pt x="7626" y="5859"/>
                  </a:cubicBezTo>
                  <a:cubicBezTo>
                    <a:pt x="7979" y="5859"/>
                    <a:pt x="8639" y="5539"/>
                    <a:pt x="8510" y="5410"/>
                  </a:cubicBezTo>
                  <a:cubicBezTo>
                    <a:pt x="6122" y="3549"/>
                    <a:pt x="3671" y="1750"/>
                    <a:pt x="1190" y="44"/>
                  </a:cubicBezTo>
                  <a:cubicBezTo>
                    <a:pt x="1144" y="13"/>
                    <a:pt x="1081" y="0"/>
                    <a:pt x="1007" y="0"/>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244;p60"/>
            <p:cNvSpPr/>
            <p:nvPr/>
          </p:nvSpPr>
          <p:spPr>
            <a:xfrm>
              <a:off x="5569475" y="1936175"/>
              <a:ext cx="229950" cy="152050"/>
            </a:xfrm>
            <a:custGeom>
              <a:avLst/>
              <a:gdLst/>
              <a:ahLst/>
              <a:cxnLst/>
              <a:rect l="l" t="t" r="r" b="b"/>
              <a:pathLst>
                <a:path w="9198" h="6082" extrusionOk="0">
                  <a:moveTo>
                    <a:pt x="1110" y="0"/>
                  </a:moveTo>
                  <a:cubicBezTo>
                    <a:pt x="719" y="0"/>
                    <a:pt x="1" y="344"/>
                    <a:pt x="345" y="530"/>
                  </a:cubicBezTo>
                  <a:cubicBezTo>
                    <a:pt x="3075" y="2080"/>
                    <a:pt x="5618" y="3911"/>
                    <a:pt x="7945" y="6020"/>
                  </a:cubicBezTo>
                  <a:cubicBezTo>
                    <a:pt x="8001" y="6063"/>
                    <a:pt x="8086" y="6082"/>
                    <a:pt x="8186" y="6082"/>
                  </a:cubicBezTo>
                  <a:cubicBezTo>
                    <a:pt x="8583" y="6082"/>
                    <a:pt x="9198" y="5784"/>
                    <a:pt x="8999" y="5586"/>
                  </a:cubicBezTo>
                  <a:cubicBezTo>
                    <a:pt x="6611" y="3476"/>
                    <a:pt x="4036" y="1615"/>
                    <a:pt x="1276" y="33"/>
                  </a:cubicBezTo>
                  <a:cubicBezTo>
                    <a:pt x="1235" y="11"/>
                    <a:pt x="1177" y="0"/>
                    <a:pt x="1110" y="0"/>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4066;p60"/>
          <p:cNvGrpSpPr/>
          <p:nvPr/>
        </p:nvGrpSpPr>
        <p:grpSpPr>
          <a:xfrm>
            <a:off x="8343786" y="2206993"/>
            <a:ext cx="1140775" cy="1016575"/>
            <a:chOff x="3120575" y="513350"/>
            <a:chExt cx="1140775" cy="1016575"/>
          </a:xfrm>
        </p:grpSpPr>
        <p:sp>
          <p:nvSpPr>
            <p:cNvPr id="60" name="Google Shape;4067;p60"/>
            <p:cNvSpPr/>
            <p:nvPr/>
          </p:nvSpPr>
          <p:spPr>
            <a:xfrm>
              <a:off x="3206650" y="521175"/>
              <a:ext cx="1054700" cy="1001775"/>
            </a:xfrm>
            <a:custGeom>
              <a:avLst/>
              <a:gdLst/>
              <a:ahLst/>
              <a:cxnLst/>
              <a:rect l="l" t="t" r="r" b="b"/>
              <a:pathLst>
                <a:path w="42188" h="40071" extrusionOk="0">
                  <a:moveTo>
                    <a:pt x="2622" y="14490"/>
                  </a:moveTo>
                  <a:cubicBezTo>
                    <a:pt x="1703" y="14490"/>
                    <a:pt x="675" y="14772"/>
                    <a:pt x="621" y="15657"/>
                  </a:cubicBezTo>
                  <a:cubicBezTo>
                    <a:pt x="559" y="16681"/>
                    <a:pt x="1862" y="17115"/>
                    <a:pt x="2886" y="17239"/>
                  </a:cubicBezTo>
                  <a:lnTo>
                    <a:pt x="17506" y="18758"/>
                  </a:lnTo>
                  <a:lnTo>
                    <a:pt x="17506" y="18758"/>
                  </a:lnTo>
                  <a:cubicBezTo>
                    <a:pt x="15828" y="18067"/>
                    <a:pt x="14170" y="17269"/>
                    <a:pt x="12471" y="16618"/>
                  </a:cubicBezTo>
                  <a:cubicBezTo>
                    <a:pt x="9462" y="15440"/>
                    <a:pt x="6267" y="14726"/>
                    <a:pt x="3041" y="14509"/>
                  </a:cubicBezTo>
                  <a:cubicBezTo>
                    <a:pt x="2907" y="14497"/>
                    <a:pt x="2765" y="14490"/>
                    <a:pt x="2622" y="14490"/>
                  </a:cubicBezTo>
                  <a:close/>
                  <a:moveTo>
                    <a:pt x="8562" y="7282"/>
                  </a:moveTo>
                  <a:cubicBezTo>
                    <a:pt x="7446" y="7282"/>
                    <a:pt x="7135" y="8895"/>
                    <a:pt x="7508" y="9949"/>
                  </a:cubicBezTo>
                  <a:cubicBezTo>
                    <a:pt x="8562" y="12896"/>
                    <a:pt x="11633" y="14571"/>
                    <a:pt x="14456" y="15967"/>
                  </a:cubicBezTo>
                  <a:lnTo>
                    <a:pt x="20758" y="19096"/>
                  </a:lnTo>
                  <a:lnTo>
                    <a:pt x="20758" y="19096"/>
                  </a:lnTo>
                  <a:lnTo>
                    <a:pt x="21689" y="19192"/>
                  </a:lnTo>
                  <a:lnTo>
                    <a:pt x="21689" y="19192"/>
                  </a:lnTo>
                  <a:lnTo>
                    <a:pt x="9896" y="8026"/>
                  </a:lnTo>
                  <a:cubicBezTo>
                    <a:pt x="9493" y="7654"/>
                    <a:pt x="9090" y="7282"/>
                    <a:pt x="8562" y="7282"/>
                  </a:cubicBezTo>
                  <a:close/>
                  <a:moveTo>
                    <a:pt x="21689" y="19192"/>
                  </a:moveTo>
                  <a:lnTo>
                    <a:pt x="21768" y="19267"/>
                  </a:lnTo>
                  <a:lnTo>
                    <a:pt x="21768" y="19267"/>
                  </a:lnTo>
                  <a:lnTo>
                    <a:pt x="21994" y="19224"/>
                  </a:lnTo>
                  <a:lnTo>
                    <a:pt x="21689" y="19192"/>
                  </a:lnTo>
                  <a:close/>
                  <a:moveTo>
                    <a:pt x="40574" y="11655"/>
                  </a:moveTo>
                  <a:cubicBezTo>
                    <a:pt x="34872" y="13375"/>
                    <a:pt x="29433" y="15946"/>
                    <a:pt x="24488" y="19282"/>
                  </a:cubicBezTo>
                  <a:lnTo>
                    <a:pt x="24488" y="19282"/>
                  </a:lnTo>
                  <a:lnTo>
                    <a:pt x="31827" y="17580"/>
                  </a:lnTo>
                  <a:cubicBezTo>
                    <a:pt x="33626" y="17177"/>
                    <a:pt x="35487" y="16743"/>
                    <a:pt x="37100" y="15843"/>
                  </a:cubicBezTo>
                  <a:cubicBezTo>
                    <a:pt x="38744" y="14943"/>
                    <a:pt x="40140" y="13486"/>
                    <a:pt x="40574" y="11655"/>
                  </a:cubicBezTo>
                  <a:close/>
                  <a:moveTo>
                    <a:pt x="21623" y="1"/>
                  </a:moveTo>
                  <a:cubicBezTo>
                    <a:pt x="20905" y="1"/>
                    <a:pt x="20211" y="576"/>
                    <a:pt x="19946" y="1264"/>
                  </a:cubicBezTo>
                  <a:cubicBezTo>
                    <a:pt x="19605" y="2101"/>
                    <a:pt x="19729" y="3001"/>
                    <a:pt x="19822" y="3870"/>
                  </a:cubicBezTo>
                  <a:lnTo>
                    <a:pt x="21652" y="17921"/>
                  </a:lnTo>
                  <a:cubicBezTo>
                    <a:pt x="19140" y="13330"/>
                    <a:pt x="17248" y="8460"/>
                    <a:pt x="16038" y="3404"/>
                  </a:cubicBezTo>
                  <a:cubicBezTo>
                    <a:pt x="15820" y="2533"/>
                    <a:pt x="15267" y="1446"/>
                    <a:pt x="14485" y="1446"/>
                  </a:cubicBezTo>
                  <a:cubicBezTo>
                    <a:pt x="14376" y="1446"/>
                    <a:pt x="14263" y="1467"/>
                    <a:pt x="14146" y="1512"/>
                  </a:cubicBezTo>
                  <a:cubicBezTo>
                    <a:pt x="13649" y="1729"/>
                    <a:pt x="13463" y="2319"/>
                    <a:pt x="13401" y="2846"/>
                  </a:cubicBezTo>
                  <a:cubicBezTo>
                    <a:pt x="13215" y="4955"/>
                    <a:pt x="14394" y="6909"/>
                    <a:pt x="15511" y="8678"/>
                  </a:cubicBezTo>
                  <a:lnTo>
                    <a:pt x="22183" y="19302"/>
                  </a:lnTo>
                  <a:lnTo>
                    <a:pt x="22183" y="19302"/>
                  </a:lnTo>
                  <a:cubicBezTo>
                    <a:pt x="22296" y="19204"/>
                    <a:pt x="22409" y="19106"/>
                    <a:pt x="22521" y="19007"/>
                  </a:cubicBezTo>
                  <a:lnTo>
                    <a:pt x="22521" y="19007"/>
                  </a:lnTo>
                  <a:cubicBezTo>
                    <a:pt x="22541" y="19136"/>
                    <a:pt x="22556" y="19264"/>
                    <a:pt x="22567" y="19392"/>
                  </a:cubicBezTo>
                  <a:lnTo>
                    <a:pt x="22567" y="19392"/>
                  </a:lnTo>
                  <a:cubicBezTo>
                    <a:pt x="23475" y="17218"/>
                    <a:pt x="23448" y="14717"/>
                    <a:pt x="23421" y="12338"/>
                  </a:cubicBezTo>
                  <a:cubicBezTo>
                    <a:pt x="23359" y="9174"/>
                    <a:pt x="23296" y="5979"/>
                    <a:pt x="23234" y="2815"/>
                  </a:cubicBezTo>
                  <a:cubicBezTo>
                    <a:pt x="23234" y="1729"/>
                    <a:pt x="23017" y="395"/>
                    <a:pt x="21994" y="54"/>
                  </a:cubicBezTo>
                  <a:cubicBezTo>
                    <a:pt x="21871" y="18"/>
                    <a:pt x="21746" y="1"/>
                    <a:pt x="21623" y="1"/>
                  </a:cubicBezTo>
                  <a:close/>
                  <a:moveTo>
                    <a:pt x="22800" y="19286"/>
                  </a:moveTo>
                  <a:lnTo>
                    <a:pt x="22800" y="19286"/>
                  </a:lnTo>
                  <a:cubicBezTo>
                    <a:pt x="22873" y="19353"/>
                    <a:pt x="22946" y="19420"/>
                    <a:pt x="23019" y="19486"/>
                  </a:cubicBezTo>
                  <a:lnTo>
                    <a:pt x="23019" y="19486"/>
                  </a:lnTo>
                  <a:lnTo>
                    <a:pt x="23070" y="19442"/>
                  </a:lnTo>
                  <a:lnTo>
                    <a:pt x="22800" y="19286"/>
                  </a:lnTo>
                  <a:close/>
                  <a:moveTo>
                    <a:pt x="24148" y="19361"/>
                  </a:moveTo>
                  <a:lnTo>
                    <a:pt x="24148" y="19361"/>
                  </a:lnTo>
                  <a:cubicBezTo>
                    <a:pt x="24128" y="19413"/>
                    <a:pt x="24108" y="19465"/>
                    <a:pt x="24089" y="19518"/>
                  </a:cubicBezTo>
                  <a:lnTo>
                    <a:pt x="24089" y="19518"/>
                  </a:lnTo>
                  <a:cubicBezTo>
                    <a:pt x="23949" y="19503"/>
                    <a:pt x="23809" y="19488"/>
                    <a:pt x="23669" y="19472"/>
                  </a:cubicBezTo>
                  <a:lnTo>
                    <a:pt x="24148" y="19361"/>
                  </a:lnTo>
                  <a:close/>
                  <a:moveTo>
                    <a:pt x="17506" y="18758"/>
                  </a:moveTo>
                  <a:cubicBezTo>
                    <a:pt x="18291" y="19081"/>
                    <a:pt x="19080" y="19380"/>
                    <a:pt x="19880" y="19630"/>
                  </a:cubicBezTo>
                  <a:lnTo>
                    <a:pt x="19880" y="19630"/>
                  </a:lnTo>
                  <a:lnTo>
                    <a:pt x="21289" y="19359"/>
                  </a:lnTo>
                  <a:lnTo>
                    <a:pt x="20758" y="19096"/>
                  </a:lnTo>
                  <a:lnTo>
                    <a:pt x="20758" y="19096"/>
                  </a:lnTo>
                  <a:lnTo>
                    <a:pt x="17506" y="18758"/>
                  </a:lnTo>
                  <a:close/>
                  <a:moveTo>
                    <a:pt x="22489" y="19950"/>
                  </a:moveTo>
                  <a:lnTo>
                    <a:pt x="22501" y="19961"/>
                  </a:lnTo>
                  <a:lnTo>
                    <a:pt x="22485" y="19953"/>
                  </a:lnTo>
                  <a:lnTo>
                    <a:pt x="22489" y="19950"/>
                  </a:lnTo>
                  <a:close/>
                  <a:moveTo>
                    <a:pt x="22584" y="19940"/>
                  </a:moveTo>
                  <a:lnTo>
                    <a:pt x="22641" y="20030"/>
                  </a:lnTo>
                  <a:lnTo>
                    <a:pt x="23203" y="20310"/>
                  </a:lnTo>
                  <a:cubicBezTo>
                    <a:pt x="22991" y="20292"/>
                    <a:pt x="22779" y="20270"/>
                    <a:pt x="22569" y="20242"/>
                  </a:cubicBezTo>
                  <a:lnTo>
                    <a:pt x="22569" y="20242"/>
                  </a:lnTo>
                  <a:cubicBezTo>
                    <a:pt x="22567" y="20272"/>
                    <a:pt x="22565" y="20302"/>
                    <a:pt x="22562" y="20333"/>
                  </a:cubicBezTo>
                  <a:lnTo>
                    <a:pt x="22562" y="20333"/>
                  </a:lnTo>
                  <a:cubicBezTo>
                    <a:pt x="22536" y="20299"/>
                    <a:pt x="22510" y="20265"/>
                    <a:pt x="22484" y="20230"/>
                  </a:cubicBezTo>
                  <a:lnTo>
                    <a:pt x="22484" y="20230"/>
                  </a:lnTo>
                  <a:cubicBezTo>
                    <a:pt x="22512" y="20234"/>
                    <a:pt x="22541" y="20238"/>
                    <a:pt x="22569" y="20242"/>
                  </a:cubicBezTo>
                  <a:lnTo>
                    <a:pt x="22569" y="20242"/>
                  </a:lnTo>
                  <a:cubicBezTo>
                    <a:pt x="22574" y="20174"/>
                    <a:pt x="22578" y="20105"/>
                    <a:pt x="22581" y="20037"/>
                  </a:cubicBezTo>
                  <a:lnTo>
                    <a:pt x="22581" y="20037"/>
                  </a:lnTo>
                  <a:lnTo>
                    <a:pt x="22738" y="20186"/>
                  </a:lnTo>
                  <a:lnTo>
                    <a:pt x="22641" y="20030"/>
                  </a:lnTo>
                  <a:lnTo>
                    <a:pt x="22582" y="20001"/>
                  </a:lnTo>
                  <a:lnTo>
                    <a:pt x="22582" y="20001"/>
                  </a:lnTo>
                  <a:cubicBezTo>
                    <a:pt x="22583" y="19981"/>
                    <a:pt x="22583" y="19960"/>
                    <a:pt x="22584" y="19940"/>
                  </a:cubicBezTo>
                  <a:close/>
                  <a:moveTo>
                    <a:pt x="22545" y="20490"/>
                  </a:moveTo>
                  <a:lnTo>
                    <a:pt x="22545" y="20490"/>
                  </a:lnTo>
                  <a:cubicBezTo>
                    <a:pt x="22537" y="20559"/>
                    <a:pt x="22528" y="20627"/>
                    <a:pt x="22517" y="20696"/>
                  </a:cubicBezTo>
                  <a:lnTo>
                    <a:pt x="22517" y="20696"/>
                  </a:lnTo>
                  <a:lnTo>
                    <a:pt x="22608" y="20670"/>
                  </a:lnTo>
                  <a:lnTo>
                    <a:pt x="22608" y="20670"/>
                  </a:lnTo>
                  <a:cubicBezTo>
                    <a:pt x="22613" y="20684"/>
                    <a:pt x="22619" y="20699"/>
                    <a:pt x="22624" y="20714"/>
                  </a:cubicBezTo>
                  <a:lnTo>
                    <a:pt x="22624" y="20714"/>
                  </a:lnTo>
                  <a:cubicBezTo>
                    <a:pt x="22686" y="20689"/>
                    <a:pt x="22749" y="20665"/>
                    <a:pt x="22812" y="20641"/>
                  </a:cubicBezTo>
                  <a:lnTo>
                    <a:pt x="22812" y="20641"/>
                  </a:lnTo>
                  <a:cubicBezTo>
                    <a:pt x="22806" y="20633"/>
                    <a:pt x="22799" y="20625"/>
                    <a:pt x="22792" y="20618"/>
                  </a:cubicBezTo>
                  <a:lnTo>
                    <a:pt x="22792" y="20618"/>
                  </a:lnTo>
                  <a:lnTo>
                    <a:pt x="22608" y="20670"/>
                  </a:lnTo>
                  <a:lnTo>
                    <a:pt x="22608" y="20670"/>
                  </a:lnTo>
                  <a:cubicBezTo>
                    <a:pt x="22587" y="20610"/>
                    <a:pt x="22566" y="20550"/>
                    <a:pt x="22545" y="20490"/>
                  </a:cubicBezTo>
                  <a:close/>
                  <a:moveTo>
                    <a:pt x="21808" y="21178"/>
                  </a:moveTo>
                  <a:lnTo>
                    <a:pt x="21808" y="21178"/>
                  </a:lnTo>
                  <a:cubicBezTo>
                    <a:pt x="21823" y="21361"/>
                    <a:pt x="21839" y="21544"/>
                    <a:pt x="21855" y="21727"/>
                  </a:cubicBezTo>
                  <a:lnTo>
                    <a:pt x="21855" y="21727"/>
                  </a:lnTo>
                  <a:cubicBezTo>
                    <a:pt x="21842" y="21543"/>
                    <a:pt x="21826" y="21361"/>
                    <a:pt x="21808" y="21178"/>
                  </a:cubicBezTo>
                  <a:close/>
                  <a:moveTo>
                    <a:pt x="22517" y="20696"/>
                  </a:moveTo>
                  <a:lnTo>
                    <a:pt x="19487" y="21559"/>
                  </a:lnTo>
                  <a:lnTo>
                    <a:pt x="19487" y="21559"/>
                  </a:lnTo>
                  <a:cubicBezTo>
                    <a:pt x="19165" y="21820"/>
                    <a:pt x="18841" y="22078"/>
                    <a:pt x="18515" y="22334"/>
                  </a:cubicBezTo>
                  <a:lnTo>
                    <a:pt x="18515" y="22334"/>
                  </a:lnTo>
                  <a:cubicBezTo>
                    <a:pt x="19841" y="21798"/>
                    <a:pt x="21172" y="21272"/>
                    <a:pt x="22507" y="20758"/>
                  </a:cubicBezTo>
                  <a:lnTo>
                    <a:pt x="22507" y="20758"/>
                  </a:lnTo>
                  <a:cubicBezTo>
                    <a:pt x="22511" y="20737"/>
                    <a:pt x="22514" y="20717"/>
                    <a:pt x="22517" y="20696"/>
                  </a:cubicBezTo>
                  <a:close/>
                  <a:moveTo>
                    <a:pt x="38031" y="4924"/>
                  </a:moveTo>
                  <a:lnTo>
                    <a:pt x="38031" y="4924"/>
                  </a:lnTo>
                  <a:cubicBezTo>
                    <a:pt x="36107" y="5576"/>
                    <a:pt x="34619" y="7065"/>
                    <a:pt x="33161" y="8491"/>
                  </a:cubicBezTo>
                  <a:lnTo>
                    <a:pt x="25034" y="16587"/>
                  </a:lnTo>
                  <a:cubicBezTo>
                    <a:pt x="24289" y="17332"/>
                    <a:pt x="23514" y="18138"/>
                    <a:pt x="23390" y="19162"/>
                  </a:cubicBezTo>
                  <a:lnTo>
                    <a:pt x="23070" y="19442"/>
                  </a:lnTo>
                  <a:lnTo>
                    <a:pt x="29749" y="23288"/>
                  </a:lnTo>
                  <a:cubicBezTo>
                    <a:pt x="31051" y="24063"/>
                    <a:pt x="32385" y="24808"/>
                    <a:pt x="33285" y="25986"/>
                  </a:cubicBezTo>
                  <a:cubicBezTo>
                    <a:pt x="34149" y="27081"/>
                    <a:pt x="34986" y="28683"/>
                    <a:pt x="36269" y="28683"/>
                  </a:cubicBezTo>
                  <a:cubicBezTo>
                    <a:pt x="36367" y="28683"/>
                    <a:pt x="36469" y="28674"/>
                    <a:pt x="36573" y="28654"/>
                  </a:cubicBezTo>
                  <a:cubicBezTo>
                    <a:pt x="36449" y="26017"/>
                    <a:pt x="34122" y="24063"/>
                    <a:pt x="31734" y="23008"/>
                  </a:cubicBezTo>
                  <a:cubicBezTo>
                    <a:pt x="29345" y="21954"/>
                    <a:pt x="26678" y="21520"/>
                    <a:pt x="24444" y="20217"/>
                  </a:cubicBezTo>
                  <a:cubicBezTo>
                    <a:pt x="24878" y="20166"/>
                    <a:pt x="25313" y="20144"/>
                    <a:pt x="25749" y="20144"/>
                  </a:cubicBezTo>
                  <a:cubicBezTo>
                    <a:pt x="29806" y="20144"/>
                    <a:pt x="33931" y="22112"/>
                    <a:pt x="37871" y="22112"/>
                  </a:cubicBezTo>
                  <a:cubicBezTo>
                    <a:pt x="38985" y="22112"/>
                    <a:pt x="40085" y="21954"/>
                    <a:pt x="41164" y="21551"/>
                  </a:cubicBezTo>
                  <a:cubicBezTo>
                    <a:pt x="41660" y="21364"/>
                    <a:pt x="42187" y="21023"/>
                    <a:pt x="42125" y="20527"/>
                  </a:cubicBezTo>
                  <a:cubicBezTo>
                    <a:pt x="42098" y="19934"/>
                    <a:pt x="41391" y="19739"/>
                    <a:pt x="40759" y="19739"/>
                  </a:cubicBezTo>
                  <a:cubicBezTo>
                    <a:pt x="40664" y="19739"/>
                    <a:pt x="40570" y="19743"/>
                    <a:pt x="40481" y="19751"/>
                  </a:cubicBezTo>
                  <a:cubicBezTo>
                    <a:pt x="38182" y="19930"/>
                    <a:pt x="35873" y="20020"/>
                    <a:pt x="33561" y="20020"/>
                  </a:cubicBezTo>
                  <a:cubicBezTo>
                    <a:pt x="30415" y="20020"/>
                    <a:pt x="27265" y="19854"/>
                    <a:pt x="24134" y="19523"/>
                  </a:cubicBezTo>
                  <a:lnTo>
                    <a:pt x="24134" y="19523"/>
                  </a:lnTo>
                  <a:cubicBezTo>
                    <a:pt x="24113" y="19537"/>
                    <a:pt x="24093" y="19551"/>
                    <a:pt x="24072" y="19565"/>
                  </a:cubicBezTo>
                  <a:cubicBezTo>
                    <a:pt x="24078" y="19549"/>
                    <a:pt x="24083" y="19534"/>
                    <a:pt x="24089" y="19518"/>
                  </a:cubicBezTo>
                  <a:lnTo>
                    <a:pt x="24089" y="19518"/>
                  </a:lnTo>
                  <a:cubicBezTo>
                    <a:pt x="24104" y="19520"/>
                    <a:pt x="24119" y="19521"/>
                    <a:pt x="24134" y="19523"/>
                  </a:cubicBezTo>
                  <a:lnTo>
                    <a:pt x="24134" y="19523"/>
                  </a:lnTo>
                  <a:cubicBezTo>
                    <a:pt x="24252" y="19442"/>
                    <a:pt x="24369" y="19362"/>
                    <a:pt x="24488" y="19282"/>
                  </a:cubicBezTo>
                  <a:lnTo>
                    <a:pt x="24488" y="19282"/>
                  </a:lnTo>
                  <a:lnTo>
                    <a:pt x="24148" y="19361"/>
                  </a:lnTo>
                  <a:lnTo>
                    <a:pt x="24148" y="19361"/>
                  </a:lnTo>
                  <a:cubicBezTo>
                    <a:pt x="26584" y="13071"/>
                    <a:pt x="35177" y="11062"/>
                    <a:pt x="38031" y="4924"/>
                  </a:cubicBezTo>
                  <a:close/>
                  <a:moveTo>
                    <a:pt x="18515" y="22334"/>
                  </a:moveTo>
                  <a:cubicBezTo>
                    <a:pt x="14162" y="24092"/>
                    <a:pt x="9856" y="25965"/>
                    <a:pt x="5584" y="27940"/>
                  </a:cubicBezTo>
                  <a:cubicBezTo>
                    <a:pt x="4809" y="28282"/>
                    <a:pt x="4002" y="28685"/>
                    <a:pt x="3661" y="29491"/>
                  </a:cubicBezTo>
                  <a:cubicBezTo>
                    <a:pt x="3308" y="30228"/>
                    <a:pt x="3793" y="31300"/>
                    <a:pt x="4560" y="31300"/>
                  </a:cubicBezTo>
                  <a:cubicBezTo>
                    <a:pt x="4601" y="31300"/>
                    <a:pt x="4643" y="31297"/>
                    <a:pt x="4685" y="31291"/>
                  </a:cubicBezTo>
                  <a:cubicBezTo>
                    <a:pt x="4902" y="31229"/>
                    <a:pt x="5088" y="31166"/>
                    <a:pt x="5243" y="31073"/>
                  </a:cubicBezTo>
                  <a:cubicBezTo>
                    <a:pt x="9918" y="28526"/>
                    <a:pt x="14346" y="25608"/>
                    <a:pt x="18515" y="22334"/>
                  </a:cubicBezTo>
                  <a:close/>
                  <a:moveTo>
                    <a:pt x="21768" y="19267"/>
                  </a:moveTo>
                  <a:lnTo>
                    <a:pt x="21289" y="19359"/>
                  </a:lnTo>
                  <a:lnTo>
                    <a:pt x="21815" y="19620"/>
                  </a:lnTo>
                  <a:lnTo>
                    <a:pt x="21815" y="19620"/>
                  </a:lnTo>
                  <a:cubicBezTo>
                    <a:pt x="21872" y="19571"/>
                    <a:pt x="21929" y="19522"/>
                    <a:pt x="21986" y="19473"/>
                  </a:cubicBezTo>
                  <a:lnTo>
                    <a:pt x="21986" y="19473"/>
                  </a:lnTo>
                  <a:lnTo>
                    <a:pt x="22367" y="19834"/>
                  </a:lnTo>
                  <a:lnTo>
                    <a:pt x="22367" y="19834"/>
                  </a:lnTo>
                  <a:cubicBezTo>
                    <a:pt x="22359" y="19850"/>
                    <a:pt x="22351" y="19866"/>
                    <a:pt x="22343" y="19882"/>
                  </a:cubicBezTo>
                  <a:lnTo>
                    <a:pt x="22343" y="19882"/>
                  </a:lnTo>
                  <a:lnTo>
                    <a:pt x="21815" y="19620"/>
                  </a:lnTo>
                  <a:lnTo>
                    <a:pt x="21815" y="19620"/>
                  </a:lnTo>
                  <a:cubicBezTo>
                    <a:pt x="21658" y="19755"/>
                    <a:pt x="21501" y="19890"/>
                    <a:pt x="21343" y="20024"/>
                  </a:cubicBezTo>
                  <a:lnTo>
                    <a:pt x="21343" y="20024"/>
                  </a:lnTo>
                  <a:cubicBezTo>
                    <a:pt x="20850" y="19914"/>
                    <a:pt x="20363" y="19781"/>
                    <a:pt x="19880" y="19630"/>
                  </a:cubicBezTo>
                  <a:lnTo>
                    <a:pt x="19880" y="19630"/>
                  </a:lnTo>
                  <a:lnTo>
                    <a:pt x="2296" y="23008"/>
                  </a:lnTo>
                  <a:cubicBezTo>
                    <a:pt x="1552" y="23133"/>
                    <a:pt x="714" y="23350"/>
                    <a:pt x="404" y="24032"/>
                  </a:cubicBezTo>
                  <a:cubicBezTo>
                    <a:pt x="1" y="24870"/>
                    <a:pt x="714" y="25862"/>
                    <a:pt x="1583" y="26141"/>
                  </a:cubicBezTo>
                  <a:cubicBezTo>
                    <a:pt x="1846" y="26214"/>
                    <a:pt x="2113" y="26244"/>
                    <a:pt x="2379" y="26244"/>
                  </a:cubicBezTo>
                  <a:cubicBezTo>
                    <a:pt x="3022" y="26244"/>
                    <a:pt x="3667" y="26069"/>
                    <a:pt x="4282" y="25893"/>
                  </a:cubicBezTo>
                  <a:lnTo>
                    <a:pt x="19487" y="21559"/>
                  </a:lnTo>
                  <a:lnTo>
                    <a:pt x="19487" y="21559"/>
                  </a:lnTo>
                  <a:cubicBezTo>
                    <a:pt x="20112" y="21056"/>
                    <a:pt x="20730" y="20544"/>
                    <a:pt x="21343" y="20024"/>
                  </a:cubicBezTo>
                  <a:lnTo>
                    <a:pt x="21343" y="20024"/>
                  </a:lnTo>
                  <a:cubicBezTo>
                    <a:pt x="21621" y="20085"/>
                    <a:pt x="21902" y="20140"/>
                    <a:pt x="22184" y="20185"/>
                  </a:cubicBezTo>
                  <a:lnTo>
                    <a:pt x="22184" y="20185"/>
                  </a:lnTo>
                  <a:cubicBezTo>
                    <a:pt x="22172" y="20206"/>
                    <a:pt x="22161" y="20227"/>
                    <a:pt x="22149" y="20248"/>
                  </a:cubicBezTo>
                  <a:lnTo>
                    <a:pt x="22215" y="20190"/>
                  </a:lnTo>
                  <a:lnTo>
                    <a:pt x="22215" y="20190"/>
                  </a:lnTo>
                  <a:cubicBezTo>
                    <a:pt x="22294" y="20203"/>
                    <a:pt x="22373" y="20215"/>
                    <a:pt x="22453" y="20226"/>
                  </a:cubicBezTo>
                  <a:lnTo>
                    <a:pt x="22453" y="20226"/>
                  </a:lnTo>
                  <a:cubicBezTo>
                    <a:pt x="22484" y="20314"/>
                    <a:pt x="22515" y="20402"/>
                    <a:pt x="22545" y="20490"/>
                  </a:cubicBezTo>
                  <a:lnTo>
                    <a:pt x="22545" y="20490"/>
                  </a:lnTo>
                  <a:cubicBezTo>
                    <a:pt x="22552" y="20438"/>
                    <a:pt x="22557" y="20385"/>
                    <a:pt x="22562" y="20333"/>
                  </a:cubicBezTo>
                  <a:lnTo>
                    <a:pt x="22562" y="20333"/>
                  </a:lnTo>
                  <a:cubicBezTo>
                    <a:pt x="22637" y="20429"/>
                    <a:pt x="22714" y="20524"/>
                    <a:pt x="22792" y="20618"/>
                  </a:cubicBezTo>
                  <a:lnTo>
                    <a:pt x="22792" y="20618"/>
                  </a:lnTo>
                  <a:lnTo>
                    <a:pt x="23110" y="20527"/>
                  </a:lnTo>
                  <a:lnTo>
                    <a:pt x="23110" y="20527"/>
                  </a:lnTo>
                  <a:cubicBezTo>
                    <a:pt x="23011" y="20565"/>
                    <a:pt x="22912" y="20603"/>
                    <a:pt x="22812" y="20641"/>
                  </a:cubicBezTo>
                  <a:lnTo>
                    <a:pt x="22812" y="20641"/>
                  </a:lnTo>
                  <a:cubicBezTo>
                    <a:pt x="24335" y="22431"/>
                    <a:pt x="26527" y="23575"/>
                    <a:pt x="28353" y="25087"/>
                  </a:cubicBezTo>
                  <a:cubicBezTo>
                    <a:pt x="30617" y="26979"/>
                    <a:pt x="32323" y="29460"/>
                    <a:pt x="33285" y="32252"/>
                  </a:cubicBezTo>
                  <a:cubicBezTo>
                    <a:pt x="33781" y="33741"/>
                    <a:pt x="34153" y="35447"/>
                    <a:pt x="35425" y="36409"/>
                  </a:cubicBezTo>
                  <a:cubicBezTo>
                    <a:pt x="35797" y="32655"/>
                    <a:pt x="34432" y="28933"/>
                    <a:pt x="31765" y="26296"/>
                  </a:cubicBezTo>
                  <a:cubicBezTo>
                    <a:pt x="30524" y="25118"/>
                    <a:pt x="29097" y="24218"/>
                    <a:pt x="27701" y="23257"/>
                  </a:cubicBezTo>
                  <a:cubicBezTo>
                    <a:pt x="26075" y="22104"/>
                    <a:pt x="24505" y="20838"/>
                    <a:pt x="23019" y="19486"/>
                  </a:cubicBezTo>
                  <a:lnTo>
                    <a:pt x="23019" y="19486"/>
                  </a:lnTo>
                  <a:lnTo>
                    <a:pt x="22585" y="19866"/>
                  </a:lnTo>
                  <a:lnTo>
                    <a:pt x="22585" y="19866"/>
                  </a:lnTo>
                  <a:cubicBezTo>
                    <a:pt x="22584" y="19891"/>
                    <a:pt x="22584" y="19915"/>
                    <a:pt x="22584" y="19940"/>
                  </a:cubicBezTo>
                  <a:lnTo>
                    <a:pt x="22584" y="19940"/>
                  </a:lnTo>
                  <a:lnTo>
                    <a:pt x="22554" y="19893"/>
                  </a:lnTo>
                  <a:lnTo>
                    <a:pt x="22585" y="19866"/>
                  </a:lnTo>
                  <a:lnTo>
                    <a:pt x="22585" y="19866"/>
                  </a:lnTo>
                  <a:cubicBezTo>
                    <a:pt x="22586" y="19709"/>
                    <a:pt x="22580" y="19551"/>
                    <a:pt x="22567" y="19392"/>
                  </a:cubicBezTo>
                  <a:lnTo>
                    <a:pt x="22567" y="19392"/>
                  </a:lnTo>
                  <a:cubicBezTo>
                    <a:pt x="22524" y="19495"/>
                    <a:pt x="22479" y="19597"/>
                    <a:pt x="22432" y="19698"/>
                  </a:cubicBezTo>
                  <a:lnTo>
                    <a:pt x="22432" y="19698"/>
                  </a:lnTo>
                  <a:lnTo>
                    <a:pt x="22183" y="19302"/>
                  </a:lnTo>
                  <a:lnTo>
                    <a:pt x="22183" y="19302"/>
                  </a:lnTo>
                  <a:cubicBezTo>
                    <a:pt x="22117" y="19359"/>
                    <a:pt x="22052" y="19416"/>
                    <a:pt x="21986" y="19473"/>
                  </a:cubicBezTo>
                  <a:lnTo>
                    <a:pt x="21986" y="19473"/>
                  </a:lnTo>
                  <a:lnTo>
                    <a:pt x="21768" y="19267"/>
                  </a:lnTo>
                  <a:close/>
                  <a:moveTo>
                    <a:pt x="21902" y="22679"/>
                  </a:moveTo>
                  <a:cubicBezTo>
                    <a:pt x="21366" y="23857"/>
                    <a:pt x="20586" y="24972"/>
                    <a:pt x="19822" y="26017"/>
                  </a:cubicBezTo>
                  <a:lnTo>
                    <a:pt x="15728" y="31601"/>
                  </a:lnTo>
                  <a:cubicBezTo>
                    <a:pt x="14580" y="33183"/>
                    <a:pt x="13370" y="34951"/>
                    <a:pt x="13618" y="36905"/>
                  </a:cubicBezTo>
                  <a:cubicBezTo>
                    <a:pt x="13649" y="37153"/>
                    <a:pt x="13743" y="37370"/>
                    <a:pt x="13929" y="37525"/>
                  </a:cubicBezTo>
                  <a:cubicBezTo>
                    <a:pt x="14017" y="37594"/>
                    <a:pt x="14123" y="37622"/>
                    <a:pt x="14237" y="37622"/>
                  </a:cubicBezTo>
                  <a:cubicBezTo>
                    <a:pt x="14486" y="37622"/>
                    <a:pt x="14771" y="37488"/>
                    <a:pt x="14983" y="37339"/>
                  </a:cubicBezTo>
                  <a:cubicBezTo>
                    <a:pt x="19742" y="34262"/>
                    <a:pt x="22040" y="28357"/>
                    <a:pt x="21902" y="22679"/>
                  </a:cubicBezTo>
                  <a:close/>
                  <a:moveTo>
                    <a:pt x="22624" y="20714"/>
                  </a:moveTo>
                  <a:cubicBezTo>
                    <a:pt x="22585" y="20728"/>
                    <a:pt x="22546" y="20743"/>
                    <a:pt x="22507" y="20758"/>
                  </a:cubicBezTo>
                  <a:lnTo>
                    <a:pt x="22507" y="20758"/>
                  </a:lnTo>
                  <a:cubicBezTo>
                    <a:pt x="22404" y="21387"/>
                    <a:pt x="22203" y="22002"/>
                    <a:pt x="21937" y="22600"/>
                  </a:cubicBezTo>
                  <a:lnTo>
                    <a:pt x="21937" y="22600"/>
                  </a:lnTo>
                  <a:cubicBezTo>
                    <a:pt x="21909" y="22309"/>
                    <a:pt x="21881" y="22018"/>
                    <a:pt x="21855" y="21727"/>
                  </a:cubicBezTo>
                  <a:lnTo>
                    <a:pt x="21855" y="21727"/>
                  </a:lnTo>
                  <a:cubicBezTo>
                    <a:pt x="21878" y="22043"/>
                    <a:pt x="21894" y="22361"/>
                    <a:pt x="21902" y="22679"/>
                  </a:cubicBezTo>
                  <a:lnTo>
                    <a:pt x="21902" y="22679"/>
                  </a:lnTo>
                  <a:cubicBezTo>
                    <a:pt x="21914" y="22653"/>
                    <a:pt x="21925" y="22626"/>
                    <a:pt x="21937" y="22600"/>
                  </a:cubicBezTo>
                  <a:lnTo>
                    <a:pt x="21937" y="22600"/>
                  </a:lnTo>
                  <a:cubicBezTo>
                    <a:pt x="22426" y="27611"/>
                    <a:pt x="23249" y="32592"/>
                    <a:pt x="24382" y="37494"/>
                  </a:cubicBezTo>
                  <a:cubicBezTo>
                    <a:pt x="24625" y="38679"/>
                    <a:pt x="25254" y="40071"/>
                    <a:pt x="26416" y="40071"/>
                  </a:cubicBezTo>
                  <a:cubicBezTo>
                    <a:pt x="26441" y="40071"/>
                    <a:pt x="26466" y="40070"/>
                    <a:pt x="26491" y="40069"/>
                  </a:cubicBezTo>
                  <a:cubicBezTo>
                    <a:pt x="27298" y="40038"/>
                    <a:pt x="27918" y="39262"/>
                    <a:pt x="28042" y="38487"/>
                  </a:cubicBezTo>
                  <a:cubicBezTo>
                    <a:pt x="28104" y="37681"/>
                    <a:pt x="27980" y="36874"/>
                    <a:pt x="27670" y="36130"/>
                  </a:cubicBezTo>
                  <a:cubicBezTo>
                    <a:pt x="26084" y="30952"/>
                    <a:pt x="24411" y="25832"/>
                    <a:pt x="22624" y="2071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068;p60"/>
            <p:cNvSpPr/>
            <p:nvPr/>
          </p:nvSpPr>
          <p:spPr>
            <a:xfrm>
              <a:off x="3779750" y="531825"/>
              <a:ext cx="161325" cy="460650"/>
            </a:xfrm>
            <a:custGeom>
              <a:avLst/>
              <a:gdLst/>
              <a:ahLst/>
              <a:cxnLst/>
              <a:rect l="l" t="t" r="r" b="b"/>
              <a:pathLst>
                <a:path w="6453" h="18426" extrusionOk="0">
                  <a:moveTo>
                    <a:pt x="5925" y="0"/>
                  </a:moveTo>
                  <a:lnTo>
                    <a:pt x="5925" y="0"/>
                  </a:lnTo>
                  <a:cubicBezTo>
                    <a:pt x="4498" y="2327"/>
                    <a:pt x="3040" y="4684"/>
                    <a:pt x="2544" y="7352"/>
                  </a:cubicBezTo>
                  <a:cubicBezTo>
                    <a:pt x="2265" y="8717"/>
                    <a:pt x="2265" y="10082"/>
                    <a:pt x="2048" y="11416"/>
                  </a:cubicBezTo>
                  <a:cubicBezTo>
                    <a:pt x="1799" y="12687"/>
                    <a:pt x="1458" y="13959"/>
                    <a:pt x="1024" y="15200"/>
                  </a:cubicBezTo>
                  <a:lnTo>
                    <a:pt x="0" y="18426"/>
                  </a:lnTo>
                  <a:lnTo>
                    <a:pt x="1024" y="18271"/>
                  </a:lnTo>
                  <a:cubicBezTo>
                    <a:pt x="4374" y="13711"/>
                    <a:pt x="3536" y="7290"/>
                    <a:pt x="5832" y="2110"/>
                  </a:cubicBezTo>
                  <a:cubicBezTo>
                    <a:pt x="6142" y="1427"/>
                    <a:pt x="6452" y="528"/>
                    <a:pt x="59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069;p60"/>
            <p:cNvSpPr/>
            <p:nvPr/>
          </p:nvSpPr>
          <p:spPr>
            <a:xfrm>
              <a:off x="3120575" y="513350"/>
              <a:ext cx="1122650" cy="1016575"/>
            </a:xfrm>
            <a:custGeom>
              <a:avLst/>
              <a:gdLst/>
              <a:ahLst/>
              <a:cxnLst/>
              <a:rect l="l" t="t" r="r" b="b"/>
              <a:pathLst>
                <a:path w="44906" h="40663" extrusionOk="0">
                  <a:moveTo>
                    <a:pt x="16395" y="2427"/>
                  </a:moveTo>
                  <a:cubicBezTo>
                    <a:pt x="17319" y="2427"/>
                    <a:pt x="17841" y="5308"/>
                    <a:pt x="17992" y="5889"/>
                  </a:cubicBezTo>
                  <a:cubicBezTo>
                    <a:pt x="18395" y="7378"/>
                    <a:pt x="18892" y="8835"/>
                    <a:pt x="19419" y="10293"/>
                  </a:cubicBezTo>
                  <a:cubicBezTo>
                    <a:pt x="19844" y="11453"/>
                    <a:pt x="20307" y="12603"/>
                    <a:pt x="20805" y="13737"/>
                  </a:cubicBezTo>
                  <a:lnTo>
                    <a:pt x="20805" y="13737"/>
                  </a:lnTo>
                  <a:lnTo>
                    <a:pt x="19729" y="12030"/>
                  </a:lnTo>
                  <a:cubicBezTo>
                    <a:pt x="18861" y="10604"/>
                    <a:pt x="17899" y="9208"/>
                    <a:pt x="17061" y="7750"/>
                  </a:cubicBezTo>
                  <a:cubicBezTo>
                    <a:pt x="16503" y="6788"/>
                    <a:pt x="14952" y="4027"/>
                    <a:pt x="15697" y="2942"/>
                  </a:cubicBezTo>
                  <a:cubicBezTo>
                    <a:pt x="15951" y="2578"/>
                    <a:pt x="16183" y="2427"/>
                    <a:pt x="16395" y="2427"/>
                  </a:cubicBezTo>
                  <a:close/>
                  <a:moveTo>
                    <a:pt x="39120" y="5892"/>
                  </a:moveTo>
                  <a:cubicBezTo>
                    <a:pt x="37093" y="9376"/>
                    <a:pt x="33446" y="11406"/>
                    <a:pt x="30332" y="13898"/>
                  </a:cubicBezTo>
                  <a:lnTo>
                    <a:pt x="30332" y="13898"/>
                  </a:lnTo>
                  <a:lnTo>
                    <a:pt x="32385" y="11844"/>
                  </a:lnTo>
                  <a:cubicBezTo>
                    <a:pt x="34438" y="9819"/>
                    <a:pt x="36491" y="7273"/>
                    <a:pt x="39120" y="5892"/>
                  </a:cubicBezTo>
                  <a:close/>
                  <a:moveTo>
                    <a:pt x="4716" y="15070"/>
                  </a:moveTo>
                  <a:cubicBezTo>
                    <a:pt x="5057" y="15101"/>
                    <a:pt x="5429" y="15132"/>
                    <a:pt x="5770" y="15163"/>
                  </a:cubicBezTo>
                  <a:cubicBezTo>
                    <a:pt x="9462" y="15598"/>
                    <a:pt x="13091" y="16621"/>
                    <a:pt x="16472" y="18172"/>
                  </a:cubicBezTo>
                  <a:cubicBezTo>
                    <a:pt x="16779" y="18308"/>
                    <a:pt x="17086" y="18444"/>
                    <a:pt x="17393" y="18578"/>
                  </a:cubicBezTo>
                  <a:lnTo>
                    <a:pt x="17393" y="18578"/>
                  </a:lnTo>
                  <a:lnTo>
                    <a:pt x="12533" y="18079"/>
                  </a:lnTo>
                  <a:lnTo>
                    <a:pt x="7166" y="17521"/>
                  </a:lnTo>
                  <a:cubicBezTo>
                    <a:pt x="6174" y="17428"/>
                    <a:pt x="4995" y="17459"/>
                    <a:pt x="4064" y="17118"/>
                  </a:cubicBezTo>
                  <a:cubicBezTo>
                    <a:pt x="2513" y="16621"/>
                    <a:pt x="2731" y="15939"/>
                    <a:pt x="4716" y="15070"/>
                  </a:cubicBezTo>
                  <a:close/>
                  <a:moveTo>
                    <a:pt x="10481" y="8217"/>
                  </a:moveTo>
                  <a:cubicBezTo>
                    <a:pt x="11336" y="8217"/>
                    <a:pt x="12414" y="9515"/>
                    <a:pt x="12750" y="9828"/>
                  </a:cubicBezTo>
                  <a:lnTo>
                    <a:pt x="16379" y="13271"/>
                  </a:lnTo>
                  <a:lnTo>
                    <a:pt x="22272" y="18860"/>
                  </a:lnTo>
                  <a:lnTo>
                    <a:pt x="22272" y="18860"/>
                  </a:lnTo>
                  <a:cubicBezTo>
                    <a:pt x="20210" y="17854"/>
                    <a:pt x="18156" y="16848"/>
                    <a:pt x="16131" y="15815"/>
                  </a:cubicBezTo>
                  <a:cubicBezTo>
                    <a:pt x="13804" y="14636"/>
                    <a:pt x="11075" y="13209"/>
                    <a:pt x="9989" y="10666"/>
                  </a:cubicBezTo>
                  <a:cubicBezTo>
                    <a:pt x="9772" y="10231"/>
                    <a:pt x="9462" y="9394"/>
                    <a:pt x="9648" y="8929"/>
                  </a:cubicBezTo>
                  <a:cubicBezTo>
                    <a:pt x="9855" y="8410"/>
                    <a:pt x="10152" y="8217"/>
                    <a:pt x="10481" y="8217"/>
                  </a:cubicBezTo>
                  <a:close/>
                  <a:moveTo>
                    <a:pt x="41865" y="12413"/>
                  </a:moveTo>
                  <a:cubicBezTo>
                    <a:pt x="40697" y="15602"/>
                    <a:pt x="37374" y="16746"/>
                    <a:pt x="34308" y="17490"/>
                  </a:cubicBezTo>
                  <a:cubicBezTo>
                    <a:pt x="32125" y="18018"/>
                    <a:pt x="29943" y="18513"/>
                    <a:pt x="27760" y="19011"/>
                  </a:cubicBezTo>
                  <a:lnTo>
                    <a:pt x="27760" y="19011"/>
                  </a:lnTo>
                  <a:cubicBezTo>
                    <a:pt x="32147" y="16209"/>
                    <a:pt x="36889" y="13990"/>
                    <a:pt x="41865" y="12413"/>
                  </a:cubicBezTo>
                  <a:close/>
                  <a:moveTo>
                    <a:pt x="24134" y="1050"/>
                  </a:moveTo>
                  <a:cubicBezTo>
                    <a:pt x="24537" y="1453"/>
                    <a:pt x="24599" y="2290"/>
                    <a:pt x="24630" y="2787"/>
                  </a:cubicBezTo>
                  <a:cubicBezTo>
                    <a:pt x="24940" y="5796"/>
                    <a:pt x="24754" y="8929"/>
                    <a:pt x="24816" y="11968"/>
                  </a:cubicBezTo>
                  <a:cubicBezTo>
                    <a:pt x="24868" y="14377"/>
                    <a:pt x="24940" y="16828"/>
                    <a:pt x="24194" y="19111"/>
                  </a:cubicBezTo>
                  <a:lnTo>
                    <a:pt x="24194" y="19111"/>
                  </a:lnTo>
                  <a:lnTo>
                    <a:pt x="23755" y="18414"/>
                  </a:lnTo>
                  <a:lnTo>
                    <a:pt x="23755" y="18414"/>
                  </a:lnTo>
                  <a:cubicBezTo>
                    <a:pt x="23858" y="18342"/>
                    <a:pt x="23927" y="18245"/>
                    <a:pt x="23917" y="18141"/>
                  </a:cubicBezTo>
                  <a:lnTo>
                    <a:pt x="22707" y="8898"/>
                  </a:lnTo>
                  <a:cubicBezTo>
                    <a:pt x="22521" y="7285"/>
                    <a:pt x="22242" y="5672"/>
                    <a:pt x="22087" y="4090"/>
                  </a:cubicBezTo>
                  <a:cubicBezTo>
                    <a:pt x="22056" y="3872"/>
                    <a:pt x="22056" y="3655"/>
                    <a:pt x="22025" y="3407"/>
                  </a:cubicBezTo>
                  <a:cubicBezTo>
                    <a:pt x="21652" y="1980"/>
                    <a:pt x="22366" y="1205"/>
                    <a:pt x="24134" y="1050"/>
                  </a:cubicBezTo>
                  <a:close/>
                  <a:moveTo>
                    <a:pt x="27213" y="16935"/>
                  </a:moveTo>
                  <a:lnTo>
                    <a:pt x="27213" y="16935"/>
                  </a:lnTo>
                  <a:cubicBezTo>
                    <a:pt x="26611" y="17701"/>
                    <a:pt x="26089" y="18539"/>
                    <a:pt x="25682" y="19478"/>
                  </a:cubicBezTo>
                  <a:lnTo>
                    <a:pt x="25682" y="19478"/>
                  </a:lnTo>
                  <a:cubicBezTo>
                    <a:pt x="25672" y="19477"/>
                    <a:pt x="25663" y="19476"/>
                    <a:pt x="25654" y="19475"/>
                  </a:cubicBezTo>
                  <a:lnTo>
                    <a:pt x="25652" y="19495"/>
                  </a:lnTo>
                  <a:lnTo>
                    <a:pt x="25652" y="19495"/>
                  </a:lnTo>
                  <a:cubicBezTo>
                    <a:pt x="25647" y="19496"/>
                    <a:pt x="25642" y="19497"/>
                    <a:pt x="25637" y="19498"/>
                  </a:cubicBezTo>
                  <a:lnTo>
                    <a:pt x="25637" y="19498"/>
                  </a:lnTo>
                  <a:cubicBezTo>
                    <a:pt x="25645" y="19481"/>
                    <a:pt x="25650" y="19463"/>
                    <a:pt x="25654" y="19444"/>
                  </a:cubicBezTo>
                  <a:cubicBezTo>
                    <a:pt x="25866" y="18487"/>
                    <a:pt x="26494" y="17672"/>
                    <a:pt x="27213" y="16935"/>
                  </a:cubicBezTo>
                  <a:close/>
                  <a:moveTo>
                    <a:pt x="21918" y="19631"/>
                  </a:moveTo>
                  <a:lnTo>
                    <a:pt x="21981" y="19637"/>
                  </a:lnTo>
                  <a:lnTo>
                    <a:pt x="21981" y="19637"/>
                  </a:lnTo>
                  <a:lnTo>
                    <a:pt x="21956" y="19642"/>
                  </a:lnTo>
                  <a:lnTo>
                    <a:pt x="21956" y="19642"/>
                  </a:lnTo>
                  <a:cubicBezTo>
                    <a:pt x="21943" y="19638"/>
                    <a:pt x="21931" y="19634"/>
                    <a:pt x="21918" y="19631"/>
                  </a:cubicBezTo>
                  <a:close/>
                  <a:moveTo>
                    <a:pt x="26285" y="20134"/>
                  </a:moveTo>
                  <a:cubicBezTo>
                    <a:pt x="26537" y="20161"/>
                    <a:pt x="26790" y="20187"/>
                    <a:pt x="27042" y="20211"/>
                  </a:cubicBezTo>
                  <a:lnTo>
                    <a:pt x="27042" y="20211"/>
                  </a:lnTo>
                  <a:cubicBezTo>
                    <a:pt x="26853" y="20217"/>
                    <a:pt x="26662" y="20227"/>
                    <a:pt x="26471" y="20240"/>
                  </a:cubicBezTo>
                  <a:lnTo>
                    <a:pt x="26471" y="20240"/>
                  </a:lnTo>
                  <a:cubicBezTo>
                    <a:pt x="26409" y="20205"/>
                    <a:pt x="26347" y="20170"/>
                    <a:pt x="26285" y="20134"/>
                  </a:cubicBezTo>
                  <a:close/>
                  <a:moveTo>
                    <a:pt x="23331" y="20628"/>
                  </a:moveTo>
                  <a:cubicBezTo>
                    <a:pt x="23412" y="20644"/>
                    <a:pt x="23493" y="20660"/>
                    <a:pt x="23575" y="20675"/>
                  </a:cubicBezTo>
                  <a:lnTo>
                    <a:pt x="23575" y="20675"/>
                  </a:lnTo>
                  <a:cubicBezTo>
                    <a:pt x="23595" y="20773"/>
                    <a:pt x="23721" y="20817"/>
                    <a:pt x="23870" y="20817"/>
                  </a:cubicBezTo>
                  <a:cubicBezTo>
                    <a:pt x="23877" y="20817"/>
                    <a:pt x="23884" y="20817"/>
                    <a:pt x="23892" y="20816"/>
                  </a:cubicBezTo>
                  <a:lnTo>
                    <a:pt x="23892" y="20816"/>
                  </a:lnTo>
                  <a:lnTo>
                    <a:pt x="22680" y="21168"/>
                  </a:lnTo>
                  <a:lnTo>
                    <a:pt x="22680" y="21168"/>
                  </a:lnTo>
                  <a:cubicBezTo>
                    <a:pt x="22898" y="20989"/>
                    <a:pt x="23115" y="20809"/>
                    <a:pt x="23331" y="20628"/>
                  </a:cubicBezTo>
                  <a:close/>
                  <a:moveTo>
                    <a:pt x="42621" y="20344"/>
                  </a:moveTo>
                  <a:lnTo>
                    <a:pt x="42621" y="20344"/>
                  </a:lnTo>
                  <a:cubicBezTo>
                    <a:pt x="42901" y="21367"/>
                    <a:pt x="42652" y="21895"/>
                    <a:pt x="41815" y="21926"/>
                  </a:cubicBezTo>
                  <a:cubicBezTo>
                    <a:pt x="41185" y="22177"/>
                    <a:pt x="40480" y="22278"/>
                    <a:pt x="39737" y="22278"/>
                  </a:cubicBezTo>
                  <a:cubicBezTo>
                    <a:pt x="37554" y="22278"/>
                    <a:pt x="35051" y="21412"/>
                    <a:pt x="33223" y="20995"/>
                  </a:cubicBezTo>
                  <a:cubicBezTo>
                    <a:pt x="32407" y="20797"/>
                    <a:pt x="31599" y="20622"/>
                    <a:pt x="30791" y="20487"/>
                  </a:cubicBezTo>
                  <a:lnTo>
                    <a:pt x="30791" y="20487"/>
                  </a:lnTo>
                  <a:cubicBezTo>
                    <a:pt x="32168" y="20557"/>
                    <a:pt x="33545" y="20592"/>
                    <a:pt x="34929" y="20592"/>
                  </a:cubicBezTo>
                  <a:cubicBezTo>
                    <a:pt x="36386" y="20592"/>
                    <a:pt x="37813" y="20561"/>
                    <a:pt x="39240" y="20530"/>
                  </a:cubicBezTo>
                  <a:cubicBezTo>
                    <a:pt x="40016" y="20499"/>
                    <a:pt x="40791" y="20437"/>
                    <a:pt x="41536" y="20375"/>
                  </a:cubicBezTo>
                  <a:lnTo>
                    <a:pt x="42621" y="20344"/>
                  </a:lnTo>
                  <a:close/>
                  <a:moveTo>
                    <a:pt x="21685" y="20214"/>
                  </a:moveTo>
                  <a:lnTo>
                    <a:pt x="21685" y="20214"/>
                  </a:lnTo>
                  <a:cubicBezTo>
                    <a:pt x="21982" y="20302"/>
                    <a:pt x="22281" y="20384"/>
                    <a:pt x="22583" y="20459"/>
                  </a:cubicBezTo>
                  <a:lnTo>
                    <a:pt x="22583" y="20459"/>
                  </a:lnTo>
                  <a:cubicBezTo>
                    <a:pt x="22119" y="20844"/>
                    <a:pt x="21652" y="21226"/>
                    <a:pt x="21182" y="21604"/>
                  </a:cubicBezTo>
                  <a:lnTo>
                    <a:pt x="21182" y="21604"/>
                  </a:lnTo>
                  <a:lnTo>
                    <a:pt x="14735" y="23477"/>
                  </a:lnTo>
                  <a:lnTo>
                    <a:pt x="9679" y="24903"/>
                  </a:lnTo>
                  <a:cubicBezTo>
                    <a:pt x="8694" y="25188"/>
                    <a:pt x="6211" y="26229"/>
                    <a:pt x="4529" y="26229"/>
                  </a:cubicBezTo>
                  <a:cubicBezTo>
                    <a:pt x="3828" y="26229"/>
                    <a:pt x="3265" y="26048"/>
                    <a:pt x="3010" y="25555"/>
                  </a:cubicBezTo>
                  <a:cubicBezTo>
                    <a:pt x="2234" y="24934"/>
                    <a:pt x="2482" y="24283"/>
                    <a:pt x="3785" y="23663"/>
                  </a:cubicBezTo>
                  <a:cubicBezTo>
                    <a:pt x="4157" y="23570"/>
                    <a:pt x="4561" y="23477"/>
                    <a:pt x="4995" y="23414"/>
                  </a:cubicBezTo>
                  <a:cubicBezTo>
                    <a:pt x="5863" y="23228"/>
                    <a:pt x="6763" y="23073"/>
                    <a:pt x="7632" y="22887"/>
                  </a:cubicBezTo>
                  <a:lnTo>
                    <a:pt x="12936" y="21895"/>
                  </a:lnTo>
                  <a:lnTo>
                    <a:pt x="21685" y="20214"/>
                  </a:lnTo>
                  <a:close/>
                  <a:moveTo>
                    <a:pt x="30354" y="22446"/>
                  </a:moveTo>
                  <a:cubicBezTo>
                    <a:pt x="33771" y="23603"/>
                    <a:pt x="37264" y="24920"/>
                    <a:pt x="37932" y="28598"/>
                  </a:cubicBezTo>
                  <a:lnTo>
                    <a:pt x="37932" y="28598"/>
                  </a:lnTo>
                  <a:cubicBezTo>
                    <a:pt x="36820" y="28296"/>
                    <a:pt x="36193" y="26923"/>
                    <a:pt x="35518" y="26113"/>
                  </a:cubicBezTo>
                  <a:cubicBezTo>
                    <a:pt x="34711" y="25214"/>
                    <a:pt x="33781" y="24438"/>
                    <a:pt x="32726" y="23849"/>
                  </a:cubicBezTo>
                  <a:cubicBezTo>
                    <a:pt x="31943" y="23371"/>
                    <a:pt x="31151" y="22905"/>
                    <a:pt x="30354" y="22446"/>
                  </a:cubicBezTo>
                  <a:close/>
                  <a:moveTo>
                    <a:pt x="18611" y="23604"/>
                  </a:moveTo>
                  <a:cubicBezTo>
                    <a:pt x="17682" y="24304"/>
                    <a:pt x="16741" y="24986"/>
                    <a:pt x="15790" y="25648"/>
                  </a:cubicBezTo>
                  <a:cubicBezTo>
                    <a:pt x="14456" y="26578"/>
                    <a:pt x="13091" y="27478"/>
                    <a:pt x="11664" y="28378"/>
                  </a:cubicBezTo>
                  <a:cubicBezTo>
                    <a:pt x="10889" y="28874"/>
                    <a:pt x="10082" y="29339"/>
                    <a:pt x="9276" y="29804"/>
                  </a:cubicBezTo>
                  <a:cubicBezTo>
                    <a:pt x="8530" y="30252"/>
                    <a:pt x="7745" y="30978"/>
                    <a:pt x="6952" y="30978"/>
                  </a:cubicBezTo>
                  <a:cubicBezTo>
                    <a:pt x="6755" y="30978"/>
                    <a:pt x="6557" y="30933"/>
                    <a:pt x="6360" y="30828"/>
                  </a:cubicBezTo>
                  <a:cubicBezTo>
                    <a:pt x="4219" y="29618"/>
                    <a:pt x="9679" y="27478"/>
                    <a:pt x="10609" y="27075"/>
                  </a:cubicBezTo>
                  <a:cubicBezTo>
                    <a:pt x="12160" y="26361"/>
                    <a:pt x="13711" y="25679"/>
                    <a:pt x="15293" y="24996"/>
                  </a:cubicBezTo>
                  <a:cubicBezTo>
                    <a:pt x="16399" y="24523"/>
                    <a:pt x="17504" y="24060"/>
                    <a:pt x="18611" y="23604"/>
                  </a:cubicBezTo>
                  <a:close/>
                  <a:moveTo>
                    <a:pt x="25360" y="20710"/>
                  </a:moveTo>
                  <a:lnTo>
                    <a:pt x="25360" y="20710"/>
                  </a:lnTo>
                  <a:cubicBezTo>
                    <a:pt x="27919" y="22810"/>
                    <a:pt x="30838" y="24493"/>
                    <a:pt x="33192" y="26765"/>
                  </a:cubicBezTo>
                  <a:cubicBezTo>
                    <a:pt x="35570" y="29143"/>
                    <a:pt x="36888" y="32354"/>
                    <a:pt x="36873" y="35692"/>
                  </a:cubicBezTo>
                  <a:lnTo>
                    <a:pt x="36873" y="35692"/>
                  </a:lnTo>
                  <a:cubicBezTo>
                    <a:pt x="36096" y="34546"/>
                    <a:pt x="35814" y="33170"/>
                    <a:pt x="35301" y="31852"/>
                  </a:cubicBezTo>
                  <a:cubicBezTo>
                    <a:pt x="34680" y="30270"/>
                    <a:pt x="33843" y="28781"/>
                    <a:pt x="32757" y="27478"/>
                  </a:cubicBezTo>
                  <a:cubicBezTo>
                    <a:pt x="30611" y="24817"/>
                    <a:pt x="27462" y="23396"/>
                    <a:pt x="25209" y="20952"/>
                  </a:cubicBezTo>
                  <a:lnTo>
                    <a:pt x="25209" y="20952"/>
                  </a:lnTo>
                  <a:cubicBezTo>
                    <a:pt x="25320" y="20883"/>
                    <a:pt x="25357" y="20798"/>
                    <a:pt x="25342" y="20722"/>
                  </a:cubicBezTo>
                  <a:lnTo>
                    <a:pt x="25342" y="20722"/>
                  </a:lnTo>
                  <a:cubicBezTo>
                    <a:pt x="25348" y="20718"/>
                    <a:pt x="25354" y="20714"/>
                    <a:pt x="25360" y="20710"/>
                  </a:cubicBezTo>
                  <a:close/>
                  <a:moveTo>
                    <a:pt x="23300" y="24550"/>
                  </a:moveTo>
                  <a:cubicBezTo>
                    <a:pt x="23185" y="26702"/>
                    <a:pt x="22711" y="28832"/>
                    <a:pt x="21900" y="30859"/>
                  </a:cubicBezTo>
                  <a:cubicBezTo>
                    <a:pt x="21404" y="32038"/>
                    <a:pt x="20784" y="33186"/>
                    <a:pt x="20008" y="34209"/>
                  </a:cubicBezTo>
                  <a:cubicBezTo>
                    <a:pt x="19481" y="34923"/>
                    <a:pt x="18892" y="35605"/>
                    <a:pt x="18240" y="36194"/>
                  </a:cubicBezTo>
                  <a:cubicBezTo>
                    <a:pt x="17868" y="36567"/>
                    <a:pt x="17465" y="36877"/>
                    <a:pt x="17030" y="37187"/>
                  </a:cubicBezTo>
                  <a:cubicBezTo>
                    <a:pt x="16759" y="37275"/>
                    <a:pt x="16535" y="37318"/>
                    <a:pt x="16357" y="37318"/>
                  </a:cubicBezTo>
                  <a:cubicBezTo>
                    <a:pt x="15906" y="37318"/>
                    <a:pt x="15758" y="37039"/>
                    <a:pt x="15914" y="36505"/>
                  </a:cubicBezTo>
                  <a:cubicBezTo>
                    <a:pt x="15542" y="34768"/>
                    <a:pt x="17496" y="32596"/>
                    <a:pt x="18426" y="31324"/>
                  </a:cubicBezTo>
                  <a:cubicBezTo>
                    <a:pt x="19481" y="29866"/>
                    <a:pt x="20567" y="28440"/>
                    <a:pt x="21590" y="26982"/>
                  </a:cubicBezTo>
                  <a:cubicBezTo>
                    <a:pt x="22184" y="26186"/>
                    <a:pt x="22782" y="25383"/>
                    <a:pt x="23300" y="24550"/>
                  </a:cubicBezTo>
                  <a:close/>
                  <a:moveTo>
                    <a:pt x="24429" y="22256"/>
                  </a:moveTo>
                  <a:lnTo>
                    <a:pt x="24429" y="22256"/>
                  </a:lnTo>
                  <a:cubicBezTo>
                    <a:pt x="25313" y="24834"/>
                    <a:pt x="26176" y="27412"/>
                    <a:pt x="27019" y="29991"/>
                  </a:cubicBezTo>
                  <a:cubicBezTo>
                    <a:pt x="27546" y="31573"/>
                    <a:pt x="28042" y="33155"/>
                    <a:pt x="28539" y="34736"/>
                  </a:cubicBezTo>
                  <a:cubicBezTo>
                    <a:pt x="28787" y="35512"/>
                    <a:pt x="29097" y="36318"/>
                    <a:pt x="29283" y="37125"/>
                  </a:cubicBezTo>
                  <a:cubicBezTo>
                    <a:pt x="29391" y="37693"/>
                    <a:pt x="29759" y="40150"/>
                    <a:pt x="28513" y="40150"/>
                  </a:cubicBezTo>
                  <a:cubicBezTo>
                    <a:pt x="28330" y="40150"/>
                    <a:pt x="28113" y="40097"/>
                    <a:pt x="27856" y="39979"/>
                  </a:cubicBezTo>
                  <a:cubicBezTo>
                    <a:pt x="26739" y="39451"/>
                    <a:pt x="26522" y="37249"/>
                    <a:pt x="26305" y="36225"/>
                  </a:cubicBezTo>
                  <a:cubicBezTo>
                    <a:pt x="25933" y="34519"/>
                    <a:pt x="25592" y="32813"/>
                    <a:pt x="25313" y="31076"/>
                  </a:cubicBezTo>
                  <a:cubicBezTo>
                    <a:pt x="24838" y="28335"/>
                    <a:pt x="24476" y="25594"/>
                    <a:pt x="24206" y="22834"/>
                  </a:cubicBezTo>
                  <a:lnTo>
                    <a:pt x="24206" y="22834"/>
                  </a:lnTo>
                  <a:cubicBezTo>
                    <a:pt x="24287" y="22643"/>
                    <a:pt x="24361" y="22451"/>
                    <a:pt x="24429" y="22256"/>
                  </a:cubicBezTo>
                  <a:close/>
                  <a:moveTo>
                    <a:pt x="23323" y="0"/>
                  </a:moveTo>
                  <a:cubicBezTo>
                    <a:pt x="21430" y="0"/>
                    <a:pt x="21084" y="2823"/>
                    <a:pt x="21249" y="4307"/>
                  </a:cubicBezTo>
                  <a:cubicBezTo>
                    <a:pt x="21681" y="8147"/>
                    <a:pt x="22218" y="11987"/>
                    <a:pt x="22739" y="15827"/>
                  </a:cubicBezTo>
                  <a:lnTo>
                    <a:pt x="22739" y="15827"/>
                  </a:lnTo>
                  <a:cubicBezTo>
                    <a:pt x="21137" y="12557"/>
                    <a:pt x="19839" y="9150"/>
                    <a:pt x="18830" y="5640"/>
                  </a:cubicBezTo>
                  <a:cubicBezTo>
                    <a:pt x="18566" y="4640"/>
                    <a:pt x="18012" y="1427"/>
                    <a:pt x="16485" y="1427"/>
                  </a:cubicBezTo>
                  <a:cubicBezTo>
                    <a:pt x="16213" y="1427"/>
                    <a:pt x="15910" y="1529"/>
                    <a:pt x="15573" y="1763"/>
                  </a:cubicBezTo>
                  <a:cubicBezTo>
                    <a:pt x="13339" y="3314"/>
                    <a:pt x="15821" y="7316"/>
                    <a:pt x="16782" y="8898"/>
                  </a:cubicBezTo>
                  <a:cubicBezTo>
                    <a:pt x="18644" y="11929"/>
                    <a:pt x="20561" y="14942"/>
                    <a:pt x="22463" y="17965"/>
                  </a:cubicBezTo>
                  <a:lnTo>
                    <a:pt x="22463" y="17965"/>
                  </a:lnTo>
                  <a:lnTo>
                    <a:pt x="14332" y="10262"/>
                  </a:lnTo>
                  <a:cubicBezTo>
                    <a:pt x="13530" y="9506"/>
                    <a:pt x="11764" y="7329"/>
                    <a:pt x="10333" y="7329"/>
                  </a:cubicBezTo>
                  <a:cubicBezTo>
                    <a:pt x="9826" y="7329"/>
                    <a:pt x="9361" y="7602"/>
                    <a:pt x="8996" y="8308"/>
                  </a:cubicBezTo>
                  <a:cubicBezTo>
                    <a:pt x="7725" y="10790"/>
                    <a:pt x="10982" y="13581"/>
                    <a:pt x="12750" y="14729"/>
                  </a:cubicBezTo>
                  <a:cubicBezTo>
                    <a:pt x="15222" y="16350"/>
                    <a:pt x="17973" y="17650"/>
                    <a:pt x="20712" y="18919"/>
                  </a:cubicBezTo>
                  <a:lnTo>
                    <a:pt x="20712" y="18919"/>
                  </a:lnTo>
                  <a:lnTo>
                    <a:pt x="19579" y="18803"/>
                  </a:lnTo>
                  <a:lnTo>
                    <a:pt x="19579" y="18803"/>
                  </a:lnTo>
                  <a:cubicBezTo>
                    <a:pt x="16932" y="17754"/>
                    <a:pt x="14359" y="16433"/>
                    <a:pt x="11633" y="15660"/>
                  </a:cubicBezTo>
                  <a:cubicBezTo>
                    <a:pt x="9586" y="15070"/>
                    <a:pt x="7508" y="14698"/>
                    <a:pt x="5398" y="14543"/>
                  </a:cubicBezTo>
                  <a:cubicBezTo>
                    <a:pt x="5186" y="14529"/>
                    <a:pt x="4957" y="14518"/>
                    <a:pt x="4720" y="14518"/>
                  </a:cubicBezTo>
                  <a:cubicBezTo>
                    <a:pt x="3917" y="14518"/>
                    <a:pt x="3033" y="14643"/>
                    <a:pt x="2482" y="15194"/>
                  </a:cubicBezTo>
                  <a:cubicBezTo>
                    <a:pt x="1" y="17707"/>
                    <a:pt x="6856" y="18048"/>
                    <a:pt x="7632" y="18141"/>
                  </a:cubicBezTo>
                  <a:lnTo>
                    <a:pt x="19228" y="19350"/>
                  </a:lnTo>
                  <a:lnTo>
                    <a:pt x="19228" y="19350"/>
                  </a:lnTo>
                  <a:cubicBezTo>
                    <a:pt x="19706" y="19541"/>
                    <a:pt x="20187" y="19722"/>
                    <a:pt x="20672" y="19889"/>
                  </a:cubicBezTo>
                  <a:lnTo>
                    <a:pt x="20672" y="19889"/>
                  </a:lnTo>
                  <a:lnTo>
                    <a:pt x="8624" y="22205"/>
                  </a:lnTo>
                  <a:cubicBezTo>
                    <a:pt x="7290" y="22453"/>
                    <a:pt x="714" y="22639"/>
                    <a:pt x="1862" y="25524"/>
                  </a:cubicBezTo>
                  <a:cubicBezTo>
                    <a:pt x="2273" y="26525"/>
                    <a:pt x="3192" y="26871"/>
                    <a:pt x="4299" y="26871"/>
                  </a:cubicBezTo>
                  <a:cubicBezTo>
                    <a:pt x="6452" y="26871"/>
                    <a:pt x="9318" y="25562"/>
                    <a:pt x="10547" y="25214"/>
                  </a:cubicBezTo>
                  <a:lnTo>
                    <a:pt x="20077" y="22479"/>
                  </a:lnTo>
                  <a:lnTo>
                    <a:pt x="20077" y="22479"/>
                  </a:lnTo>
                  <a:cubicBezTo>
                    <a:pt x="20076" y="22480"/>
                    <a:pt x="20075" y="22481"/>
                    <a:pt x="20075" y="22481"/>
                  </a:cubicBezTo>
                  <a:lnTo>
                    <a:pt x="20075" y="22481"/>
                  </a:lnTo>
                  <a:cubicBezTo>
                    <a:pt x="17012" y="23734"/>
                    <a:pt x="13968" y="25027"/>
                    <a:pt x="10951" y="26361"/>
                  </a:cubicBezTo>
                  <a:cubicBezTo>
                    <a:pt x="9927" y="26827"/>
                    <a:pt x="2793" y="29153"/>
                    <a:pt x="5429" y="31542"/>
                  </a:cubicBezTo>
                  <a:cubicBezTo>
                    <a:pt x="5691" y="31782"/>
                    <a:pt x="5970" y="31875"/>
                    <a:pt x="6256" y="31875"/>
                  </a:cubicBezTo>
                  <a:cubicBezTo>
                    <a:pt x="6815" y="31875"/>
                    <a:pt x="7397" y="31519"/>
                    <a:pt x="7911" y="31231"/>
                  </a:cubicBezTo>
                  <a:cubicBezTo>
                    <a:pt x="9803" y="30239"/>
                    <a:pt x="11633" y="29122"/>
                    <a:pt x="13432" y="27943"/>
                  </a:cubicBezTo>
                  <a:cubicBezTo>
                    <a:pt x="15936" y="26320"/>
                    <a:pt x="18365" y="24586"/>
                    <a:pt x="20713" y="22748"/>
                  </a:cubicBezTo>
                  <a:lnTo>
                    <a:pt x="20713" y="22748"/>
                  </a:lnTo>
                  <a:cubicBezTo>
                    <a:pt x="21544" y="22413"/>
                    <a:pt x="22378" y="22080"/>
                    <a:pt x="23215" y="21748"/>
                  </a:cubicBezTo>
                  <a:lnTo>
                    <a:pt x="23215" y="21748"/>
                  </a:lnTo>
                  <a:cubicBezTo>
                    <a:pt x="23247" y="22096"/>
                    <a:pt x="23280" y="22443"/>
                    <a:pt x="23314" y="22791"/>
                  </a:cubicBezTo>
                  <a:lnTo>
                    <a:pt x="23314" y="22791"/>
                  </a:lnTo>
                  <a:cubicBezTo>
                    <a:pt x="23316" y="22847"/>
                    <a:pt x="23318" y="22902"/>
                    <a:pt x="23320" y="22958"/>
                  </a:cubicBezTo>
                  <a:lnTo>
                    <a:pt x="23320" y="22958"/>
                  </a:lnTo>
                  <a:cubicBezTo>
                    <a:pt x="22790" y="24132"/>
                    <a:pt x="22020" y="25224"/>
                    <a:pt x="21249" y="26299"/>
                  </a:cubicBezTo>
                  <a:cubicBezTo>
                    <a:pt x="19760" y="28347"/>
                    <a:pt x="18240" y="30332"/>
                    <a:pt x="16782" y="32379"/>
                  </a:cubicBezTo>
                  <a:cubicBezTo>
                    <a:pt x="16224" y="33201"/>
                    <a:pt x="13581" y="38166"/>
                    <a:pt x="15960" y="38166"/>
                  </a:cubicBezTo>
                  <a:cubicBezTo>
                    <a:pt x="16094" y="38166"/>
                    <a:pt x="16243" y="38151"/>
                    <a:pt x="16410" y="38118"/>
                  </a:cubicBezTo>
                  <a:cubicBezTo>
                    <a:pt x="17589" y="37900"/>
                    <a:pt x="18923" y="36443"/>
                    <a:pt x="19698" y="35605"/>
                  </a:cubicBezTo>
                  <a:cubicBezTo>
                    <a:pt x="20846" y="34364"/>
                    <a:pt x="21776" y="32937"/>
                    <a:pt x="22490" y="31417"/>
                  </a:cubicBezTo>
                  <a:cubicBezTo>
                    <a:pt x="23093" y="30020"/>
                    <a:pt x="23538" y="28568"/>
                    <a:pt x="23818" y="27085"/>
                  </a:cubicBezTo>
                  <a:lnTo>
                    <a:pt x="23818" y="27085"/>
                  </a:lnTo>
                  <a:cubicBezTo>
                    <a:pt x="24177" y="29736"/>
                    <a:pt x="24624" y="32371"/>
                    <a:pt x="25158" y="34985"/>
                  </a:cubicBezTo>
                  <a:cubicBezTo>
                    <a:pt x="25476" y="36578"/>
                    <a:pt x="25822" y="40662"/>
                    <a:pt x="28117" y="40662"/>
                  </a:cubicBezTo>
                  <a:cubicBezTo>
                    <a:pt x="28278" y="40662"/>
                    <a:pt x="28450" y="40642"/>
                    <a:pt x="28632" y="40599"/>
                  </a:cubicBezTo>
                  <a:cubicBezTo>
                    <a:pt x="31703" y="39855"/>
                    <a:pt x="29717" y="35543"/>
                    <a:pt x="29159" y="33775"/>
                  </a:cubicBezTo>
                  <a:cubicBezTo>
                    <a:pt x="27954" y="29891"/>
                    <a:pt x="26679" y="26029"/>
                    <a:pt x="25334" y="22191"/>
                  </a:cubicBezTo>
                  <a:lnTo>
                    <a:pt x="25334" y="22191"/>
                  </a:lnTo>
                  <a:cubicBezTo>
                    <a:pt x="27488" y="24147"/>
                    <a:pt x="30163" y="25520"/>
                    <a:pt x="32013" y="27819"/>
                  </a:cubicBezTo>
                  <a:cubicBezTo>
                    <a:pt x="33223" y="29339"/>
                    <a:pt x="34153" y="31076"/>
                    <a:pt x="34773" y="32906"/>
                  </a:cubicBezTo>
                  <a:cubicBezTo>
                    <a:pt x="35270" y="34395"/>
                    <a:pt x="35673" y="35822"/>
                    <a:pt x="36852" y="36908"/>
                  </a:cubicBezTo>
                  <a:cubicBezTo>
                    <a:pt x="36917" y="36962"/>
                    <a:pt x="37030" y="36990"/>
                    <a:pt x="37153" y="36990"/>
                  </a:cubicBezTo>
                  <a:cubicBezTo>
                    <a:pt x="37381" y="36990"/>
                    <a:pt x="37638" y="36893"/>
                    <a:pt x="37658" y="36691"/>
                  </a:cubicBezTo>
                  <a:cubicBezTo>
                    <a:pt x="38000" y="33279"/>
                    <a:pt x="36945" y="29897"/>
                    <a:pt x="34773" y="27292"/>
                  </a:cubicBezTo>
                  <a:cubicBezTo>
                    <a:pt x="33688" y="25989"/>
                    <a:pt x="32292" y="25027"/>
                    <a:pt x="30896" y="24066"/>
                  </a:cubicBezTo>
                  <a:cubicBezTo>
                    <a:pt x="29756" y="23272"/>
                    <a:pt x="28636" y="22439"/>
                    <a:pt x="27545" y="21567"/>
                  </a:cubicBezTo>
                  <a:lnTo>
                    <a:pt x="27545" y="21567"/>
                  </a:lnTo>
                  <a:cubicBezTo>
                    <a:pt x="29588" y="22664"/>
                    <a:pt x="31636" y="23792"/>
                    <a:pt x="33409" y="25183"/>
                  </a:cubicBezTo>
                  <a:cubicBezTo>
                    <a:pt x="35026" y="26434"/>
                    <a:pt x="35923" y="29186"/>
                    <a:pt x="38226" y="29186"/>
                  </a:cubicBezTo>
                  <a:cubicBezTo>
                    <a:pt x="38264" y="29186"/>
                    <a:pt x="38302" y="29186"/>
                    <a:pt x="38341" y="29184"/>
                  </a:cubicBezTo>
                  <a:cubicBezTo>
                    <a:pt x="38558" y="29184"/>
                    <a:pt x="38837" y="29029"/>
                    <a:pt x="38806" y="28812"/>
                  </a:cubicBezTo>
                  <a:cubicBezTo>
                    <a:pt x="38229" y="23274"/>
                    <a:pt x="31725" y="22564"/>
                    <a:pt x="27499" y="20696"/>
                  </a:cubicBezTo>
                  <a:lnTo>
                    <a:pt x="27499" y="20696"/>
                  </a:lnTo>
                  <a:cubicBezTo>
                    <a:pt x="30731" y="20733"/>
                    <a:pt x="33805" y="21903"/>
                    <a:pt x="36976" y="22422"/>
                  </a:cubicBezTo>
                  <a:cubicBezTo>
                    <a:pt x="37673" y="22527"/>
                    <a:pt x="38882" y="22682"/>
                    <a:pt x="40127" y="22682"/>
                  </a:cubicBezTo>
                  <a:cubicBezTo>
                    <a:pt x="41820" y="22682"/>
                    <a:pt x="43578" y="22395"/>
                    <a:pt x="44203" y="21305"/>
                  </a:cubicBezTo>
                  <a:cubicBezTo>
                    <a:pt x="44905" y="20042"/>
                    <a:pt x="43543" y="19761"/>
                    <a:pt x="42126" y="19761"/>
                  </a:cubicBezTo>
                  <a:cubicBezTo>
                    <a:pt x="41038" y="19761"/>
                    <a:pt x="39917" y="19927"/>
                    <a:pt x="39675" y="19940"/>
                  </a:cubicBezTo>
                  <a:cubicBezTo>
                    <a:pt x="38308" y="20004"/>
                    <a:pt x="36942" y="20035"/>
                    <a:pt x="35577" y="20035"/>
                  </a:cubicBezTo>
                  <a:cubicBezTo>
                    <a:pt x="32819" y="20035"/>
                    <a:pt x="30064" y="19906"/>
                    <a:pt x="27319" y="19648"/>
                  </a:cubicBezTo>
                  <a:lnTo>
                    <a:pt x="27319" y="19648"/>
                  </a:lnTo>
                  <a:cubicBezTo>
                    <a:pt x="30638" y="18934"/>
                    <a:pt x="34055" y="18315"/>
                    <a:pt x="37224" y="17180"/>
                  </a:cubicBezTo>
                  <a:cubicBezTo>
                    <a:pt x="39799" y="16280"/>
                    <a:pt x="42032" y="14636"/>
                    <a:pt x="42839" y="11937"/>
                  </a:cubicBezTo>
                  <a:cubicBezTo>
                    <a:pt x="42884" y="11754"/>
                    <a:pt x="42642" y="11706"/>
                    <a:pt x="42475" y="11706"/>
                  </a:cubicBezTo>
                  <a:cubicBezTo>
                    <a:pt x="42416" y="11706"/>
                    <a:pt x="42367" y="11712"/>
                    <a:pt x="42342" y="11720"/>
                  </a:cubicBezTo>
                  <a:cubicBezTo>
                    <a:pt x="36818" y="13427"/>
                    <a:pt x="31537" y="15861"/>
                    <a:pt x="26700" y="19023"/>
                  </a:cubicBezTo>
                  <a:lnTo>
                    <a:pt x="26700" y="19023"/>
                  </a:lnTo>
                  <a:cubicBezTo>
                    <a:pt x="29659" y="13104"/>
                    <a:pt x="37305" y="11275"/>
                    <a:pt x="40264" y="5268"/>
                  </a:cubicBezTo>
                  <a:cubicBezTo>
                    <a:pt x="40386" y="5045"/>
                    <a:pt x="40188" y="4981"/>
                    <a:pt x="39985" y="4981"/>
                  </a:cubicBezTo>
                  <a:cubicBezTo>
                    <a:pt x="39878" y="4981"/>
                    <a:pt x="39770" y="4999"/>
                    <a:pt x="39706" y="5020"/>
                  </a:cubicBezTo>
                  <a:cubicBezTo>
                    <a:pt x="36449" y="6292"/>
                    <a:pt x="34091" y="9270"/>
                    <a:pt x="31672" y="11658"/>
                  </a:cubicBezTo>
                  <a:lnTo>
                    <a:pt x="27081" y="16249"/>
                  </a:lnTo>
                  <a:cubicBezTo>
                    <a:pt x="26355" y="16975"/>
                    <a:pt x="25646" y="17651"/>
                    <a:pt x="25196" y="18507"/>
                  </a:cubicBezTo>
                  <a:lnTo>
                    <a:pt x="25196" y="18507"/>
                  </a:lnTo>
                  <a:cubicBezTo>
                    <a:pt x="25984" y="15558"/>
                    <a:pt x="25673" y="12349"/>
                    <a:pt x="25623" y="9301"/>
                  </a:cubicBezTo>
                  <a:cubicBezTo>
                    <a:pt x="25592" y="7222"/>
                    <a:pt x="25623" y="5113"/>
                    <a:pt x="25499" y="3035"/>
                  </a:cubicBezTo>
                  <a:cubicBezTo>
                    <a:pt x="25468" y="1980"/>
                    <a:pt x="25313" y="553"/>
                    <a:pt x="24134" y="150"/>
                  </a:cubicBezTo>
                  <a:cubicBezTo>
                    <a:pt x="23836" y="47"/>
                    <a:pt x="23567" y="0"/>
                    <a:pt x="233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070;p60"/>
            <p:cNvSpPr/>
            <p:nvPr/>
          </p:nvSpPr>
          <p:spPr>
            <a:xfrm>
              <a:off x="3729100" y="527400"/>
              <a:ext cx="187150" cy="468825"/>
            </a:xfrm>
            <a:custGeom>
              <a:avLst/>
              <a:gdLst/>
              <a:ahLst/>
              <a:cxnLst/>
              <a:rect l="l" t="t" r="r" b="b"/>
              <a:pathLst>
                <a:path w="7486" h="18753" extrusionOk="0">
                  <a:moveTo>
                    <a:pt x="6591" y="0"/>
                  </a:moveTo>
                  <a:cubicBezTo>
                    <a:pt x="6365" y="0"/>
                    <a:pt x="5974" y="153"/>
                    <a:pt x="5904" y="271"/>
                  </a:cubicBezTo>
                  <a:cubicBezTo>
                    <a:pt x="4322" y="2907"/>
                    <a:pt x="2802" y="5544"/>
                    <a:pt x="2398" y="8646"/>
                  </a:cubicBezTo>
                  <a:cubicBezTo>
                    <a:pt x="1933" y="12058"/>
                    <a:pt x="1127" y="15439"/>
                    <a:pt x="10" y="18696"/>
                  </a:cubicBezTo>
                  <a:cubicBezTo>
                    <a:pt x="0" y="18735"/>
                    <a:pt x="73" y="18752"/>
                    <a:pt x="179" y="18752"/>
                  </a:cubicBezTo>
                  <a:cubicBezTo>
                    <a:pt x="412" y="18752"/>
                    <a:pt x="805" y="18669"/>
                    <a:pt x="848" y="18541"/>
                  </a:cubicBezTo>
                  <a:lnTo>
                    <a:pt x="817" y="18541"/>
                  </a:lnTo>
                  <a:cubicBezTo>
                    <a:pt x="1747" y="15656"/>
                    <a:pt x="2802" y="12833"/>
                    <a:pt x="3081" y="9793"/>
                  </a:cubicBezTo>
                  <a:cubicBezTo>
                    <a:pt x="3441" y="6471"/>
                    <a:pt x="4542" y="3865"/>
                    <a:pt x="6164" y="1116"/>
                  </a:cubicBezTo>
                  <a:lnTo>
                    <a:pt x="6164" y="1116"/>
                  </a:lnTo>
                  <a:cubicBezTo>
                    <a:pt x="6183" y="2219"/>
                    <a:pt x="5335" y="3597"/>
                    <a:pt x="5066" y="4551"/>
                  </a:cubicBezTo>
                  <a:cubicBezTo>
                    <a:pt x="4663" y="6009"/>
                    <a:pt x="4353" y="7467"/>
                    <a:pt x="4136" y="8956"/>
                  </a:cubicBezTo>
                  <a:cubicBezTo>
                    <a:pt x="3546" y="12306"/>
                    <a:pt x="3019" y="15656"/>
                    <a:pt x="1034" y="18510"/>
                  </a:cubicBezTo>
                  <a:cubicBezTo>
                    <a:pt x="1024" y="18529"/>
                    <a:pt x="1083" y="18539"/>
                    <a:pt x="1173" y="18539"/>
                  </a:cubicBezTo>
                  <a:cubicBezTo>
                    <a:pt x="1381" y="18539"/>
                    <a:pt x="1754" y="18484"/>
                    <a:pt x="1840" y="18355"/>
                  </a:cubicBezTo>
                  <a:cubicBezTo>
                    <a:pt x="3732" y="15625"/>
                    <a:pt x="4322" y="12492"/>
                    <a:pt x="4880" y="9297"/>
                  </a:cubicBezTo>
                  <a:cubicBezTo>
                    <a:pt x="5128" y="7467"/>
                    <a:pt x="5531" y="5637"/>
                    <a:pt x="6028" y="3838"/>
                  </a:cubicBezTo>
                  <a:cubicBezTo>
                    <a:pt x="6400" y="2690"/>
                    <a:pt x="7486" y="1201"/>
                    <a:pt x="6741" y="53"/>
                  </a:cubicBezTo>
                  <a:cubicBezTo>
                    <a:pt x="6719" y="16"/>
                    <a:pt x="6663" y="0"/>
                    <a:pt x="65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3458;p38"/>
          <p:cNvSpPr txBox="1">
            <a:spLocks/>
          </p:cNvSpPr>
          <p:nvPr/>
        </p:nvSpPr>
        <p:spPr>
          <a:xfrm>
            <a:off x="0" y="711414"/>
            <a:ext cx="7381069" cy="582493"/>
          </a:xfrm>
          <a:prstGeom prst="rect">
            <a:avLst/>
          </a:prstGeom>
          <a:solidFill>
            <a:schemeClr val="lt1"/>
          </a:solidFill>
          <a:ln>
            <a:solidFill>
              <a:schemeClr val="accent1">
                <a:shade val="50000"/>
              </a:schemeClr>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15000"/>
              </a:lnSpc>
              <a:spcBef>
                <a:spcPts val="0"/>
              </a:spcBef>
              <a:spcAft>
                <a:spcPts val="0"/>
              </a:spcAft>
              <a:buClr>
                <a:schemeClr val="dk2"/>
              </a:buClr>
              <a:buSzPts val="1800"/>
              <a:buFont typeface="Poppins"/>
              <a:buNone/>
              <a:defRPr sz="1800" b="0" i="0" u="none" strike="noStrike" cap="none">
                <a:solidFill>
                  <a:schemeClr val="dk2"/>
                </a:solidFill>
                <a:latin typeface="Poppins"/>
                <a:ea typeface="Poppins"/>
                <a:cs typeface="Poppins"/>
                <a:sym typeface="Poppins"/>
              </a:defRPr>
            </a:lvl1pPr>
            <a:lvl2pPr marL="914400" marR="0" lvl="1" indent="-317500" algn="ctr"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2pPr>
            <a:lvl3pPr marL="1371600" marR="0" lvl="2" indent="-317500" algn="ctr"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3pPr>
            <a:lvl4pPr marL="1828800" marR="0" lvl="3" indent="-317500" algn="ctr"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4pPr>
            <a:lvl5pPr marL="2286000" marR="0" lvl="4" indent="-317500" algn="ctr"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5pPr>
            <a:lvl6pPr marL="2743200" marR="0" lvl="5" indent="-317500" algn="ctr"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6pPr>
            <a:lvl7pPr marL="3200400" marR="0" lvl="6" indent="-317500" algn="ctr"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7pPr>
            <a:lvl8pPr marL="3657600" marR="0" lvl="7" indent="-317500" algn="ctr"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8pPr>
            <a:lvl9pPr marL="4114800" marR="0" lvl="8" indent="-317500" algn="ctr" rtl="0">
              <a:lnSpc>
                <a:spcPct val="115000"/>
              </a:lnSpc>
              <a:spcBef>
                <a:spcPts val="1600"/>
              </a:spcBef>
              <a:spcAft>
                <a:spcPts val="1600"/>
              </a:spcAft>
              <a:buClr>
                <a:schemeClr val="dk2"/>
              </a:buClr>
              <a:buSzPts val="1400"/>
              <a:buFont typeface="Poppins"/>
              <a:buNone/>
              <a:defRPr sz="1400" b="0" i="0" u="none" strike="noStrike" cap="none">
                <a:solidFill>
                  <a:schemeClr val="dk2"/>
                </a:solidFill>
                <a:latin typeface="Poppins"/>
                <a:ea typeface="Poppins"/>
                <a:cs typeface="Poppins"/>
                <a:sym typeface="Poppins"/>
              </a:defRPr>
            </a:lvl9pPr>
          </a:lstStyle>
          <a:p>
            <a:pPr marL="0" indent="0" algn="l">
              <a:spcAft>
                <a:spcPts val="600"/>
              </a:spcAft>
            </a:pPr>
            <a:r>
              <a:rPr lang="en-US" smtClean="0">
                <a:solidFill>
                  <a:schemeClr val="tx1"/>
                </a:solidFill>
                <a:latin typeface="+mj-lt"/>
              </a:rPr>
              <a:t>Biểu đồ use case tổng quát trang người dùng.</a:t>
            </a:r>
            <a:endParaRPr lang="en-US" sz="1600" smtClean="0">
              <a:solidFill>
                <a:schemeClr val="tx1"/>
              </a:solidFill>
              <a:latin typeface="+mj-lt"/>
            </a:endParaRPr>
          </a:p>
        </p:txBody>
      </p:sp>
      <p:sp>
        <p:nvSpPr>
          <p:cNvPr id="64" name="Rectangle 63"/>
          <p:cNvSpPr/>
          <p:nvPr/>
        </p:nvSpPr>
        <p:spPr>
          <a:xfrm>
            <a:off x="8429861" y="4616953"/>
            <a:ext cx="714139" cy="4491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solidFill>
                  <a:schemeClr val="tx1"/>
                </a:solidFill>
              </a:rPr>
              <a:t>8</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1880" y="1139878"/>
            <a:ext cx="5578475" cy="400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094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3457"/>
                                        </p:tgtEl>
                                        <p:attrNameLst>
                                          <p:attrName>style.visibility</p:attrName>
                                        </p:attrNameLst>
                                      </p:cBhvr>
                                      <p:to>
                                        <p:strVal val="visible"/>
                                      </p:to>
                                    </p:set>
                                    <p:anim calcmode="lin" valueType="num">
                                      <p:cBhvr>
                                        <p:cTn id="7" dur="1250" fill="hold"/>
                                        <p:tgtEl>
                                          <p:spTgt spid="3457"/>
                                        </p:tgtEl>
                                        <p:attrNameLst>
                                          <p:attrName>ppt_w</p:attrName>
                                        </p:attrNameLst>
                                      </p:cBhvr>
                                      <p:tavLst>
                                        <p:tav tm="0">
                                          <p:val>
                                            <p:fltVal val="0"/>
                                          </p:val>
                                        </p:tav>
                                        <p:tav tm="100000">
                                          <p:val>
                                            <p:strVal val="#ppt_w"/>
                                          </p:val>
                                        </p:tav>
                                      </p:tavLst>
                                    </p:anim>
                                    <p:anim calcmode="lin" valueType="num">
                                      <p:cBhvr>
                                        <p:cTn id="8" dur="1250" fill="hold"/>
                                        <p:tgtEl>
                                          <p:spTgt spid="3457"/>
                                        </p:tgtEl>
                                        <p:attrNameLst>
                                          <p:attrName>ppt_h</p:attrName>
                                        </p:attrNameLst>
                                      </p:cBhvr>
                                      <p:tavLst>
                                        <p:tav tm="0">
                                          <p:val>
                                            <p:fltVal val="0"/>
                                          </p:val>
                                        </p:tav>
                                        <p:tav tm="100000">
                                          <p:val>
                                            <p:strVal val="#ppt_h"/>
                                          </p:val>
                                        </p:tav>
                                      </p:tavLst>
                                    </p:anim>
                                    <p:anim calcmode="lin" valueType="num">
                                      <p:cBhvr>
                                        <p:cTn id="9" dur="1250" fill="hold"/>
                                        <p:tgtEl>
                                          <p:spTgt spid="3457"/>
                                        </p:tgtEl>
                                        <p:attrNameLst>
                                          <p:attrName>style.rotation</p:attrName>
                                        </p:attrNameLst>
                                      </p:cBhvr>
                                      <p:tavLst>
                                        <p:tav tm="0">
                                          <p:val>
                                            <p:fltVal val="90"/>
                                          </p:val>
                                        </p:tav>
                                        <p:tav tm="100000">
                                          <p:val>
                                            <p:fltVal val="0"/>
                                          </p:val>
                                        </p:tav>
                                      </p:tavLst>
                                    </p:anim>
                                    <p:animEffect transition="in" filter="fade">
                                      <p:cBhvr>
                                        <p:cTn id="10" dur="1250"/>
                                        <p:tgtEl>
                                          <p:spTgt spid="3457"/>
                                        </p:tgtEl>
                                      </p:cBhvr>
                                    </p:animEffect>
                                  </p:childTnLst>
                                </p:cTn>
                              </p:par>
                              <p:par>
                                <p:cTn id="11" presetID="2" presetClass="entr" presetSubtype="4"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 calcmode="lin" valueType="num">
                                      <p:cBhvr additive="base">
                                        <p:cTn id="13" dur="1250" fill="hold"/>
                                        <p:tgtEl>
                                          <p:spTgt spid="32"/>
                                        </p:tgtEl>
                                        <p:attrNameLst>
                                          <p:attrName>ppt_x</p:attrName>
                                        </p:attrNameLst>
                                      </p:cBhvr>
                                      <p:tavLst>
                                        <p:tav tm="0">
                                          <p:val>
                                            <p:strVal val="#ppt_x"/>
                                          </p:val>
                                        </p:tav>
                                        <p:tav tm="100000">
                                          <p:val>
                                            <p:strVal val="#ppt_x"/>
                                          </p:val>
                                        </p:tav>
                                      </p:tavLst>
                                    </p:anim>
                                    <p:anim calcmode="lin" valueType="num">
                                      <p:cBhvr additive="base">
                                        <p:cTn id="14" dur="1250" fill="hold"/>
                                        <p:tgtEl>
                                          <p:spTgt spid="32"/>
                                        </p:tgtEl>
                                        <p:attrNameLst>
                                          <p:attrName>ppt_y</p:attrName>
                                        </p:attrNameLst>
                                      </p:cBhvr>
                                      <p:tavLst>
                                        <p:tav tm="0">
                                          <p:val>
                                            <p:strVal val="1+#ppt_h/2"/>
                                          </p:val>
                                        </p:tav>
                                        <p:tav tm="100000">
                                          <p:val>
                                            <p:strVal val="#ppt_y"/>
                                          </p:val>
                                        </p:tav>
                                      </p:tavLst>
                                    </p:anim>
                                  </p:childTnLst>
                                </p:cTn>
                              </p:par>
                              <p:par>
                                <p:cTn id="15" presetID="16" presetClass="entr" presetSubtype="21" fill="hold" grpId="0" nodeType="withEffect">
                                  <p:stCondLst>
                                    <p:cond delay="0"/>
                                  </p:stCondLst>
                                  <p:childTnLst>
                                    <p:set>
                                      <p:cBhvr>
                                        <p:cTn id="16" dur="1" fill="hold">
                                          <p:stCondLst>
                                            <p:cond delay="0"/>
                                          </p:stCondLst>
                                        </p:cTn>
                                        <p:tgtEl>
                                          <p:spTgt spid="66">
                                            <p:bg/>
                                          </p:spTgt>
                                        </p:tgtEl>
                                        <p:attrNameLst>
                                          <p:attrName>style.visibility</p:attrName>
                                        </p:attrNameLst>
                                      </p:cBhvr>
                                      <p:to>
                                        <p:strVal val="visible"/>
                                      </p:to>
                                    </p:set>
                                    <p:animEffect transition="in" filter="barn(inVertical)">
                                      <p:cBhvr>
                                        <p:cTn id="17" dur="1250"/>
                                        <p:tgtEl>
                                          <p:spTgt spid="66">
                                            <p:bg/>
                                          </p:spTgt>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66">
                                            <p:txEl>
                                              <p:pRg st="0" end="0"/>
                                            </p:txEl>
                                          </p:spTgt>
                                        </p:tgtEl>
                                        <p:attrNameLst>
                                          <p:attrName>style.visibility</p:attrName>
                                        </p:attrNameLst>
                                      </p:cBhvr>
                                      <p:to>
                                        <p:strVal val="visible"/>
                                      </p:to>
                                    </p:set>
                                    <p:animEffect transition="in" filter="barn(inVertical)">
                                      <p:cBhvr>
                                        <p:cTn id="20" dur="1250"/>
                                        <p:tgtEl>
                                          <p:spTgt spid="6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7" grpId="0" animBg="1"/>
      <p:bldP spid="66" grpId="0"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56"/>
        <p:cNvGrpSpPr/>
        <p:nvPr/>
      </p:nvGrpSpPr>
      <p:grpSpPr>
        <a:xfrm>
          <a:off x="0" y="0"/>
          <a:ext cx="0" cy="0"/>
          <a:chOff x="0" y="0"/>
          <a:chExt cx="0" cy="0"/>
        </a:xfrm>
      </p:grpSpPr>
      <p:sp>
        <p:nvSpPr>
          <p:cNvPr id="3457" name="Google Shape;3457;p38"/>
          <p:cNvSpPr txBox="1">
            <a:spLocks noGrp="1"/>
          </p:cNvSpPr>
          <p:nvPr>
            <p:ph type="title"/>
          </p:nvPr>
        </p:nvSpPr>
        <p:spPr>
          <a:xfrm>
            <a:off x="429257" y="200088"/>
            <a:ext cx="8328837" cy="786810"/>
          </a:xfrm>
          <a:prstGeom prst="rect">
            <a:avLst/>
          </a:prstGeom>
          <a:solidFill>
            <a:schemeClr val="lt1"/>
          </a:solidFill>
        </p:spPr>
        <p:txBody>
          <a:bodyPr spcFirstLastPara="1" wrap="square" lIns="91425" tIns="91425" rIns="91425" bIns="91425" anchor="ctr" anchorCtr="0">
            <a:noAutofit/>
          </a:bodyPr>
          <a:lstStyle/>
          <a:p>
            <a:r>
              <a:rPr lang="vi-VN" sz="2400" smtClean="0">
                <a:latin typeface="+mn-lt"/>
              </a:rPr>
              <a:t>0</a:t>
            </a:r>
            <a:r>
              <a:rPr lang="en-US" sz="2400" smtClean="0">
                <a:latin typeface="+mn-lt"/>
              </a:rPr>
              <a:t>3</a:t>
            </a:r>
            <a:r>
              <a:rPr lang="vi-VN" sz="2400" smtClean="0">
                <a:latin typeface="+mn-lt"/>
              </a:rPr>
              <a:t>. </a:t>
            </a:r>
            <a:r>
              <a:rPr lang="en-US" sz="2400" smtClean="0">
                <a:latin typeface="+mj-lt"/>
              </a:rPr>
              <a:t>PHÂN TÍCH VÀ THIẾT KẾ HỆ THỐNG</a:t>
            </a:r>
            <a:r>
              <a:rPr lang="en-US" sz="4800"/>
              <a:t/>
            </a:r>
            <a:br>
              <a:rPr lang="en-US" sz="4800"/>
            </a:br>
            <a:endParaRPr sz="2800">
              <a:latin typeface="+mn-lt"/>
            </a:endParaRPr>
          </a:p>
        </p:txBody>
      </p:sp>
      <p:grpSp>
        <p:nvGrpSpPr>
          <p:cNvPr id="10" name="Google Shape;4044;p60"/>
          <p:cNvGrpSpPr/>
          <p:nvPr/>
        </p:nvGrpSpPr>
        <p:grpSpPr>
          <a:xfrm>
            <a:off x="806655" y="237509"/>
            <a:ext cx="999625" cy="366200"/>
            <a:chOff x="6200800" y="2309100"/>
            <a:chExt cx="999625" cy="366200"/>
          </a:xfrm>
        </p:grpSpPr>
        <p:sp>
          <p:nvSpPr>
            <p:cNvPr id="11" name="Google Shape;4045;p60"/>
            <p:cNvSpPr/>
            <p:nvPr/>
          </p:nvSpPr>
          <p:spPr>
            <a:xfrm>
              <a:off x="6516425" y="2315400"/>
              <a:ext cx="327275" cy="100100"/>
            </a:xfrm>
            <a:custGeom>
              <a:avLst/>
              <a:gdLst/>
              <a:ahLst/>
              <a:cxnLst/>
              <a:rect l="l" t="t" r="r" b="b"/>
              <a:pathLst>
                <a:path w="13091" h="4004" extrusionOk="0">
                  <a:moveTo>
                    <a:pt x="6666" y="0"/>
                  </a:moveTo>
                  <a:cubicBezTo>
                    <a:pt x="4382" y="0"/>
                    <a:pt x="2104" y="466"/>
                    <a:pt x="0" y="1397"/>
                  </a:cubicBezTo>
                  <a:cubicBezTo>
                    <a:pt x="0" y="1397"/>
                    <a:pt x="1210" y="4003"/>
                    <a:pt x="5987" y="4003"/>
                  </a:cubicBezTo>
                  <a:cubicBezTo>
                    <a:pt x="6023" y="4003"/>
                    <a:pt x="6058" y="4003"/>
                    <a:pt x="6093" y="4003"/>
                  </a:cubicBezTo>
                  <a:cubicBezTo>
                    <a:pt x="12048" y="4003"/>
                    <a:pt x="13091" y="1397"/>
                    <a:pt x="13091" y="1397"/>
                  </a:cubicBezTo>
                  <a:cubicBezTo>
                    <a:pt x="13091" y="1397"/>
                    <a:pt x="10857" y="95"/>
                    <a:pt x="6887" y="2"/>
                  </a:cubicBezTo>
                  <a:cubicBezTo>
                    <a:pt x="6813" y="1"/>
                    <a:pt x="6739" y="0"/>
                    <a:pt x="66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046;p60"/>
            <p:cNvSpPr/>
            <p:nvPr/>
          </p:nvSpPr>
          <p:spPr>
            <a:xfrm>
              <a:off x="6200800" y="2344900"/>
              <a:ext cx="358300" cy="141100"/>
            </a:xfrm>
            <a:custGeom>
              <a:avLst/>
              <a:gdLst/>
              <a:ahLst/>
              <a:cxnLst/>
              <a:rect l="l" t="t" r="r" b="b"/>
              <a:pathLst>
                <a:path w="14332" h="5644" extrusionOk="0">
                  <a:moveTo>
                    <a:pt x="12775" y="278"/>
                  </a:moveTo>
                  <a:lnTo>
                    <a:pt x="12775" y="278"/>
                  </a:lnTo>
                  <a:cubicBezTo>
                    <a:pt x="12007" y="396"/>
                    <a:pt x="11267" y="664"/>
                    <a:pt x="10609" y="1055"/>
                  </a:cubicBezTo>
                  <a:cubicBezTo>
                    <a:pt x="9213" y="1924"/>
                    <a:pt x="8097" y="2823"/>
                    <a:pt x="6484" y="3350"/>
                  </a:cubicBezTo>
                  <a:cubicBezTo>
                    <a:pt x="5739" y="3568"/>
                    <a:pt x="5026" y="3816"/>
                    <a:pt x="4312" y="4126"/>
                  </a:cubicBezTo>
                  <a:cubicBezTo>
                    <a:pt x="4002" y="4312"/>
                    <a:pt x="3413" y="4808"/>
                    <a:pt x="3071" y="4839"/>
                  </a:cubicBezTo>
                  <a:lnTo>
                    <a:pt x="993" y="3847"/>
                  </a:lnTo>
                  <a:cubicBezTo>
                    <a:pt x="1831" y="3164"/>
                    <a:pt x="2885" y="2761"/>
                    <a:pt x="3971" y="2637"/>
                  </a:cubicBezTo>
                  <a:cubicBezTo>
                    <a:pt x="4933" y="2451"/>
                    <a:pt x="5894" y="2420"/>
                    <a:pt x="6856" y="2265"/>
                  </a:cubicBezTo>
                  <a:cubicBezTo>
                    <a:pt x="8934" y="1892"/>
                    <a:pt x="10702" y="404"/>
                    <a:pt x="12750" y="279"/>
                  </a:cubicBezTo>
                  <a:cubicBezTo>
                    <a:pt x="12758" y="279"/>
                    <a:pt x="12766" y="279"/>
                    <a:pt x="12775" y="278"/>
                  </a:cubicBezTo>
                  <a:close/>
                  <a:moveTo>
                    <a:pt x="12967" y="0"/>
                  </a:moveTo>
                  <a:cubicBezTo>
                    <a:pt x="12067" y="62"/>
                    <a:pt x="11199" y="311"/>
                    <a:pt x="10392" y="683"/>
                  </a:cubicBezTo>
                  <a:cubicBezTo>
                    <a:pt x="9151" y="1241"/>
                    <a:pt x="8035" y="1830"/>
                    <a:pt x="6670" y="2048"/>
                  </a:cubicBezTo>
                  <a:cubicBezTo>
                    <a:pt x="5894" y="2172"/>
                    <a:pt x="5119" y="2203"/>
                    <a:pt x="4343" y="2327"/>
                  </a:cubicBezTo>
                  <a:cubicBezTo>
                    <a:pt x="3196" y="2482"/>
                    <a:pt x="1" y="3040"/>
                    <a:pt x="63" y="4746"/>
                  </a:cubicBezTo>
                  <a:cubicBezTo>
                    <a:pt x="107" y="5429"/>
                    <a:pt x="592" y="5643"/>
                    <a:pt x="1168" y="5643"/>
                  </a:cubicBezTo>
                  <a:cubicBezTo>
                    <a:pt x="1795" y="5643"/>
                    <a:pt x="2528" y="5389"/>
                    <a:pt x="2916" y="5212"/>
                  </a:cubicBezTo>
                  <a:cubicBezTo>
                    <a:pt x="3661" y="4901"/>
                    <a:pt x="4219" y="4436"/>
                    <a:pt x="4902" y="4126"/>
                  </a:cubicBezTo>
                  <a:cubicBezTo>
                    <a:pt x="5894" y="3661"/>
                    <a:pt x="6918" y="3599"/>
                    <a:pt x="7911" y="3226"/>
                  </a:cubicBezTo>
                  <a:cubicBezTo>
                    <a:pt x="10048" y="2402"/>
                    <a:pt x="10953" y="495"/>
                    <a:pt x="13585" y="495"/>
                  </a:cubicBezTo>
                  <a:cubicBezTo>
                    <a:pt x="13627" y="495"/>
                    <a:pt x="13669" y="496"/>
                    <a:pt x="13711" y="497"/>
                  </a:cubicBezTo>
                  <a:cubicBezTo>
                    <a:pt x="13897" y="497"/>
                    <a:pt x="14332" y="217"/>
                    <a:pt x="13959" y="217"/>
                  </a:cubicBezTo>
                  <a:cubicBezTo>
                    <a:pt x="13860" y="212"/>
                    <a:pt x="13761" y="210"/>
                    <a:pt x="13662" y="210"/>
                  </a:cubicBezTo>
                  <a:cubicBezTo>
                    <a:pt x="13371" y="210"/>
                    <a:pt x="13082" y="232"/>
                    <a:pt x="12796" y="275"/>
                  </a:cubicBezTo>
                  <a:lnTo>
                    <a:pt x="12796" y="275"/>
                  </a:lnTo>
                  <a:cubicBezTo>
                    <a:pt x="12994" y="238"/>
                    <a:pt x="13312" y="0"/>
                    <a:pt x="12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047;p60"/>
            <p:cNvSpPr/>
            <p:nvPr/>
          </p:nvSpPr>
          <p:spPr>
            <a:xfrm>
              <a:off x="6269050" y="2345475"/>
              <a:ext cx="308050" cy="210300"/>
            </a:xfrm>
            <a:custGeom>
              <a:avLst/>
              <a:gdLst/>
              <a:ahLst/>
              <a:cxnLst/>
              <a:rect l="l" t="t" r="r" b="b"/>
              <a:pathLst>
                <a:path w="12322" h="8412" extrusionOk="0">
                  <a:moveTo>
                    <a:pt x="11056" y="458"/>
                  </a:moveTo>
                  <a:cubicBezTo>
                    <a:pt x="10218" y="871"/>
                    <a:pt x="9621" y="1569"/>
                    <a:pt x="8934" y="2304"/>
                  </a:cubicBezTo>
                  <a:cubicBezTo>
                    <a:pt x="7569" y="3824"/>
                    <a:pt x="6049" y="5902"/>
                    <a:pt x="4343" y="7019"/>
                  </a:cubicBezTo>
                  <a:lnTo>
                    <a:pt x="3909" y="7391"/>
                  </a:lnTo>
                  <a:lnTo>
                    <a:pt x="1241" y="7391"/>
                  </a:lnTo>
                  <a:cubicBezTo>
                    <a:pt x="1024" y="6833"/>
                    <a:pt x="1737" y="5840"/>
                    <a:pt x="2110" y="5468"/>
                  </a:cubicBezTo>
                  <a:cubicBezTo>
                    <a:pt x="2978" y="4599"/>
                    <a:pt x="4343" y="4010"/>
                    <a:pt x="5398" y="3420"/>
                  </a:cubicBezTo>
                  <a:cubicBezTo>
                    <a:pt x="6297" y="2862"/>
                    <a:pt x="7228" y="2335"/>
                    <a:pt x="8189" y="1838"/>
                  </a:cubicBezTo>
                  <a:cubicBezTo>
                    <a:pt x="8978" y="1406"/>
                    <a:pt x="10059" y="660"/>
                    <a:pt x="11056" y="458"/>
                  </a:cubicBezTo>
                  <a:close/>
                  <a:moveTo>
                    <a:pt x="11661" y="0"/>
                  </a:moveTo>
                  <a:cubicBezTo>
                    <a:pt x="10521" y="0"/>
                    <a:pt x="9582" y="662"/>
                    <a:pt x="8562" y="1187"/>
                  </a:cubicBezTo>
                  <a:cubicBezTo>
                    <a:pt x="7104" y="1963"/>
                    <a:pt x="5646" y="2769"/>
                    <a:pt x="4219" y="3638"/>
                  </a:cubicBezTo>
                  <a:cubicBezTo>
                    <a:pt x="3133" y="4289"/>
                    <a:pt x="0" y="5530"/>
                    <a:pt x="528" y="7267"/>
                  </a:cubicBezTo>
                  <a:cubicBezTo>
                    <a:pt x="783" y="8109"/>
                    <a:pt x="1432" y="8412"/>
                    <a:pt x="2150" y="8412"/>
                  </a:cubicBezTo>
                  <a:cubicBezTo>
                    <a:pt x="2913" y="8412"/>
                    <a:pt x="3754" y="8070"/>
                    <a:pt x="4281" y="7670"/>
                  </a:cubicBezTo>
                  <a:cubicBezTo>
                    <a:pt x="5305" y="6895"/>
                    <a:pt x="6204" y="5840"/>
                    <a:pt x="7073" y="4940"/>
                  </a:cubicBezTo>
                  <a:cubicBezTo>
                    <a:pt x="8438" y="3576"/>
                    <a:pt x="10082" y="939"/>
                    <a:pt x="12036" y="536"/>
                  </a:cubicBezTo>
                  <a:cubicBezTo>
                    <a:pt x="12322" y="484"/>
                    <a:pt x="12281" y="192"/>
                    <a:pt x="12059" y="154"/>
                  </a:cubicBezTo>
                  <a:lnTo>
                    <a:pt x="12059" y="154"/>
                  </a:lnTo>
                  <a:cubicBezTo>
                    <a:pt x="12066" y="82"/>
                    <a:pt x="12018" y="20"/>
                    <a:pt x="11881" y="8"/>
                  </a:cubicBezTo>
                  <a:cubicBezTo>
                    <a:pt x="11806" y="3"/>
                    <a:pt x="11733" y="0"/>
                    <a:pt x="116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048;p60"/>
            <p:cNvSpPr/>
            <p:nvPr/>
          </p:nvSpPr>
          <p:spPr>
            <a:xfrm>
              <a:off x="6615675" y="2366575"/>
              <a:ext cx="120225" cy="308725"/>
            </a:xfrm>
            <a:custGeom>
              <a:avLst/>
              <a:gdLst/>
              <a:ahLst/>
              <a:cxnLst/>
              <a:rect l="l" t="t" r="r" b="b"/>
              <a:pathLst>
                <a:path w="4809" h="12349" extrusionOk="0">
                  <a:moveTo>
                    <a:pt x="2184" y="0"/>
                  </a:moveTo>
                  <a:cubicBezTo>
                    <a:pt x="2008" y="0"/>
                    <a:pt x="1791" y="121"/>
                    <a:pt x="1831" y="281"/>
                  </a:cubicBezTo>
                  <a:lnTo>
                    <a:pt x="1831" y="250"/>
                  </a:lnTo>
                  <a:lnTo>
                    <a:pt x="1831" y="250"/>
                  </a:lnTo>
                  <a:cubicBezTo>
                    <a:pt x="2855" y="3166"/>
                    <a:pt x="1" y="5492"/>
                    <a:pt x="373" y="8408"/>
                  </a:cubicBezTo>
                  <a:cubicBezTo>
                    <a:pt x="527" y="9482"/>
                    <a:pt x="1530" y="12348"/>
                    <a:pt x="2934" y="12348"/>
                  </a:cubicBezTo>
                  <a:cubicBezTo>
                    <a:pt x="2949" y="12348"/>
                    <a:pt x="2964" y="12348"/>
                    <a:pt x="2979" y="12347"/>
                  </a:cubicBezTo>
                  <a:cubicBezTo>
                    <a:pt x="3444" y="12347"/>
                    <a:pt x="3971" y="11603"/>
                    <a:pt x="4189" y="11324"/>
                  </a:cubicBezTo>
                  <a:cubicBezTo>
                    <a:pt x="4809" y="10548"/>
                    <a:pt x="4778" y="10300"/>
                    <a:pt x="4592" y="9339"/>
                  </a:cubicBezTo>
                  <a:cubicBezTo>
                    <a:pt x="4251" y="7881"/>
                    <a:pt x="4685" y="6578"/>
                    <a:pt x="4530" y="5120"/>
                  </a:cubicBezTo>
                  <a:cubicBezTo>
                    <a:pt x="4406" y="3569"/>
                    <a:pt x="2979" y="2080"/>
                    <a:pt x="3537" y="529"/>
                  </a:cubicBezTo>
                  <a:cubicBezTo>
                    <a:pt x="3586" y="365"/>
                    <a:pt x="3454" y="288"/>
                    <a:pt x="3304" y="288"/>
                  </a:cubicBezTo>
                  <a:cubicBezTo>
                    <a:pt x="3170" y="288"/>
                    <a:pt x="3023" y="350"/>
                    <a:pt x="2979" y="467"/>
                  </a:cubicBezTo>
                  <a:cubicBezTo>
                    <a:pt x="2451" y="2049"/>
                    <a:pt x="3599" y="3197"/>
                    <a:pt x="3909" y="4717"/>
                  </a:cubicBezTo>
                  <a:cubicBezTo>
                    <a:pt x="4158" y="5989"/>
                    <a:pt x="3630" y="7105"/>
                    <a:pt x="3723" y="8377"/>
                  </a:cubicBezTo>
                  <a:cubicBezTo>
                    <a:pt x="3785" y="9308"/>
                    <a:pt x="4809" y="10579"/>
                    <a:pt x="3568" y="11324"/>
                  </a:cubicBezTo>
                  <a:cubicBezTo>
                    <a:pt x="3383" y="11435"/>
                    <a:pt x="3206" y="11484"/>
                    <a:pt x="3038" y="11484"/>
                  </a:cubicBezTo>
                  <a:cubicBezTo>
                    <a:pt x="2073" y="11484"/>
                    <a:pt x="1386" y="9883"/>
                    <a:pt x="1149" y="9090"/>
                  </a:cubicBezTo>
                  <a:cubicBezTo>
                    <a:pt x="714" y="7695"/>
                    <a:pt x="994" y="6485"/>
                    <a:pt x="1552" y="5182"/>
                  </a:cubicBezTo>
                  <a:cubicBezTo>
                    <a:pt x="2234" y="3476"/>
                    <a:pt x="3041" y="1956"/>
                    <a:pt x="2389" y="126"/>
                  </a:cubicBezTo>
                  <a:cubicBezTo>
                    <a:pt x="2367" y="37"/>
                    <a:pt x="2282" y="0"/>
                    <a:pt x="21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049;p60"/>
            <p:cNvSpPr/>
            <p:nvPr/>
          </p:nvSpPr>
          <p:spPr>
            <a:xfrm>
              <a:off x="6766900" y="2340600"/>
              <a:ext cx="433525" cy="139075"/>
            </a:xfrm>
            <a:custGeom>
              <a:avLst/>
              <a:gdLst/>
              <a:ahLst/>
              <a:cxnLst/>
              <a:rect l="l" t="t" r="r" b="b"/>
              <a:pathLst>
                <a:path w="17341" h="5563" extrusionOk="0">
                  <a:moveTo>
                    <a:pt x="5949" y="412"/>
                  </a:moveTo>
                  <a:cubicBezTo>
                    <a:pt x="6607" y="412"/>
                    <a:pt x="7273" y="469"/>
                    <a:pt x="7973" y="607"/>
                  </a:cubicBezTo>
                  <a:cubicBezTo>
                    <a:pt x="9369" y="886"/>
                    <a:pt x="10795" y="1134"/>
                    <a:pt x="12160" y="1537"/>
                  </a:cubicBezTo>
                  <a:cubicBezTo>
                    <a:pt x="12998" y="1754"/>
                    <a:pt x="15883" y="2778"/>
                    <a:pt x="15572" y="4019"/>
                  </a:cubicBezTo>
                  <a:lnTo>
                    <a:pt x="13742" y="5135"/>
                  </a:lnTo>
                  <a:cubicBezTo>
                    <a:pt x="13277" y="4856"/>
                    <a:pt x="12843" y="4546"/>
                    <a:pt x="12439" y="4174"/>
                  </a:cubicBezTo>
                  <a:cubicBezTo>
                    <a:pt x="12067" y="3864"/>
                    <a:pt x="11726" y="3553"/>
                    <a:pt x="11323" y="3274"/>
                  </a:cubicBezTo>
                  <a:cubicBezTo>
                    <a:pt x="10547" y="2809"/>
                    <a:pt x="9710" y="2499"/>
                    <a:pt x="8841" y="2282"/>
                  </a:cubicBezTo>
                  <a:cubicBezTo>
                    <a:pt x="6583" y="1695"/>
                    <a:pt x="4242" y="1330"/>
                    <a:pt x="1922" y="873"/>
                  </a:cubicBezTo>
                  <a:lnTo>
                    <a:pt x="1922" y="873"/>
                  </a:lnTo>
                  <a:cubicBezTo>
                    <a:pt x="2121" y="854"/>
                    <a:pt x="2318" y="827"/>
                    <a:pt x="2513" y="793"/>
                  </a:cubicBezTo>
                  <a:cubicBezTo>
                    <a:pt x="3725" y="578"/>
                    <a:pt x="4827" y="412"/>
                    <a:pt x="5949" y="412"/>
                  </a:cubicBezTo>
                  <a:close/>
                  <a:moveTo>
                    <a:pt x="5920" y="0"/>
                  </a:moveTo>
                  <a:cubicBezTo>
                    <a:pt x="4356" y="0"/>
                    <a:pt x="2879" y="617"/>
                    <a:pt x="1323" y="617"/>
                  </a:cubicBezTo>
                  <a:cubicBezTo>
                    <a:pt x="1101" y="617"/>
                    <a:pt x="878" y="604"/>
                    <a:pt x="652" y="576"/>
                  </a:cubicBezTo>
                  <a:cubicBezTo>
                    <a:pt x="528" y="576"/>
                    <a:pt x="1" y="824"/>
                    <a:pt x="311" y="855"/>
                  </a:cubicBezTo>
                  <a:cubicBezTo>
                    <a:pt x="584" y="889"/>
                    <a:pt x="858" y="906"/>
                    <a:pt x="1130" y="909"/>
                  </a:cubicBezTo>
                  <a:lnTo>
                    <a:pt x="1130" y="909"/>
                  </a:lnTo>
                  <a:cubicBezTo>
                    <a:pt x="1065" y="961"/>
                    <a:pt x="1055" y="1016"/>
                    <a:pt x="1179" y="1041"/>
                  </a:cubicBezTo>
                  <a:cubicBezTo>
                    <a:pt x="4902" y="1816"/>
                    <a:pt x="9120" y="2064"/>
                    <a:pt x="12129" y="4546"/>
                  </a:cubicBezTo>
                  <a:cubicBezTo>
                    <a:pt x="12710" y="5030"/>
                    <a:pt x="13677" y="5562"/>
                    <a:pt x="14549" y="5562"/>
                  </a:cubicBezTo>
                  <a:cubicBezTo>
                    <a:pt x="15074" y="5562"/>
                    <a:pt x="15564" y="5369"/>
                    <a:pt x="15914" y="4856"/>
                  </a:cubicBezTo>
                  <a:cubicBezTo>
                    <a:pt x="17340" y="2809"/>
                    <a:pt x="13246" y="1413"/>
                    <a:pt x="12005" y="1103"/>
                  </a:cubicBezTo>
                  <a:cubicBezTo>
                    <a:pt x="10144" y="607"/>
                    <a:pt x="8252" y="234"/>
                    <a:pt x="6360" y="17"/>
                  </a:cubicBezTo>
                  <a:cubicBezTo>
                    <a:pt x="6212" y="6"/>
                    <a:pt x="6066" y="0"/>
                    <a:pt x="59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050;p60"/>
            <p:cNvSpPr/>
            <p:nvPr/>
          </p:nvSpPr>
          <p:spPr>
            <a:xfrm>
              <a:off x="6780750" y="2364900"/>
              <a:ext cx="336700" cy="202325"/>
            </a:xfrm>
            <a:custGeom>
              <a:avLst/>
              <a:gdLst/>
              <a:ahLst/>
              <a:cxnLst/>
              <a:rect l="l" t="t" r="r" b="b"/>
              <a:pathLst>
                <a:path w="13468" h="8093" extrusionOk="0">
                  <a:moveTo>
                    <a:pt x="1103" y="503"/>
                  </a:moveTo>
                  <a:lnTo>
                    <a:pt x="1103" y="503"/>
                  </a:lnTo>
                  <a:cubicBezTo>
                    <a:pt x="3252" y="1010"/>
                    <a:pt x="5536" y="1407"/>
                    <a:pt x="7512" y="2395"/>
                  </a:cubicBezTo>
                  <a:cubicBezTo>
                    <a:pt x="8504" y="2892"/>
                    <a:pt x="9435" y="3543"/>
                    <a:pt x="10241" y="4318"/>
                  </a:cubicBezTo>
                  <a:cubicBezTo>
                    <a:pt x="10738" y="4784"/>
                    <a:pt x="11172" y="5342"/>
                    <a:pt x="11482" y="5963"/>
                  </a:cubicBezTo>
                  <a:cubicBezTo>
                    <a:pt x="11778" y="6781"/>
                    <a:pt x="11407" y="7416"/>
                    <a:pt x="10711" y="7416"/>
                  </a:cubicBezTo>
                  <a:cubicBezTo>
                    <a:pt x="10458" y="7416"/>
                    <a:pt x="10161" y="7332"/>
                    <a:pt x="9838" y="7141"/>
                  </a:cubicBezTo>
                  <a:cubicBezTo>
                    <a:pt x="9249" y="6800"/>
                    <a:pt x="8846" y="5838"/>
                    <a:pt x="8287" y="5404"/>
                  </a:cubicBezTo>
                  <a:cubicBezTo>
                    <a:pt x="7667" y="4939"/>
                    <a:pt x="7015" y="4567"/>
                    <a:pt x="6333" y="4225"/>
                  </a:cubicBezTo>
                  <a:cubicBezTo>
                    <a:pt x="4422" y="3242"/>
                    <a:pt x="2663" y="1978"/>
                    <a:pt x="1103" y="503"/>
                  </a:cubicBezTo>
                  <a:close/>
                  <a:moveTo>
                    <a:pt x="504" y="1"/>
                  </a:moveTo>
                  <a:cubicBezTo>
                    <a:pt x="309" y="1"/>
                    <a:pt x="0" y="157"/>
                    <a:pt x="98" y="255"/>
                  </a:cubicBezTo>
                  <a:cubicBezTo>
                    <a:pt x="1246" y="1403"/>
                    <a:pt x="2456" y="2457"/>
                    <a:pt x="3789" y="3357"/>
                  </a:cubicBezTo>
                  <a:cubicBezTo>
                    <a:pt x="5216" y="4287"/>
                    <a:pt x="6953" y="4784"/>
                    <a:pt x="8194" y="5963"/>
                  </a:cubicBezTo>
                  <a:cubicBezTo>
                    <a:pt x="8854" y="6623"/>
                    <a:pt x="9707" y="8093"/>
                    <a:pt x="10768" y="8093"/>
                  </a:cubicBezTo>
                  <a:cubicBezTo>
                    <a:pt x="11053" y="8093"/>
                    <a:pt x="11353" y="7987"/>
                    <a:pt x="11668" y="7731"/>
                  </a:cubicBezTo>
                  <a:cubicBezTo>
                    <a:pt x="13467" y="6304"/>
                    <a:pt x="10676" y="3853"/>
                    <a:pt x="9621" y="3078"/>
                  </a:cubicBezTo>
                  <a:cubicBezTo>
                    <a:pt x="7108" y="1248"/>
                    <a:pt x="3789" y="751"/>
                    <a:pt x="843" y="38"/>
                  </a:cubicBezTo>
                  <a:cubicBezTo>
                    <a:pt x="832" y="36"/>
                    <a:pt x="820" y="35"/>
                    <a:pt x="807" y="35"/>
                  </a:cubicBezTo>
                  <a:cubicBezTo>
                    <a:pt x="762" y="35"/>
                    <a:pt x="707" y="46"/>
                    <a:pt x="651" y="64"/>
                  </a:cubicBezTo>
                  <a:lnTo>
                    <a:pt x="651" y="64"/>
                  </a:lnTo>
                  <a:cubicBezTo>
                    <a:pt x="643" y="55"/>
                    <a:pt x="634" y="46"/>
                    <a:pt x="625" y="38"/>
                  </a:cubicBezTo>
                  <a:cubicBezTo>
                    <a:pt x="599" y="12"/>
                    <a:pt x="556" y="1"/>
                    <a:pt x="5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051;p60"/>
            <p:cNvSpPr/>
            <p:nvPr/>
          </p:nvSpPr>
          <p:spPr>
            <a:xfrm>
              <a:off x="6749300" y="2375400"/>
              <a:ext cx="247175" cy="246125"/>
            </a:xfrm>
            <a:custGeom>
              <a:avLst/>
              <a:gdLst/>
              <a:ahLst/>
              <a:cxnLst/>
              <a:rect l="l" t="t" r="r" b="b"/>
              <a:pathLst>
                <a:path w="9887" h="9845" extrusionOk="0">
                  <a:moveTo>
                    <a:pt x="2759" y="2413"/>
                  </a:moveTo>
                  <a:cubicBezTo>
                    <a:pt x="3732" y="3100"/>
                    <a:pt x="4764" y="3702"/>
                    <a:pt x="5730" y="4426"/>
                  </a:cubicBezTo>
                  <a:cubicBezTo>
                    <a:pt x="6691" y="5139"/>
                    <a:pt x="7870" y="6070"/>
                    <a:pt x="8429" y="7124"/>
                  </a:cubicBezTo>
                  <a:cubicBezTo>
                    <a:pt x="8677" y="7559"/>
                    <a:pt x="9049" y="8613"/>
                    <a:pt x="8584" y="9048"/>
                  </a:cubicBezTo>
                  <a:lnTo>
                    <a:pt x="6847" y="9389"/>
                  </a:lnTo>
                  <a:cubicBezTo>
                    <a:pt x="6505" y="9203"/>
                    <a:pt x="6257" y="8955"/>
                    <a:pt x="6071" y="8644"/>
                  </a:cubicBezTo>
                  <a:cubicBezTo>
                    <a:pt x="4558" y="6832"/>
                    <a:pt x="3967" y="4420"/>
                    <a:pt x="2759" y="2413"/>
                  </a:cubicBezTo>
                  <a:close/>
                  <a:moveTo>
                    <a:pt x="501" y="0"/>
                  </a:moveTo>
                  <a:cubicBezTo>
                    <a:pt x="324" y="0"/>
                    <a:pt x="1" y="181"/>
                    <a:pt x="53" y="207"/>
                  </a:cubicBezTo>
                  <a:cubicBezTo>
                    <a:pt x="2225" y="1696"/>
                    <a:pt x="3279" y="4457"/>
                    <a:pt x="4334" y="6752"/>
                  </a:cubicBezTo>
                  <a:cubicBezTo>
                    <a:pt x="4900" y="8053"/>
                    <a:pt x="5749" y="9844"/>
                    <a:pt x="7329" y="9844"/>
                  </a:cubicBezTo>
                  <a:cubicBezTo>
                    <a:pt x="7482" y="9844"/>
                    <a:pt x="7641" y="9828"/>
                    <a:pt x="7808" y="9792"/>
                  </a:cubicBezTo>
                  <a:cubicBezTo>
                    <a:pt x="9886" y="9389"/>
                    <a:pt x="9297" y="7218"/>
                    <a:pt x="8211" y="5977"/>
                  </a:cubicBezTo>
                  <a:cubicBezTo>
                    <a:pt x="6257" y="3805"/>
                    <a:pt x="3403" y="2813"/>
                    <a:pt x="1418" y="672"/>
                  </a:cubicBezTo>
                  <a:cubicBezTo>
                    <a:pt x="1406" y="660"/>
                    <a:pt x="1387" y="653"/>
                    <a:pt x="1364" y="650"/>
                  </a:cubicBezTo>
                  <a:lnTo>
                    <a:pt x="1364" y="650"/>
                  </a:lnTo>
                  <a:cubicBezTo>
                    <a:pt x="1125" y="426"/>
                    <a:pt x="865" y="215"/>
                    <a:pt x="581" y="21"/>
                  </a:cubicBezTo>
                  <a:cubicBezTo>
                    <a:pt x="561" y="7"/>
                    <a:pt x="533" y="0"/>
                    <a:pt x="5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052;p60"/>
            <p:cNvSpPr/>
            <p:nvPr/>
          </p:nvSpPr>
          <p:spPr>
            <a:xfrm>
              <a:off x="6696850" y="2391175"/>
              <a:ext cx="222850" cy="261875"/>
            </a:xfrm>
            <a:custGeom>
              <a:avLst/>
              <a:gdLst/>
              <a:ahLst/>
              <a:cxnLst/>
              <a:rect l="l" t="t" r="r" b="b"/>
              <a:pathLst>
                <a:path w="8914" h="10475" extrusionOk="0">
                  <a:moveTo>
                    <a:pt x="1937" y="1"/>
                  </a:moveTo>
                  <a:cubicBezTo>
                    <a:pt x="1755" y="1"/>
                    <a:pt x="1467" y="132"/>
                    <a:pt x="1562" y="228"/>
                  </a:cubicBezTo>
                  <a:cubicBezTo>
                    <a:pt x="2803" y="1686"/>
                    <a:pt x="3826" y="3299"/>
                    <a:pt x="4664" y="5005"/>
                  </a:cubicBezTo>
                  <a:cubicBezTo>
                    <a:pt x="5036" y="5780"/>
                    <a:pt x="5346" y="6556"/>
                    <a:pt x="5594" y="7362"/>
                  </a:cubicBezTo>
                  <a:cubicBezTo>
                    <a:pt x="5687" y="7610"/>
                    <a:pt x="5967" y="8200"/>
                    <a:pt x="5874" y="8448"/>
                  </a:cubicBezTo>
                  <a:lnTo>
                    <a:pt x="3702" y="9595"/>
                  </a:lnTo>
                  <a:cubicBezTo>
                    <a:pt x="3423" y="9316"/>
                    <a:pt x="3206" y="8975"/>
                    <a:pt x="3082" y="8572"/>
                  </a:cubicBezTo>
                  <a:cubicBezTo>
                    <a:pt x="2834" y="7858"/>
                    <a:pt x="2989" y="7083"/>
                    <a:pt x="2865" y="6338"/>
                  </a:cubicBezTo>
                  <a:cubicBezTo>
                    <a:pt x="2741" y="5501"/>
                    <a:pt x="2337" y="4725"/>
                    <a:pt x="2213" y="3919"/>
                  </a:cubicBezTo>
                  <a:cubicBezTo>
                    <a:pt x="1996" y="2492"/>
                    <a:pt x="2151" y="1096"/>
                    <a:pt x="631" y="538"/>
                  </a:cubicBezTo>
                  <a:cubicBezTo>
                    <a:pt x="614" y="531"/>
                    <a:pt x="593" y="528"/>
                    <a:pt x="569" y="528"/>
                  </a:cubicBezTo>
                  <a:cubicBezTo>
                    <a:pt x="376" y="528"/>
                    <a:pt x="0" y="731"/>
                    <a:pt x="166" y="786"/>
                  </a:cubicBezTo>
                  <a:cubicBezTo>
                    <a:pt x="1934" y="1437"/>
                    <a:pt x="1500" y="3857"/>
                    <a:pt x="1965" y="5315"/>
                  </a:cubicBezTo>
                  <a:cubicBezTo>
                    <a:pt x="2368" y="6462"/>
                    <a:pt x="2089" y="7858"/>
                    <a:pt x="2617" y="8944"/>
                  </a:cubicBezTo>
                  <a:cubicBezTo>
                    <a:pt x="2974" y="9762"/>
                    <a:pt x="3838" y="10474"/>
                    <a:pt x="4755" y="10474"/>
                  </a:cubicBezTo>
                  <a:cubicBezTo>
                    <a:pt x="4951" y="10474"/>
                    <a:pt x="5150" y="10442"/>
                    <a:pt x="5346" y="10371"/>
                  </a:cubicBezTo>
                  <a:cubicBezTo>
                    <a:pt x="8913" y="9006"/>
                    <a:pt x="3361" y="1592"/>
                    <a:pt x="2058" y="41"/>
                  </a:cubicBezTo>
                  <a:cubicBezTo>
                    <a:pt x="2037" y="13"/>
                    <a:pt x="1992" y="1"/>
                    <a:pt x="19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053;p60"/>
            <p:cNvSpPr/>
            <p:nvPr/>
          </p:nvSpPr>
          <p:spPr>
            <a:xfrm>
              <a:off x="6301625" y="2375425"/>
              <a:ext cx="307100" cy="254600"/>
            </a:xfrm>
            <a:custGeom>
              <a:avLst/>
              <a:gdLst/>
              <a:ahLst/>
              <a:cxnLst/>
              <a:rect l="l" t="t" r="r" b="b"/>
              <a:pathLst>
                <a:path w="12284" h="10184" extrusionOk="0">
                  <a:moveTo>
                    <a:pt x="10358" y="1062"/>
                  </a:moveTo>
                  <a:cubicBezTo>
                    <a:pt x="10198" y="1374"/>
                    <a:pt x="10049" y="1740"/>
                    <a:pt x="9833" y="2129"/>
                  </a:cubicBezTo>
                  <a:cubicBezTo>
                    <a:pt x="8623" y="4332"/>
                    <a:pt x="6762" y="6534"/>
                    <a:pt x="5025" y="8333"/>
                  </a:cubicBezTo>
                  <a:cubicBezTo>
                    <a:pt x="4565" y="8818"/>
                    <a:pt x="3670" y="9812"/>
                    <a:pt x="2857" y="9812"/>
                  </a:cubicBezTo>
                  <a:cubicBezTo>
                    <a:pt x="2629" y="9812"/>
                    <a:pt x="2407" y="9734"/>
                    <a:pt x="2202" y="9543"/>
                  </a:cubicBezTo>
                  <a:cubicBezTo>
                    <a:pt x="1303" y="8643"/>
                    <a:pt x="2575" y="7123"/>
                    <a:pt x="3226" y="6534"/>
                  </a:cubicBezTo>
                  <a:cubicBezTo>
                    <a:pt x="4126" y="5728"/>
                    <a:pt x="5211" y="5200"/>
                    <a:pt x="6173" y="4487"/>
                  </a:cubicBezTo>
                  <a:cubicBezTo>
                    <a:pt x="7620" y="3401"/>
                    <a:pt x="8899" y="2128"/>
                    <a:pt x="10358" y="1062"/>
                  </a:cubicBezTo>
                  <a:close/>
                  <a:moveTo>
                    <a:pt x="11514" y="0"/>
                  </a:moveTo>
                  <a:cubicBezTo>
                    <a:pt x="11435" y="0"/>
                    <a:pt x="11353" y="16"/>
                    <a:pt x="11291" y="51"/>
                  </a:cubicBezTo>
                  <a:lnTo>
                    <a:pt x="11291" y="20"/>
                  </a:lnTo>
                  <a:cubicBezTo>
                    <a:pt x="8561" y="1571"/>
                    <a:pt x="6359" y="3897"/>
                    <a:pt x="3784" y="5635"/>
                  </a:cubicBezTo>
                  <a:cubicBezTo>
                    <a:pt x="2730" y="6379"/>
                    <a:pt x="0" y="8488"/>
                    <a:pt x="1861" y="9884"/>
                  </a:cubicBezTo>
                  <a:cubicBezTo>
                    <a:pt x="2149" y="10095"/>
                    <a:pt x="2447" y="10183"/>
                    <a:pt x="2746" y="10183"/>
                  </a:cubicBezTo>
                  <a:cubicBezTo>
                    <a:pt x="3899" y="10183"/>
                    <a:pt x="5067" y="8868"/>
                    <a:pt x="5708" y="8178"/>
                  </a:cubicBezTo>
                  <a:cubicBezTo>
                    <a:pt x="6669" y="7123"/>
                    <a:pt x="7569" y="6038"/>
                    <a:pt x="8406" y="4890"/>
                  </a:cubicBezTo>
                  <a:cubicBezTo>
                    <a:pt x="8965" y="4177"/>
                    <a:pt x="9554" y="3463"/>
                    <a:pt x="10019" y="2688"/>
                  </a:cubicBezTo>
                  <a:cubicBezTo>
                    <a:pt x="10330" y="2222"/>
                    <a:pt x="11105" y="423"/>
                    <a:pt x="11694" y="423"/>
                  </a:cubicBezTo>
                  <a:cubicBezTo>
                    <a:pt x="11912" y="423"/>
                    <a:pt x="12284" y="82"/>
                    <a:pt x="11912" y="82"/>
                  </a:cubicBezTo>
                  <a:cubicBezTo>
                    <a:pt x="11860" y="82"/>
                    <a:pt x="11811" y="83"/>
                    <a:pt x="11763" y="86"/>
                  </a:cubicBezTo>
                  <a:lnTo>
                    <a:pt x="11763" y="86"/>
                  </a:lnTo>
                  <a:cubicBezTo>
                    <a:pt x="11742" y="35"/>
                    <a:pt x="11632" y="0"/>
                    <a:pt x="115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054;p60"/>
            <p:cNvSpPr/>
            <p:nvPr/>
          </p:nvSpPr>
          <p:spPr>
            <a:xfrm>
              <a:off x="6483075" y="2375225"/>
              <a:ext cx="176925" cy="263975"/>
            </a:xfrm>
            <a:custGeom>
              <a:avLst/>
              <a:gdLst/>
              <a:ahLst/>
              <a:cxnLst/>
              <a:rect l="l" t="t" r="r" b="b"/>
              <a:pathLst>
                <a:path w="7077" h="10559" extrusionOk="0">
                  <a:moveTo>
                    <a:pt x="5909" y="1169"/>
                  </a:moveTo>
                  <a:cubicBezTo>
                    <a:pt x="5487" y="2219"/>
                    <a:pt x="5285" y="3409"/>
                    <a:pt x="4964" y="4464"/>
                  </a:cubicBezTo>
                  <a:cubicBezTo>
                    <a:pt x="4654" y="5425"/>
                    <a:pt x="4343" y="6387"/>
                    <a:pt x="4033" y="7349"/>
                  </a:cubicBezTo>
                  <a:cubicBezTo>
                    <a:pt x="3845" y="7890"/>
                    <a:pt x="3120" y="10041"/>
                    <a:pt x="2266" y="10041"/>
                  </a:cubicBezTo>
                  <a:cubicBezTo>
                    <a:pt x="1995" y="10041"/>
                    <a:pt x="1711" y="9825"/>
                    <a:pt x="1428" y="9272"/>
                  </a:cubicBezTo>
                  <a:cubicBezTo>
                    <a:pt x="621" y="7690"/>
                    <a:pt x="2420" y="5394"/>
                    <a:pt x="3320" y="4123"/>
                  </a:cubicBezTo>
                  <a:cubicBezTo>
                    <a:pt x="4054" y="3009"/>
                    <a:pt x="5060" y="2149"/>
                    <a:pt x="5909" y="1169"/>
                  </a:cubicBezTo>
                  <a:close/>
                  <a:moveTo>
                    <a:pt x="6828" y="1"/>
                  </a:moveTo>
                  <a:cubicBezTo>
                    <a:pt x="6754" y="1"/>
                    <a:pt x="6670" y="15"/>
                    <a:pt x="6597" y="40"/>
                  </a:cubicBezTo>
                  <a:lnTo>
                    <a:pt x="6597" y="40"/>
                  </a:lnTo>
                  <a:cubicBezTo>
                    <a:pt x="6559" y="26"/>
                    <a:pt x="6512" y="20"/>
                    <a:pt x="6461" y="20"/>
                  </a:cubicBezTo>
                  <a:cubicBezTo>
                    <a:pt x="6327" y="20"/>
                    <a:pt x="6169" y="66"/>
                    <a:pt x="6111" y="152"/>
                  </a:cubicBezTo>
                  <a:cubicBezTo>
                    <a:pt x="5336" y="1331"/>
                    <a:pt x="4126" y="2199"/>
                    <a:pt x="3289" y="3316"/>
                  </a:cubicBezTo>
                  <a:cubicBezTo>
                    <a:pt x="2575" y="4278"/>
                    <a:pt x="1924" y="5301"/>
                    <a:pt x="1334" y="6356"/>
                  </a:cubicBezTo>
                  <a:cubicBezTo>
                    <a:pt x="714" y="7566"/>
                    <a:pt x="1" y="10016"/>
                    <a:pt x="1924" y="10513"/>
                  </a:cubicBezTo>
                  <a:cubicBezTo>
                    <a:pt x="2049" y="10544"/>
                    <a:pt x="2167" y="10558"/>
                    <a:pt x="2280" y="10558"/>
                  </a:cubicBezTo>
                  <a:cubicBezTo>
                    <a:pt x="3287" y="10558"/>
                    <a:pt x="3822" y="9395"/>
                    <a:pt x="4157" y="8558"/>
                  </a:cubicBezTo>
                  <a:cubicBezTo>
                    <a:pt x="4622" y="7473"/>
                    <a:pt x="4933" y="6263"/>
                    <a:pt x="5305" y="5115"/>
                  </a:cubicBezTo>
                  <a:cubicBezTo>
                    <a:pt x="5801" y="3564"/>
                    <a:pt x="6080" y="1517"/>
                    <a:pt x="6980" y="183"/>
                  </a:cubicBezTo>
                  <a:cubicBezTo>
                    <a:pt x="7077" y="54"/>
                    <a:pt x="6972" y="1"/>
                    <a:pt x="68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055;p60"/>
            <p:cNvSpPr/>
            <p:nvPr/>
          </p:nvSpPr>
          <p:spPr>
            <a:xfrm>
              <a:off x="6565275" y="2319500"/>
              <a:ext cx="32600" cy="20225"/>
            </a:xfrm>
            <a:custGeom>
              <a:avLst/>
              <a:gdLst/>
              <a:ahLst/>
              <a:cxnLst/>
              <a:rect l="l" t="t" r="r" b="b"/>
              <a:pathLst>
                <a:path w="1304" h="809" extrusionOk="0">
                  <a:moveTo>
                    <a:pt x="776" y="241"/>
                  </a:moveTo>
                  <a:lnTo>
                    <a:pt x="682" y="268"/>
                  </a:lnTo>
                  <a:lnTo>
                    <a:pt x="682" y="268"/>
                  </a:lnTo>
                  <a:cubicBezTo>
                    <a:pt x="693" y="260"/>
                    <a:pt x="704" y="251"/>
                    <a:pt x="714" y="241"/>
                  </a:cubicBezTo>
                  <a:close/>
                  <a:moveTo>
                    <a:pt x="583" y="347"/>
                  </a:moveTo>
                  <a:lnTo>
                    <a:pt x="583" y="347"/>
                  </a:lnTo>
                  <a:cubicBezTo>
                    <a:pt x="609" y="364"/>
                    <a:pt x="639" y="383"/>
                    <a:pt x="652" y="396"/>
                  </a:cubicBezTo>
                  <a:cubicBezTo>
                    <a:pt x="678" y="422"/>
                    <a:pt x="705" y="449"/>
                    <a:pt x="693" y="494"/>
                  </a:cubicBezTo>
                  <a:lnTo>
                    <a:pt x="693" y="494"/>
                  </a:lnTo>
                  <a:cubicBezTo>
                    <a:pt x="690" y="493"/>
                    <a:pt x="687" y="491"/>
                    <a:pt x="683" y="489"/>
                  </a:cubicBezTo>
                  <a:cubicBezTo>
                    <a:pt x="652" y="458"/>
                    <a:pt x="621" y="458"/>
                    <a:pt x="621" y="427"/>
                  </a:cubicBezTo>
                  <a:cubicBezTo>
                    <a:pt x="608" y="400"/>
                    <a:pt x="594" y="373"/>
                    <a:pt x="583" y="347"/>
                  </a:cubicBezTo>
                  <a:close/>
                  <a:moveTo>
                    <a:pt x="761" y="0"/>
                  </a:moveTo>
                  <a:cubicBezTo>
                    <a:pt x="637" y="0"/>
                    <a:pt x="512" y="39"/>
                    <a:pt x="404" y="117"/>
                  </a:cubicBezTo>
                  <a:cubicBezTo>
                    <a:pt x="363" y="130"/>
                    <a:pt x="322" y="156"/>
                    <a:pt x="300" y="186"/>
                  </a:cubicBezTo>
                  <a:lnTo>
                    <a:pt x="300" y="186"/>
                  </a:lnTo>
                  <a:cubicBezTo>
                    <a:pt x="154" y="218"/>
                    <a:pt x="1" y="298"/>
                    <a:pt x="1" y="396"/>
                  </a:cubicBezTo>
                  <a:lnTo>
                    <a:pt x="32" y="396"/>
                  </a:lnTo>
                  <a:cubicBezTo>
                    <a:pt x="48" y="697"/>
                    <a:pt x="273" y="809"/>
                    <a:pt x="525" y="809"/>
                  </a:cubicBezTo>
                  <a:cubicBezTo>
                    <a:pt x="740" y="809"/>
                    <a:pt x="974" y="727"/>
                    <a:pt x="1117" y="613"/>
                  </a:cubicBezTo>
                  <a:cubicBezTo>
                    <a:pt x="1303" y="489"/>
                    <a:pt x="1303" y="210"/>
                    <a:pt x="1117" y="117"/>
                  </a:cubicBezTo>
                  <a:cubicBezTo>
                    <a:pt x="1009" y="39"/>
                    <a:pt x="885" y="0"/>
                    <a:pt x="7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056;p60"/>
            <p:cNvSpPr/>
            <p:nvPr/>
          </p:nvSpPr>
          <p:spPr>
            <a:xfrm>
              <a:off x="6619575" y="2316975"/>
              <a:ext cx="24825" cy="17300"/>
            </a:xfrm>
            <a:custGeom>
              <a:avLst/>
              <a:gdLst/>
              <a:ahLst/>
              <a:cxnLst/>
              <a:rect l="l" t="t" r="r" b="b"/>
              <a:pathLst>
                <a:path w="993" h="692" extrusionOk="0">
                  <a:moveTo>
                    <a:pt x="547" y="1"/>
                  </a:moveTo>
                  <a:cubicBezTo>
                    <a:pt x="450" y="1"/>
                    <a:pt x="357" y="32"/>
                    <a:pt x="279" y="94"/>
                  </a:cubicBezTo>
                  <a:cubicBezTo>
                    <a:pt x="187" y="124"/>
                    <a:pt x="34" y="186"/>
                    <a:pt x="122" y="277"/>
                  </a:cubicBezTo>
                  <a:lnTo>
                    <a:pt x="122" y="277"/>
                  </a:lnTo>
                  <a:cubicBezTo>
                    <a:pt x="67" y="313"/>
                    <a:pt x="31" y="356"/>
                    <a:pt x="31" y="404"/>
                  </a:cubicBezTo>
                  <a:lnTo>
                    <a:pt x="0" y="404"/>
                  </a:lnTo>
                  <a:cubicBezTo>
                    <a:pt x="15" y="611"/>
                    <a:pt x="178" y="691"/>
                    <a:pt x="362" y="691"/>
                  </a:cubicBezTo>
                  <a:cubicBezTo>
                    <a:pt x="563" y="691"/>
                    <a:pt x="788" y="596"/>
                    <a:pt x="869" y="466"/>
                  </a:cubicBezTo>
                  <a:cubicBezTo>
                    <a:pt x="993" y="342"/>
                    <a:pt x="962" y="156"/>
                    <a:pt x="838" y="94"/>
                  </a:cubicBezTo>
                  <a:cubicBezTo>
                    <a:pt x="744" y="32"/>
                    <a:pt x="644" y="1"/>
                    <a:pt x="5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057;p60"/>
            <p:cNvSpPr/>
            <p:nvPr/>
          </p:nvSpPr>
          <p:spPr>
            <a:xfrm>
              <a:off x="6602500" y="2340700"/>
              <a:ext cx="28725" cy="21375"/>
            </a:xfrm>
            <a:custGeom>
              <a:avLst/>
              <a:gdLst/>
              <a:ahLst/>
              <a:cxnLst/>
              <a:rect l="l" t="t" r="r" b="b"/>
              <a:pathLst>
                <a:path w="1149" h="855" extrusionOk="0">
                  <a:moveTo>
                    <a:pt x="509" y="1"/>
                  </a:moveTo>
                  <a:cubicBezTo>
                    <a:pt x="409" y="1"/>
                    <a:pt x="309" y="25"/>
                    <a:pt x="218" y="75"/>
                  </a:cubicBezTo>
                  <a:cubicBezTo>
                    <a:pt x="5" y="227"/>
                    <a:pt x="1" y="557"/>
                    <a:pt x="204" y="716"/>
                  </a:cubicBezTo>
                  <a:lnTo>
                    <a:pt x="204" y="716"/>
                  </a:lnTo>
                  <a:cubicBezTo>
                    <a:pt x="277" y="803"/>
                    <a:pt x="409" y="854"/>
                    <a:pt x="535" y="854"/>
                  </a:cubicBezTo>
                  <a:cubicBezTo>
                    <a:pt x="553" y="854"/>
                    <a:pt x="572" y="853"/>
                    <a:pt x="590" y="851"/>
                  </a:cubicBezTo>
                  <a:cubicBezTo>
                    <a:pt x="807" y="820"/>
                    <a:pt x="1148" y="572"/>
                    <a:pt x="1024" y="292"/>
                  </a:cubicBezTo>
                  <a:cubicBezTo>
                    <a:pt x="920" y="104"/>
                    <a:pt x="716" y="1"/>
                    <a:pt x="5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058;p60"/>
            <p:cNvSpPr/>
            <p:nvPr/>
          </p:nvSpPr>
          <p:spPr>
            <a:xfrm>
              <a:off x="6662225" y="2347025"/>
              <a:ext cx="29475" cy="22500"/>
            </a:xfrm>
            <a:custGeom>
              <a:avLst/>
              <a:gdLst/>
              <a:ahLst/>
              <a:cxnLst/>
              <a:rect l="l" t="t" r="r" b="b"/>
              <a:pathLst>
                <a:path w="1179" h="900" extrusionOk="0">
                  <a:moveTo>
                    <a:pt x="510" y="0"/>
                  </a:moveTo>
                  <a:cubicBezTo>
                    <a:pt x="390" y="0"/>
                    <a:pt x="288" y="56"/>
                    <a:pt x="186" y="132"/>
                  </a:cubicBezTo>
                  <a:cubicBezTo>
                    <a:pt x="158" y="161"/>
                    <a:pt x="142" y="203"/>
                    <a:pt x="146" y="243"/>
                  </a:cubicBezTo>
                  <a:lnTo>
                    <a:pt x="146" y="243"/>
                  </a:lnTo>
                  <a:cubicBezTo>
                    <a:pt x="96" y="280"/>
                    <a:pt x="62" y="327"/>
                    <a:pt x="62" y="381"/>
                  </a:cubicBezTo>
                  <a:lnTo>
                    <a:pt x="31" y="381"/>
                  </a:lnTo>
                  <a:cubicBezTo>
                    <a:pt x="0" y="567"/>
                    <a:pt x="62" y="753"/>
                    <a:pt x="217" y="846"/>
                  </a:cubicBezTo>
                  <a:cubicBezTo>
                    <a:pt x="291" y="883"/>
                    <a:pt x="369" y="900"/>
                    <a:pt x="448" y="900"/>
                  </a:cubicBezTo>
                  <a:cubicBezTo>
                    <a:pt x="570" y="900"/>
                    <a:pt x="694" y="859"/>
                    <a:pt x="807" y="784"/>
                  </a:cubicBezTo>
                  <a:cubicBezTo>
                    <a:pt x="1179" y="536"/>
                    <a:pt x="993" y="101"/>
                    <a:pt x="589" y="8"/>
                  </a:cubicBezTo>
                  <a:cubicBezTo>
                    <a:pt x="562" y="3"/>
                    <a:pt x="535" y="0"/>
                    <a:pt x="5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059;p60"/>
            <p:cNvSpPr/>
            <p:nvPr/>
          </p:nvSpPr>
          <p:spPr>
            <a:xfrm>
              <a:off x="6660675" y="2309100"/>
              <a:ext cx="34125" cy="21850"/>
            </a:xfrm>
            <a:custGeom>
              <a:avLst/>
              <a:gdLst/>
              <a:ahLst/>
              <a:cxnLst/>
              <a:rect l="l" t="t" r="r" b="b"/>
              <a:pathLst>
                <a:path w="1365" h="874" extrusionOk="0">
                  <a:moveTo>
                    <a:pt x="744" y="189"/>
                  </a:moveTo>
                  <a:cubicBezTo>
                    <a:pt x="744" y="189"/>
                    <a:pt x="745" y="189"/>
                    <a:pt x="745" y="192"/>
                  </a:cubicBezTo>
                  <a:lnTo>
                    <a:pt x="743" y="192"/>
                  </a:lnTo>
                  <a:lnTo>
                    <a:pt x="743" y="192"/>
                  </a:lnTo>
                  <a:cubicBezTo>
                    <a:pt x="743" y="190"/>
                    <a:pt x="744" y="189"/>
                    <a:pt x="744" y="189"/>
                  </a:cubicBezTo>
                  <a:close/>
                  <a:moveTo>
                    <a:pt x="857" y="1"/>
                  </a:moveTo>
                  <a:cubicBezTo>
                    <a:pt x="637" y="1"/>
                    <a:pt x="409" y="93"/>
                    <a:pt x="248" y="254"/>
                  </a:cubicBezTo>
                  <a:cubicBezTo>
                    <a:pt x="0" y="502"/>
                    <a:pt x="248" y="812"/>
                    <a:pt x="527" y="874"/>
                  </a:cubicBezTo>
                  <a:cubicBezTo>
                    <a:pt x="651" y="874"/>
                    <a:pt x="807" y="843"/>
                    <a:pt x="931" y="781"/>
                  </a:cubicBezTo>
                  <a:cubicBezTo>
                    <a:pt x="948" y="781"/>
                    <a:pt x="1005" y="752"/>
                    <a:pt x="1029" y="720"/>
                  </a:cubicBezTo>
                  <a:lnTo>
                    <a:pt x="1029" y="720"/>
                  </a:lnTo>
                  <a:cubicBezTo>
                    <a:pt x="1053" y="709"/>
                    <a:pt x="1072" y="698"/>
                    <a:pt x="1086" y="688"/>
                  </a:cubicBezTo>
                  <a:cubicBezTo>
                    <a:pt x="1365" y="564"/>
                    <a:pt x="1365" y="192"/>
                    <a:pt x="1086" y="36"/>
                  </a:cubicBezTo>
                  <a:cubicBezTo>
                    <a:pt x="1013" y="12"/>
                    <a:pt x="936" y="1"/>
                    <a:pt x="8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060;p60"/>
            <p:cNvSpPr/>
            <p:nvPr/>
          </p:nvSpPr>
          <p:spPr>
            <a:xfrm>
              <a:off x="6721150" y="2329375"/>
              <a:ext cx="28725" cy="20500"/>
            </a:xfrm>
            <a:custGeom>
              <a:avLst/>
              <a:gdLst/>
              <a:ahLst/>
              <a:cxnLst/>
              <a:rect l="l" t="t" r="r" b="b"/>
              <a:pathLst>
                <a:path w="1149" h="820" extrusionOk="0">
                  <a:moveTo>
                    <a:pt x="590" y="1"/>
                  </a:moveTo>
                  <a:cubicBezTo>
                    <a:pt x="373" y="1"/>
                    <a:pt x="156" y="125"/>
                    <a:pt x="32" y="311"/>
                  </a:cubicBezTo>
                  <a:cubicBezTo>
                    <a:pt x="1" y="528"/>
                    <a:pt x="125" y="714"/>
                    <a:pt x="311" y="776"/>
                  </a:cubicBezTo>
                  <a:cubicBezTo>
                    <a:pt x="388" y="805"/>
                    <a:pt x="467" y="819"/>
                    <a:pt x="546" y="819"/>
                  </a:cubicBezTo>
                  <a:cubicBezTo>
                    <a:pt x="720" y="819"/>
                    <a:pt x="886" y="750"/>
                    <a:pt x="993" y="621"/>
                  </a:cubicBezTo>
                  <a:cubicBezTo>
                    <a:pt x="1148" y="435"/>
                    <a:pt x="1024" y="249"/>
                    <a:pt x="900" y="63"/>
                  </a:cubicBezTo>
                  <a:cubicBezTo>
                    <a:pt x="866" y="28"/>
                    <a:pt x="812" y="14"/>
                    <a:pt x="753" y="14"/>
                  </a:cubicBezTo>
                  <a:cubicBezTo>
                    <a:pt x="737" y="14"/>
                    <a:pt x="721" y="15"/>
                    <a:pt x="705" y="17"/>
                  </a:cubicBezTo>
                  <a:lnTo>
                    <a:pt x="705" y="17"/>
                  </a:lnTo>
                  <a:cubicBezTo>
                    <a:pt x="678" y="6"/>
                    <a:pt x="648" y="1"/>
                    <a:pt x="6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061;p60"/>
            <p:cNvSpPr/>
            <p:nvPr/>
          </p:nvSpPr>
          <p:spPr>
            <a:xfrm>
              <a:off x="6779325" y="2324625"/>
              <a:ext cx="33350" cy="19525"/>
            </a:xfrm>
            <a:custGeom>
              <a:avLst/>
              <a:gdLst/>
              <a:ahLst/>
              <a:cxnLst/>
              <a:rect l="l" t="t" r="r" b="b"/>
              <a:pathLst>
                <a:path w="1334" h="781" extrusionOk="0">
                  <a:moveTo>
                    <a:pt x="576" y="348"/>
                  </a:moveTo>
                  <a:lnTo>
                    <a:pt x="576" y="348"/>
                  </a:lnTo>
                  <a:cubicBezTo>
                    <a:pt x="577" y="350"/>
                    <a:pt x="577" y="351"/>
                    <a:pt x="578" y="353"/>
                  </a:cubicBezTo>
                  <a:lnTo>
                    <a:pt x="578" y="353"/>
                  </a:lnTo>
                  <a:cubicBezTo>
                    <a:pt x="577" y="353"/>
                    <a:pt x="576" y="353"/>
                    <a:pt x="576" y="353"/>
                  </a:cubicBezTo>
                  <a:lnTo>
                    <a:pt x="576" y="353"/>
                  </a:lnTo>
                  <a:cubicBezTo>
                    <a:pt x="576" y="351"/>
                    <a:pt x="576" y="350"/>
                    <a:pt x="576" y="348"/>
                  </a:cubicBezTo>
                  <a:close/>
                  <a:moveTo>
                    <a:pt x="729" y="1"/>
                  </a:moveTo>
                  <a:cubicBezTo>
                    <a:pt x="579" y="1"/>
                    <a:pt x="424" y="49"/>
                    <a:pt x="310" y="98"/>
                  </a:cubicBezTo>
                  <a:cubicBezTo>
                    <a:pt x="186" y="129"/>
                    <a:pt x="62" y="222"/>
                    <a:pt x="0" y="377"/>
                  </a:cubicBezTo>
                  <a:cubicBezTo>
                    <a:pt x="0" y="439"/>
                    <a:pt x="0" y="501"/>
                    <a:pt x="0" y="563"/>
                  </a:cubicBezTo>
                  <a:cubicBezTo>
                    <a:pt x="0" y="594"/>
                    <a:pt x="124" y="687"/>
                    <a:pt x="93" y="718"/>
                  </a:cubicBezTo>
                  <a:cubicBezTo>
                    <a:pt x="31" y="780"/>
                    <a:pt x="279" y="780"/>
                    <a:pt x="310" y="780"/>
                  </a:cubicBezTo>
                  <a:cubicBezTo>
                    <a:pt x="327" y="776"/>
                    <a:pt x="343" y="772"/>
                    <a:pt x="359" y="768"/>
                  </a:cubicBezTo>
                  <a:lnTo>
                    <a:pt x="359" y="768"/>
                  </a:lnTo>
                  <a:cubicBezTo>
                    <a:pt x="398" y="776"/>
                    <a:pt x="440" y="780"/>
                    <a:pt x="484" y="780"/>
                  </a:cubicBezTo>
                  <a:cubicBezTo>
                    <a:pt x="851" y="780"/>
                    <a:pt x="1334" y="491"/>
                    <a:pt x="1086" y="160"/>
                  </a:cubicBezTo>
                  <a:cubicBezTo>
                    <a:pt x="997" y="41"/>
                    <a:pt x="865" y="1"/>
                    <a:pt x="7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062;p60"/>
            <p:cNvSpPr/>
            <p:nvPr/>
          </p:nvSpPr>
          <p:spPr>
            <a:xfrm>
              <a:off x="6757250" y="2355600"/>
              <a:ext cx="31025" cy="21050"/>
            </a:xfrm>
            <a:custGeom>
              <a:avLst/>
              <a:gdLst/>
              <a:ahLst/>
              <a:cxnLst/>
              <a:rect l="l" t="t" r="r" b="b"/>
              <a:pathLst>
                <a:path w="1241" h="842" extrusionOk="0">
                  <a:moveTo>
                    <a:pt x="642" y="0"/>
                  </a:moveTo>
                  <a:cubicBezTo>
                    <a:pt x="523" y="0"/>
                    <a:pt x="400" y="29"/>
                    <a:pt x="294" y="69"/>
                  </a:cubicBezTo>
                  <a:cubicBezTo>
                    <a:pt x="201" y="100"/>
                    <a:pt x="45" y="162"/>
                    <a:pt x="14" y="286"/>
                  </a:cubicBezTo>
                  <a:cubicBezTo>
                    <a:pt x="1" y="341"/>
                    <a:pt x="18" y="402"/>
                    <a:pt x="46" y="461"/>
                  </a:cubicBezTo>
                  <a:lnTo>
                    <a:pt x="46" y="461"/>
                  </a:lnTo>
                  <a:cubicBezTo>
                    <a:pt x="22" y="483"/>
                    <a:pt x="9" y="508"/>
                    <a:pt x="14" y="534"/>
                  </a:cubicBezTo>
                  <a:lnTo>
                    <a:pt x="14" y="565"/>
                  </a:lnTo>
                  <a:cubicBezTo>
                    <a:pt x="25" y="760"/>
                    <a:pt x="191" y="841"/>
                    <a:pt x="388" y="841"/>
                  </a:cubicBezTo>
                  <a:cubicBezTo>
                    <a:pt x="758" y="841"/>
                    <a:pt x="1240" y="556"/>
                    <a:pt x="1038" y="193"/>
                  </a:cubicBezTo>
                  <a:cubicBezTo>
                    <a:pt x="949" y="51"/>
                    <a:pt x="800" y="0"/>
                    <a:pt x="6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063;p60"/>
            <p:cNvSpPr/>
            <p:nvPr/>
          </p:nvSpPr>
          <p:spPr>
            <a:xfrm>
              <a:off x="6708300" y="2365675"/>
              <a:ext cx="31475" cy="24050"/>
            </a:xfrm>
            <a:custGeom>
              <a:avLst/>
              <a:gdLst/>
              <a:ahLst/>
              <a:cxnLst/>
              <a:rect l="l" t="t" r="r" b="b"/>
              <a:pathLst>
                <a:path w="1259" h="962" extrusionOk="0">
                  <a:moveTo>
                    <a:pt x="593" y="0"/>
                  </a:moveTo>
                  <a:cubicBezTo>
                    <a:pt x="504" y="0"/>
                    <a:pt x="413" y="22"/>
                    <a:pt x="328" y="69"/>
                  </a:cubicBezTo>
                  <a:cubicBezTo>
                    <a:pt x="204" y="100"/>
                    <a:pt x="80" y="193"/>
                    <a:pt x="80" y="317"/>
                  </a:cubicBezTo>
                  <a:cubicBezTo>
                    <a:pt x="80" y="344"/>
                    <a:pt x="84" y="368"/>
                    <a:pt x="90" y="390"/>
                  </a:cubicBezTo>
                  <a:lnTo>
                    <a:pt x="90" y="390"/>
                  </a:lnTo>
                  <a:cubicBezTo>
                    <a:pt x="33" y="431"/>
                    <a:pt x="1" y="481"/>
                    <a:pt x="18" y="534"/>
                  </a:cubicBezTo>
                  <a:cubicBezTo>
                    <a:pt x="69" y="790"/>
                    <a:pt x="289" y="961"/>
                    <a:pt x="522" y="961"/>
                  </a:cubicBezTo>
                  <a:cubicBezTo>
                    <a:pt x="571" y="961"/>
                    <a:pt x="621" y="954"/>
                    <a:pt x="670" y="937"/>
                  </a:cubicBezTo>
                  <a:cubicBezTo>
                    <a:pt x="949" y="844"/>
                    <a:pt x="1259" y="596"/>
                    <a:pt x="1104" y="286"/>
                  </a:cubicBezTo>
                  <a:cubicBezTo>
                    <a:pt x="996" y="113"/>
                    <a:pt x="797" y="0"/>
                    <a:pt x="5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064;p60"/>
            <p:cNvSpPr/>
            <p:nvPr/>
          </p:nvSpPr>
          <p:spPr>
            <a:xfrm>
              <a:off x="6629650" y="2371550"/>
              <a:ext cx="26375" cy="21900"/>
            </a:xfrm>
            <a:custGeom>
              <a:avLst/>
              <a:gdLst/>
              <a:ahLst/>
              <a:cxnLst/>
              <a:rect l="l" t="t" r="r" b="b"/>
              <a:pathLst>
                <a:path w="1055" h="876" extrusionOk="0">
                  <a:moveTo>
                    <a:pt x="681" y="1"/>
                  </a:moveTo>
                  <a:cubicBezTo>
                    <a:pt x="418" y="1"/>
                    <a:pt x="107" y="161"/>
                    <a:pt x="68" y="423"/>
                  </a:cubicBezTo>
                  <a:lnTo>
                    <a:pt x="68" y="423"/>
                  </a:lnTo>
                  <a:cubicBezTo>
                    <a:pt x="27" y="450"/>
                    <a:pt x="0" y="483"/>
                    <a:pt x="0" y="516"/>
                  </a:cubicBezTo>
                  <a:lnTo>
                    <a:pt x="31" y="516"/>
                  </a:lnTo>
                  <a:cubicBezTo>
                    <a:pt x="31" y="767"/>
                    <a:pt x="193" y="876"/>
                    <a:pt x="386" y="876"/>
                  </a:cubicBezTo>
                  <a:cubicBezTo>
                    <a:pt x="432" y="876"/>
                    <a:pt x="480" y="869"/>
                    <a:pt x="528" y="858"/>
                  </a:cubicBezTo>
                  <a:cubicBezTo>
                    <a:pt x="838" y="858"/>
                    <a:pt x="1055" y="578"/>
                    <a:pt x="1055" y="268"/>
                  </a:cubicBezTo>
                  <a:cubicBezTo>
                    <a:pt x="1033" y="83"/>
                    <a:pt x="870" y="1"/>
                    <a:pt x="6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065;p60"/>
            <p:cNvSpPr/>
            <p:nvPr/>
          </p:nvSpPr>
          <p:spPr>
            <a:xfrm>
              <a:off x="6563225" y="2357475"/>
              <a:ext cx="32075" cy="24925"/>
            </a:xfrm>
            <a:custGeom>
              <a:avLst/>
              <a:gdLst/>
              <a:ahLst/>
              <a:cxnLst/>
              <a:rect l="l" t="t" r="r" b="b"/>
              <a:pathLst>
                <a:path w="1283" h="997" extrusionOk="0">
                  <a:moveTo>
                    <a:pt x="696" y="0"/>
                  </a:moveTo>
                  <a:cubicBezTo>
                    <a:pt x="430" y="0"/>
                    <a:pt x="177" y="170"/>
                    <a:pt x="83" y="428"/>
                  </a:cubicBezTo>
                  <a:cubicBezTo>
                    <a:pt x="0" y="785"/>
                    <a:pt x="332" y="997"/>
                    <a:pt x="646" y="997"/>
                  </a:cubicBezTo>
                  <a:cubicBezTo>
                    <a:pt x="687" y="997"/>
                    <a:pt x="726" y="993"/>
                    <a:pt x="765" y="986"/>
                  </a:cubicBezTo>
                  <a:cubicBezTo>
                    <a:pt x="858" y="986"/>
                    <a:pt x="1044" y="924"/>
                    <a:pt x="1075" y="800"/>
                  </a:cubicBezTo>
                  <a:cubicBezTo>
                    <a:pt x="1075" y="786"/>
                    <a:pt x="1074" y="774"/>
                    <a:pt x="1072" y="762"/>
                  </a:cubicBezTo>
                  <a:lnTo>
                    <a:pt x="1072" y="762"/>
                  </a:lnTo>
                  <a:cubicBezTo>
                    <a:pt x="1282" y="553"/>
                    <a:pt x="1227" y="194"/>
                    <a:pt x="951" y="56"/>
                  </a:cubicBezTo>
                  <a:cubicBezTo>
                    <a:pt x="868" y="18"/>
                    <a:pt x="781" y="0"/>
                    <a:pt x="6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4218;p60"/>
          <p:cNvGrpSpPr/>
          <p:nvPr/>
        </p:nvGrpSpPr>
        <p:grpSpPr>
          <a:xfrm rot="17901881">
            <a:off x="7981241" y="-218854"/>
            <a:ext cx="537525" cy="1406075"/>
            <a:chOff x="5506625" y="718175"/>
            <a:chExt cx="537525" cy="1406075"/>
          </a:xfrm>
        </p:grpSpPr>
        <p:sp>
          <p:nvSpPr>
            <p:cNvPr id="33" name="Google Shape;4219;p60"/>
            <p:cNvSpPr/>
            <p:nvPr/>
          </p:nvSpPr>
          <p:spPr>
            <a:xfrm>
              <a:off x="5562575" y="752775"/>
              <a:ext cx="468625" cy="1359775"/>
            </a:xfrm>
            <a:custGeom>
              <a:avLst/>
              <a:gdLst/>
              <a:ahLst/>
              <a:cxnLst/>
              <a:rect l="l" t="t" r="r" b="b"/>
              <a:pathLst>
                <a:path w="18745" h="54391" extrusionOk="0">
                  <a:moveTo>
                    <a:pt x="10083" y="1"/>
                  </a:moveTo>
                  <a:cubicBezTo>
                    <a:pt x="7374" y="1"/>
                    <a:pt x="5037" y="3020"/>
                    <a:pt x="5801" y="5648"/>
                  </a:cubicBezTo>
                  <a:cubicBezTo>
                    <a:pt x="6080" y="6579"/>
                    <a:pt x="6639" y="7448"/>
                    <a:pt x="6515" y="8409"/>
                  </a:cubicBezTo>
                  <a:cubicBezTo>
                    <a:pt x="6205" y="10736"/>
                    <a:pt x="2327" y="10984"/>
                    <a:pt x="1738" y="13248"/>
                  </a:cubicBezTo>
                  <a:cubicBezTo>
                    <a:pt x="1117" y="15792"/>
                    <a:pt x="5150" y="18118"/>
                    <a:pt x="3878" y="20383"/>
                  </a:cubicBezTo>
                  <a:cubicBezTo>
                    <a:pt x="3537" y="21003"/>
                    <a:pt x="2885" y="21344"/>
                    <a:pt x="2296" y="21747"/>
                  </a:cubicBezTo>
                  <a:cubicBezTo>
                    <a:pt x="1335" y="22399"/>
                    <a:pt x="466" y="23360"/>
                    <a:pt x="528" y="24508"/>
                  </a:cubicBezTo>
                  <a:cubicBezTo>
                    <a:pt x="714" y="26866"/>
                    <a:pt x="4561" y="27486"/>
                    <a:pt x="4809" y="29812"/>
                  </a:cubicBezTo>
                  <a:cubicBezTo>
                    <a:pt x="5088" y="32480"/>
                    <a:pt x="559" y="33380"/>
                    <a:pt x="280" y="36016"/>
                  </a:cubicBezTo>
                  <a:cubicBezTo>
                    <a:pt x="1" y="38870"/>
                    <a:pt x="4747" y="40080"/>
                    <a:pt x="4747" y="42965"/>
                  </a:cubicBezTo>
                  <a:cubicBezTo>
                    <a:pt x="4747" y="44981"/>
                    <a:pt x="2265" y="46315"/>
                    <a:pt x="2048" y="48331"/>
                  </a:cubicBezTo>
                  <a:cubicBezTo>
                    <a:pt x="1924" y="49572"/>
                    <a:pt x="2699" y="50719"/>
                    <a:pt x="3599" y="51588"/>
                  </a:cubicBezTo>
                  <a:cubicBezTo>
                    <a:pt x="4871" y="52798"/>
                    <a:pt x="6484" y="53635"/>
                    <a:pt x="8221" y="54038"/>
                  </a:cubicBezTo>
                  <a:lnTo>
                    <a:pt x="8159" y="53604"/>
                  </a:lnTo>
                  <a:lnTo>
                    <a:pt x="8159" y="53604"/>
                  </a:lnTo>
                  <a:cubicBezTo>
                    <a:pt x="9136" y="54149"/>
                    <a:pt x="10126" y="54390"/>
                    <a:pt x="11072" y="54390"/>
                  </a:cubicBezTo>
                  <a:cubicBezTo>
                    <a:pt x="15355" y="54390"/>
                    <a:pt x="18745" y="49440"/>
                    <a:pt x="15976" y="45198"/>
                  </a:cubicBezTo>
                  <a:cubicBezTo>
                    <a:pt x="14921" y="43647"/>
                    <a:pt x="13060" y="42251"/>
                    <a:pt x="13370" y="40390"/>
                  </a:cubicBezTo>
                  <a:cubicBezTo>
                    <a:pt x="13711" y="38436"/>
                    <a:pt x="16410" y="37319"/>
                    <a:pt x="16286" y="35334"/>
                  </a:cubicBezTo>
                  <a:cubicBezTo>
                    <a:pt x="16162" y="33659"/>
                    <a:pt x="14052" y="32697"/>
                    <a:pt x="13835" y="31022"/>
                  </a:cubicBezTo>
                  <a:cubicBezTo>
                    <a:pt x="13525" y="28541"/>
                    <a:pt x="17465" y="27114"/>
                    <a:pt x="17185" y="24632"/>
                  </a:cubicBezTo>
                  <a:cubicBezTo>
                    <a:pt x="16968" y="22709"/>
                    <a:pt x="14208" y="21592"/>
                    <a:pt x="14332" y="19700"/>
                  </a:cubicBezTo>
                  <a:cubicBezTo>
                    <a:pt x="14425" y="17777"/>
                    <a:pt x="17185" y="17032"/>
                    <a:pt x="17589" y="15140"/>
                  </a:cubicBezTo>
                  <a:cubicBezTo>
                    <a:pt x="18116" y="12411"/>
                    <a:pt x="13277" y="11077"/>
                    <a:pt x="13432" y="8285"/>
                  </a:cubicBezTo>
                  <a:cubicBezTo>
                    <a:pt x="13463" y="7448"/>
                    <a:pt x="13959" y="6703"/>
                    <a:pt x="14239" y="5897"/>
                  </a:cubicBezTo>
                  <a:cubicBezTo>
                    <a:pt x="15169" y="3291"/>
                    <a:pt x="12967" y="96"/>
                    <a:pt x="10206" y="3"/>
                  </a:cubicBezTo>
                  <a:cubicBezTo>
                    <a:pt x="10165" y="2"/>
                    <a:pt x="10124" y="1"/>
                    <a:pt x="100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220;p60"/>
            <p:cNvSpPr/>
            <p:nvPr/>
          </p:nvSpPr>
          <p:spPr>
            <a:xfrm>
              <a:off x="5715350" y="718175"/>
              <a:ext cx="112725" cy="1406075"/>
            </a:xfrm>
            <a:custGeom>
              <a:avLst/>
              <a:gdLst/>
              <a:ahLst/>
              <a:cxnLst/>
              <a:rect l="l" t="t" r="r" b="b"/>
              <a:pathLst>
                <a:path w="4509" h="56243" extrusionOk="0">
                  <a:moveTo>
                    <a:pt x="4067" y="1"/>
                  </a:moveTo>
                  <a:cubicBezTo>
                    <a:pt x="3756" y="1"/>
                    <a:pt x="3372" y="164"/>
                    <a:pt x="3320" y="425"/>
                  </a:cubicBezTo>
                  <a:cubicBezTo>
                    <a:pt x="2854" y="2721"/>
                    <a:pt x="2544" y="5078"/>
                    <a:pt x="2389" y="7405"/>
                  </a:cubicBezTo>
                  <a:cubicBezTo>
                    <a:pt x="2265" y="9700"/>
                    <a:pt x="2637" y="11933"/>
                    <a:pt x="2668" y="14198"/>
                  </a:cubicBezTo>
                  <a:cubicBezTo>
                    <a:pt x="2699" y="18913"/>
                    <a:pt x="1707" y="23628"/>
                    <a:pt x="1055" y="28281"/>
                  </a:cubicBezTo>
                  <a:cubicBezTo>
                    <a:pt x="466" y="32685"/>
                    <a:pt x="0" y="37152"/>
                    <a:pt x="342" y="41588"/>
                  </a:cubicBezTo>
                  <a:cubicBezTo>
                    <a:pt x="714" y="46396"/>
                    <a:pt x="2575" y="51018"/>
                    <a:pt x="2327" y="55888"/>
                  </a:cubicBezTo>
                  <a:cubicBezTo>
                    <a:pt x="2327" y="56135"/>
                    <a:pt x="2545" y="56242"/>
                    <a:pt x="2792" y="56242"/>
                  </a:cubicBezTo>
                  <a:cubicBezTo>
                    <a:pt x="3102" y="56242"/>
                    <a:pt x="3457" y="56071"/>
                    <a:pt x="3475" y="55795"/>
                  </a:cubicBezTo>
                  <a:lnTo>
                    <a:pt x="3475" y="55826"/>
                  </a:lnTo>
                  <a:cubicBezTo>
                    <a:pt x="3661" y="51483"/>
                    <a:pt x="2203" y="47388"/>
                    <a:pt x="1645" y="43139"/>
                  </a:cubicBezTo>
                  <a:cubicBezTo>
                    <a:pt x="993" y="38176"/>
                    <a:pt x="1520" y="33151"/>
                    <a:pt x="2203" y="28219"/>
                  </a:cubicBezTo>
                  <a:cubicBezTo>
                    <a:pt x="2823" y="23659"/>
                    <a:pt x="3754" y="19068"/>
                    <a:pt x="3785" y="14477"/>
                  </a:cubicBezTo>
                  <a:cubicBezTo>
                    <a:pt x="3785" y="12213"/>
                    <a:pt x="3444" y="9979"/>
                    <a:pt x="3506" y="7715"/>
                  </a:cubicBezTo>
                  <a:cubicBezTo>
                    <a:pt x="3630" y="5233"/>
                    <a:pt x="3940" y="2752"/>
                    <a:pt x="4467" y="332"/>
                  </a:cubicBezTo>
                  <a:cubicBezTo>
                    <a:pt x="4508" y="101"/>
                    <a:pt x="4310" y="1"/>
                    <a:pt x="4067"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221;p60"/>
            <p:cNvSpPr/>
            <p:nvPr/>
          </p:nvSpPr>
          <p:spPr>
            <a:xfrm>
              <a:off x="5779200" y="745875"/>
              <a:ext cx="121850" cy="134900"/>
            </a:xfrm>
            <a:custGeom>
              <a:avLst/>
              <a:gdLst/>
              <a:ahLst/>
              <a:cxnLst/>
              <a:rect l="l" t="t" r="r" b="b"/>
              <a:pathLst>
                <a:path w="4874" h="5396" extrusionOk="0">
                  <a:moveTo>
                    <a:pt x="4661" y="1"/>
                  </a:moveTo>
                  <a:cubicBezTo>
                    <a:pt x="4403" y="1"/>
                    <a:pt x="3927" y="96"/>
                    <a:pt x="3805" y="217"/>
                  </a:cubicBezTo>
                  <a:cubicBezTo>
                    <a:pt x="2285" y="1706"/>
                    <a:pt x="1014" y="3443"/>
                    <a:pt x="21" y="5335"/>
                  </a:cubicBezTo>
                  <a:cubicBezTo>
                    <a:pt x="1" y="5375"/>
                    <a:pt x="95" y="5396"/>
                    <a:pt x="236" y="5396"/>
                  </a:cubicBezTo>
                  <a:cubicBezTo>
                    <a:pt x="529" y="5396"/>
                    <a:pt x="1023" y="5306"/>
                    <a:pt x="1107" y="5118"/>
                  </a:cubicBezTo>
                  <a:lnTo>
                    <a:pt x="1107" y="5149"/>
                  </a:lnTo>
                  <a:cubicBezTo>
                    <a:pt x="2068" y="3288"/>
                    <a:pt x="3340" y="1582"/>
                    <a:pt x="4798" y="93"/>
                  </a:cubicBezTo>
                  <a:cubicBezTo>
                    <a:pt x="4874" y="28"/>
                    <a:pt x="4799" y="1"/>
                    <a:pt x="4661"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222;p60"/>
            <p:cNvSpPr/>
            <p:nvPr/>
          </p:nvSpPr>
          <p:spPr>
            <a:xfrm>
              <a:off x="5787475" y="802925"/>
              <a:ext cx="157975" cy="169975"/>
            </a:xfrm>
            <a:custGeom>
              <a:avLst/>
              <a:gdLst/>
              <a:ahLst/>
              <a:cxnLst/>
              <a:rect l="l" t="t" r="r" b="b"/>
              <a:pathLst>
                <a:path w="6319" h="6799" extrusionOk="0">
                  <a:moveTo>
                    <a:pt x="5704" y="1"/>
                  </a:moveTo>
                  <a:cubicBezTo>
                    <a:pt x="5484" y="1"/>
                    <a:pt x="5241" y="58"/>
                    <a:pt x="5118" y="168"/>
                  </a:cubicBezTo>
                  <a:cubicBezTo>
                    <a:pt x="3164" y="2029"/>
                    <a:pt x="1706" y="4294"/>
                    <a:pt x="155" y="6465"/>
                  </a:cubicBezTo>
                  <a:cubicBezTo>
                    <a:pt x="0" y="6698"/>
                    <a:pt x="210" y="6799"/>
                    <a:pt x="485" y="6799"/>
                  </a:cubicBezTo>
                  <a:cubicBezTo>
                    <a:pt x="760" y="6799"/>
                    <a:pt x="1101" y="6698"/>
                    <a:pt x="1210" y="6527"/>
                  </a:cubicBezTo>
                  <a:cubicBezTo>
                    <a:pt x="2730" y="4418"/>
                    <a:pt x="4157" y="2216"/>
                    <a:pt x="6018" y="416"/>
                  </a:cubicBezTo>
                  <a:cubicBezTo>
                    <a:pt x="6318" y="135"/>
                    <a:pt x="6039" y="1"/>
                    <a:pt x="5704"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223;p60"/>
            <p:cNvSpPr/>
            <p:nvPr/>
          </p:nvSpPr>
          <p:spPr>
            <a:xfrm>
              <a:off x="5788500" y="957500"/>
              <a:ext cx="140625" cy="143625"/>
            </a:xfrm>
            <a:custGeom>
              <a:avLst/>
              <a:gdLst/>
              <a:ahLst/>
              <a:cxnLst/>
              <a:rect l="l" t="t" r="r" b="b"/>
              <a:pathLst>
                <a:path w="5625" h="5745" extrusionOk="0">
                  <a:moveTo>
                    <a:pt x="5408" y="1"/>
                  </a:moveTo>
                  <a:cubicBezTo>
                    <a:pt x="5130" y="1"/>
                    <a:pt x="4646" y="61"/>
                    <a:pt x="4519" y="251"/>
                  </a:cubicBezTo>
                  <a:lnTo>
                    <a:pt x="21" y="5711"/>
                  </a:lnTo>
                  <a:cubicBezTo>
                    <a:pt x="1" y="5731"/>
                    <a:pt x="94" y="5745"/>
                    <a:pt x="234" y="5745"/>
                  </a:cubicBezTo>
                  <a:cubicBezTo>
                    <a:pt x="514" y="5745"/>
                    <a:pt x="983" y="5690"/>
                    <a:pt x="1107" y="5524"/>
                  </a:cubicBezTo>
                  <a:lnTo>
                    <a:pt x="5605" y="34"/>
                  </a:lnTo>
                  <a:cubicBezTo>
                    <a:pt x="5625" y="14"/>
                    <a:pt x="5539" y="1"/>
                    <a:pt x="5408"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224;p60"/>
            <p:cNvSpPr/>
            <p:nvPr/>
          </p:nvSpPr>
          <p:spPr>
            <a:xfrm>
              <a:off x="5780100" y="1039825"/>
              <a:ext cx="188350" cy="172400"/>
            </a:xfrm>
            <a:custGeom>
              <a:avLst/>
              <a:gdLst/>
              <a:ahLst/>
              <a:cxnLst/>
              <a:rect l="l" t="t" r="r" b="b"/>
              <a:pathLst>
                <a:path w="7534" h="6896" extrusionOk="0">
                  <a:moveTo>
                    <a:pt x="7190" y="0"/>
                  </a:moveTo>
                  <a:cubicBezTo>
                    <a:pt x="6904" y="0"/>
                    <a:pt x="6483" y="102"/>
                    <a:pt x="6375" y="246"/>
                  </a:cubicBezTo>
                  <a:cubicBezTo>
                    <a:pt x="5289" y="1642"/>
                    <a:pt x="4266" y="3348"/>
                    <a:pt x="2808" y="4434"/>
                  </a:cubicBezTo>
                  <a:cubicBezTo>
                    <a:pt x="1784" y="5178"/>
                    <a:pt x="730" y="5675"/>
                    <a:pt x="47" y="6791"/>
                  </a:cubicBezTo>
                  <a:cubicBezTo>
                    <a:pt x="1" y="6861"/>
                    <a:pt x="120" y="6896"/>
                    <a:pt x="297" y="6896"/>
                  </a:cubicBezTo>
                  <a:cubicBezTo>
                    <a:pt x="592" y="6896"/>
                    <a:pt x="1047" y="6799"/>
                    <a:pt x="1164" y="6605"/>
                  </a:cubicBezTo>
                  <a:cubicBezTo>
                    <a:pt x="1908" y="5395"/>
                    <a:pt x="3304" y="4930"/>
                    <a:pt x="4328" y="4000"/>
                  </a:cubicBezTo>
                  <a:cubicBezTo>
                    <a:pt x="5507" y="2945"/>
                    <a:pt x="6437" y="1456"/>
                    <a:pt x="7430" y="184"/>
                  </a:cubicBezTo>
                  <a:cubicBezTo>
                    <a:pt x="7534" y="54"/>
                    <a:pt x="7397" y="0"/>
                    <a:pt x="7190" y="0"/>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225;p60"/>
            <p:cNvSpPr/>
            <p:nvPr/>
          </p:nvSpPr>
          <p:spPr>
            <a:xfrm>
              <a:off x="5756375" y="1108250"/>
              <a:ext cx="271325" cy="233725"/>
            </a:xfrm>
            <a:custGeom>
              <a:avLst/>
              <a:gdLst/>
              <a:ahLst/>
              <a:cxnLst/>
              <a:rect l="l" t="t" r="r" b="b"/>
              <a:pathLst>
                <a:path w="10853" h="9349" extrusionOk="0">
                  <a:moveTo>
                    <a:pt x="10195" y="1"/>
                  </a:moveTo>
                  <a:cubicBezTo>
                    <a:pt x="9987" y="1"/>
                    <a:pt x="9767" y="76"/>
                    <a:pt x="9651" y="239"/>
                  </a:cubicBezTo>
                  <a:cubicBezTo>
                    <a:pt x="7200" y="3682"/>
                    <a:pt x="3509" y="5853"/>
                    <a:pt x="407" y="8676"/>
                  </a:cubicBezTo>
                  <a:cubicBezTo>
                    <a:pt x="1" y="9037"/>
                    <a:pt x="366" y="9349"/>
                    <a:pt x="750" y="9349"/>
                  </a:cubicBezTo>
                  <a:cubicBezTo>
                    <a:pt x="894" y="9349"/>
                    <a:pt x="1041" y="9305"/>
                    <a:pt x="1151" y="9203"/>
                  </a:cubicBezTo>
                  <a:lnTo>
                    <a:pt x="1182" y="9172"/>
                  </a:lnTo>
                  <a:cubicBezTo>
                    <a:pt x="4346" y="6319"/>
                    <a:pt x="8100" y="4116"/>
                    <a:pt x="10581" y="580"/>
                  </a:cubicBezTo>
                  <a:cubicBezTo>
                    <a:pt x="10853" y="211"/>
                    <a:pt x="10542" y="1"/>
                    <a:pt x="10195"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226;p60"/>
            <p:cNvSpPr/>
            <p:nvPr/>
          </p:nvSpPr>
          <p:spPr>
            <a:xfrm>
              <a:off x="5735200" y="1265575"/>
              <a:ext cx="237025" cy="162300"/>
            </a:xfrm>
            <a:custGeom>
              <a:avLst/>
              <a:gdLst/>
              <a:ahLst/>
              <a:cxnLst/>
              <a:rect l="l" t="t" r="r" b="b"/>
              <a:pathLst>
                <a:path w="9481" h="6492" extrusionOk="0">
                  <a:moveTo>
                    <a:pt x="8771" y="1"/>
                  </a:moveTo>
                  <a:cubicBezTo>
                    <a:pt x="8562" y="1"/>
                    <a:pt x="8345" y="49"/>
                    <a:pt x="8233" y="150"/>
                  </a:cubicBezTo>
                  <a:cubicBezTo>
                    <a:pt x="5783" y="2290"/>
                    <a:pt x="3208" y="4213"/>
                    <a:pt x="478" y="5950"/>
                  </a:cubicBezTo>
                  <a:cubicBezTo>
                    <a:pt x="1" y="6246"/>
                    <a:pt x="390" y="6492"/>
                    <a:pt x="791" y="6492"/>
                  </a:cubicBezTo>
                  <a:cubicBezTo>
                    <a:pt x="937" y="6492"/>
                    <a:pt x="1084" y="6459"/>
                    <a:pt x="1192" y="6385"/>
                  </a:cubicBezTo>
                  <a:lnTo>
                    <a:pt x="1192" y="6416"/>
                  </a:lnTo>
                  <a:cubicBezTo>
                    <a:pt x="3983" y="4616"/>
                    <a:pt x="6651" y="2631"/>
                    <a:pt x="9164" y="429"/>
                  </a:cubicBezTo>
                  <a:cubicBezTo>
                    <a:pt x="9481" y="151"/>
                    <a:pt x="9140" y="1"/>
                    <a:pt x="8771"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227;p60"/>
            <p:cNvSpPr/>
            <p:nvPr/>
          </p:nvSpPr>
          <p:spPr>
            <a:xfrm>
              <a:off x="5725275" y="1298675"/>
              <a:ext cx="318875" cy="286475"/>
            </a:xfrm>
            <a:custGeom>
              <a:avLst/>
              <a:gdLst/>
              <a:ahLst/>
              <a:cxnLst/>
              <a:rect l="l" t="t" r="r" b="b"/>
              <a:pathLst>
                <a:path w="12755" h="11459" extrusionOk="0">
                  <a:moveTo>
                    <a:pt x="12147" y="1"/>
                  </a:moveTo>
                  <a:cubicBezTo>
                    <a:pt x="11922" y="1"/>
                    <a:pt x="11671" y="66"/>
                    <a:pt x="11546" y="191"/>
                  </a:cubicBezTo>
                  <a:cubicBezTo>
                    <a:pt x="9592" y="2207"/>
                    <a:pt x="7637" y="4192"/>
                    <a:pt x="5559" y="6053"/>
                  </a:cubicBezTo>
                  <a:cubicBezTo>
                    <a:pt x="3729" y="7697"/>
                    <a:pt x="1620" y="9124"/>
                    <a:pt x="162" y="11109"/>
                  </a:cubicBezTo>
                  <a:cubicBezTo>
                    <a:pt x="1" y="11351"/>
                    <a:pt x="224" y="11459"/>
                    <a:pt x="512" y="11459"/>
                  </a:cubicBezTo>
                  <a:cubicBezTo>
                    <a:pt x="777" y="11459"/>
                    <a:pt x="1097" y="11366"/>
                    <a:pt x="1216" y="11202"/>
                  </a:cubicBezTo>
                  <a:cubicBezTo>
                    <a:pt x="2736" y="9093"/>
                    <a:pt x="5094" y="7573"/>
                    <a:pt x="6986" y="5836"/>
                  </a:cubicBezTo>
                  <a:cubicBezTo>
                    <a:pt x="8878" y="4099"/>
                    <a:pt x="10708" y="2300"/>
                    <a:pt x="12477" y="439"/>
                  </a:cubicBezTo>
                  <a:cubicBezTo>
                    <a:pt x="12754" y="142"/>
                    <a:pt x="12479" y="1"/>
                    <a:pt x="12147"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28;p60"/>
            <p:cNvSpPr/>
            <p:nvPr/>
          </p:nvSpPr>
          <p:spPr>
            <a:xfrm>
              <a:off x="5714900" y="1525850"/>
              <a:ext cx="236700" cy="168100"/>
            </a:xfrm>
            <a:custGeom>
              <a:avLst/>
              <a:gdLst/>
              <a:ahLst/>
              <a:cxnLst/>
              <a:rect l="l" t="t" r="r" b="b"/>
              <a:pathLst>
                <a:path w="9468" h="6724" extrusionOk="0">
                  <a:moveTo>
                    <a:pt x="9068" y="1"/>
                  </a:moveTo>
                  <a:cubicBezTo>
                    <a:pt x="8789" y="1"/>
                    <a:pt x="8403" y="89"/>
                    <a:pt x="8270" y="223"/>
                  </a:cubicBezTo>
                  <a:cubicBezTo>
                    <a:pt x="6967" y="1681"/>
                    <a:pt x="5478" y="2922"/>
                    <a:pt x="3834" y="3977"/>
                  </a:cubicBezTo>
                  <a:cubicBezTo>
                    <a:pt x="2624" y="4752"/>
                    <a:pt x="1290" y="5310"/>
                    <a:pt x="236" y="6365"/>
                  </a:cubicBezTo>
                  <a:cubicBezTo>
                    <a:pt x="0" y="6617"/>
                    <a:pt x="212" y="6724"/>
                    <a:pt x="494" y="6724"/>
                  </a:cubicBezTo>
                  <a:cubicBezTo>
                    <a:pt x="733" y="6724"/>
                    <a:pt x="1022" y="6648"/>
                    <a:pt x="1135" y="6520"/>
                  </a:cubicBezTo>
                  <a:cubicBezTo>
                    <a:pt x="2376" y="5279"/>
                    <a:pt x="4113" y="4597"/>
                    <a:pt x="5540" y="3604"/>
                  </a:cubicBezTo>
                  <a:cubicBezTo>
                    <a:pt x="6936" y="2612"/>
                    <a:pt x="8177" y="1495"/>
                    <a:pt x="9324" y="223"/>
                  </a:cubicBezTo>
                  <a:cubicBezTo>
                    <a:pt x="9467" y="66"/>
                    <a:pt x="9307" y="1"/>
                    <a:pt x="9068"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229;p60"/>
            <p:cNvSpPr/>
            <p:nvPr/>
          </p:nvSpPr>
          <p:spPr>
            <a:xfrm>
              <a:off x="5728800" y="1582800"/>
              <a:ext cx="264250" cy="211475"/>
            </a:xfrm>
            <a:custGeom>
              <a:avLst/>
              <a:gdLst/>
              <a:ahLst/>
              <a:cxnLst/>
              <a:rect l="l" t="t" r="r" b="b"/>
              <a:pathLst>
                <a:path w="10570" h="8459" extrusionOk="0">
                  <a:moveTo>
                    <a:pt x="10024" y="0"/>
                  </a:moveTo>
                  <a:cubicBezTo>
                    <a:pt x="9787" y="0"/>
                    <a:pt x="9510" y="54"/>
                    <a:pt x="9389" y="148"/>
                  </a:cubicBezTo>
                  <a:cubicBezTo>
                    <a:pt x="7714" y="1450"/>
                    <a:pt x="6163" y="2939"/>
                    <a:pt x="4767" y="4552"/>
                  </a:cubicBezTo>
                  <a:cubicBezTo>
                    <a:pt x="3402" y="6072"/>
                    <a:pt x="1386" y="6631"/>
                    <a:pt x="145" y="8213"/>
                  </a:cubicBezTo>
                  <a:cubicBezTo>
                    <a:pt x="1" y="8386"/>
                    <a:pt x="165" y="8458"/>
                    <a:pt x="404" y="8458"/>
                  </a:cubicBezTo>
                  <a:cubicBezTo>
                    <a:pt x="678" y="8458"/>
                    <a:pt x="1052" y="8362"/>
                    <a:pt x="1169" y="8213"/>
                  </a:cubicBezTo>
                  <a:cubicBezTo>
                    <a:pt x="2285" y="6817"/>
                    <a:pt x="4208" y="6289"/>
                    <a:pt x="5449" y="4956"/>
                  </a:cubicBezTo>
                  <a:cubicBezTo>
                    <a:pt x="7000" y="3312"/>
                    <a:pt x="8458" y="1667"/>
                    <a:pt x="10288" y="303"/>
                  </a:cubicBezTo>
                  <a:cubicBezTo>
                    <a:pt x="10570" y="92"/>
                    <a:pt x="10333" y="0"/>
                    <a:pt x="10024" y="0"/>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230;p60"/>
            <p:cNvSpPr/>
            <p:nvPr/>
          </p:nvSpPr>
          <p:spPr>
            <a:xfrm>
              <a:off x="5751975" y="1755625"/>
              <a:ext cx="209625" cy="185625"/>
            </a:xfrm>
            <a:custGeom>
              <a:avLst/>
              <a:gdLst/>
              <a:ahLst/>
              <a:cxnLst/>
              <a:rect l="l" t="t" r="r" b="b"/>
              <a:pathLst>
                <a:path w="8385" h="7425" extrusionOk="0">
                  <a:moveTo>
                    <a:pt x="8083" y="1"/>
                  </a:moveTo>
                  <a:cubicBezTo>
                    <a:pt x="7787" y="1"/>
                    <a:pt x="7337" y="102"/>
                    <a:pt x="7221" y="276"/>
                  </a:cubicBezTo>
                  <a:cubicBezTo>
                    <a:pt x="5422" y="3223"/>
                    <a:pt x="955" y="3595"/>
                    <a:pt x="24" y="7255"/>
                  </a:cubicBezTo>
                  <a:cubicBezTo>
                    <a:pt x="1" y="7374"/>
                    <a:pt x="149" y="7424"/>
                    <a:pt x="345" y="7424"/>
                  </a:cubicBezTo>
                  <a:cubicBezTo>
                    <a:pt x="662" y="7424"/>
                    <a:pt x="1103" y="7292"/>
                    <a:pt x="1141" y="7100"/>
                  </a:cubicBezTo>
                  <a:cubicBezTo>
                    <a:pt x="2041" y="3564"/>
                    <a:pt x="6538" y="3037"/>
                    <a:pt x="8338" y="121"/>
                  </a:cubicBezTo>
                  <a:cubicBezTo>
                    <a:pt x="8385" y="39"/>
                    <a:pt x="8263" y="1"/>
                    <a:pt x="8083"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231;p60"/>
            <p:cNvSpPr/>
            <p:nvPr/>
          </p:nvSpPr>
          <p:spPr>
            <a:xfrm>
              <a:off x="5766875" y="1817475"/>
              <a:ext cx="199525" cy="178925"/>
            </a:xfrm>
            <a:custGeom>
              <a:avLst/>
              <a:gdLst/>
              <a:ahLst/>
              <a:cxnLst/>
              <a:rect l="l" t="t" r="r" b="b"/>
              <a:pathLst>
                <a:path w="7981" h="7157" extrusionOk="0">
                  <a:moveTo>
                    <a:pt x="7543" y="0"/>
                  </a:moveTo>
                  <a:cubicBezTo>
                    <a:pt x="7298" y="0"/>
                    <a:pt x="6979" y="69"/>
                    <a:pt x="6873" y="159"/>
                  </a:cubicBezTo>
                  <a:cubicBezTo>
                    <a:pt x="4423" y="2207"/>
                    <a:pt x="1538" y="4130"/>
                    <a:pt x="49" y="7015"/>
                  </a:cubicBezTo>
                  <a:cubicBezTo>
                    <a:pt x="0" y="7112"/>
                    <a:pt x="137" y="7157"/>
                    <a:pt x="331" y="7157"/>
                  </a:cubicBezTo>
                  <a:cubicBezTo>
                    <a:pt x="632" y="7157"/>
                    <a:pt x="1071" y="7048"/>
                    <a:pt x="1165" y="6860"/>
                  </a:cubicBezTo>
                  <a:cubicBezTo>
                    <a:pt x="2592" y="4099"/>
                    <a:pt x="5384" y="2238"/>
                    <a:pt x="7742" y="283"/>
                  </a:cubicBezTo>
                  <a:cubicBezTo>
                    <a:pt x="7980" y="76"/>
                    <a:pt x="7802" y="0"/>
                    <a:pt x="7543" y="0"/>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232;p60"/>
            <p:cNvSpPr/>
            <p:nvPr/>
          </p:nvSpPr>
          <p:spPr>
            <a:xfrm>
              <a:off x="5775900" y="1894000"/>
              <a:ext cx="252425" cy="188125"/>
            </a:xfrm>
            <a:custGeom>
              <a:avLst/>
              <a:gdLst/>
              <a:ahLst/>
              <a:cxnLst/>
              <a:rect l="l" t="t" r="r" b="b"/>
              <a:pathLst>
                <a:path w="10097" h="7525" extrusionOk="0">
                  <a:moveTo>
                    <a:pt x="9477" y="0"/>
                  </a:moveTo>
                  <a:cubicBezTo>
                    <a:pt x="9249" y="0"/>
                    <a:pt x="8994" y="57"/>
                    <a:pt x="8870" y="169"/>
                  </a:cubicBezTo>
                  <a:cubicBezTo>
                    <a:pt x="6171" y="2496"/>
                    <a:pt x="1952" y="3923"/>
                    <a:pt x="122" y="7180"/>
                  </a:cubicBezTo>
                  <a:cubicBezTo>
                    <a:pt x="0" y="7423"/>
                    <a:pt x="207" y="7525"/>
                    <a:pt x="472" y="7525"/>
                  </a:cubicBezTo>
                  <a:cubicBezTo>
                    <a:pt x="746" y="7525"/>
                    <a:pt x="1082" y="7415"/>
                    <a:pt x="1177" y="7242"/>
                  </a:cubicBezTo>
                  <a:cubicBezTo>
                    <a:pt x="2945" y="4078"/>
                    <a:pt x="7132" y="2682"/>
                    <a:pt x="9800" y="386"/>
                  </a:cubicBezTo>
                  <a:cubicBezTo>
                    <a:pt x="10097" y="127"/>
                    <a:pt x="9817" y="0"/>
                    <a:pt x="9477" y="0"/>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233;p60"/>
            <p:cNvSpPr/>
            <p:nvPr/>
          </p:nvSpPr>
          <p:spPr>
            <a:xfrm>
              <a:off x="5657450" y="751175"/>
              <a:ext cx="156125" cy="104050"/>
            </a:xfrm>
            <a:custGeom>
              <a:avLst/>
              <a:gdLst/>
              <a:ahLst/>
              <a:cxnLst/>
              <a:rect l="l" t="t" r="r" b="b"/>
              <a:pathLst>
                <a:path w="6245" h="4162" extrusionOk="0">
                  <a:moveTo>
                    <a:pt x="902" y="1"/>
                  </a:moveTo>
                  <a:cubicBezTo>
                    <a:pt x="492" y="1"/>
                    <a:pt x="0" y="320"/>
                    <a:pt x="269" y="656"/>
                  </a:cubicBezTo>
                  <a:cubicBezTo>
                    <a:pt x="1448" y="2300"/>
                    <a:pt x="3526" y="2766"/>
                    <a:pt x="4984" y="4068"/>
                  </a:cubicBezTo>
                  <a:cubicBezTo>
                    <a:pt x="5069" y="4133"/>
                    <a:pt x="5178" y="4162"/>
                    <a:pt x="5293" y="4162"/>
                  </a:cubicBezTo>
                  <a:cubicBezTo>
                    <a:pt x="5726" y="4162"/>
                    <a:pt x="6245" y="3760"/>
                    <a:pt x="5853" y="3417"/>
                  </a:cubicBezTo>
                  <a:cubicBezTo>
                    <a:pt x="4457" y="2176"/>
                    <a:pt x="2410" y="1711"/>
                    <a:pt x="1293" y="160"/>
                  </a:cubicBezTo>
                  <a:cubicBezTo>
                    <a:pt x="1207" y="48"/>
                    <a:pt x="1061" y="1"/>
                    <a:pt x="902"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234;p60"/>
            <p:cNvSpPr/>
            <p:nvPr/>
          </p:nvSpPr>
          <p:spPr>
            <a:xfrm>
              <a:off x="5633350" y="821175"/>
              <a:ext cx="176350" cy="149625"/>
            </a:xfrm>
            <a:custGeom>
              <a:avLst/>
              <a:gdLst/>
              <a:ahLst/>
              <a:cxnLst/>
              <a:rect l="l" t="t" r="r" b="b"/>
              <a:pathLst>
                <a:path w="7054" h="5985" extrusionOk="0">
                  <a:moveTo>
                    <a:pt x="996" y="0"/>
                  </a:moveTo>
                  <a:cubicBezTo>
                    <a:pt x="579" y="0"/>
                    <a:pt x="0" y="315"/>
                    <a:pt x="241" y="555"/>
                  </a:cubicBezTo>
                  <a:lnTo>
                    <a:pt x="5762" y="5890"/>
                  </a:lnTo>
                  <a:cubicBezTo>
                    <a:pt x="5835" y="5956"/>
                    <a:pt x="5950" y="5984"/>
                    <a:pt x="6079" y="5984"/>
                  </a:cubicBezTo>
                  <a:cubicBezTo>
                    <a:pt x="6494" y="5984"/>
                    <a:pt x="7054" y="5693"/>
                    <a:pt x="6817" y="5456"/>
                  </a:cubicBezTo>
                  <a:lnTo>
                    <a:pt x="1295" y="90"/>
                  </a:lnTo>
                  <a:cubicBezTo>
                    <a:pt x="1225" y="27"/>
                    <a:pt x="1117" y="0"/>
                    <a:pt x="996" y="0"/>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235;p60"/>
            <p:cNvSpPr/>
            <p:nvPr/>
          </p:nvSpPr>
          <p:spPr>
            <a:xfrm>
              <a:off x="5623200" y="935900"/>
              <a:ext cx="188200" cy="147250"/>
            </a:xfrm>
            <a:custGeom>
              <a:avLst/>
              <a:gdLst/>
              <a:ahLst/>
              <a:cxnLst/>
              <a:rect l="l" t="t" r="r" b="b"/>
              <a:pathLst>
                <a:path w="7528" h="5890" extrusionOk="0">
                  <a:moveTo>
                    <a:pt x="991" y="1"/>
                  </a:moveTo>
                  <a:cubicBezTo>
                    <a:pt x="617" y="1"/>
                    <a:pt x="0" y="308"/>
                    <a:pt x="150" y="433"/>
                  </a:cubicBezTo>
                  <a:lnTo>
                    <a:pt x="6323" y="5830"/>
                  </a:lnTo>
                  <a:cubicBezTo>
                    <a:pt x="6371" y="5872"/>
                    <a:pt x="6447" y="5890"/>
                    <a:pt x="6537" y="5890"/>
                  </a:cubicBezTo>
                  <a:cubicBezTo>
                    <a:pt x="6911" y="5890"/>
                    <a:pt x="7528" y="5583"/>
                    <a:pt x="7378" y="5458"/>
                  </a:cubicBezTo>
                  <a:lnTo>
                    <a:pt x="7378" y="5427"/>
                  </a:lnTo>
                  <a:lnTo>
                    <a:pt x="1205" y="60"/>
                  </a:lnTo>
                  <a:cubicBezTo>
                    <a:pt x="1157" y="19"/>
                    <a:pt x="1081" y="1"/>
                    <a:pt x="991"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236;p60"/>
            <p:cNvSpPr/>
            <p:nvPr/>
          </p:nvSpPr>
          <p:spPr>
            <a:xfrm>
              <a:off x="5543975" y="1011625"/>
              <a:ext cx="265950" cy="202950"/>
            </a:xfrm>
            <a:custGeom>
              <a:avLst/>
              <a:gdLst/>
              <a:ahLst/>
              <a:cxnLst/>
              <a:rect l="l" t="t" r="r" b="b"/>
              <a:pathLst>
                <a:path w="10638" h="8118" extrusionOk="0">
                  <a:moveTo>
                    <a:pt x="1017" y="1"/>
                  </a:moveTo>
                  <a:cubicBezTo>
                    <a:pt x="606" y="1"/>
                    <a:pt x="0" y="338"/>
                    <a:pt x="248" y="537"/>
                  </a:cubicBezTo>
                  <a:cubicBezTo>
                    <a:pt x="3350" y="2956"/>
                    <a:pt x="6390" y="5438"/>
                    <a:pt x="9337" y="8043"/>
                  </a:cubicBezTo>
                  <a:cubicBezTo>
                    <a:pt x="9402" y="8095"/>
                    <a:pt x="9499" y="8117"/>
                    <a:pt x="9609" y="8117"/>
                  </a:cubicBezTo>
                  <a:cubicBezTo>
                    <a:pt x="10028" y="8117"/>
                    <a:pt x="10637" y="7799"/>
                    <a:pt x="10392" y="7578"/>
                  </a:cubicBezTo>
                  <a:cubicBezTo>
                    <a:pt x="7414" y="5003"/>
                    <a:pt x="4374" y="2491"/>
                    <a:pt x="1272" y="71"/>
                  </a:cubicBezTo>
                  <a:cubicBezTo>
                    <a:pt x="1210" y="22"/>
                    <a:pt x="1119" y="1"/>
                    <a:pt x="1017"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237;p60"/>
            <p:cNvSpPr/>
            <p:nvPr/>
          </p:nvSpPr>
          <p:spPr>
            <a:xfrm>
              <a:off x="5548200" y="1167850"/>
              <a:ext cx="235525" cy="165425"/>
            </a:xfrm>
            <a:custGeom>
              <a:avLst/>
              <a:gdLst/>
              <a:ahLst/>
              <a:cxnLst/>
              <a:rect l="l" t="t" r="r" b="b"/>
              <a:pathLst>
                <a:path w="9421" h="6617" extrusionOk="0">
                  <a:moveTo>
                    <a:pt x="952" y="0"/>
                  </a:moveTo>
                  <a:cubicBezTo>
                    <a:pt x="585" y="0"/>
                    <a:pt x="0" y="295"/>
                    <a:pt x="48" y="367"/>
                  </a:cubicBezTo>
                  <a:cubicBezTo>
                    <a:pt x="2127" y="3004"/>
                    <a:pt x="5508" y="4710"/>
                    <a:pt x="8237" y="6571"/>
                  </a:cubicBezTo>
                  <a:cubicBezTo>
                    <a:pt x="8280" y="6603"/>
                    <a:pt x="8344" y="6617"/>
                    <a:pt x="8420" y="6617"/>
                  </a:cubicBezTo>
                  <a:cubicBezTo>
                    <a:pt x="8784" y="6617"/>
                    <a:pt x="9420" y="6302"/>
                    <a:pt x="9292" y="6199"/>
                  </a:cubicBezTo>
                  <a:lnTo>
                    <a:pt x="9292" y="6199"/>
                  </a:lnTo>
                  <a:lnTo>
                    <a:pt x="9292" y="6230"/>
                  </a:lnTo>
                  <a:cubicBezTo>
                    <a:pt x="6624" y="4369"/>
                    <a:pt x="3243" y="2663"/>
                    <a:pt x="1196" y="88"/>
                  </a:cubicBezTo>
                  <a:cubicBezTo>
                    <a:pt x="1147" y="25"/>
                    <a:pt x="1059" y="0"/>
                    <a:pt x="952" y="0"/>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238;p60"/>
            <p:cNvSpPr/>
            <p:nvPr/>
          </p:nvSpPr>
          <p:spPr>
            <a:xfrm>
              <a:off x="5549225" y="1259600"/>
              <a:ext cx="223600" cy="158675"/>
            </a:xfrm>
            <a:custGeom>
              <a:avLst/>
              <a:gdLst/>
              <a:ahLst/>
              <a:cxnLst/>
              <a:rect l="l" t="t" r="r" b="b"/>
              <a:pathLst>
                <a:path w="8944" h="6347" extrusionOk="0">
                  <a:moveTo>
                    <a:pt x="989" y="1"/>
                  </a:moveTo>
                  <a:cubicBezTo>
                    <a:pt x="598" y="1"/>
                    <a:pt x="0" y="288"/>
                    <a:pt x="193" y="482"/>
                  </a:cubicBezTo>
                  <a:cubicBezTo>
                    <a:pt x="2396" y="2653"/>
                    <a:pt x="4908" y="4918"/>
                    <a:pt x="7700" y="6313"/>
                  </a:cubicBezTo>
                  <a:cubicBezTo>
                    <a:pt x="7741" y="6336"/>
                    <a:pt x="7798" y="6346"/>
                    <a:pt x="7864" y="6346"/>
                  </a:cubicBezTo>
                  <a:cubicBezTo>
                    <a:pt x="8248" y="6346"/>
                    <a:pt x="8944" y="6002"/>
                    <a:pt x="8600" y="5817"/>
                  </a:cubicBezTo>
                  <a:cubicBezTo>
                    <a:pt x="5901" y="4452"/>
                    <a:pt x="3419" y="2188"/>
                    <a:pt x="1248" y="79"/>
                  </a:cubicBezTo>
                  <a:cubicBezTo>
                    <a:pt x="1193" y="24"/>
                    <a:pt x="1099" y="1"/>
                    <a:pt x="989"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239;p60"/>
            <p:cNvSpPr/>
            <p:nvPr/>
          </p:nvSpPr>
          <p:spPr>
            <a:xfrm>
              <a:off x="5569200" y="1429125"/>
              <a:ext cx="188275" cy="142575"/>
            </a:xfrm>
            <a:custGeom>
              <a:avLst/>
              <a:gdLst/>
              <a:ahLst/>
              <a:cxnLst/>
              <a:rect l="l" t="t" r="r" b="b"/>
              <a:pathLst>
                <a:path w="7531" h="5703" extrusionOk="0">
                  <a:moveTo>
                    <a:pt x="1028" y="1"/>
                  </a:moveTo>
                  <a:cubicBezTo>
                    <a:pt x="632" y="1"/>
                    <a:pt x="0" y="318"/>
                    <a:pt x="201" y="494"/>
                  </a:cubicBezTo>
                  <a:lnTo>
                    <a:pt x="6281" y="5643"/>
                  </a:lnTo>
                  <a:cubicBezTo>
                    <a:pt x="6328" y="5685"/>
                    <a:pt x="6405" y="5702"/>
                    <a:pt x="6496" y="5702"/>
                  </a:cubicBezTo>
                  <a:cubicBezTo>
                    <a:pt x="6883" y="5702"/>
                    <a:pt x="7530" y="5385"/>
                    <a:pt x="7304" y="5209"/>
                  </a:cubicBezTo>
                  <a:lnTo>
                    <a:pt x="1256" y="60"/>
                  </a:lnTo>
                  <a:cubicBezTo>
                    <a:pt x="1202" y="18"/>
                    <a:pt x="1122" y="1"/>
                    <a:pt x="1028" y="1"/>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240;p60"/>
            <p:cNvSpPr/>
            <p:nvPr/>
          </p:nvSpPr>
          <p:spPr>
            <a:xfrm>
              <a:off x="5506625" y="1551575"/>
              <a:ext cx="250000" cy="134500"/>
            </a:xfrm>
            <a:custGeom>
              <a:avLst/>
              <a:gdLst/>
              <a:ahLst/>
              <a:cxnLst/>
              <a:rect l="l" t="t" r="r" b="b"/>
              <a:pathLst>
                <a:path w="10000" h="5380" extrusionOk="0">
                  <a:moveTo>
                    <a:pt x="1052" y="0"/>
                  </a:moveTo>
                  <a:cubicBezTo>
                    <a:pt x="665" y="0"/>
                    <a:pt x="0" y="355"/>
                    <a:pt x="160" y="435"/>
                  </a:cubicBezTo>
                  <a:lnTo>
                    <a:pt x="8815" y="5336"/>
                  </a:lnTo>
                  <a:cubicBezTo>
                    <a:pt x="8861" y="5367"/>
                    <a:pt x="8924" y="5380"/>
                    <a:pt x="8997" y="5380"/>
                  </a:cubicBezTo>
                  <a:cubicBezTo>
                    <a:pt x="9370" y="5380"/>
                    <a:pt x="9999" y="5042"/>
                    <a:pt x="9869" y="4964"/>
                  </a:cubicBezTo>
                  <a:lnTo>
                    <a:pt x="1215" y="32"/>
                  </a:lnTo>
                  <a:cubicBezTo>
                    <a:pt x="1171" y="10"/>
                    <a:pt x="1115" y="0"/>
                    <a:pt x="1052" y="0"/>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241;p60"/>
            <p:cNvSpPr/>
            <p:nvPr/>
          </p:nvSpPr>
          <p:spPr>
            <a:xfrm>
              <a:off x="5546600" y="1651325"/>
              <a:ext cx="211350" cy="136325"/>
            </a:xfrm>
            <a:custGeom>
              <a:avLst/>
              <a:gdLst/>
              <a:ahLst/>
              <a:cxnLst/>
              <a:rect l="l" t="t" r="r" b="b"/>
              <a:pathLst>
                <a:path w="8454" h="5453" extrusionOk="0">
                  <a:moveTo>
                    <a:pt x="1067" y="0"/>
                  </a:moveTo>
                  <a:cubicBezTo>
                    <a:pt x="662" y="0"/>
                    <a:pt x="0" y="367"/>
                    <a:pt x="392" y="602"/>
                  </a:cubicBezTo>
                  <a:cubicBezTo>
                    <a:pt x="2780" y="1997"/>
                    <a:pt x="5044" y="3610"/>
                    <a:pt x="7154" y="5378"/>
                  </a:cubicBezTo>
                  <a:cubicBezTo>
                    <a:pt x="7219" y="5431"/>
                    <a:pt x="7317" y="5453"/>
                    <a:pt x="7428" y="5453"/>
                  </a:cubicBezTo>
                  <a:cubicBezTo>
                    <a:pt x="7846" y="5453"/>
                    <a:pt x="8453" y="5140"/>
                    <a:pt x="8208" y="4944"/>
                  </a:cubicBezTo>
                  <a:cubicBezTo>
                    <a:pt x="6037" y="3114"/>
                    <a:pt x="3711" y="1470"/>
                    <a:pt x="1260" y="43"/>
                  </a:cubicBezTo>
                  <a:cubicBezTo>
                    <a:pt x="1211" y="14"/>
                    <a:pt x="1143" y="0"/>
                    <a:pt x="1067" y="0"/>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242;p60"/>
            <p:cNvSpPr/>
            <p:nvPr/>
          </p:nvSpPr>
          <p:spPr>
            <a:xfrm>
              <a:off x="5568800" y="1769900"/>
              <a:ext cx="213775" cy="147675"/>
            </a:xfrm>
            <a:custGeom>
              <a:avLst/>
              <a:gdLst/>
              <a:ahLst/>
              <a:cxnLst/>
              <a:rect l="l" t="t" r="r" b="b"/>
              <a:pathLst>
                <a:path w="8551" h="5907" extrusionOk="0">
                  <a:moveTo>
                    <a:pt x="1014" y="0"/>
                  </a:moveTo>
                  <a:cubicBezTo>
                    <a:pt x="633" y="0"/>
                    <a:pt x="1" y="316"/>
                    <a:pt x="155" y="418"/>
                  </a:cubicBezTo>
                  <a:cubicBezTo>
                    <a:pt x="2636" y="2093"/>
                    <a:pt x="5025" y="3893"/>
                    <a:pt x="7320" y="5847"/>
                  </a:cubicBezTo>
                  <a:cubicBezTo>
                    <a:pt x="7368" y="5889"/>
                    <a:pt x="7445" y="5906"/>
                    <a:pt x="7537" y="5906"/>
                  </a:cubicBezTo>
                  <a:cubicBezTo>
                    <a:pt x="7918" y="5906"/>
                    <a:pt x="8550" y="5600"/>
                    <a:pt x="8375" y="5474"/>
                  </a:cubicBezTo>
                  <a:cubicBezTo>
                    <a:pt x="6080" y="3520"/>
                    <a:pt x="3691" y="1690"/>
                    <a:pt x="1210" y="46"/>
                  </a:cubicBezTo>
                  <a:cubicBezTo>
                    <a:pt x="1161" y="14"/>
                    <a:pt x="1093" y="0"/>
                    <a:pt x="1014" y="0"/>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243;p60"/>
            <p:cNvSpPr/>
            <p:nvPr/>
          </p:nvSpPr>
          <p:spPr>
            <a:xfrm>
              <a:off x="5570850" y="1845950"/>
              <a:ext cx="215975" cy="146500"/>
            </a:xfrm>
            <a:custGeom>
              <a:avLst/>
              <a:gdLst/>
              <a:ahLst/>
              <a:cxnLst/>
              <a:rect l="l" t="t" r="r" b="b"/>
              <a:pathLst>
                <a:path w="8639" h="5860" extrusionOk="0">
                  <a:moveTo>
                    <a:pt x="1007" y="0"/>
                  </a:moveTo>
                  <a:cubicBezTo>
                    <a:pt x="634" y="0"/>
                    <a:pt x="0" y="338"/>
                    <a:pt x="104" y="416"/>
                  </a:cubicBezTo>
                  <a:cubicBezTo>
                    <a:pt x="2617" y="2122"/>
                    <a:pt x="5067" y="3921"/>
                    <a:pt x="7456" y="5814"/>
                  </a:cubicBezTo>
                  <a:cubicBezTo>
                    <a:pt x="7493" y="5845"/>
                    <a:pt x="7553" y="5859"/>
                    <a:pt x="7626" y="5859"/>
                  </a:cubicBezTo>
                  <a:cubicBezTo>
                    <a:pt x="7979" y="5859"/>
                    <a:pt x="8639" y="5539"/>
                    <a:pt x="8510" y="5410"/>
                  </a:cubicBezTo>
                  <a:cubicBezTo>
                    <a:pt x="6122" y="3549"/>
                    <a:pt x="3671" y="1750"/>
                    <a:pt x="1190" y="44"/>
                  </a:cubicBezTo>
                  <a:cubicBezTo>
                    <a:pt x="1144" y="13"/>
                    <a:pt x="1081" y="0"/>
                    <a:pt x="1007" y="0"/>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244;p60"/>
            <p:cNvSpPr/>
            <p:nvPr/>
          </p:nvSpPr>
          <p:spPr>
            <a:xfrm>
              <a:off x="5569475" y="1936175"/>
              <a:ext cx="229950" cy="152050"/>
            </a:xfrm>
            <a:custGeom>
              <a:avLst/>
              <a:gdLst/>
              <a:ahLst/>
              <a:cxnLst/>
              <a:rect l="l" t="t" r="r" b="b"/>
              <a:pathLst>
                <a:path w="9198" h="6082" extrusionOk="0">
                  <a:moveTo>
                    <a:pt x="1110" y="0"/>
                  </a:moveTo>
                  <a:cubicBezTo>
                    <a:pt x="719" y="0"/>
                    <a:pt x="1" y="344"/>
                    <a:pt x="345" y="530"/>
                  </a:cubicBezTo>
                  <a:cubicBezTo>
                    <a:pt x="3075" y="2080"/>
                    <a:pt x="5618" y="3911"/>
                    <a:pt x="7945" y="6020"/>
                  </a:cubicBezTo>
                  <a:cubicBezTo>
                    <a:pt x="8001" y="6063"/>
                    <a:pt x="8086" y="6082"/>
                    <a:pt x="8186" y="6082"/>
                  </a:cubicBezTo>
                  <a:cubicBezTo>
                    <a:pt x="8583" y="6082"/>
                    <a:pt x="9198" y="5784"/>
                    <a:pt x="8999" y="5586"/>
                  </a:cubicBezTo>
                  <a:cubicBezTo>
                    <a:pt x="6611" y="3476"/>
                    <a:pt x="4036" y="1615"/>
                    <a:pt x="1276" y="33"/>
                  </a:cubicBezTo>
                  <a:cubicBezTo>
                    <a:pt x="1235" y="11"/>
                    <a:pt x="1177" y="0"/>
                    <a:pt x="1110" y="0"/>
                  </a:cubicBezTo>
                  <a:close/>
                </a:path>
              </a:pathLst>
            </a:custGeom>
            <a:solidFill>
              <a:srgbClr val="DBC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4066;p60"/>
          <p:cNvGrpSpPr/>
          <p:nvPr/>
        </p:nvGrpSpPr>
        <p:grpSpPr>
          <a:xfrm>
            <a:off x="8343786" y="2206993"/>
            <a:ext cx="1140775" cy="1016575"/>
            <a:chOff x="3120575" y="513350"/>
            <a:chExt cx="1140775" cy="1016575"/>
          </a:xfrm>
        </p:grpSpPr>
        <p:sp>
          <p:nvSpPr>
            <p:cNvPr id="60" name="Google Shape;4067;p60"/>
            <p:cNvSpPr/>
            <p:nvPr/>
          </p:nvSpPr>
          <p:spPr>
            <a:xfrm>
              <a:off x="3206650" y="521175"/>
              <a:ext cx="1054700" cy="1001775"/>
            </a:xfrm>
            <a:custGeom>
              <a:avLst/>
              <a:gdLst/>
              <a:ahLst/>
              <a:cxnLst/>
              <a:rect l="l" t="t" r="r" b="b"/>
              <a:pathLst>
                <a:path w="42188" h="40071" extrusionOk="0">
                  <a:moveTo>
                    <a:pt x="2622" y="14490"/>
                  </a:moveTo>
                  <a:cubicBezTo>
                    <a:pt x="1703" y="14490"/>
                    <a:pt x="675" y="14772"/>
                    <a:pt x="621" y="15657"/>
                  </a:cubicBezTo>
                  <a:cubicBezTo>
                    <a:pt x="559" y="16681"/>
                    <a:pt x="1862" y="17115"/>
                    <a:pt x="2886" y="17239"/>
                  </a:cubicBezTo>
                  <a:lnTo>
                    <a:pt x="17506" y="18758"/>
                  </a:lnTo>
                  <a:lnTo>
                    <a:pt x="17506" y="18758"/>
                  </a:lnTo>
                  <a:cubicBezTo>
                    <a:pt x="15828" y="18067"/>
                    <a:pt x="14170" y="17269"/>
                    <a:pt x="12471" y="16618"/>
                  </a:cubicBezTo>
                  <a:cubicBezTo>
                    <a:pt x="9462" y="15440"/>
                    <a:pt x="6267" y="14726"/>
                    <a:pt x="3041" y="14509"/>
                  </a:cubicBezTo>
                  <a:cubicBezTo>
                    <a:pt x="2907" y="14497"/>
                    <a:pt x="2765" y="14490"/>
                    <a:pt x="2622" y="14490"/>
                  </a:cubicBezTo>
                  <a:close/>
                  <a:moveTo>
                    <a:pt x="8562" y="7282"/>
                  </a:moveTo>
                  <a:cubicBezTo>
                    <a:pt x="7446" y="7282"/>
                    <a:pt x="7135" y="8895"/>
                    <a:pt x="7508" y="9949"/>
                  </a:cubicBezTo>
                  <a:cubicBezTo>
                    <a:pt x="8562" y="12896"/>
                    <a:pt x="11633" y="14571"/>
                    <a:pt x="14456" y="15967"/>
                  </a:cubicBezTo>
                  <a:lnTo>
                    <a:pt x="20758" y="19096"/>
                  </a:lnTo>
                  <a:lnTo>
                    <a:pt x="20758" y="19096"/>
                  </a:lnTo>
                  <a:lnTo>
                    <a:pt x="21689" y="19192"/>
                  </a:lnTo>
                  <a:lnTo>
                    <a:pt x="21689" y="19192"/>
                  </a:lnTo>
                  <a:lnTo>
                    <a:pt x="9896" y="8026"/>
                  </a:lnTo>
                  <a:cubicBezTo>
                    <a:pt x="9493" y="7654"/>
                    <a:pt x="9090" y="7282"/>
                    <a:pt x="8562" y="7282"/>
                  </a:cubicBezTo>
                  <a:close/>
                  <a:moveTo>
                    <a:pt x="21689" y="19192"/>
                  </a:moveTo>
                  <a:lnTo>
                    <a:pt x="21768" y="19267"/>
                  </a:lnTo>
                  <a:lnTo>
                    <a:pt x="21768" y="19267"/>
                  </a:lnTo>
                  <a:lnTo>
                    <a:pt x="21994" y="19224"/>
                  </a:lnTo>
                  <a:lnTo>
                    <a:pt x="21689" y="19192"/>
                  </a:lnTo>
                  <a:close/>
                  <a:moveTo>
                    <a:pt x="40574" y="11655"/>
                  </a:moveTo>
                  <a:cubicBezTo>
                    <a:pt x="34872" y="13375"/>
                    <a:pt x="29433" y="15946"/>
                    <a:pt x="24488" y="19282"/>
                  </a:cubicBezTo>
                  <a:lnTo>
                    <a:pt x="24488" y="19282"/>
                  </a:lnTo>
                  <a:lnTo>
                    <a:pt x="31827" y="17580"/>
                  </a:lnTo>
                  <a:cubicBezTo>
                    <a:pt x="33626" y="17177"/>
                    <a:pt x="35487" y="16743"/>
                    <a:pt x="37100" y="15843"/>
                  </a:cubicBezTo>
                  <a:cubicBezTo>
                    <a:pt x="38744" y="14943"/>
                    <a:pt x="40140" y="13486"/>
                    <a:pt x="40574" y="11655"/>
                  </a:cubicBezTo>
                  <a:close/>
                  <a:moveTo>
                    <a:pt x="21623" y="1"/>
                  </a:moveTo>
                  <a:cubicBezTo>
                    <a:pt x="20905" y="1"/>
                    <a:pt x="20211" y="576"/>
                    <a:pt x="19946" y="1264"/>
                  </a:cubicBezTo>
                  <a:cubicBezTo>
                    <a:pt x="19605" y="2101"/>
                    <a:pt x="19729" y="3001"/>
                    <a:pt x="19822" y="3870"/>
                  </a:cubicBezTo>
                  <a:lnTo>
                    <a:pt x="21652" y="17921"/>
                  </a:lnTo>
                  <a:cubicBezTo>
                    <a:pt x="19140" y="13330"/>
                    <a:pt x="17248" y="8460"/>
                    <a:pt x="16038" y="3404"/>
                  </a:cubicBezTo>
                  <a:cubicBezTo>
                    <a:pt x="15820" y="2533"/>
                    <a:pt x="15267" y="1446"/>
                    <a:pt x="14485" y="1446"/>
                  </a:cubicBezTo>
                  <a:cubicBezTo>
                    <a:pt x="14376" y="1446"/>
                    <a:pt x="14263" y="1467"/>
                    <a:pt x="14146" y="1512"/>
                  </a:cubicBezTo>
                  <a:cubicBezTo>
                    <a:pt x="13649" y="1729"/>
                    <a:pt x="13463" y="2319"/>
                    <a:pt x="13401" y="2846"/>
                  </a:cubicBezTo>
                  <a:cubicBezTo>
                    <a:pt x="13215" y="4955"/>
                    <a:pt x="14394" y="6909"/>
                    <a:pt x="15511" y="8678"/>
                  </a:cubicBezTo>
                  <a:lnTo>
                    <a:pt x="22183" y="19302"/>
                  </a:lnTo>
                  <a:lnTo>
                    <a:pt x="22183" y="19302"/>
                  </a:lnTo>
                  <a:cubicBezTo>
                    <a:pt x="22296" y="19204"/>
                    <a:pt x="22409" y="19106"/>
                    <a:pt x="22521" y="19007"/>
                  </a:cubicBezTo>
                  <a:lnTo>
                    <a:pt x="22521" y="19007"/>
                  </a:lnTo>
                  <a:cubicBezTo>
                    <a:pt x="22541" y="19136"/>
                    <a:pt x="22556" y="19264"/>
                    <a:pt x="22567" y="19392"/>
                  </a:cubicBezTo>
                  <a:lnTo>
                    <a:pt x="22567" y="19392"/>
                  </a:lnTo>
                  <a:cubicBezTo>
                    <a:pt x="23475" y="17218"/>
                    <a:pt x="23448" y="14717"/>
                    <a:pt x="23421" y="12338"/>
                  </a:cubicBezTo>
                  <a:cubicBezTo>
                    <a:pt x="23359" y="9174"/>
                    <a:pt x="23296" y="5979"/>
                    <a:pt x="23234" y="2815"/>
                  </a:cubicBezTo>
                  <a:cubicBezTo>
                    <a:pt x="23234" y="1729"/>
                    <a:pt x="23017" y="395"/>
                    <a:pt x="21994" y="54"/>
                  </a:cubicBezTo>
                  <a:cubicBezTo>
                    <a:pt x="21871" y="18"/>
                    <a:pt x="21746" y="1"/>
                    <a:pt x="21623" y="1"/>
                  </a:cubicBezTo>
                  <a:close/>
                  <a:moveTo>
                    <a:pt x="22800" y="19286"/>
                  </a:moveTo>
                  <a:lnTo>
                    <a:pt x="22800" y="19286"/>
                  </a:lnTo>
                  <a:cubicBezTo>
                    <a:pt x="22873" y="19353"/>
                    <a:pt x="22946" y="19420"/>
                    <a:pt x="23019" y="19486"/>
                  </a:cubicBezTo>
                  <a:lnTo>
                    <a:pt x="23019" y="19486"/>
                  </a:lnTo>
                  <a:lnTo>
                    <a:pt x="23070" y="19442"/>
                  </a:lnTo>
                  <a:lnTo>
                    <a:pt x="22800" y="19286"/>
                  </a:lnTo>
                  <a:close/>
                  <a:moveTo>
                    <a:pt x="24148" y="19361"/>
                  </a:moveTo>
                  <a:lnTo>
                    <a:pt x="24148" y="19361"/>
                  </a:lnTo>
                  <a:cubicBezTo>
                    <a:pt x="24128" y="19413"/>
                    <a:pt x="24108" y="19465"/>
                    <a:pt x="24089" y="19518"/>
                  </a:cubicBezTo>
                  <a:lnTo>
                    <a:pt x="24089" y="19518"/>
                  </a:lnTo>
                  <a:cubicBezTo>
                    <a:pt x="23949" y="19503"/>
                    <a:pt x="23809" y="19488"/>
                    <a:pt x="23669" y="19472"/>
                  </a:cubicBezTo>
                  <a:lnTo>
                    <a:pt x="24148" y="19361"/>
                  </a:lnTo>
                  <a:close/>
                  <a:moveTo>
                    <a:pt x="17506" y="18758"/>
                  </a:moveTo>
                  <a:cubicBezTo>
                    <a:pt x="18291" y="19081"/>
                    <a:pt x="19080" y="19380"/>
                    <a:pt x="19880" y="19630"/>
                  </a:cubicBezTo>
                  <a:lnTo>
                    <a:pt x="19880" y="19630"/>
                  </a:lnTo>
                  <a:lnTo>
                    <a:pt x="21289" y="19359"/>
                  </a:lnTo>
                  <a:lnTo>
                    <a:pt x="20758" y="19096"/>
                  </a:lnTo>
                  <a:lnTo>
                    <a:pt x="20758" y="19096"/>
                  </a:lnTo>
                  <a:lnTo>
                    <a:pt x="17506" y="18758"/>
                  </a:lnTo>
                  <a:close/>
                  <a:moveTo>
                    <a:pt x="22489" y="19950"/>
                  </a:moveTo>
                  <a:lnTo>
                    <a:pt x="22501" y="19961"/>
                  </a:lnTo>
                  <a:lnTo>
                    <a:pt x="22485" y="19953"/>
                  </a:lnTo>
                  <a:lnTo>
                    <a:pt x="22489" y="19950"/>
                  </a:lnTo>
                  <a:close/>
                  <a:moveTo>
                    <a:pt x="22584" y="19940"/>
                  </a:moveTo>
                  <a:lnTo>
                    <a:pt x="22641" y="20030"/>
                  </a:lnTo>
                  <a:lnTo>
                    <a:pt x="23203" y="20310"/>
                  </a:lnTo>
                  <a:cubicBezTo>
                    <a:pt x="22991" y="20292"/>
                    <a:pt x="22779" y="20270"/>
                    <a:pt x="22569" y="20242"/>
                  </a:cubicBezTo>
                  <a:lnTo>
                    <a:pt x="22569" y="20242"/>
                  </a:lnTo>
                  <a:cubicBezTo>
                    <a:pt x="22567" y="20272"/>
                    <a:pt x="22565" y="20302"/>
                    <a:pt x="22562" y="20333"/>
                  </a:cubicBezTo>
                  <a:lnTo>
                    <a:pt x="22562" y="20333"/>
                  </a:lnTo>
                  <a:cubicBezTo>
                    <a:pt x="22536" y="20299"/>
                    <a:pt x="22510" y="20265"/>
                    <a:pt x="22484" y="20230"/>
                  </a:cubicBezTo>
                  <a:lnTo>
                    <a:pt x="22484" y="20230"/>
                  </a:lnTo>
                  <a:cubicBezTo>
                    <a:pt x="22512" y="20234"/>
                    <a:pt x="22541" y="20238"/>
                    <a:pt x="22569" y="20242"/>
                  </a:cubicBezTo>
                  <a:lnTo>
                    <a:pt x="22569" y="20242"/>
                  </a:lnTo>
                  <a:cubicBezTo>
                    <a:pt x="22574" y="20174"/>
                    <a:pt x="22578" y="20105"/>
                    <a:pt x="22581" y="20037"/>
                  </a:cubicBezTo>
                  <a:lnTo>
                    <a:pt x="22581" y="20037"/>
                  </a:lnTo>
                  <a:lnTo>
                    <a:pt x="22738" y="20186"/>
                  </a:lnTo>
                  <a:lnTo>
                    <a:pt x="22641" y="20030"/>
                  </a:lnTo>
                  <a:lnTo>
                    <a:pt x="22582" y="20001"/>
                  </a:lnTo>
                  <a:lnTo>
                    <a:pt x="22582" y="20001"/>
                  </a:lnTo>
                  <a:cubicBezTo>
                    <a:pt x="22583" y="19981"/>
                    <a:pt x="22583" y="19960"/>
                    <a:pt x="22584" y="19940"/>
                  </a:cubicBezTo>
                  <a:close/>
                  <a:moveTo>
                    <a:pt x="22545" y="20490"/>
                  </a:moveTo>
                  <a:lnTo>
                    <a:pt x="22545" y="20490"/>
                  </a:lnTo>
                  <a:cubicBezTo>
                    <a:pt x="22537" y="20559"/>
                    <a:pt x="22528" y="20627"/>
                    <a:pt x="22517" y="20696"/>
                  </a:cubicBezTo>
                  <a:lnTo>
                    <a:pt x="22517" y="20696"/>
                  </a:lnTo>
                  <a:lnTo>
                    <a:pt x="22608" y="20670"/>
                  </a:lnTo>
                  <a:lnTo>
                    <a:pt x="22608" y="20670"/>
                  </a:lnTo>
                  <a:cubicBezTo>
                    <a:pt x="22613" y="20684"/>
                    <a:pt x="22619" y="20699"/>
                    <a:pt x="22624" y="20714"/>
                  </a:cubicBezTo>
                  <a:lnTo>
                    <a:pt x="22624" y="20714"/>
                  </a:lnTo>
                  <a:cubicBezTo>
                    <a:pt x="22686" y="20689"/>
                    <a:pt x="22749" y="20665"/>
                    <a:pt x="22812" y="20641"/>
                  </a:cubicBezTo>
                  <a:lnTo>
                    <a:pt x="22812" y="20641"/>
                  </a:lnTo>
                  <a:cubicBezTo>
                    <a:pt x="22806" y="20633"/>
                    <a:pt x="22799" y="20625"/>
                    <a:pt x="22792" y="20618"/>
                  </a:cubicBezTo>
                  <a:lnTo>
                    <a:pt x="22792" y="20618"/>
                  </a:lnTo>
                  <a:lnTo>
                    <a:pt x="22608" y="20670"/>
                  </a:lnTo>
                  <a:lnTo>
                    <a:pt x="22608" y="20670"/>
                  </a:lnTo>
                  <a:cubicBezTo>
                    <a:pt x="22587" y="20610"/>
                    <a:pt x="22566" y="20550"/>
                    <a:pt x="22545" y="20490"/>
                  </a:cubicBezTo>
                  <a:close/>
                  <a:moveTo>
                    <a:pt x="21808" y="21178"/>
                  </a:moveTo>
                  <a:lnTo>
                    <a:pt x="21808" y="21178"/>
                  </a:lnTo>
                  <a:cubicBezTo>
                    <a:pt x="21823" y="21361"/>
                    <a:pt x="21839" y="21544"/>
                    <a:pt x="21855" y="21727"/>
                  </a:cubicBezTo>
                  <a:lnTo>
                    <a:pt x="21855" y="21727"/>
                  </a:lnTo>
                  <a:cubicBezTo>
                    <a:pt x="21842" y="21543"/>
                    <a:pt x="21826" y="21361"/>
                    <a:pt x="21808" y="21178"/>
                  </a:cubicBezTo>
                  <a:close/>
                  <a:moveTo>
                    <a:pt x="22517" y="20696"/>
                  </a:moveTo>
                  <a:lnTo>
                    <a:pt x="19487" y="21559"/>
                  </a:lnTo>
                  <a:lnTo>
                    <a:pt x="19487" y="21559"/>
                  </a:lnTo>
                  <a:cubicBezTo>
                    <a:pt x="19165" y="21820"/>
                    <a:pt x="18841" y="22078"/>
                    <a:pt x="18515" y="22334"/>
                  </a:cubicBezTo>
                  <a:lnTo>
                    <a:pt x="18515" y="22334"/>
                  </a:lnTo>
                  <a:cubicBezTo>
                    <a:pt x="19841" y="21798"/>
                    <a:pt x="21172" y="21272"/>
                    <a:pt x="22507" y="20758"/>
                  </a:cubicBezTo>
                  <a:lnTo>
                    <a:pt x="22507" y="20758"/>
                  </a:lnTo>
                  <a:cubicBezTo>
                    <a:pt x="22511" y="20737"/>
                    <a:pt x="22514" y="20717"/>
                    <a:pt x="22517" y="20696"/>
                  </a:cubicBezTo>
                  <a:close/>
                  <a:moveTo>
                    <a:pt x="38031" y="4924"/>
                  </a:moveTo>
                  <a:lnTo>
                    <a:pt x="38031" y="4924"/>
                  </a:lnTo>
                  <a:cubicBezTo>
                    <a:pt x="36107" y="5576"/>
                    <a:pt x="34619" y="7065"/>
                    <a:pt x="33161" y="8491"/>
                  </a:cubicBezTo>
                  <a:lnTo>
                    <a:pt x="25034" y="16587"/>
                  </a:lnTo>
                  <a:cubicBezTo>
                    <a:pt x="24289" y="17332"/>
                    <a:pt x="23514" y="18138"/>
                    <a:pt x="23390" y="19162"/>
                  </a:cubicBezTo>
                  <a:lnTo>
                    <a:pt x="23070" y="19442"/>
                  </a:lnTo>
                  <a:lnTo>
                    <a:pt x="29749" y="23288"/>
                  </a:lnTo>
                  <a:cubicBezTo>
                    <a:pt x="31051" y="24063"/>
                    <a:pt x="32385" y="24808"/>
                    <a:pt x="33285" y="25986"/>
                  </a:cubicBezTo>
                  <a:cubicBezTo>
                    <a:pt x="34149" y="27081"/>
                    <a:pt x="34986" y="28683"/>
                    <a:pt x="36269" y="28683"/>
                  </a:cubicBezTo>
                  <a:cubicBezTo>
                    <a:pt x="36367" y="28683"/>
                    <a:pt x="36469" y="28674"/>
                    <a:pt x="36573" y="28654"/>
                  </a:cubicBezTo>
                  <a:cubicBezTo>
                    <a:pt x="36449" y="26017"/>
                    <a:pt x="34122" y="24063"/>
                    <a:pt x="31734" y="23008"/>
                  </a:cubicBezTo>
                  <a:cubicBezTo>
                    <a:pt x="29345" y="21954"/>
                    <a:pt x="26678" y="21520"/>
                    <a:pt x="24444" y="20217"/>
                  </a:cubicBezTo>
                  <a:cubicBezTo>
                    <a:pt x="24878" y="20166"/>
                    <a:pt x="25313" y="20144"/>
                    <a:pt x="25749" y="20144"/>
                  </a:cubicBezTo>
                  <a:cubicBezTo>
                    <a:pt x="29806" y="20144"/>
                    <a:pt x="33931" y="22112"/>
                    <a:pt x="37871" y="22112"/>
                  </a:cubicBezTo>
                  <a:cubicBezTo>
                    <a:pt x="38985" y="22112"/>
                    <a:pt x="40085" y="21954"/>
                    <a:pt x="41164" y="21551"/>
                  </a:cubicBezTo>
                  <a:cubicBezTo>
                    <a:pt x="41660" y="21364"/>
                    <a:pt x="42187" y="21023"/>
                    <a:pt x="42125" y="20527"/>
                  </a:cubicBezTo>
                  <a:cubicBezTo>
                    <a:pt x="42098" y="19934"/>
                    <a:pt x="41391" y="19739"/>
                    <a:pt x="40759" y="19739"/>
                  </a:cubicBezTo>
                  <a:cubicBezTo>
                    <a:pt x="40664" y="19739"/>
                    <a:pt x="40570" y="19743"/>
                    <a:pt x="40481" y="19751"/>
                  </a:cubicBezTo>
                  <a:cubicBezTo>
                    <a:pt x="38182" y="19930"/>
                    <a:pt x="35873" y="20020"/>
                    <a:pt x="33561" y="20020"/>
                  </a:cubicBezTo>
                  <a:cubicBezTo>
                    <a:pt x="30415" y="20020"/>
                    <a:pt x="27265" y="19854"/>
                    <a:pt x="24134" y="19523"/>
                  </a:cubicBezTo>
                  <a:lnTo>
                    <a:pt x="24134" y="19523"/>
                  </a:lnTo>
                  <a:cubicBezTo>
                    <a:pt x="24113" y="19537"/>
                    <a:pt x="24093" y="19551"/>
                    <a:pt x="24072" y="19565"/>
                  </a:cubicBezTo>
                  <a:cubicBezTo>
                    <a:pt x="24078" y="19549"/>
                    <a:pt x="24083" y="19534"/>
                    <a:pt x="24089" y="19518"/>
                  </a:cubicBezTo>
                  <a:lnTo>
                    <a:pt x="24089" y="19518"/>
                  </a:lnTo>
                  <a:cubicBezTo>
                    <a:pt x="24104" y="19520"/>
                    <a:pt x="24119" y="19521"/>
                    <a:pt x="24134" y="19523"/>
                  </a:cubicBezTo>
                  <a:lnTo>
                    <a:pt x="24134" y="19523"/>
                  </a:lnTo>
                  <a:cubicBezTo>
                    <a:pt x="24252" y="19442"/>
                    <a:pt x="24369" y="19362"/>
                    <a:pt x="24488" y="19282"/>
                  </a:cubicBezTo>
                  <a:lnTo>
                    <a:pt x="24488" y="19282"/>
                  </a:lnTo>
                  <a:lnTo>
                    <a:pt x="24148" y="19361"/>
                  </a:lnTo>
                  <a:lnTo>
                    <a:pt x="24148" y="19361"/>
                  </a:lnTo>
                  <a:cubicBezTo>
                    <a:pt x="26584" y="13071"/>
                    <a:pt x="35177" y="11062"/>
                    <a:pt x="38031" y="4924"/>
                  </a:cubicBezTo>
                  <a:close/>
                  <a:moveTo>
                    <a:pt x="18515" y="22334"/>
                  </a:moveTo>
                  <a:cubicBezTo>
                    <a:pt x="14162" y="24092"/>
                    <a:pt x="9856" y="25965"/>
                    <a:pt x="5584" y="27940"/>
                  </a:cubicBezTo>
                  <a:cubicBezTo>
                    <a:pt x="4809" y="28282"/>
                    <a:pt x="4002" y="28685"/>
                    <a:pt x="3661" y="29491"/>
                  </a:cubicBezTo>
                  <a:cubicBezTo>
                    <a:pt x="3308" y="30228"/>
                    <a:pt x="3793" y="31300"/>
                    <a:pt x="4560" y="31300"/>
                  </a:cubicBezTo>
                  <a:cubicBezTo>
                    <a:pt x="4601" y="31300"/>
                    <a:pt x="4643" y="31297"/>
                    <a:pt x="4685" y="31291"/>
                  </a:cubicBezTo>
                  <a:cubicBezTo>
                    <a:pt x="4902" y="31229"/>
                    <a:pt x="5088" y="31166"/>
                    <a:pt x="5243" y="31073"/>
                  </a:cubicBezTo>
                  <a:cubicBezTo>
                    <a:pt x="9918" y="28526"/>
                    <a:pt x="14346" y="25608"/>
                    <a:pt x="18515" y="22334"/>
                  </a:cubicBezTo>
                  <a:close/>
                  <a:moveTo>
                    <a:pt x="21768" y="19267"/>
                  </a:moveTo>
                  <a:lnTo>
                    <a:pt x="21289" y="19359"/>
                  </a:lnTo>
                  <a:lnTo>
                    <a:pt x="21815" y="19620"/>
                  </a:lnTo>
                  <a:lnTo>
                    <a:pt x="21815" y="19620"/>
                  </a:lnTo>
                  <a:cubicBezTo>
                    <a:pt x="21872" y="19571"/>
                    <a:pt x="21929" y="19522"/>
                    <a:pt x="21986" y="19473"/>
                  </a:cubicBezTo>
                  <a:lnTo>
                    <a:pt x="21986" y="19473"/>
                  </a:lnTo>
                  <a:lnTo>
                    <a:pt x="22367" y="19834"/>
                  </a:lnTo>
                  <a:lnTo>
                    <a:pt x="22367" y="19834"/>
                  </a:lnTo>
                  <a:cubicBezTo>
                    <a:pt x="22359" y="19850"/>
                    <a:pt x="22351" y="19866"/>
                    <a:pt x="22343" y="19882"/>
                  </a:cubicBezTo>
                  <a:lnTo>
                    <a:pt x="22343" y="19882"/>
                  </a:lnTo>
                  <a:lnTo>
                    <a:pt x="21815" y="19620"/>
                  </a:lnTo>
                  <a:lnTo>
                    <a:pt x="21815" y="19620"/>
                  </a:lnTo>
                  <a:cubicBezTo>
                    <a:pt x="21658" y="19755"/>
                    <a:pt x="21501" y="19890"/>
                    <a:pt x="21343" y="20024"/>
                  </a:cubicBezTo>
                  <a:lnTo>
                    <a:pt x="21343" y="20024"/>
                  </a:lnTo>
                  <a:cubicBezTo>
                    <a:pt x="20850" y="19914"/>
                    <a:pt x="20363" y="19781"/>
                    <a:pt x="19880" y="19630"/>
                  </a:cubicBezTo>
                  <a:lnTo>
                    <a:pt x="19880" y="19630"/>
                  </a:lnTo>
                  <a:lnTo>
                    <a:pt x="2296" y="23008"/>
                  </a:lnTo>
                  <a:cubicBezTo>
                    <a:pt x="1552" y="23133"/>
                    <a:pt x="714" y="23350"/>
                    <a:pt x="404" y="24032"/>
                  </a:cubicBezTo>
                  <a:cubicBezTo>
                    <a:pt x="1" y="24870"/>
                    <a:pt x="714" y="25862"/>
                    <a:pt x="1583" y="26141"/>
                  </a:cubicBezTo>
                  <a:cubicBezTo>
                    <a:pt x="1846" y="26214"/>
                    <a:pt x="2113" y="26244"/>
                    <a:pt x="2379" y="26244"/>
                  </a:cubicBezTo>
                  <a:cubicBezTo>
                    <a:pt x="3022" y="26244"/>
                    <a:pt x="3667" y="26069"/>
                    <a:pt x="4282" y="25893"/>
                  </a:cubicBezTo>
                  <a:lnTo>
                    <a:pt x="19487" y="21559"/>
                  </a:lnTo>
                  <a:lnTo>
                    <a:pt x="19487" y="21559"/>
                  </a:lnTo>
                  <a:cubicBezTo>
                    <a:pt x="20112" y="21056"/>
                    <a:pt x="20730" y="20544"/>
                    <a:pt x="21343" y="20024"/>
                  </a:cubicBezTo>
                  <a:lnTo>
                    <a:pt x="21343" y="20024"/>
                  </a:lnTo>
                  <a:cubicBezTo>
                    <a:pt x="21621" y="20085"/>
                    <a:pt x="21902" y="20140"/>
                    <a:pt x="22184" y="20185"/>
                  </a:cubicBezTo>
                  <a:lnTo>
                    <a:pt x="22184" y="20185"/>
                  </a:lnTo>
                  <a:cubicBezTo>
                    <a:pt x="22172" y="20206"/>
                    <a:pt x="22161" y="20227"/>
                    <a:pt x="22149" y="20248"/>
                  </a:cubicBezTo>
                  <a:lnTo>
                    <a:pt x="22215" y="20190"/>
                  </a:lnTo>
                  <a:lnTo>
                    <a:pt x="22215" y="20190"/>
                  </a:lnTo>
                  <a:cubicBezTo>
                    <a:pt x="22294" y="20203"/>
                    <a:pt x="22373" y="20215"/>
                    <a:pt x="22453" y="20226"/>
                  </a:cubicBezTo>
                  <a:lnTo>
                    <a:pt x="22453" y="20226"/>
                  </a:lnTo>
                  <a:cubicBezTo>
                    <a:pt x="22484" y="20314"/>
                    <a:pt x="22515" y="20402"/>
                    <a:pt x="22545" y="20490"/>
                  </a:cubicBezTo>
                  <a:lnTo>
                    <a:pt x="22545" y="20490"/>
                  </a:lnTo>
                  <a:cubicBezTo>
                    <a:pt x="22552" y="20438"/>
                    <a:pt x="22557" y="20385"/>
                    <a:pt x="22562" y="20333"/>
                  </a:cubicBezTo>
                  <a:lnTo>
                    <a:pt x="22562" y="20333"/>
                  </a:lnTo>
                  <a:cubicBezTo>
                    <a:pt x="22637" y="20429"/>
                    <a:pt x="22714" y="20524"/>
                    <a:pt x="22792" y="20618"/>
                  </a:cubicBezTo>
                  <a:lnTo>
                    <a:pt x="22792" y="20618"/>
                  </a:lnTo>
                  <a:lnTo>
                    <a:pt x="23110" y="20527"/>
                  </a:lnTo>
                  <a:lnTo>
                    <a:pt x="23110" y="20527"/>
                  </a:lnTo>
                  <a:cubicBezTo>
                    <a:pt x="23011" y="20565"/>
                    <a:pt x="22912" y="20603"/>
                    <a:pt x="22812" y="20641"/>
                  </a:cubicBezTo>
                  <a:lnTo>
                    <a:pt x="22812" y="20641"/>
                  </a:lnTo>
                  <a:cubicBezTo>
                    <a:pt x="24335" y="22431"/>
                    <a:pt x="26527" y="23575"/>
                    <a:pt x="28353" y="25087"/>
                  </a:cubicBezTo>
                  <a:cubicBezTo>
                    <a:pt x="30617" y="26979"/>
                    <a:pt x="32323" y="29460"/>
                    <a:pt x="33285" y="32252"/>
                  </a:cubicBezTo>
                  <a:cubicBezTo>
                    <a:pt x="33781" y="33741"/>
                    <a:pt x="34153" y="35447"/>
                    <a:pt x="35425" y="36409"/>
                  </a:cubicBezTo>
                  <a:cubicBezTo>
                    <a:pt x="35797" y="32655"/>
                    <a:pt x="34432" y="28933"/>
                    <a:pt x="31765" y="26296"/>
                  </a:cubicBezTo>
                  <a:cubicBezTo>
                    <a:pt x="30524" y="25118"/>
                    <a:pt x="29097" y="24218"/>
                    <a:pt x="27701" y="23257"/>
                  </a:cubicBezTo>
                  <a:cubicBezTo>
                    <a:pt x="26075" y="22104"/>
                    <a:pt x="24505" y="20838"/>
                    <a:pt x="23019" y="19486"/>
                  </a:cubicBezTo>
                  <a:lnTo>
                    <a:pt x="23019" y="19486"/>
                  </a:lnTo>
                  <a:lnTo>
                    <a:pt x="22585" y="19866"/>
                  </a:lnTo>
                  <a:lnTo>
                    <a:pt x="22585" y="19866"/>
                  </a:lnTo>
                  <a:cubicBezTo>
                    <a:pt x="22584" y="19891"/>
                    <a:pt x="22584" y="19915"/>
                    <a:pt x="22584" y="19940"/>
                  </a:cubicBezTo>
                  <a:lnTo>
                    <a:pt x="22584" y="19940"/>
                  </a:lnTo>
                  <a:lnTo>
                    <a:pt x="22554" y="19893"/>
                  </a:lnTo>
                  <a:lnTo>
                    <a:pt x="22585" y="19866"/>
                  </a:lnTo>
                  <a:lnTo>
                    <a:pt x="22585" y="19866"/>
                  </a:lnTo>
                  <a:cubicBezTo>
                    <a:pt x="22586" y="19709"/>
                    <a:pt x="22580" y="19551"/>
                    <a:pt x="22567" y="19392"/>
                  </a:cubicBezTo>
                  <a:lnTo>
                    <a:pt x="22567" y="19392"/>
                  </a:lnTo>
                  <a:cubicBezTo>
                    <a:pt x="22524" y="19495"/>
                    <a:pt x="22479" y="19597"/>
                    <a:pt x="22432" y="19698"/>
                  </a:cubicBezTo>
                  <a:lnTo>
                    <a:pt x="22432" y="19698"/>
                  </a:lnTo>
                  <a:lnTo>
                    <a:pt x="22183" y="19302"/>
                  </a:lnTo>
                  <a:lnTo>
                    <a:pt x="22183" y="19302"/>
                  </a:lnTo>
                  <a:cubicBezTo>
                    <a:pt x="22117" y="19359"/>
                    <a:pt x="22052" y="19416"/>
                    <a:pt x="21986" y="19473"/>
                  </a:cubicBezTo>
                  <a:lnTo>
                    <a:pt x="21986" y="19473"/>
                  </a:lnTo>
                  <a:lnTo>
                    <a:pt x="21768" y="19267"/>
                  </a:lnTo>
                  <a:close/>
                  <a:moveTo>
                    <a:pt x="21902" y="22679"/>
                  </a:moveTo>
                  <a:cubicBezTo>
                    <a:pt x="21366" y="23857"/>
                    <a:pt x="20586" y="24972"/>
                    <a:pt x="19822" y="26017"/>
                  </a:cubicBezTo>
                  <a:lnTo>
                    <a:pt x="15728" y="31601"/>
                  </a:lnTo>
                  <a:cubicBezTo>
                    <a:pt x="14580" y="33183"/>
                    <a:pt x="13370" y="34951"/>
                    <a:pt x="13618" y="36905"/>
                  </a:cubicBezTo>
                  <a:cubicBezTo>
                    <a:pt x="13649" y="37153"/>
                    <a:pt x="13743" y="37370"/>
                    <a:pt x="13929" y="37525"/>
                  </a:cubicBezTo>
                  <a:cubicBezTo>
                    <a:pt x="14017" y="37594"/>
                    <a:pt x="14123" y="37622"/>
                    <a:pt x="14237" y="37622"/>
                  </a:cubicBezTo>
                  <a:cubicBezTo>
                    <a:pt x="14486" y="37622"/>
                    <a:pt x="14771" y="37488"/>
                    <a:pt x="14983" y="37339"/>
                  </a:cubicBezTo>
                  <a:cubicBezTo>
                    <a:pt x="19742" y="34262"/>
                    <a:pt x="22040" y="28357"/>
                    <a:pt x="21902" y="22679"/>
                  </a:cubicBezTo>
                  <a:close/>
                  <a:moveTo>
                    <a:pt x="22624" y="20714"/>
                  </a:moveTo>
                  <a:cubicBezTo>
                    <a:pt x="22585" y="20728"/>
                    <a:pt x="22546" y="20743"/>
                    <a:pt x="22507" y="20758"/>
                  </a:cubicBezTo>
                  <a:lnTo>
                    <a:pt x="22507" y="20758"/>
                  </a:lnTo>
                  <a:cubicBezTo>
                    <a:pt x="22404" y="21387"/>
                    <a:pt x="22203" y="22002"/>
                    <a:pt x="21937" y="22600"/>
                  </a:cubicBezTo>
                  <a:lnTo>
                    <a:pt x="21937" y="22600"/>
                  </a:lnTo>
                  <a:cubicBezTo>
                    <a:pt x="21909" y="22309"/>
                    <a:pt x="21881" y="22018"/>
                    <a:pt x="21855" y="21727"/>
                  </a:cubicBezTo>
                  <a:lnTo>
                    <a:pt x="21855" y="21727"/>
                  </a:lnTo>
                  <a:cubicBezTo>
                    <a:pt x="21878" y="22043"/>
                    <a:pt x="21894" y="22361"/>
                    <a:pt x="21902" y="22679"/>
                  </a:cubicBezTo>
                  <a:lnTo>
                    <a:pt x="21902" y="22679"/>
                  </a:lnTo>
                  <a:cubicBezTo>
                    <a:pt x="21914" y="22653"/>
                    <a:pt x="21925" y="22626"/>
                    <a:pt x="21937" y="22600"/>
                  </a:cubicBezTo>
                  <a:lnTo>
                    <a:pt x="21937" y="22600"/>
                  </a:lnTo>
                  <a:cubicBezTo>
                    <a:pt x="22426" y="27611"/>
                    <a:pt x="23249" y="32592"/>
                    <a:pt x="24382" y="37494"/>
                  </a:cubicBezTo>
                  <a:cubicBezTo>
                    <a:pt x="24625" y="38679"/>
                    <a:pt x="25254" y="40071"/>
                    <a:pt x="26416" y="40071"/>
                  </a:cubicBezTo>
                  <a:cubicBezTo>
                    <a:pt x="26441" y="40071"/>
                    <a:pt x="26466" y="40070"/>
                    <a:pt x="26491" y="40069"/>
                  </a:cubicBezTo>
                  <a:cubicBezTo>
                    <a:pt x="27298" y="40038"/>
                    <a:pt x="27918" y="39262"/>
                    <a:pt x="28042" y="38487"/>
                  </a:cubicBezTo>
                  <a:cubicBezTo>
                    <a:pt x="28104" y="37681"/>
                    <a:pt x="27980" y="36874"/>
                    <a:pt x="27670" y="36130"/>
                  </a:cubicBezTo>
                  <a:cubicBezTo>
                    <a:pt x="26084" y="30952"/>
                    <a:pt x="24411" y="25832"/>
                    <a:pt x="22624" y="2071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068;p60"/>
            <p:cNvSpPr/>
            <p:nvPr/>
          </p:nvSpPr>
          <p:spPr>
            <a:xfrm>
              <a:off x="3779750" y="531825"/>
              <a:ext cx="161325" cy="460650"/>
            </a:xfrm>
            <a:custGeom>
              <a:avLst/>
              <a:gdLst/>
              <a:ahLst/>
              <a:cxnLst/>
              <a:rect l="l" t="t" r="r" b="b"/>
              <a:pathLst>
                <a:path w="6453" h="18426" extrusionOk="0">
                  <a:moveTo>
                    <a:pt x="5925" y="0"/>
                  </a:moveTo>
                  <a:lnTo>
                    <a:pt x="5925" y="0"/>
                  </a:lnTo>
                  <a:cubicBezTo>
                    <a:pt x="4498" y="2327"/>
                    <a:pt x="3040" y="4684"/>
                    <a:pt x="2544" y="7352"/>
                  </a:cubicBezTo>
                  <a:cubicBezTo>
                    <a:pt x="2265" y="8717"/>
                    <a:pt x="2265" y="10082"/>
                    <a:pt x="2048" y="11416"/>
                  </a:cubicBezTo>
                  <a:cubicBezTo>
                    <a:pt x="1799" y="12687"/>
                    <a:pt x="1458" y="13959"/>
                    <a:pt x="1024" y="15200"/>
                  </a:cubicBezTo>
                  <a:lnTo>
                    <a:pt x="0" y="18426"/>
                  </a:lnTo>
                  <a:lnTo>
                    <a:pt x="1024" y="18271"/>
                  </a:lnTo>
                  <a:cubicBezTo>
                    <a:pt x="4374" y="13711"/>
                    <a:pt x="3536" y="7290"/>
                    <a:pt x="5832" y="2110"/>
                  </a:cubicBezTo>
                  <a:cubicBezTo>
                    <a:pt x="6142" y="1427"/>
                    <a:pt x="6452" y="528"/>
                    <a:pt x="59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069;p60"/>
            <p:cNvSpPr/>
            <p:nvPr/>
          </p:nvSpPr>
          <p:spPr>
            <a:xfrm>
              <a:off x="3120575" y="513350"/>
              <a:ext cx="1122650" cy="1016575"/>
            </a:xfrm>
            <a:custGeom>
              <a:avLst/>
              <a:gdLst/>
              <a:ahLst/>
              <a:cxnLst/>
              <a:rect l="l" t="t" r="r" b="b"/>
              <a:pathLst>
                <a:path w="44906" h="40663" extrusionOk="0">
                  <a:moveTo>
                    <a:pt x="16395" y="2427"/>
                  </a:moveTo>
                  <a:cubicBezTo>
                    <a:pt x="17319" y="2427"/>
                    <a:pt x="17841" y="5308"/>
                    <a:pt x="17992" y="5889"/>
                  </a:cubicBezTo>
                  <a:cubicBezTo>
                    <a:pt x="18395" y="7378"/>
                    <a:pt x="18892" y="8835"/>
                    <a:pt x="19419" y="10293"/>
                  </a:cubicBezTo>
                  <a:cubicBezTo>
                    <a:pt x="19844" y="11453"/>
                    <a:pt x="20307" y="12603"/>
                    <a:pt x="20805" y="13737"/>
                  </a:cubicBezTo>
                  <a:lnTo>
                    <a:pt x="20805" y="13737"/>
                  </a:lnTo>
                  <a:lnTo>
                    <a:pt x="19729" y="12030"/>
                  </a:lnTo>
                  <a:cubicBezTo>
                    <a:pt x="18861" y="10604"/>
                    <a:pt x="17899" y="9208"/>
                    <a:pt x="17061" y="7750"/>
                  </a:cubicBezTo>
                  <a:cubicBezTo>
                    <a:pt x="16503" y="6788"/>
                    <a:pt x="14952" y="4027"/>
                    <a:pt x="15697" y="2942"/>
                  </a:cubicBezTo>
                  <a:cubicBezTo>
                    <a:pt x="15951" y="2578"/>
                    <a:pt x="16183" y="2427"/>
                    <a:pt x="16395" y="2427"/>
                  </a:cubicBezTo>
                  <a:close/>
                  <a:moveTo>
                    <a:pt x="39120" y="5892"/>
                  </a:moveTo>
                  <a:cubicBezTo>
                    <a:pt x="37093" y="9376"/>
                    <a:pt x="33446" y="11406"/>
                    <a:pt x="30332" y="13898"/>
                  </a:cubicBezTo>
                  <a:lnTo>
                    <a:pt x="30332" y="13898"/>
                  </a:lnTo>
                  <a:lnTo>
                    <a:pt x="32385" y="11844"/>
                  </a:lnTo>
                  <a:cubicBezTo>
                    <a:pt x="34438" y="9819"/>
                    <a:pt x="36491" y="7273"/>
                    <a:pt x="39120" y="5892"/>
                  </a:cubicBezTo>
                  <a:close/>
                  <a:moveTo>
                    <a:pt x="4716" y="15070"/>
                  </a:moveTo>
                  <a:cubicBezTo>
                    <a:pt x="5057" y="15101"/>
                    <a:pt x="5429" y="15132"/>
                    <a:pt x="5770" y="15163"/>
                  </a:cubicBezTo>
                  <a:cubicBezTo>
                    <a:pt x="9462" y="15598"/>
                    <a:pt x="13091" y="16621"/>
                    <a:pt x="16472" y="18172"/>
                  </a:cubicBezTo>
                  <a:cubicBezTo>
                    <a:pt x="16779" y="18308"/>
                    <a:pt x="17086" y="18444"/>
                    <a:pt x="17393" y="18578"/>
                  </a:cubicBezTo>
                  <a:lnTo>
                    <a:pt x="17393" y="18578"/>
                  </a:lnTo>
                  <a:lnTo>
                    <a:pt x="12533" y="18079"/>
                  </a:lnTo>
                  <a:lnTo>
                    <a:pt x="7166" y="17521"/>
                  </a:lnTo>
                  <a:cubicBezTo>
                    <a:pt x="6174" y="17428"/>
                    <a:pt x="4995" y="17459"/>
                    <a:pt x="4064" y="17118"/>
                  </a:cubicBezTo>
                  <a:cubicBezTo>
                    <a:pt x="2513" y="16621"/>
                    <a:pt x="2731" y="15939"/>
                    <a:pt x="4716" y="15070"/>
                  </a:cubicBezTo>
                  <a:close/>
                  <a:moveTo>
                    <a:pt x="10481" y="8217"/>
                  </a:moveTo>
                  <a:cubicBezTo>
                    <a:pt x="11336" y="8217"/>
                    <a:pt x="12414" y="9515"/>
                    <a:pt x="12750" y="9828"/>
                  </a:cubicBezTo>
                  <a:lnTo>
                    <a:pt x="16379" y="13271"/>
                  </a:lnTo>
                  <a:lnTo>
                    <a:pt x="22272" y="18860"/>
                  </a:lnTo>
                  <a:lnTo>
                    <a:pt x="22272" y="18860"/>
                  </a:lnTo>
                  <a:cubicBezTo>
                    <a:pt x="20210" y="17854"/>
                    <a:pt x="18156" y="16848"/>
                    <a:pt x="16131" y="15815"/>
                  </a:cubicBezTo>
                  <a:cubicBezTo>
                    <a:pt x="13804" y="14636"/>
                    <a:pt x="11075" y="13209"/>
                    <a:pt x="9989" y="10666"/>
                  </a:cubicBezTo>
                  <a:cubicBezTo>
                    <a:pt x="9772" y="10231"/>
                    <a:pt x="9462" y="9394"/>
                    <a:pt x="9648" y="8929"/>
                  </a:cubicBezTo>
                  <a:cubicBezTo>
                    <a:pt x="9855" y="8410"/>
                    <a:pt x="10152" y="8217"/>
                    <a:pt x="10481" y="8217"/>
                  </a:cubicBezTo>
                  <a:close/>
                  <a:moveTo>
                    <a:pt x="41865" y="12413"/>
                  </a:moveTo>
                  <a:cubicBezTo>
                    <a:pt x="40697" y="15602"/>
                    <a:pt x="37374" y="16746"/>
                    <a:pt x="34308" y="17490"/>
                  </a:cubicBezTo>
                  <a:cubicBezTo>
                    <a:pt x="32125" y="18018"/>
                    <a:pt x="29943" y="18513"/>
                    <a:pt x="27760" y="19011"/>
                  </a:cubicBezTo>
                  <a:lnTo>
                    <a:pt x="27760" y="19011"/>
                  </a:lnTo>
                  <a:cubicBezTo>
                    <a:pt x="32147" y="16209"/>
                    <a:pt x="36889" y="13990"/>
                    <a:pt x="41865" y="12413"/>
                  </a:cubicBezTo>
                  <a:close/>
                  <a:moveTo>
                    <a:pt x="24134" y="1050"/>
                  </a:moveTo>
                  <a:cubicBezTo>
                    <a:pt x="24537" y="1453"/>
                    <a:pt x="24599" y="2290"/>
                    <a:pt x="24630" y="2787"/>
                  </a:cubicBezTo>
                  <a:cubicBezTo>
                    <a:pt x="24940" y="5796"/>
                    <a:pt x="24754" y="8929"/>
                    <a:pt x="24816" y="11968"/>
                  </a:cubicBezTo>
                  <a:cubicBezTo>
                    <a:pt x="24868" y="14377"/>
                    <a:pt x="24940" y="16828"/>
                    <a:pt x="24194" y="19111"/>
                  </a:cubicBezTo>
                  <a:lnTo>
                    <a:pt x="24194" y="19111"/>
                  </a:lnTo>
                  <a:lnTo>
                    <a:pt x="23755" y="18414"/>
                  </a:lnTo>
                  <a:lnTo>
                    <a:pt x="23755" y="18414"/>
                  </a:lnTo>
                  <a:cubicBezTo>
                    <a:pt x="23858" y="18342"/>
                    <a:pt x="23927" y="18245"/>
                    <a:pt x="23917" y="18141"/>
                  </a:cubicBezTo>
                  <a:lnTo>
                    <a:pt x="22707" y="8898"/>
                  </a:lnTo>
                  <a:cubicBezTo>
                    <a:pt x="22521" y="7285"/>
                    <a:pt x="22242" y="5672"/>
                    <a:pt x="22087" y="4090"/>
                  </a:cubicBezTo>
                  <a:cubicBezTo>
                    <a:pt x="22056" y="3872"/>
                    <a:pt x="22056" y="3655"/>
                    <a:pt x="22025" y="3407"/>
                  </a:cubicBezTo>
                  <a:cubicBezTo>
                    <a:pt x="21652" y="1980"/>
                    <a:pt x="22366" y="1205"/>
                    <a:pt x="24134" y="1050"/>
                  </a:cubicBezTo>
                  <a:close/>
                  <a:moveTo>
                    <a:pt x="27213" y="16935"/>
                  </a:moveTo>
                  <a:lnTo>
                    <a:pt x="27213" y="16935"/>
                  </a:lnTo>
                  <a:cubicBezTo>
                    <a:pt x="26611" y="17701"/>
                    <a:pt x="26089" y="18539"/>
                    <a:pt x="25682" y="19478"/>
                  </a:cubicBezTo>
                  <a:lnTo>
                    <a:pt x="25682" y="19478"/>
                  </a:lnTo>
                  <a:cubicBezTo>
                    <a:pt x="25672" y="19477"/>
                    <a:pt x="25663" y="19476"/>
                    <a:pt x="25654" y="19475"/>
                  </a:cubicBezTo>
                  <a:lnTo>
                    <a:pt x="25652" y="19495"/>
                  </a:lnTo>
                  <a:lnTo>
                    <a:pt x="25652" y="19495"/>
                  </a:lnTo>
                  <a:cubicBezTo>
                    <a:pt x="25647" y="19496"/>
                    <a:pt x="25642" y="19497"/>
                    <a:pt x="25637" y="19498"/>
                  </a:cubicBezTo>
                  <a:lnTo>
                    <a:pt x="25637" y="19498"/>
                  </a:lnTo>
                  <a:cubicBezTo>
                    <a:pt x="25645" y="19481"/>
                    <a:pt x="25650" y="19463"/>
                    <a:pt x="25654" y="19444"/>
                  </a:cubicBezTo>
                  <a:cubicBezTo>
                    <a:pt x="25866" y="18487"/>
                    <a:pt x="26494" y="17672"/>
                    <a:pt x="27213" y="16935"/>
                  </a:cubicBezTo>
                  <a:close/>
                  <a:moveTo>
                    <a:pt x="21918" y="19631"/>
                  </a:moveTo>
                  <a:lnTo>
                    <a:pt x="21981" y="19637"/>
                  </a:lnTo>
                  <a:lnTo>
                    <a:pt x="21981" y="19637"/>
                  </a:lnTo>
                  <a:lnTo>
                    <a:pt x="21956" y="19642"/>
                  </a:lnTo>
                  <a:lnTo>
                    <a:pt x="21956" y="19642"/>
                  </a:lnTo>
                  <a:cubicBezTo>
                    <a:pt x="21943" y="19638"/>
                    <a:pt x="21931" y="19634"/>
                    <a:pt x="21918" y="19631"/>
                  </a:cubicBezTo>
                  <a:close/>
                  <a:moveTo>
                    <a:pt x="26285" y="20134"/>
                  </a:moveTo>
                  <a:cubicBezTo>
                    <a:pt x="26537" y="20161"/>
                    <a:pt x="26790" y="20187"/>
                    <a:pt x="27042" y="20211"/>
                  </a:cubicBezTo>
                  <a:lnTo>
                    <a:pt x="27042" y="20211"/>
                  </a:lnTo>
                  <a:cubicBezTo>
                    <a:pt x="26853" y="20217"/>
                    <a:pt x="26662" y="20227"/>
                    <a:pt x="26471" y="20240"/>
                  </a:cubicBezTo>
                  <a:lnTo>
                    <a:pt x="26471" y="20240"/>
                  </a:lnTo>
                  <a:cubicBezTo>
                    <a:pt x="26409" y="20205"/>
                    <a:pt x="26347" y="20170"/>
                    <a:pt x="26285" y="20134"/>
                  </a:cubicBezTo>
                  <a:close/>
                  <a:moveTo>
                    <a:pt x="23331" y="20628"/>
                  </a:moveTo>
                  <a:cubicBezTo>
                    <a:pt x="23412" y="20644"/>
                    <a:pt x="23493" y="20660"/>
                    <a:pt x="23575" y="20675"/>
                  </a:cubicBezTo>
                  <a:lnTo>
                    <a:pt x="23575" y="20675"/>
                  </a:lnTo>
                  <a:cubicBezTo>
                    <a:pt x="23595" y="20773"/>
                    <a:pt x="23721" y="20817"/>
                    <a:pt x="23870" y="20817"/>
                  </a:cubicBezTo>
                  <a:cubicBezTo>
                    <a:pt x="23877" y="20817"/>
                    <a:pt x="23884" y="20817"/>
                    <a:pt x="23892" y="20816"/>
                  </a:cubicBezTo>
                  <a:lnTo>
                    <a:pt x="23892" y="20816"/>
                  </a:lnTo>
                  <a:lnTo>
                    <a:pt x="22680" y="21168"/>
                  </a:lnTo>
                  <a:lnTo>
                    <a:pt x="22680" y="21168"/>
                  </a:lnTo>
                  <a:cubicBezTo>
                    <a:pt x="22898" y="20989"/>
                    <a:pt x="23115" y="20809"/>
                    <a:pt x="23331" y="20628"/>
                  </a:cubicBezTo>
                  <a:close/>
                  <a:moveTo>
                    <a:pt x="42621" y="20344"/>
                  </a:moveTo>
                  <a:lnTo>
                    <a:pt x="42621" y="20344"/>
                  </a:lnTo>
                  <a:cubicBezTo>
                    <a:pt x="42901" y="21367"/>
                    <a:pt x="42652" y="21895"/>
                    <a:pt x="41815" y="21926"/>
                  </a:cubicBezTo>
                  <a:cubicBezTo>
                    <a:pt x="41185" y="22177"/>
                    <a:pt x="40480" y="22278"/>
                    <a:pt x="39737" y="22278"/>
                  </a:cubicBezTo>
                  <a:cubicBezTo>
                    <a:pt x="37554" y="22278"/>
                    <a:pt x="35051" y="21412"/>
                    <a:pt x="33223" y="20995"/>
                  </a:cubicBezTo>
                  <a:cubicBezTo>
                    <a:pt x="32407" y="20797"/>
                    <a:pt x="31599" y="20622"/>
                    <a:pt x="30791" y="20487"/>
                  </a:cubicBezTo>
                  <a:lnTo>
                    <a:pt x="30791" y="20487"/>
                  </a:lnTo>
                  <a:cubicBezTo>
                    <a:pt x="32168" y="20557"/>
                    <a:pt x="33545" y="20592"/>
                    <a:pt x="34929" y="20592"/>
                  </a:cubicBezTo>
                  <a:cubicBezTo>
                    <a:pt x="36386" y="20592"/>
                    <a:pt x="37813" y="20561"/>
                    <a:pt x="39240" y="20530"/>
                  </a:cubicBezTo>
                  <a:cubicBezTo>
                    <a:pt x="40016" y="20499"/>
                    <a:pt x="40791" y="20437"/>
                    <a:pt x="41536" y="20375"/>
                  </a:cubicBezTo>
                  <a:lnTo>
                    <a:pt x="42621" y="20344"/>
                  </a:lnTo>
                  <a:close/>
                  <a:moveTo>
                    <a:pt x="21685" y="20214"/>
                  </a:moveTo>
                  <a:lnTo>
                    <a:pt x="21685" y="20214"/>
                  </a:lnTo>
                  <a:cubicBezTo>
                    <a:pt x="21982" y="20302"/>
                    <a:pt x="22281" y="20384"/>
                    <a:pt x="22583" y="20459"/>
                  </a:cubicBezTo>
                  <a:lnTo>
                    <a:pt x="22583" y="20459"/>
                  </a:lnTo>
                  <a:cubicBezTo>
                    <a:pt x="22119" y="20844"/>
                    <a:pt x="21652" y="21226"/>
                    <a:pt x="21182" y="21604"/>
                  </a:cubicBezTo>
                  <a:lnTo>
                    <a:pt x="21182" y="21604"/>
                  </a:lnTo>
                  <a:lnTo>
                    <a:pt x="14735" y="23477"/>
                  </a:lnTo>
                  <a:lnTo>
                    <a:pt x="9679" y="24903"/>
                  </a:lnTo>
                  <a:cubicBezTo>
                    <a:pt x="8694" y="25188"/>
                    <a:pt x="6211" y="26229"/>
                    <a:pt x="4529" y="26229"/>
                  </a:cubicBezTo>
                  <a:cubicBezTo>
                    <a:pt x="3828" y="26229"/>
                    <a:pt x="3265" y="26048"/>
                    <a:pt x="3010" y="25555"/>
                  </a:cubicBezTo>
                  <a:cubicBezTo>
                    <a:pt x="2234" y="24934"/>
                    <a:pt x="2482" y="24283"/>
                    <a:pt x="3785" y="23663"/>
                  </a:cubicBezTo>
                  <a:cubicBezTo>
                    <a:pt x="4157" y="23570"/>
                    <a:pt x="4561" y="23477"/>
                    <a:pt x="4995" y="23414"/>
                  </a:cubicBezTo>
                  <a:cubicBezTo>
                    <a:pt x="5863" y="23228"/>
                    <a:pt x="6763" y="23073"/>
                    <a:pt x="7632" y="22887"/>
                  </a:cubicBezTo>
                  <a:lnTo>
                    <a:pt x="12936" y="21895"/>
                  </a:lnTo>
                  <a:lnTo>
                    <a:pt x="21685" y="20214"/>
                  </a:lnTo>
                  <a:close/>
                  <a:moveTo>
                    <a:pt x="30354" y="22446"/>
                  </a:moveTo>
                  <a:cubicBezTo>
                    <a:pt x="33771" y="23603"/>
                    <a:pt x="37264" y="24920"/>
                    <a:pt x="37932" y="28598"/>
                  </a:cubicBezTo>
                  <a:lnTo>
                    <a:pt x="37932" y="28598"/>
                  </a:lnTo>
                  <a:cubicBezTo>
                    <a:pt x="36820" y="28296"/>
                    <a:pt x="36193" y="26923"/>
                    <a:pt x="35518" y="26113"/>
                  </a:cubicBezTo>
                  <a:cubicBezTo>
                    <a:pt x="34711" y="25214"/>
                    <a:pt x="33781" y="24438"/>
                    <a:pt x="32726" y="23849"/>
                  </a:cubicBezTo>
                  <a:cubicBezTo>
                    <a:pt x="31943" y="23371"/>
                    <a:pt x="31151" y="22905"/>
                    <a:pt x="30354" y="22446"/>
                  </a:cubicBezTo>
                  <a:close/>
                  <a:moveTo>
                    <a:pt x="18611" y="23604"/>
                  </a:moveTo>
                  <a:cubicBezTo>
                    <a:pt x="17682" y="24304"/>
                    <a:pt x="16741" y="24986"/>
                    <a:pt x="15790" y="25648"/>
                  </a:cubicBezTo>
                  <a:cubicBezTo>
                    <a:pt x="14456" y="26578"/>
                    <a:pt x="13091" y="27478"/>
                    <a:pt x="11664" y="28378"/>
                  </a:cubicBezTo>
                  <a:cubicBezTo>
                    <a:pt x="10889" y="28874"/>
                    <a:pt x="10082" y="29339"/>
                    <a:pt x="9276" y="29804"/>
                  </a:cubicBezTo>
                  <a:cubicBezTo>
                    <a:pt x="8530" y="30252"/>
                    <a:pt x="7745" y="30978"/>
                    <a:pt x="6952" y="30978"/>
                  </a:cubicBezTo>
                  <a:cubicBezTo>
                    <a:pt x="6755" y="30978"/>
                    <a:pt x="6557" y="30933"/>
                    <a:pt x="6360" y="30828"/>
                  </a:cubicBezTo>
                  <a:cubicBezTo>
                    <a:pt x="4219" y="29618"/>
                    <a:pt x="9679" y="27478"/>
                    <a:pt x="10609" y="27075"/>
                  </a:cubicBezTo>
                  <a:cubicBezTo>
                    <a:pt x="12160" y="26361"/>
                    <a:pt x="13711" y="25679"/>
                    <a:pt x="15293" y="24996"/>
                  </a:cubicBezTo>
                  <a:cubicBezTo>
                    <a:pt x="16399" y="24523"/>
                    <a:pt x="17504" y="24060"/>
                    <a:pt x="18611" y="23604"/>
                  </a:cubicBezTo>
                  <a:close/>
                  <a:moveTo>
                    <a:pt x="25360" y="20710"/>
                  </a:moveTo>
                  <a:lnTo>
                    <a:pt x="25360" y="20710"/>
                  </a:lnTo>
                  <a:cubicBezTo>
                    <a:pt x="27919" y="22810"/>
                    <a:pt x="30838" y="24493"/>
                    <a:pt x="33192" y="26765"/>
                  </a:cubicBezTo>
                  <a:cubicBezTo>
                    <a:pt x="35570" y="29143"/>
                    <a:pt x="36888" y="32354"/>
                    <a:pt x="36873" y="35692"/>
                  </a:cubicBezTo>
                  <a:lnTo>
                    <a:pt x="36873" y="35692"/>
                  </a:lnTo>
                  <a:cubicBezTo>
                    <a:pt x="36096" y="34546"/>
                    <a:pt x="35814" y="33170"/>
                    <a:pt x="35301" y="31852"/>
                  </a:cubicBezTo>
                  <a:cubicBezTo>
                    <a:pt x="34680" y="30270"/>
                    <a:pt x="33843" y="28781"/>
                    <a:pt x="32757" y="27478"/>
                  </a:cubicBezTo>
                  <a:cubicBezTo>
                    <a:pt x="30611" y="24817"/>
                    <a:pt x="27462" y="23396"/>
                    <a:pt x="25209" y="20952"/>
                  </a:cubicBezTo>
                  <a:lnTo>
                    <a:pt x="25209" y="20952"/>
                  </a:lnTo>
                  <a:cubicBezTo>
                    <a:pt x="25320" y="20883"/>
                    <a:pt x="25357" y="20798"/>
                    <a:pt x="25342" y="20722"/>
                  </a:cubicBezTo>
                  <a:lnTo>
                    <a:pt x="25342" y="20722"/>
                  </a:lnTo>
                  <a:cubicBezTo>
                    <a:pt x="25348" y="20718"/>
                    <a:pt x="25354" y="20714"/>
                    <a:pt x="25360" y="20710"/>
                  </a:cubicBezTo>
                  <a:close/>
                  <a:moveTo>
                    <a:pt x="23300" y="24550"/>
                  </a:moveTo>
                  <a:cubicBezTo>
                    <a:pt x="23185" y="26702"/>
                    <a:pt x="22711" y="28832"/>
                    <a:pt x="21900" y="30859"/>
                  </a:cubicBezTo>
                  <a:cubicBezTo>
                    <a:pt x="21404" y="32038"/>
                    <a:pt x="20784" y="33186"/>
                    <a:pt x="20008" y="34209"/>
                  </a:cubicBezTo>
                  <a:cubicBezTo>
                    <a:pt x="19481" y="34923"/>
                    <a:pt x="18892" y="35605"/>
                    <a:pt x="18240" y="36194"/>
                  </a:cubicBezTo>
                  <a:cubicBezTo>
                    <a:pt x="17868" y="36567"/>
                    <a:pt x="17465" y="36877"/>
                    <a:pt x="17030" y="37187"/>
                  </a:cubicBezTo>
                  <a:cubicBezTo>
                    <a:pt x="16759" y="37275"/>
                    <a:pt x="16535" y="37318"/>
                    <a:pt x="16357" y="37318"/>
                  </a:cubicBezTo>
                  <a:cubicBezTo>
                    <a:pt x="15906" y="37318"/>
                    <a:pt x="15758" y="37039"/>
                    <a:pt x="15914" y="36505"/>
                  </a:cubicBezTo>
                  <a:cubicBezTo>
                    <a:pt x="15542" y="34768"/>
                    <a:pt x="17496" y="32596"/>
                    <a:pt x="18426" y="31324"/>
                  </a:cubicBezTo>
                  <a:cubicBezTo>
                    <a:pt x="19481" y="29866"/>
                    <a:pt x="20567" y="28440"/>
                    <a:pt x="21590" y="26982"/>
                  </a:cubicBezTo>
                  <a:cubicBezTo>
                    <a:pt x="22184" y="26186"/>
                    <a:pt x="22782" y="25383"/>
                    <a:pt x="23300" y="24550"/>
                  </a:cubicBezTo>
                  <a:close/>
                  <a:moveTo>
                    <a:pt x="24429" y="22256"/>
                  </a:moveTo>
                  <a:lnTo>
                    <a:pt x="24429" y="22256"/>
                  </a:lnTo>
                  <a:cubicBezTo>
                    <a:pt x="25313" y="24834"/>
                    <a:pt x="26176" y="27412"/>
                    <a:pt x="27019" y="29991"/>
                  </a:cubicBezTo>
                  <a:cubicBezTo>
                    <a:pt x="27546" y="31573"/>
                    <a:pt x="28042" y="33155"/>
                    <a:pt x="28539" y="34736"/>
                  </a:cubicBezTo>
                  <a:cubicBezTo>
                    <a:pt x="28787" y="35512"/>
                    <a:pt x="29097" y="36318"/>
                    <a:pt x="29283" y="37125"/>
                  </a:cubicBezTo>
                  <a:cubicBezTo>
                    <a:pt x="29391" y="37693"/>
                    <a:pt x="29759" y="40150"/>
                    <a:pt x="28513" y="40150"/>
                  </a:cubicBezTo>
                  <a:cubicBezTo>
                    <a:pt x="28330" y="40150"/>
                    <a:pt x="28113" y="40097"/>
                    <a:pt x="27856" y="39979"/>
                  </a:cubicBezTo>
                  <a:cubicBezTo>
                    <a:pt x="26739" y="39451"/>
                    <a:pt x="26522" y="37249"/>
                    <a:pt x="26305" y="36225"/>
                  </a:cubicBezTo>
                  <a:cubicBezTo>
                    <a:pt x="25933" y="34519"/>
                    <a:pt x="25592" y="32813"/>
                    <a:pt x="25313" y="31076"/>
                  </a:cubicBezTo>
                  <a:cubicBezTo>
                    <a:pt x="24838" y="28335"/>
                    <a:pt x="24476" y="25594"/>
                    <a:pt x="24206" y="22834"/>
                  </a:cubicBezTo>
                  <a:lnTo>
                    <a:pt x="24206" y="22834"/>
                  </a:lnTo>
                  <a:cubicBezTo>
                    <a:pt x="24287" y="22643"/>
                    <a:pt x="24361" y="22451"/>
                    <a:pt x="24429" y="22256"/>
                  </a:cubicBezTo>
                  <a:close/>
                  <a:moveTo>
                    <a:pt x="23323" y="0"/>
                  </a:moveTo>
                  <a:cubicBezTo>
                    <a:pt x="21430" y="0"/>
                    <a:pt x="21084" y="2823"/>
                    <a:pt x="21249" y="4307"/>
                  </a:cubicBezTo>
                  <a:cubicBezTo>
                    <a:pt x="21681" y="8147"/>
                    <a:pt x="22218" y="11987"/>
                    <a:pt x="22739" y="15827"/>
                  </a:cubicBezTo>
                  <a:lnTo>
                    <a:pt x="22739" y="15827"/>
                  </a:lnTo>
                  <a:cubicBezTo>
                    <a:pt x="21137" y="12557"/>
                    <a:pt x="19839" y="9150"/>
                    <a:pt x="18830" y="5640"/>
                  </a:cubicBezTo>
                  <a:cubicBezTo>
                    <a:pt x="18566" y="4640"/>
                    <a:pt x="18012" y="1427"/>
                    <a:pt x="16485" y="1427"/>
                  </a:cubicBezTo>
                  <a:cubicBezTo>
                    <a:pt x="16213" y="1427"/>
                    <a:pt x="15910" y="1529"/>
                    <a:pt x="15573" y="1763"/>
                  </a:cubicBezTo>
                  <a:cubicBezTo>
                    <a:pt x="13339" y="3314"/>
                    <a:pt x="15821" y="7316"/>
                    <a:pt x="16782" y="8898"/>
                  </a:cubicBezTo>
                  <a:cubicBezTo>
                    <a:pt x="18644" y="11929"/>
                    <a:pt x="20561" y="14942"/>
                    <a:pt x="22463" y="17965"/>
                  </a:cubicBezTo>
                  <a:lnTo>
                    <a:pt x="22463" y="17965"/>
                  </a:lnTo>
                  <a:lnTo>
                    <a:pt x="14332" y="10262"/>
                  </a:lnTo>
                  <a:cubicBezTo>
                    <a:pt x="13530" y="9506"/>
                    <a:pt x="11764" y="7329"/>
                    <a:pt x="10333" y="7329"/>
                  </a:cubicBezTo>
                  <a:cubicBezTo>
                    <a:pt x="9826" y="7329"/>
                    <a:pt x="9361" y="7602"/>
                    <a:pt x="8996" y="8308"/>
                  </a:cubicBezTo>
                  <a:cubicBezTo>
                    <a:pt x="7725" y="10790"/>
                    <a:pt x="10982" y="13581"/>
                    <a:pt x="12750" y="14729"/>
                  </a:cubicBezTo>
                  <a:cubicBezTo>
                    <a:pt x="15222" y="16350"/>
                    <a:pt x="17973" y="17650"/>
                    <a:pt x="20712" y="18919"/>
                  </a:cubicBezTo>
                  <a:lnTo>
                    <a:pt x="20712" y="18919"/>
                  </a:lnTo>
                  <a:lnTo>
                    <a:pt x="19579" y="18803"/>
                  </a:lnTo>
                  <a:lnTo>
                    <a:pt x="19579" y="18803"/>
                  </a:lnTo>
                  <a:cubicBezTo>
                    <a:pt x="16932" y="17754"/>
                    <a:pt x="14359" y="16433"/>
                    <a:pt x="11633" y="15660"/>
                  </a:cubicBezTo>
                  <a:cubicBezTo>
                    <a:pt x="9586" y="15070"/>
                    <a:pt x="7508" y="14698"/>
                    <a:pt x="5398" y="14543"/>
                  </a:cubicBezTo>
                  <a:cubicBezTo>
                    <a:pt x="5186" y="14529"/>
                    <a:pt x="4957" y="14518"/>
                    <a:pt x="4720" y="14518"/>
                  </a:cubicBezTo>
                  <a:cubicBezTo>
                    <a:pt x="3917" y="14518"/>
                    <a:pt x="3033" y="14643"/>
                    <a:pt x="2482" y="15194"/>
                  </a:cubicBezTo>
                  <a:cubicBezTo>
                    <a:pt x="1" y="17707"/>
                    <a:pt x="6856" y="18048"/>
                    <a:pt x="7632" y="18141"/>
                  </a:cubicBezTo>
                  <a:lnTo>
                    <a:pt x="19228" y="19350"/>
                  </a:lnTo>
                  <a:lnTo>
                    <a:pt x="19228" y="19350"/>
                  </a:lnTo>
                  <a:cubicBezTo>
                    <a:pt x="19706" y="19541"/>
                    <a:pt x="20187" y="19722"/>
                    <a:pt x="20672" y="19889"/>
                  </a:cubicBezTo>
                  <a:lnTo>
                    <a:pt x="20672" y="19889"/>
                  </a:lnTo>
                  <a:lnTo>
                    <a:pt x="8624" y="22205"/>
                  </a:lnTo>
                  <a:cubicBezTo>
                    <a:pt x="7290" y="22453"/>
                    <a:pt x="714" y="22639"/>
                    <a:pt x="1862" y="25524"/>
                  </a:cubicBezTo>
                  <a:cubicBezTo>
                    <a:pt x="2273" y="26525"/>
                    <a:pt x="3192" y="26871"/>
                    <a:pt x="4299" y="26871"/>
                  </a:cubicBezTo>
                  <a:cubicBezTo>
                    <a:pt x="6452" y="26871"/>
                    <a:pt x="9318" y="25562"/>
                    <a:pt x="10547" y="25214"/>
                  </a:cubicBezTo>
                  <a:lnTo>
                    <a:pt x="20077" y="22479"/>
                  </a:lnTo>
                  <a:lnTo>
                    <a:pt x="20077" y="22479"/>
                  </a:lnTo>
                  <a:cubicBezTo>
                    <a:pt x="20076" y="22480"/>
                    <a:pt x="20075" y="22481"/>
                    <a:pt x="20075" y="22481"/>
                  </a:cubicBezTo>
                  <a:lnTo>
                    <a:pt x="20075" y="22481"/>
                  </a:lnTo>
                  <a:cubicBezTo>
                    <a:pt x="17012" y="23734"/>
                    <a:pt x="13968" y="25027"/>
                    <a:pt x="10951" y="26361"/>
                  </a:cubicBezTo>
                  <a:cubicBezTo>
                    <a:pt x="9927" y="26827"/>
                    <a:pt x="2793" y="29153"/>
                    <a:pt x="5429" y="31542"/>
                  </a:cubicBezTo>
                  <a:cubicBezTo>
                    <a:pt x="5691" y="31782"/>
                    <a:pt x="5970" y="31875"/>
                    <a:pt x="6256" y="31875"/>
                  </a:cubicBezTo>
                  <a:cubicBezTo>
                    <a:pt x="6815" y="31875"/>
                    <a:pt x="7397" y="31519"/>
                    <a:pt x="7911" y="31231"/>
                  </a:cubicBezTo>
                  <a:cubicBezTo>
                    <a:pt x="9803" y="30239"/>
                    <a:pt x="11633" y="29122"/>
                    <a:pt x="13432" y="27943"/>
                  </a:cubicBezTo>
                  <a:cubicBezTo>
                    <a:pt x="15936" y="26320"/>
                    <a:pt x="18365" y="24586"/>
                    <a:pt x="20713" y="22748"/>
                  </a:cubicBezTo>
                  <a:lnTo>
                    <a:pt x="20713" y="22748"/>
                  </a:lnTo>
                  <a:cubicBezTo>
                    <a:pt x="21544" y="22413"/>
                    <a:pt x="22378" y="22080"/>
                    <a:pt x="23215" y="21748"/>
                  </a:cubicBezTo>
                  <a:lnTo>
                    <a:pt x="23215" y="21748"/>
                  </a:lnTo>
                  <a:cubicBezTo>
                    <a:pt x="23247" y="22096"/>
                    <a:pt x="23280" y="22443"/>
                    <a:pt x="23314" y="22791"/>
                  </a:cubicBezTo>
                  <a:lnTo>
                    <a:pt x="23314" y="22791"/>
                  </a:lnTo>
                  <a:cubicBezTo>
                    <a:pt x="23316" y="22847"/>
                    <a:pt x="23318" y="22902"/>
                    <a:pt x="23320" y="22958"/>
                  </a:cubicBezTo>
                  <a:lnTo>
                    <a:pt x="23320" y="22958"/>
                  </a:lnTo>
                  <a:cubicBezTo>
                    <a:pt x="22790" y="24132"/>
                    <a:pt x="22020" y="25224"/>
                    <a:pt x="21249" y="26299"/>
                  </a:cubicBezTo>
                  <a:cubicBezTo>
                    <a:pt x="19760" y="28347"/>
                    <a:pt x="18240" y="30332"/>
                    <a:pt x="16782" y="32379"/>
                  </a:cubicBezTo>
                  <a:cubicBezTo>
                    <a:pt x="16224" y="33201"/>
                    <a:pt x="13581" y="38166"/>
                    <a:pt x="15960" y="38166"/>
                  </a:cubicBezTo>
                  <a:cubicBezTo>
                    <a:pt x="16094" y="38166"/>
                    <a:pt x="16243" y="38151"/>
                    <a:pt x="16410" y="38118"/>
                  </a:cubicBezTo>
                  <a:cubicBezTo>
                    <a:pt x="17589" y="37900"/>
                    <a:pt x="18923" y="36443"/>
                    <a:pt x="19698" y="35605"/>
                  </a:cubicBezTo>
                  <a:cubicBezTo>
                    <a:pt x="20846" y="34364"/>
                    <a:pt x="21776" y="32937"/>
                    <a:pt x="22490" y="31417"/>
                  </a:cubicBezTo>
                  <a:cubicBezTo>
                    <a:pt x="23093" y="30020"/>
                    <a:pt x="23538" y="28568"/>
                    <a:pt x="23818" y="27085"/>
                  </a:cubicBezTo>
                  <a:lnTo>
                    <a:pt x="23818" y="27085"/>
                  </a:lnTo>
                  <a:cubicBezTo>
                    <a:pt x="24177" y="29736"/>
                    <a:pt x="24624" y="32371"/>
                    <a:pt x="25158" y="34985"/>
                  </a:cubicBezTo>
                  <a:cubicBezTo>
                    <a:pt x="25476" y="36578"/>
                    <a:pt x="25822" y="40662"/>
                    <a:pt x="28117" y="40662"/>
                  </a:cubicBezTo>
                  <a:cubicBezTo>
                    <a:pt x="28278" y="40662"/>
                    <a:pt x="28450" y="40642"/>
                    <a:pt x="28632" y="40599"/>
                  </a:cubicBezTo>
                  <a:cubicBezTo>
                    <a:pt x="31703" y="39855"/>
                    <a:pt x="29717" y="35543"/>
                    <a:pt x="29159" y="33775"/>
                  </a:cubicBezTo>
                  <a:cubicBezTo>
                    <a:pt x="27954" y="29891"/>
                    <a:pt x="26679" y="26029"/>
                    <a:pt x="25334" y="22191"/>
                  </a:cubicBezTo>
                  <a:lnTo>
                    <a:pt x="25334" y="22191"/>
                  </a:lnTo>
                  <a:cubicBezTo>
                    <a:pt x="27488" y="24147"/>
                    <a:pt x="30163" y="25520"/>
                    <a:pt x="32013" y="27819"/>
                  </a:cubicBezTo>
                  <a:cubicBezTo>
                    <a:pt x="33223" y="29339"/>
                    <a:pt x="34153" y="31076"/>
                    <a:pt x="34773" y="32906"/>
                  </a:cubicBezTo>
                  <a:cubicBezTo>
                    <a:pt x="35270" y="34395"/>
                    <a:pt x="35673" y="35822"/>
                    <a:pt x="36852" y="36908"/>
                  </a:cubicBezTo>
                  <a:cubicBezTo>
                    <a:pt x="36917" y="36962"/>
                    <a:pt x="37030" y="36990"/>
                    <a:pt x="37153" y="36990"/>
                  </a:cubicBezTo>
                  <a:cubicBezTo>
                    <a:pt x="37381" y="36990"/>
                    <a:pt x="37638" y="36893"/>
                    <a:pt x="37658" y="36691"/>
                  </a:cubicBezTo>
                  <a:cubicBezTo>
                    <a:pt x="38000" y="33279"/>
                    <a:pt x="36945" y="29897"/>
                    <a:pt x="34773" y="27292"/>
                  </a:cubicBezTo>
                  <a:cubicBezTo>
                    <a:pt x="33688" y="25989"/>
                    <a:pt x="32292" y="25027"/>
                    <a:pt x="30896" y="24066"/>
                  </a:cubicBezTo>
                  <a:cubicBezTo>
                    <a:pt x="29756" y="23272"/>
                    <a:pt x="28636" y="22439"/>
                    <a:pt x="27545" y="21567"/>
                  </a:cubicBezTo>
                  <a:lnTo>
                    <a:pt x="27545" y="21567"/>
                  </a:lnTo>
                  <a:cubicBezTo>
                    <a:pt x="29588" y="22664"/>
                    <a:pt x="31636" y="23792"/>
                    <a:pt x="33409" y="25183"/>
                  </a:cubicBezTo>
                  <a:cubicBezTo>
                    <a:pt x="35026" y="26434"/>
                    <a:pt x="35923" y="29186"/>
                    <a:pt x="38226" y="29186"/>
                  </a:cubicBezTo>
                  <a:cubicBezTo>
                    <a:pt x="38264" y="29186"/>
                    <a:pt x="38302" y="29186"/>
                    <a:pt x="38341" y="29184"/>
                  </a:cubicBezTo>
                  <a:cubicBezTo>
                    <a:pt x="38558" y="29184"/>
                    <a:pt x="38837" y="29029"/>
                    <a:pt x="38806" y="28812"/>
                  </a:cubicBezTo>
                  <a:cubicBezTo>
                    <a:pt x="38229" y="23274"/>
                    <a:pt x="31725" y="22564"/>
                    <a:pt x="27499" y="20696"/>
                  </a:cubicBezTo>
                  <a:lnTo>
                    <a:pt x="27499" y="20696"/>
                  </a:lnTo>
                  <a:cubicBezTo>
                    <a:pt x="30731" y="20733"/>
                    <a:pt x="33805" y="21903"/>
                    <a:pt x="36976" y="22422"/>
                  </a:cubicBezTo>
                  <a:cubicBezTo>
                    <a:pt x="37673" y="22527"/>
                    <a:pt x="38882" y="22682"/>
                    <a:pt x="40127" y="22682"/>
                  </a:cubicBezTo>
                  <a:cubicBezTo>
                    <a:pt x="41820" y="22682"/>
                    <a:pt x="43578" y="22395"/>
                    <a:pt x="44203" y="21305"/>
                  </a:cubicBezTo>
                  <a:cubicBezTo>
                    <a:pt x="44905" y="20042"/>
                    <a:pt x="43543" y="19761"/>
                    <a:pt x="42126" y="19761"/>
                  </a:cubicBezTo>
                  <a:cubicBezTo>
                    <a:pt x="41038" y="19761"/>
                    <a:pt x="39917" y="19927"/>
                    <a:pt x="39675" y="19940"/>
                  </a:cubicBezTo>
                  <a:cubicBezTo>
                    <a:pt x="38308" y="20004"/>
                    <a:pt x="36942" y="20035"/>
                    <a:pt x="35577" y="20035"/>
                  </a:cubicBezTo>
                  <a:cubicBezTo>
                    <a:pt x="32819" y="20035"/>
                    <a:pt x="30064" y="19906"/>
                    <a:pt x="27319" y="19648"/>
                  </a:cubicBezTo>
                  <a:lnTo>
                    <a:pt x="27319" y="19648"/>
                  </a:lnTo>
                  <a:cubicBezTo>
                    <a:pt x="30638" y="18934"/>
                    <a:pt x="34055" y="18315"/>
                    <a:pt x="37224" y="17180"/>
                  </a:cubicBezTo>
                  <a:cubicBezTo>
                    <a:pt x="39799" y="16280"/>
                    <a:pt x="42032" y="14636"/>
                    <a:pt x="42839" y="11937"/>
                  </a:cubicBezTo>
                  <a:cubicBezTo>
                    <a:pt x="42884" y="11754"/>
                    <a:pt x="42642" y="11706"/>
                    <a:pt x="42475" y="11706"/>
                  </a:cubicBezTo>
                  <a:cubicBezTo>
                    <a:pt x="42416" y="11706"/>
                    <a:pt x="42367" y="11712"/>
                    <a:pt x="42342" y="11720"/>
                  </a:cubicBezTo>
                  <a:cubicBezTo>
                    <a:pt x="36818" y="13427"/>
                    <a:pt x="31537" y="15861"/>
                    <a:pt x="26700" y="19023"/>
                  </a:cubicBezTo>
                  <a:lnTo>
                    <a:pt x="26700" y="19023"/>
                  </a:lnTo>
                  <a:cubicBezTo>
                    <a:pt x="29659" y="13104"/>
                    <a:pt x="37305" y="11275"/>
                    <a:pt x="40264" y="5268"/>
                  </a:cubicBezTo>
                  <a:cubicBezTo>
                    <a:pt x="40386" y="5045"/>
                    <a:pt x="40188" y="4981"/>
                    <a:pt x="39985" y="4981"/>
                  </a:cubicBezTo>
                  <a:cubicBezTo>
                    <a:pt x="39878" y="4981"/>
                    <a:pt x="39770" y="4999"/>
                    <a:pt x="39706" y="5020"/>
                  </a:cubicBezTo>
                  <a:cubicBezTo>
                    <a:pt x="36449" y="6292"/>
                    <a:pt x="34091" y="9270"/>
                    <a:pt x="31672" y="11658"/>
                  </a:cubicBezTo>
                  <a:lnTo>
                    <a:pt x="27081" y="16249"/>
                  </a:lnTo>
                  <a:cubicBezTo>
                    <a:pt x="26355" y="16975"/>
                    <a:pt x="25646" y="17651"/>
                    <a:pt x="25196" y="18507"/>
                  </a:cubicBezTo>
                  <a:lnTo>
                    <a:pt x="25196" y="18507"/>
                  </a:lnTo>
                  <a:cubicBezTo>
                    <a:pt x="25984" y="15558"/>
                    <a:pt x="25673" y="12349"/>
                    <a:pt x="25623" y="9301"/>
                  </a:cubicBezTo>
                  <a:cubicBezTo>
                    <a:pt x="25592" y="7222"/>
                    <a:pt x="25623" y="5113"/>
                    <a:pt x="25499" y="3035"/>
                  </a:cubicBezTo>
                  <a:cubicBezTo>
                    <a:pt x="25468" y="1980"/>
                    <a:pt x="25313" y="553"/>
                    <a:pt x="24134" y="150"/>
                  </a:cubicBezTo>
                  <a:cubicBezTo>
                    <a:pt x="23836" y="47"/>
                    <a:pt x="23567" y="0"/>
                    <a:pt x="233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070;p60"/>
            <p:cNvSpPr/>
            <p:nvPr/>
          </p:nvSpPr>
          <p:spPr>
            <a:xfrm>
              <a:off x="3729100" y="527400"/>
              <a:ext cx="187150" cy="468825"/>
            </a:xfrm>
            <a:custGeom>
              <a:avLst/>
              <a:gdLst/>
              <a:ahLst/>
              <a:cxnLst/>
              <a:rect l="l" t="t" r="r" b="b"/>
              <a:pathLst>
                <a:path w="7486" h="18753" extrusionOk="0">
                  <a:moveTo>
                    <a:pt x="6591" y="0"/>
                  </a:moveTo>
                  <a:cubicBezTo>
                    <a:pt x="6365" y="0"/>
                    <a:pt x="5974" y="153"/>
                    <a:pt x="5904" y="271"/>
                  </a:cubicBezTo>
                  <a:cubicBezTo>
                    <a:pt x="4322" y="2907"/>
                    <a:pt x="2802" y="5544"/>
                    <a:pt x="2398" y="8646"/>
                  </a:cubicBezTo>
                  <a:cubicBezTo>
                    <a:pt x="1933" y="12058"/>
                    <a:pt x="1127" y="15439"/>
                    <a:pt x="10" y="18696"/>
                  </a:cubicBezTo>
                  <a:cubicBezTo>
                    <a:pt x="0" y="18735"/>
                    <a:pt x="73" y="18752"/>
                    <a:pt x="179" y="18752"/>
                  </a:cubicBezTo>
                  <a:cubicBezTo>
                    <a:pt x="412" y="18752"/>
                    <a:pt x="805" y="18669"/>
                    <a:pt x="848" y="18541"/>
                  </a:cubicBezTo>
                  <a:lnTo>
                    <a:pt x="817" y="18541"/>
                  </a:lnTo>
                  <a:cubicBezTo>
                    <a:pt x="1747" y="15656"/>
                    <a:pt x="2802" y="12833"/>
                    <a:pt x="3081" y="9793"/>
                  </a:cubicBezTo>
                  <a:cubicBezTo>
                    <a:pt x="3441" y="6471"/>
                    <a:pt x="4542" y="3865"/>
                    <a:pt x="6164" y="1116"/>
                  </a:cubicBezTo>
                  <a:lnTo>
                    <a:pt x="6164" y="1116"/>
                  </a:lnTo>
                  <a:cubicBezTo>
                    <a:pt x="6183" y="2219"/>
                    <a:pt x="5335" y="3597"/>
                    <a:pt x="5066" y="4551"/>
                  </a:cubicBezTo>
                  <a:cubicBezTo>
                    <a:pt x="4663" y="6009"/>
                    <a:pt x="4353" y="7467"/>
                    <a:pt x="4136" y="8956"/>
                  </a:cubicBezTo>
                  <a:cubicBezTo>
                    <a:pt x="3546" y="12306"/>
                    <a:pt x="3019" y="15656"/>
                    <a:pt x="1034" y="18510"/>
                  </a:cubicBezTo>
                  <a:cubicBezTo>
                    <a:pt x="1024" y="18529"/>
                    <a:pt x="1083" y="18539"/>
                    <a:pt x="1173" y="18539"/>
                  </a:cubicBezTo>
                  <a:cubicBezTo>
                    <a:pt x="1381" y="18539"/>
                    <a:pt x="1754" y="18484"/>
                    <a:pt x="1840" y="18355"/>
                  </a:cubicBezTo>
                  <a:cubicBezTo>
                    <a:pt x="3732" y="15625"/>
                    <a:pt x="4322" y="12492"/>
                    <a:pt x="4880" y="9297"/>
                  </a:cubicBezTo>
                  <a:cubicBezTo>
                    <a:pt x="5128" y="7467"/>
                    <a:pt x="5531" y="5637"/>
                    <a:pt x="6028" y="3838"/>
                  </a:cubicBezTo>
                  <a:cubicBezTo>
                    <a:pt x="6400" y="2690"/>
                    <a:pt x="7486" y="1201"/>
                    <a:pt x="6741" y="53"/>
                  </a:cubicBezTo>
                  <a:cubicBezTo>
                    <a:pt x="6719" y="16"/>
                    <a:pt x="6663" y="0"/>
                    <a:pt x="65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3458;p38"/>
          <p:cNvSpPr txBox="1">
            <a:spLocks/>
          </p:cNvSpPr>
          <p:nvPr/>
        </p:nvSpPr>
        <p:spPr>
          <a:xfrm>
            <a:off x="0" y="711414"/>
            <a:ext cx="7381069" cy="582493"/>
          </a:xfrm>
          <a:prstGeom prst="rect">
            <a:avLst/>
          </a:prstGeom>
          <a:solidFill>
            <a:schemeClr val="lt1"/>
          </a:solidFill>
          <a:ln>
            <a:solidFill>
              <a:schemeClr val="accent1">
                <a:shade val="50000"/>
              </a:schemeClr>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15000"/>
              </a:lnSpc>
              <a:spcBef>
                <a:spcPts val="0"/>
              </a:spcBef>
              <a:spcAft>
                <a:spcPts val="0"/>
              </a:spcAft>
              <a:buClr>
                <a:schemeClr val="dk2"/>
              </a:buClr>
              <a:buSzPts val="1800"/>
              <a:buFont typeface="Poppins"/>
              <a:buNone/>
              <a:defRPr sz="1800" b="0" i="0" u="none" strike="noStrike" cap="none">
                <a:solidFill>
                  <a:schemeClr val="dk2"/>
                </a:solidFill>
                <a:latin typeface="Poppins"/>
                <a:ea typeface="Poppins"/>
                <a:cs typeface="Poppins"/>
                <a:sym typeface="Poppins"/>
              </a:defRPr>
            </a:lvl1pPr>
            <a:lvl2pPr marL="914400" marR="0" lvl="1" indent="-317500" algn="ctr"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2pPr>
            <a:lvl3pPr marL="1371600" marR="0" lvl="2" indent="-317500" algn="ctr"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3pPr>
            <a:lvl4pPr marL="1828800" marR="0" lvl="3" indent="-317500" algn="ctr"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4pPr>
            <a:lvl5pPr marL="2286000" marR="0" lvl="4" indent="-317500" algn="ctr"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5pPr>
            <a:lvl6pPr marL="2743200" marR="0" lvl="5" indent="-317500" algn="ctr"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6pPr>
            <a:lvl7pPr marL="3200400" marR="0" lvl="6" indent="-317500" algn="ctr"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7pPr>
            <a:lvl8pPr marL="3657600" marR="0" lvl="7" indent="-317500" algn="ctr"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8pPr>
            <a:lvl9pPr marL="4114800" marR="0" lvl="8" indent="-317500" algn="ctr" rtl="0">
              <a:lnSpc>
                <a:spcPct val="115000"/>
              </a:lnSpc>
              <a:spcBef>
                <a:spcPts val="1600"/>
              </a:spcBef>
              <a:spcAft>
                <a:spcPts val="1600"/>
              </a:spcAft>
              <a:buClr>
                <a:schemeClr val="dk2"/>
              </a:buClr>
              <a:buSzPts val="1400"/>
              <a:buFont typeface="Poppins"/>
              <a:buNone/>
              <a:defRPr sz="1400" b="0" i="0" u="none" strike="noStrike" cap="none">
                <a:solidFill>
                  <a:schemeClr val="dk2"/>
                </a:solidFill>
                <a:latin typeface="Poppins"/>
                <a:ea typeface="Poppins"/>
                <a:cs typeface="Poppins"/>
                <a:sym typeface="Poppins"/>
              </a:defRPr>
            </a:lvl9pPr>
          </a:lstStyle>
          <a:p>
            <a:pPr marL="0" indent="0" algn="l">
              <a:spcAft>
                <a:spcPts val="600"/>
              </a:spcAft>
            </a:pPr>
            <a:r>
              <a:rPr lang="en-US" smtClean="0">
                <a:solidFill>
                  <a:schemeClr val="tx1"/>
                </a:solidFill>
                <a:latin typeface="+mj-lt"/>
              </a:rPr>
              <a:t>Mô hình cơ sở dữ liệu.</a:t>
            </a:r>
            <a:endParaRPr lang="en-US" sz="1600" smtClean="0">
              <a:solidFill>
                <a:schemeClr val="tx1"/>
              </a:solidFill>
              <a:latin typeface="+mj-lt"/>
            </a:endParaRPr>
          </a:p>
        </p:txBody>
      </p:sp>
      <p:sp>
        <p:nvSpPr>
          <p:cNvPr id="64" name="Rectangle 63"/>
          <p:cNvSpPr/>
          <p:nvPr/>
        </p:nvSpPr>
        <p:spPr>
          <a:xfrm>
            <a:off x="8429861" y="4616953"/>
            <a:ext cx="714139" cy="4491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solidFill>
                  <a:schemeClr val="tx1"/>
                </a:solidFill>
              </a:rPr>
              <a:t>9</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3305" y="1283903"/>
            <a:ext cx="5540375" cy="376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5474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3457"/>
                                        </p:tgtEl>
                                        <p:attrNameLst>
                                          <p:attrName>style.visibility</p:attrName>
                                        </p:attrNameLst>
                                      </p:cBhvr>
                                      <p:to>
                                        <p:strVal val="visible"/>
                                      </p:to>
                                    </p:set>
                                    <p:anim calcmode="lin" valueType="num">
                                      <p:cBhvr>
                                        <p:cTn id="7" dur="1250" fill="hold"/>
                                        <p:tgtEl>
                                          <p:spTgt spid="3457"/>
                                        </p:tgtEl>
                                        <p:attrNameLst>
                                          <p:attrName>ppt_w</p:attrName>
                                        </p:attrNameLst>
                                      </p:cBhvr>
                                      <p:tavLst>
                                        <p:tav tm="0">
                                          <p:val>
                                            <p:fltVal val="0"/>
                                          </p:val>
                                        </p:tav>
                                        <p:tav tm="100000">
                                          <p:val>
                                            <p:strVal val="#ppt_w"/>
                                          </p:val>
                                        </p:tav>
                                      </p:tavLst>
                                    </p:anim>
                                    <p:anim calcmode="lin" valueType="num">
                                      <p:cBhvr>
                                        <p:cTn id="8" dur="1250" fill="hold"/>
                                        <p:tgtEl>
                                          <p:spTgt spid="3457"/>
                                        </p:tgtEl>
                                        <p:attrNameLst>
                                          <p:attrName>ppt_h</p:attrName>
                                        </p:attrNameLst>
                                      </p:cBhvr>
                                      <p:tavLst>
                                        <p:tav tm="0">
                                          <p:val>
                                            <p:fltVal val="0"/>
                                          </p:val>
                                        </p:tav>
                                        <p:tav tm="100000">
                                          <p:val>
                                            <p:strVal val="#ppt_h"/>
                                          </p:val>
                                        </p:tav>
                                      </p:tavLst>
                                    </p:anim>
                                    <p:anim calcmode="lin" valueType="num">
                                      <p:cBhvr>
                                        <p:cTn id="9" dur="1250" fill="hold"/>
                                        <p:tgtEl>
                                          <p:spTgt spid="3457"/>
                                        </p:tgtEl>
                                        <p:attrNameLst>
                                          <p:attrName>style.rotation</p:attrName>
                                        </p:attrNameLst>
                                      </p:cBhvr>
                                      <p:tavLst>
                                        <p:tav tm="0">
                                          <p:val>
                                            <p:fltVal val="90"/>
                                          </p:val>
                                        </p:tav>
                                        <p:tav tm="100000">
                                          <p:val>
                                            <p:fltVal val="0"/>
                                          </p:val>
                                        </p:tav>
                                      </p:tavLst>
                                    </p:anim>
                                    <p:animEffect transition="in" filter="fade">
                                      <p:cBhvr>
                                        <p:cTn id="10" dur="1250"/>
                                        <p:tgtEl>
                                          <p:spTgt spid="3457"/>
                                        </p:tgtEl>
                                      </p:cBhvr>
                                    </p:animEffect>
                                  </p:childTnLst>
                                </p:cTn>
                              </p:par>
                              <p:par>
                                <p:cTn id="11" presetID="2" presetClass="entr" presetSubtype="4"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 calcmode="lin" valueType="num">
                                      <p:cBhvr additive="base">
                                        <p:cTn id="13" dur="1250" fill="hold"/>
                                        <p:tgtEl>
                                          <p:spTgt spid="32"/>
                                        </p:tgtEl>
                                        <p:attrNameLst>
                                          <p:attrName>ppt_x</p:attrName>
                                        </p:attrNameLst>
                                      </p:cBhvr>
                                      <p:tavLst>
                                        <p:tav tm="0">
                                          <p:val>
                                            <p:strVal val="#ppt_x"/>
                                          </p:val>
                                        </p:tav>
                                        <p:tav tm="100000">
                                          <p:val>
                                            <p:strVal val="#ppt_x"/>
                                          </p:val>
                                        </p:tav>
                                      </p:tavLst>
                                    </p:anim>
                                    <p:anim calcmode="lin" valueType="num">
                                      <p:cBhvr additive="base">
                                        <p:cTn id="14" dur="1250" fill="hold"/>
                                        <p:tgtEl>
                                          <p:spTgt spid="32"/>
                                        </p:tgtEl>
                                        <p:attrNameLst>
                                          <p:attrName>ppt_y</p:attrName>
                                        </p:attrNameLst>
                                      </p:cBhvr>
                                      <p:tavLst>
                                        <p:tav tm="0">
                                          <p:val>
                                            <p:strVal val="1+#ppt_h/2"/>
                                          </p:val>
                                        </p:tav>
                                        <p:tav tm="100000">
                                          <p:val>
                                            <p:strVal val="#ppt_y"/>
                                          </p:val>
                                        </p:tav>
                                      </p:tavLst>
                                    </p:anim>
                                  </p:childTnLst>
                                </p:cTn>
                              </p:par>
                              <p:par>
                                <p:cTn id="15" presetID="16" presetClass="entr" presetSubtype="21" fill="hold" grpId="0" nodeType="withEffect">
                                  <p:stCondLst>
                                    <p:cond delay="0"/>
                                  </p:stCondLst>
                                  <p:childTnLst>
                                    <p:set>
                                      <p:cBhvr>
                                        <p:cTn id="16" dur="1" fill="hold">
                                          <p:stCondLst>
                                            <p:cond delay="0"/>
                                          </p:stCondLst>
                                        </p:cTn>
                                        <p:tgtEl>
                                          <p:spTgt spid="66">
                                            <p:bg/>
                                          </p:spTgt>
                                        </p:tgtEl>
                                        <p:attrNameLst>
                                          <p:attrName>style.visibility</p:attrName>
                                        </p:attrNameLst>
                                      </p:cBhvr>
                                      <p:to>
                                        <p:strVal val="visible"/>
                                      </p:to>
                                    </p:set>
                                    <p:animEffect transition="in" filter="barn(inVertical)">
                                      <p:cBhvr>
                                        <p:cTn id="17" dur="1250"/>
                                        <p:tgtEl>
                                          <p:spTgt spid="66">
                                            <p:bg/>
                                          </p:spTgt>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66">
                                            <p:txEl>
                                              <p:pRg st="0" end="0"/>
                                            </p:txEl>
                                          </p:spTgt>
                                        </p:tgtEl>
                                        <p:attrNameLst>
                                          <p:attrName>style.visibility</p:attrName>
                                        </p:attrNameLst>
                                      </p:cBhvr>
                                      <p:to>
                                        <p:strVal val="visible"/>
                                      </p:to>
                                    </p:set>
                                    <p:animEffect transition="in" filter="barn(inVertical)">
                                      <p:cBhvr>
                                        <p:cTn id="20" dur="1250"/>
                                        <p:tgtEl>
                                          <p:spTgt spid="6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7" grpId="0" animBg="1"/>
      <p:bldP spid="66" grpId="0" build="p" animBg="1"/>
    </p:bldLst>
  </p:timing>
</p:sld>
</file>

<file path=ppt/theme/theme1.xml><?xml version="1.0" encoding="utf-8"?>
<a:theme xmlns:a="http://schemas.openxmlformats.org/drawingml/2006/main" name="Pastel Portfolio by Slidesgo">
  <a:themeElements>
    <a:clrScheme name="Simple Light">
      <a:dk1>
        <a:srgbClr val="000000"/>
      </a:dk1>
      <a:lt1>
        <a:srgbClr val="FFFFFF"/>
      </a:lt1>
      <a:dk2>
        <a:srgbClr val="595959"/>
      </a:dk2>
      <a:lt2>
        <a:srgbClr val="A23471"/>
      </a:lt2>
      <a:accent1>
        <a:srgbClr val="D3EAFA"/>
      </a:accent1>
      <a:accent2>
        <a:srgbClr val="8CAFBE"/>
      </a:accent2>
      <a:accent3>
        <a:srgbClr val="E67A57"/>
      </a:accent3>
      <a:accent4>
        <a:srgbClr val="9EC6F8"/>
      </a:accent4>
      <a:accent5>
        <a:srgbClr val="E98C8C"/>
      </a:accent5>
      <a:accent6>
        <a:srgbClr val="E67A57"/>
      </a:accent6>
      <a:hlink>
        <a:srgbClr val="E67A5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1134</TotalTime>
  <Words>738</Words>
  <Application>Microsoft Office PowerPoint</Application>
  <PresentationFormat>On-screen Show (16:9)</PresentationFormat>
  <Paragraphs>96</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Wingdings</vt:lpstr>
      <vt:lpstr>Times New Roman</vt:lpstr>
      <vt:lpstr>Poppins</vt:lpstr>
      <vt:lpstr>Pastel Portfolio by Slidesgo</vt:lpstr>
      <vt:lpstr>TÊN ĐỀ TÀI: XÂY DỰNG WEBSITE  BÁN MỸ PHẨM ORIOLE COSMETIC</vt:lpstr>
      <vt:lpstr>01</vt:lpstr>
      <vt:lpstr>01. TỔNG QUAN VỀ ĐỀ TÀI</vt:lpstr>
      <vt:lpstr>02. CƠ SỞ LÝ THUYẾT</vt:lpstr>
      <vt:lpstr>02. CƠ SỞ LÝ THUYẾT</vt:lpstr>
      <vt:lpstr>02. CƠ SỞ LÝ THUYẾT</vt:lpstr>
      <vt:lpstr>03. PHÂN TÍCH VÀ THIẾT KẾ HỆ THỐNG </vt:lpstr>
      <vt:lpstr>03. PHÂN TÍCH VÀ THIẾT KẾ HỆ THỐNG </vt:lpstr>
      <vt:lpstr>03. PHÂN TÍCH VÀ THIẾT KẾ HỆ THỐNG </vt:lpstr>
      <vt:lpstr>03. PHÂN TÍCH VÀ THIẾT KẾ HỆ THỐNG </vt:lpstr>
      <vt:lpstr>03. PHÂN TÍCH VÀ THIẾT KẾ HỆ THỐNG </vt:lpstr>
      <vt:lpstr>Triển khai chức năng cho phân hệ người dùng:  </vt:lpstr>
      <vt:lpstr>Kiểm thử ứng dụng:  </vt:lpstr>
      <vt:lpstr>Triển khai ứng dụng:  </vt:lpstr>
      <vt:lpstr>PowerPoint Presentation</vt:lpstr>
      <vt:lpstr>06. KẾT LUẬN </vt:lpstr>
      <vt:lpstr>THANKS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KIỂM THỬ VÀ ĐẢM BẢO CHẤT LƯỢNG PHẦN MỀM  CHO ỨNG DỤNG WEBSITE CỔNG THÔNG TIN FITUTEHY - SINH VIÊN</dc:title>
  <cp:lastModifiedBy>ITmart</cp:lastModifiedBy>
  <cp:revision>78</cp:revision>
  <dcterms:modified xsi:type="dcterms:W3CDTF">2022-05-06T03:09:26Z</dcterms:modified>
</cp:coreProperties>
</file>