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9"/>
  </p:notesMasterIdLst>
  <p:sldIdLst>
    <p:sldId id="261" r:id="rId2"/>
    <p:sldId id="268" r:id="rId3"/>
    <p:sldId id="262" r:id="rId4"/>
    <p:sldId id="322" r:id="rId5"/>
    <p:sldId id="341" r:id="rId6"/>
    <p:sldId id="340" r:id="rId7"/>
    <p:sldId id="259" r:id="rId8"/>
  </p:sldIdLst>
  <p:sldSz cx="9144000" cy="5143500" type="screen16x9"/>
  <p:notesSz cx="6858000" cy="9144000"/>
  <p:embeddedFontLst>
    <p:embeddedFont>
      <p:font typeface="Cabin" panose="020B0604020202020204" charset="0"/>
      <p:regular r:id="rId10"/>
      <p:bold r:id="rId11"/>
      <p:italic r:id="rId12"/>
      <p:boldItalic r:id="rId13"/>
    </p:embeddedFont>
    <p:embeddedFont>
      <p:font typeface="Moul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CE3185-458F-41FC-9478-764AC7AEED64}" v="16" dt="2025-05-17T10:11:25.259"/>
  </p1510:revLst>
</p1510:revInfo>
</file>

<file path=ppt/tableStyles.xml><?xml version="1.0" encoding="utf-8"?>
<a:tblStyleLst xmlns:a="http://schemas.openxmlformats.org/drawingml/2006/main" def="{7043D5BC-75AC-48BB-B886-05B805CF0B02}">
  <a:tblStyle styleId="{7043D5BC-75AC-48BB-B886-05B805CF0B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0" y="4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Hoang Bao" userId="5c06da0f-7bbe-4be4-aeb4-1510c90d5791" providerId="ADAL" clId="{E9CE3185-458F-41FC-9478-764AC7AEED64}"/>
    <pc:docChg chg="undo custSel addSld delSld modSld sldOrd delMainMaster">
      <pc:chgData name="Nguyen Hoang Bao" userId="5c06da0f-7bbe-4be4-aeb4-1510c90d5791" providerId="ADAL" clId="{E9CE3185-458F-41FC-9478-764AC7AEED64}" dt="2025-05-17T10:23:50.545" v="1021" actId="47"/>
      <pc:docMkLst>
        <pc:docMk/>
      </pc:docMkLst>
      <pc:sldChg chg="addSp delSp modSp del mod">
        <pc:chgData name="Nguyen Hoang Bao" userId="5c06da0f-7bbe-4be4-aeb4-1510c90d5791" providerId="ADAL" clId="{E9CE3185-458F-41FC-9478-764AC7AEED64}" dt="2025-05-17T09:42:03.028" v="93" actId="47"/>
        <pc:sldMkLst>
          <pc:docMk/>
          <pc:sldMk cId="0" sldId="256"/>
        </pc:sldMkLst>
        <pc:spChg chg="del mod">
          <ac:chgData name="Nguyen Hoang Bao" userId="5c06da0f-7bbe-4be4-aeb4-1510c90d5791" providerId="ADAL" clId="{E9CE3185-458F-41FC-9478-764AC7AEED64}" dt="2025-05-17T09:38:11.236" v="2"/>
          <ac:spMkLst>
            <pc:docMk/>
            <pc:sldMk cId="0" sldId="256"/>
            <ac:spMk id="2" creationId="{427F0668-16EA-4892-8862-AB5623155630}"/>
          </ac:spMkLst>
        </pc:spChg>
        <pc:spChg chg="add del mod">
          <ac:chgData name="Nguyen Hoang Bao" userId="5c06da0f-7bbe-4be4-aeb4-1510c90d5791" providerId="ADAL" clId="{E9CE3185-458F-41FC-9478-764AC7AEED64}" dt="2025-05-17T09:39:39.216" v="81" actId="478"/>
          <ac:spMkLst>
            <pc:docMk/>
            <pc:sldMk cId="0" sldId="256"/>
            <ac:spMk id="4" creationId="{DACDA08F-478F-6F57-FBFD-25AAACB2E8AB}"/>
          </ac:spMkLst>
        </pc:spChg>
        <pc:spChg chg="mod">
          <ac:chgData name="Nguyen Hoang Bao" userId="5c06da0f-7bbe-4be4-aeb4-1510c90d5791" providerId="ADAL" clId="{E9CE3185-458F-41FC-9478-764AC7AEED64}" dt="2025-05-17T09:40:01.951" v="87" actId="1076"/>
          <ac:spMkLst>
            <pc:docMk/>
            <pc:sldMk cId="0" sldId="256"/>
            <ac:spMk id="5" creationId="{45525B25-109B-4E04-8C28-537E8BEC8EF7}"/>
          </ac:spMkLst>
        </pc:spChg>
        <pc:spChg chg="del mod">
          <ac:chgData name="Nguyen Hoang Bao" userId="5c06da0f-7bbe-4be4-aeb4-1510c90d5791" providerId="ADAL" clId="{E9CE3185-458F-41FC-9478-764AC7AEED64}" dt="2025-05-17T09:39:35.086" v="79" actId="478"/>
          <ac:spMkLst>
            <pc:docMk/>
            <pc:sldMk cId="0" sldId="256"/>
            <ac:spMk id="6" creationId="{7A5957B9-F730-48F8-AA4B-223FD285E268}"/>
          </ac:spMkLst>
        </pc:spChg>
        <pc:spChg chg="del mod">
          <ac:chgData name="Nguyen Hoang Bao" userId="5c06da0f-7bbe-4be4-aeb4-1510c90d5791" providerId="ADAL" clId="{E9CE3185-458F-41FC-9478-764AC7AEED64}" dt="2025-05-17T09:39:35.706" v="80" actId="478"/>
          <ac:spMkLst>
            <pc:docMk/>
            <pc:sldMk cId="0" sldId="256"/>
            <ac:spMk id="336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339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341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342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344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351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355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357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360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362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363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366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372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377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379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388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389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8.509" v="76" actId="478"/>
          <ac:spMkLst>
            <pc:docMk/>
            <pc:sldMk cId="0" sldId="256"/>
            <ac:spMk id="393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398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400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30.801" v="77" actId="478"/>
          <ac:spMkLst>
            <pc:docMk/>
            <pc:sldMk cId="0" sldId="256"/>
            <ac:spMk id="403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39:26.079" v="75" actId="478"/>
          <ac:spMkLst>
            <pc:docMk/>
            <pc:sldMk cId="0" sldId="256"/>
            <ac:spMk id="428" creationId="{00000000-0000-0000-0000-000000000000}"/>
          </ac:spMkLst>
        </pc:spChg>
      </pc:sldChg>
      <pc:sldChg chg="del">
        <pc:chgData name="Nguyen Hoang Bao" userId="5c06da0f-7bbe-4be4-aeb4-1510c90d5791" providerId="ADAL" clId="{E9CE3185-458F-41FC-9478-764AC7AEED64}" dt="2025-05-17T10:20:49.494" v="945" actId="47"/>
        <pc:sldMkLst>
          <pc:docMk/>
          <pc:sldMk cId="0" sldId="257"/>
        </pc:sldMkLst>
      </pc:sldChg>
      <pc:sldChg chg="del">
        <pc:chgData name="Nguyen Hoang Bao" userId="5c06da0f-7bbe-4be4-aeb4-1510c90d5791" providerId="ADAL" clId="{E9CE3185-458F-41FC-9478-764AC7AEED64}" dt="2025-05-17T10:20:49.996" v="946" actId="47"/>
        <pc:sldMkLst>
          <pc:docMk/>
          <pc:sldMk cId="0" sldId="258"/>
        </pc:sldMkLst>
      </pc:sldChg>
      <pc:sldChg chg="del">
        <pc:chgData name="Nguyen Hoang Bao" userId="5c06da0f-7bbe-4be4-aeb4-1510c90d5791" providerId="ADAL" clId="{E9CE3185-458F-41FC-9478-764AC7AEED64}" dt="2025-05-17T10:20:50.906" v="947" actId="47"/>
        <pc:sldMkLst>
          <pc:docMk/>
          <pc:sldMk cId="0" sldId="260"/>
        </pc:sldMkLst>
      </pc:sldChg>
      <pc:sldChg chg="addSp delSp modSp mod">
        <pc:chgData name="Nguyen Hoang Bao" userId="5c06da0f-7bbe-4be4-aeb4-1510c90d5791" providerId="ADAL" clId="{E9CE3185-458F-41FC-9478-764AC7AEED64}" dt="2025-05-17T09:41:59.697" v="92"/>
        <pc:sldMkLst>
          <pc:docMk/>
          <pc:sldMk cId="0" sldId="261"/>
        </pc:sldMkLst>
        <pc:spChg chg="add del mod">
          <ac:chgData name="Nguyen Hoang Bao" userId="5c06da0f-7bbe-4be4-aeb4-1510c90d5791" providerId="ADAL" clId="{E9CE3185-458F-41FC-9478-764AC7AEED64}" dt="2025-05-17T09:41:54.323" v="89" actId="478"/>
          <ac:spMkLst>
            <pc:docMk/>
            <pc:sldMk cId="0" sldId="261"/>
            <ac:spMk id="3" creationId="{686E05CE-4C5E-AA6E-0EF9-95951271BDB2}"/>
          </ac:spMkLst>
        </pc:spChg>
        <pc:spChg chg="add del mod">
          <ac:chgData name="Nguyen Hoang Bao" userId="5c06da0f-7bbe-4be4-aeb4-1510c90d5791" providerId="ADAL" clId="{E9CE3185-458F-41FC-9478-764AC7AEED64}" dt="2025-05-17T09:41:58.011" v="91" actId="478"/>
          <ac:spMkLst>
            <pc:docMk/>
            <pc:sldMk cId="0" sldId="261"/>
            <ac:spMk id="5" creationId="{0B6F1C8F-8A2B-2E3B-9803-2601D018289D}"/>
          </ac:spMkLst>
        </pc:spChg>
        <pc:spChg chg="add mod">
          <ac:chgData name="Nguyen Hoang Bao" userId="5c06da0f-7bbe-4be4-aeb4-1510c90d5791" providerId="ADAL" clId="{E9CE3185-458F-41FC-9478-764AC7AEED64}" dt="2025-05-17T09:41:59.697" v="92"/>
          <ac:spMkLst>
            <pc:docMk/>
            <pc:sldMk cId="0" sldId="261"/>
            <ac:spMk id="6" creationId="{647B2B8B-D34A-DF91-BD3F-E051926D754B}"/>
          </ac:spMkLst>
        </pc:spChg>
        <pc:spChg chg="del">
          <ac:chgData name="Nguyen Hoang Bao" userId="5c06da0f-7bbe-4be4-aeb4-1510c90d5791" providerId="ADAL" clId="{E9CE3185-458F-41FC-9478-764AC7AEED64}" dt="2025-05-17T09:41:49.607" v="88" actId="478"/>
          <ac:spMkLst>
            <pc:docMk/>
            <pc:sldMk cId="0" sldId="261"/>
            <ac:spMk id="523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1:56.345" v="90" actId="478"/>
          <ac:spMkLst>
            <pc:docMk/>
            <pc:sldMk cId="0" sldId="261"/>
            <ac:spMk id="524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1:49.607" v="88" actId="478"/>
          <ac:spMkLst>
            <pc:docMk/>
            <pc:sldMk cId="0" sldId="261"/>
            <ac:spMk id="525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1:49.607" v="88" actId="478"/>
          <ac:spMkLst>
            <pc:docMk/>
            <pc:sldMk cId="0" sldId="261"/>
            <ac:spMk id="526" creationId="{00000000-0000-0000-0000-000000000000}"/>
          </ac:spMkLst>
        </pc:spChg>
      </pc:sldChg>
      <pc:sldChg chg="addSp delSp modSp mod">
        <pc:chgData name="Nguyen Hoang Bao" userId="5c06da0f-7bbe-4be4-aeb4-1510c90d5791" providerId="ADAL" clId="{E9CE3185-458F-41FC-9478-764AC7AEED64}" dt="2025-05-17T09:57:42.347" v="397"/>
        <pc:sldMkLst>
          <pc:docMk/>
          <pc:sldMk cId="0" sldId="262"/>
        </pc:sldMkLst>
        <pc:spChg chg="del">
          <ac:chgData name="Nguyen Hoang Bao" userId="5c06da0f-7bbe-4be4-aeb4-1510c90d5791" providerId="ADAL" clId="{E9CE3185-458F-41FC-9478-764AC7AEED64}" dt="2025-05-17T09:56:31.624" v="388" actId="478"/>
          <ac:spMkLst>
            <pc:docMk/>
            <pc:sldMk cId="0" sldId="262"/>
            <ac:spMk id="11" creationId="{8C558406-9D5A-4889-9BDA-DF8DB43E56BC}"/>
          </ac:spMkLst>
        </pc:spChg>
        <pc:spChg chg="mod">
          <ac:chgData name="Nguyen Hoang Bao" userId="5c06da0f-7bbe-4be4-aeb4-1510c90d5791" providerId="ADAL" clId="{E9CE3185-458F-41FC-9478-764AC7AEED64}" dt="2025-05-17T09:56:25.710" v="387" actId="20577"/>
          <ac:spMkLst>
            <pc:docMk/>
            <pc:sldMk cId="0" sldId="262"/>
            <ac:spMk id="533" creationId="{00000000-0000-0000-0000-000000000000}"/>
          </ac:spMkLst>
        </pc:spChg>
        <pc:picChg chg="add mod">
          <ac:chgData name="Nguyen Hoang Bao" userId="5c06da0f-7bbe-4be4-aeb4-1510c90d5791" providerId="ADAL" clId="{E9CE3185-458F-41FC-9478-764AC7AEED64}" dt="2025-05-17T09:57:42.347" v="397"/>
          <ac:picMkLst>
            <pc:docMk/>
            <pc:sldMk cId="0" sldId="262"/>
            <ac:picMk id="3" creationId="{A25F9E80-6E57-D830-FE31-0E64592B98B8}"/>
          </ac:picMkLst>
        </pc:picChg>
      </pc:sldChg>
      <pc:sldChg chg="del">
        <pc:chgData name="Nguyen Hoang Bao" userId="5c06da0f-7bbe-4be4-aeb4-1510c90d5791" providerId="ADAL" clId="{E9CE3185-458F-41FC-9478-764AC7AEED64}" dt="2025-05-17T10:20:51.293" v="948" actId="47"/>
        <pc:sldMkLst>
          <pc:docMk/>
          <pc:sldMk cId="0" sldId="263"/>
        </pc:sldMkLst>
      </pc:sldChg>
      <pc:sldChg chg="del">
        <pc:chgData name="Nguyen Hoang Bao" userId="5c06da0f-7bbe-4be4-aeb4-1510c90d5791" providerId="ADAL" clId="{E9CE3185-458F-41FC-9478-764AC7AEED64}" dt="2025-05-17T10:20:52.230" v="949" actId="47"/>
        <pc:sldMkLst>
          <pc:docMk/>
          <pc:sldMk cId="0" sldId="264"/>
        </pc:sldMkLst>
      </pc:sldChg>
      <pc:sldChg chg="del">
        <pc:chgData name="Nguyen Hoang Bao" userId="5c06da0f-7bbe-4be4-aeb4-1510c90d5791" providerId="ADAL" clId="{E9CE3185-458F-41FC-9478-764AC7AEED64}" dt="2025-05-17T10:20:52.817" v="950" actId="47"/>
        <pc:sldMkLst>
          <pc:docMk/>
          <pc:sldMk cId="0" sldId="265"/>
        </pc:sldMkLst>
      </pc:sldChg>
      <pc:sldChg chg="del">
        <pc:chgData name="Nguyen Hoang Bao" userId="5c06da0f-7bbe-4be4-aeb4-1510c90d5791" providerId="ADAL" clId="{E9CE3185-458F-41FC-9478-764AC7AEED64}" dt="2025-05-17T10:20:53.414" v="951" actId="47"/>
        <pc:sldMkLst>
          <pc:docMk/>
          <pc:sldMk cId="0" sldId="266"/>
        </pc:sldMkLst>
      </pc:sldChg>
      <pc:sldChg chg="del">
        <pc:chgData name="Nguyen Hoang Bao" userId="5c06da0f-7bbe-4be4-aeb4-1510c90d5791" providerId="ADAL" clId="{E9CE3185-458F-41FC-9478-764AC7AEED64}" dt="2025-05-17T10:20:53.988" v="952" actId="47"/>
        <pc:sldMkLst>
          <pc:docMk/>
          <pc:sldMk cId="0" sldId="267"/>
        </pc:sldMkLst>
      </pc:sldChg>
      <pc:sldChg chg="del">
        <pc:chgData name="Nguyen Hoang Bao" userId="5c06da0f-7bbe-4be4-aeb4-1510c90d5791" providerId="ADAL" clId="{E9CE3185-458F-41FC-9478-764AC7AEED64}" dt="2025-05-17T09:42:46.177" v="94" actId="2696"/>
        <pc:sldMkLst>
          <pc:docMk/>
          <pc:sldMk cId="0" sldId="268"/>
        </pc:sldMkLst>
      </pc:sldChg>
      <pc:sldChg chg="addSp delSp modSp add mod">
        <pc:chgData name="Nguyen Hoang Bao" userId="5c06da0f-7bbe-4be4-aeb4-1510c90d5791" providerId="ADAL" clId="{E9CE3185-458F-41FC-9478-764AC7AEED64}" dt="2025-05-17T10:08:05.374" v="556" actId="1076"/>
        <pc:sldMkLst>
          <pc:docMk/>
          <pc:sldMk cId="1151807515" sldId="268"/>
        </pc:sldMkLst>
        <pc:spChg chg="add del mod">
          <ac:chgData name="Nguyen Hoang Bao" userId="5c06da0f-7bbe-4be4-aeb4-1510c90d5791" providerId="ADAL" clId="{E9CE3185-458F-41FC-9478-764AC7AEED64}" dt="2025-05-17T09:43:04.480" v="97" actId="478"/>
          <ac:spMkLst>
            <pc:docMk/>
            <pc:sldMk cId="1151807515" sldId="268"/>
            <ac:spMk id="3" creationId="{13DBF396-BBD0-3CC4-FB4D-D03647E5943A}"/>
          </ac:spMkLst>
        </pc:spChg>
        <pc:spChg chg="add del mod">
          <ac:chgData name="Nguyen Hoang Bao" userId="5c06da0f-7bbe-4be4-aeb4-1510c90d5791" providerId="ADAL" clId="{E9CE3185-458F-41FC-9478-764AC7AEED64}" dt="2025-05-17T09:43:17.131" v="101" actId="478"/>
          <ac:spMkLst>
            <pc:docMk/>
            <pc:sldMk cId="1151807515" sldId="268"/>
            <ac:spMk id="5" creationId="{6B8455D2-B895-6492-4EB1-571AE449C4A4}"/>
          </ac:spMkLst>
        </pc:spChg>
        <pc:spChg chg="add del mod">
          <ac:chgData name="Nguyen Hoang Bao" userId="5c06da0f-7bbe-4be4-aeb4-1510c90d5791" providerId="ADAL" clId="{E9CE3185-458F-41FC-9478-764AC7AEED64}" dt="2025-05-17T09:43:15.585" v="100" actId="478"/>
          <ac:spMkLst>
            <pc:docMk/>
            <pc:sldMk cId="1151807515" sldId="268"/>
            <ac:spMk id="7" creationId="{24937D52-C01A-FD57-B3C8-18127A798DFE}"/>
          </ac:spMkLst>
        </pc:spChg>
        <pc:spChg chg="add del mod">
          <ac:chgData name="Nguyen Hoang Bao" userId="5c06da0f-7bbe-4be4-aeb4-1510c90d5791" providerId="ADAL" clId="{E9CE3185-458F-41FC-9478-764AC7AEED64}" dt="2025-05-17T09:43:20.450" v="103" actId="478"/>
          <ac:spMkLst>
            <pc:docMk/>
            <pc:sldMk cId="1151807515" sldId="268"/>
            <ac:spMk id="9" creationId="{7E3AF2EC-AB88-D24D-6C00-9736FEBFFE03}"/>
          </ac:spMkLst>
        </pc:spChg>
        <pc:spChg chg="add del mod">
          <ac:chgData name="Nguyen Hoang Bao" userId="5c06da0f-7bbe-4be4-aeb4-1510c90d5791" providerId="ADAL" clId="{E9CE3185-458F-41FC-9478-764AC7AEED64}" dt="2025-05-17T09:43:22.957" v="105" actId="478"/>
          <ac:spMkLst>
            <pc:docMk/>
            <pc:sldMk cId="1151807515" sldId="268"/>
            <ac:spMk id="11" creationId="{34FAFC2D-8EF0-FE66-5BDD-B53CEF0DD16C}"/>
          </ac:spMkLst>
        </pc:spChg>
        <pc:spChg chg="add del mod">
          <ac:chgData name="Nguyen Hoang Bao" userId="5c06da0f-7bbe-4be4-aeb4-1510c90d5791" providerId="ADAL" clId="{E9CE3185-458F-41FC-9478-764AC7AEED64}" dt="2025-05-17T09:43:26.929" v="107" actId="478"/>
          <ac:spMkLst>
            <pc:docMk/>
            <pc:sldMk cId="1151807515" sldId="268"/>
            <ac:spMk id="13" creationId="{FD167306-7E75-C16D-3739-C683D825C892}"/>
          </ac:spMkLst>
        </pc:spChg>
        <pc:spChg chg="add del mod">
          <ac:chgData name="Nguyen Hoang Bao" userId="5c06da0f-7bbe-4be4-aeb4-1510c90d5791" providerId="ADAL" clId="{E9CE3185-458F-41FC-9478-764AC7AEED64}" dt="2025-05-17T09:43:29.768" v="109" actId="478"/>
          <ac:spMkLst>
            <pc:docMk/>
            <pc:sldMk cId="1151807515" sldId="268"/>
            <ac:spMk id="15" creationId="{3283B48E-5C42-19A9-2DD7-3448C6BBDF38}"/>
          </ac:spMkLst>
        </pc:spChg>
        <pc:spChg chg="add del mod">
          <ac:chgData name="Nguyen Hoang Bao" userId="5c06da0f-7bbe-4be4-aeb4-1510c90d5791" providerId="ADAL" clId="{E9CE3185-458F-41FC-9478-764AC7AEED64}" dt="2025-05-17T09:43:33.872" v="111" actId="478"/>
          <ac:spMkLst>
            <pc:docMk/>
            <pc:sldMk cId="1151807515" sldId="268"/>
            <ac:spMk id="17" creationId="{AC5CAD28-2B0C-F586-6223-78EF649A8316}"/>
          </ac:spMkLst>
        </pc:spChg>
        <pc:spChg chg="add del mod">
          <ac:chgData name="Nguyen Hoang Bao" userId="5c06da0f-7bbe-4be4-aeb4-1510c90d5791" providerId="ADAL" clId="{E9CE3185-458F-41FC-9478-764AC7AEED64}" dt="2025-05-17T09:43:37.115" v="113" actId="478"/>
          <ac:spMkLst>
            <pc:docMk/>
            <pc:sldMk cId="1151807515" sldId="268"/>
            <ac:spMk id="19" creationId="{6412D257-B184-B666-AE4D-9E39A2E6158B}"/>
          </ac:spMkLst>
        </pc:spChg>
        <pc:spChg chg="add del mod">
          <ac:chgData name="Nguyen Hoang Bao" userId="5c06da0f-7bbe-4be4-aeb4-1510c90d5791" providerId="ADAL" clId="{E9CE3185-458F-41FC-9478-764AC7AEED64}" dt="2025-05-17T09:43:42.135" v="115" actId="478"/>
          <ac:spMkLst>
            <pc:docMk/>
            <pc:sldMk cId="1151807515" sldId="268"/>
            <ac:spMk id="21" creationId="{EE24E25E-4334-EB0D-6C14-BAA087901D73}"/>
          </ac:spMkLst>
        </pc:spChg>
        <pc:spChg chg="add del mod">
          <ac:chgData name="Nguyen Hoang Bao" userId="5c06da0f-7bbe-4be4-aeb4-1510c90d5791" providerId="ADAL" clId="{E9CE3185-458F-41FC-9478-764AC7AEED64}" dt="2025-05-17T09:43:44.793" v="117" actId="478"/>
          <ac:spMkLst>
            <pc:docMk/>
            <pc:sldMk cId="1151807515" sldId="268"/>
            <ac:spMk id="23" creationId="{35C62A04-CC5E-7CDD-4170-9ECBA15C58C0}"/>
          </ac:spMkLst>
        </pc:spChg>
        <pc:spChg chg="add del mod">
          <ac:chgData name="Nguyen Hoang Bao" userId="5c06da0f-7bbe-4be4-aeb4-1510c90d5791" providerId="ADAL" clId="{E9CE3185-458F-41FC-9478-764AC7AEED64}" dt="2025-05-17T09:43:49.404" v="119" actId="478"/>
          <ac:spMkLst>
            <pc:docMk/>
            <pc:sldMk cId="1151807515" sldId="268"/>
            <ac:spMk id="25" creationId="{558ABC81-364C-163B-8524-22CAFD3D85D5}"/>
          </ac:spMkLst>
        </pc:spChg>
        <pc:spChg chg="add del mod">
          <ac:chgData name="Nguyen Hoang Bao" userId="5c06da0f-7bbe-4be4-aeb4-1510c90d5791" providerId="ADAL" clId="{E9CE3185-458F-41FC-9478-764AC7AEED64}" dt="2025-05-17T09:43:52.657" v="121" actId="478"/>
          <ac:spMkLst>
            <pc:docMk/>
            <pc:sldMk cId="1151807515" sldId="268"/>
            <ac:spMk id="27" creationId="{25815FA4-22E1-A554-7EC6-9BA2217541EE}"/>
          </ac:spMkLst>
        </pc:spChg>
        <pc:spChg chg="add mod">
          <ac:chgData name="Nguyen Hoang Bao" userId="5c06da0f-7bbe-4be4-aeb4-1510c90d5791" providerId="ADAL" clId="{E9CE3185-458F-41FC-9478-764AC7AEED64}" dt="2025-05-17T09:47:49.047" v="236" actId="1076"/>
          <ac:spMkLst>
            <pc:docMk/>
            <pc:sldMk cId="1151807515" sldId="268"/>
            <ac:spMk id="28" creationId="{DC0A92FE-838C-99DF-5895-09986F66AEC6}"/>
          </ac:spMkLst>
        </pc:spChg>
        <pc:spChg chg="add mod">
          <ac:chgData name="Nguyen Hoang Bao" userId="5c06da0f-7bbe-4be4-aeb4-1510c90d5791" providerId="ADAL" clId="{E9CE3185-458F-41FC-9478-764AC7AEED64}" dt="2025-05-17T09:47:54.474" v="237" actId="1076"/>
          <ac:spMkLst>
            <pc:docMk/>
            <pc:sldMk cId="1151807515" sldId="268"/>
            <ac:spMk id="29" creationId="{9B3C01A5-9894-990E-A42F-F60AC78030EF}"/>
          </ac:spMkLst>
        </pc:spChg>
        <pc:spChg chg="add mod">
          <ac:chgData name="Nguyen Hoang Bao" userId="5c06da0f-7bbe-4be4-aeb4-1510c90d5791" providerId="ADAL" clId="{E9CE3185-458F-41FC-9478-764AC7AEED64}" dt="2025-05-17T09:48:01.188" v="238" actId="1076"/>
          <ac:spMkLst>
            <pc:docMk/>
            <pc:sldMk cId="1151807515" sldId="268"/>
            <ac:spMk id="30" creationId="{6C918C60-E767-229F-4BCC-9353E64F68C1}"/>
          </ac:spMkLst>
        </pc:spChg>
        <pc:spChg chg="add mod">
          <ac:chgData name="Nguyen Hoang Bao" userId="5c06da0f-7bbe-4be4-aeb4-1510c90d5791" providerId="ADAL" clId="{E9CE3185-458F-41FC-9478-764AC7AEED64}" dt="2025-05-17T10:08:05.374" v="556" actId="1076"/>
          <ac:spMkLst>
            <pc:docMk/>
            <pc:sldMk cId="1151807515" sldId="268"/>
            <ac:spMk id="31" creationId="{E8588827-0B86-F0AF-41AC-DF3C57C2527B}"/>
          </ac:spMkLst>
        </pc:spChg>
        <pc:spChg chg="add mod">
          <ac:chgData name="Nguyen Hoang Bao" userId="5c06da0f-7bbe-4be4-aeb4-1510c90d5791" providerId="ADAL" clId="{E9CE3185-458F-41FC-9478-764AC7AEED64}" dt="2025-05-17T09:51:27.299" v="320" actId="1076"/>
          <ac:spMkLst>
            <pc:docMk/>
            <pc:sldMk cId="1151807515" sldId="268"/>
            <ac:spMk id="736" creationId="{88926312-6B3C-AA5A-0C3B-A4235195BEC7}"/>
          </ac:spMkLst>
        </pc:spChg>
        <pc:spChg chg="add del mod">
          <ac:chgData name="Nguyen Hoang Bao" userId="5c06da0f-7bbe-4be4-aeb4-1510c90d5791" providerId="ADAL" clId="{E9CE3185-458F-41FC-9478-764AC7AEED64}" dt="2025-05-17T09:51:33.176" v="322" actId="478"/>
          <ac:spMkLst>
            <pc:docMk/>
            <pc:sldMk cId="1151807515" sldId="268"/>
            <ac:spMk id="737" creationId="{EAE698F0-2D24-4486-B565-BC8FAD67D2BF}"/>
          </ac:spMkLst>
        </pc:spChg>
        <pc:spChg chg="add mod">
          <ac:chgData name="Nguyen Hoang Bao" userId="5c06da0f-7bbe-4be4-aeb4-1510c90d5791" providerId="ADAL" clId="{E9CE3185-458F-41FC-9478-764AC7AEED64}" dt="2025-05-17T09:51:46.004" v="324" actId="1076"/>
          <ac:spMkLst>
            <pc:docMk/>
            <pc:sldMk cId="1151807515" sldId="268"/>
            <ac:spMk id="738" creationId="{5401D02B-2C19-E632-5A88-6EFBC97F9856}"/>
          </ac:spMkLst>
        </pc:spChg>
        <pc:spChg chg="add mod">
          <ac:chgData name="Nguyen Hoang Bao" userId="5c06da0f-7bbe-4be4-aeb4-1510c90d5791" providerId="ADAL" clId="{E9CE3185-458F-41FC-9478-764AC7AEED64}" dt="2025-05-17T09:53:29.655" v="359" actId="207"/>
          <ac:spMkLst>
            <pc:docMk/>
            <pc:sldMk cId="1151807515" sldId="268"/>
            <ac:spMk id="739" creationId="{EB235119-9BA4-8BCC-BFFD-96238826A167}"/>
          </ac:spMkLst>
        </pc:spChg>
        <pc:spChg chg="add mod">
          <ac:chgData name="Nguyen Hoang Bao" userId="5c06da0f-7bbe-4be4-aeb4-1510c90d5791" providerId="ADAL" clId="{E9CE3185-458F-41FC-9478-764AC7AEED64}" dt="2025-05-17T09:53:33.979" v="360" actId="207"/>
          <ac:spMkLst>
            <pc:docMk/>
            <pc:sldMk cId="1151807515" sldId="268"/>
            <ac:spMk id="740" creationId="{4BDBB6EB-86B6-5428-CC32-8EBB5E1171C2}"/>
          </ac:spMkLst>
        </pc:spChg>
        <pc:spChg chg="add mod">
          <ac:chgData name="Nguyen Hoang Bao" userId="5c06da0f-7bbe-4be4-aeb4-1510c90d5791" providerId="ADAL" clId="{E9CE3185-458F-41FC-9478-764AC7AEED64}" dt="2025-05-17T09:53:37.017" v="361" actId="207"/>
          <ac:spMkLst>
            <pc:docMk/>
            <pc:sldMk cId="1151807515" sldId="268"/>
            <ac:spMk id="741" creationId="{9C42A0DE-3AB9-F1A9-1B01-4687A3CB29AB}"/>
          </ac:spMkLst>
        </pc:spChg>
        <pc:spChg chg="del">
          <ac:chgData name="Nguyen Hoang Bao" userId="5c06da0f-7bbe-4be4-aeb4-1510c90d5791" providerId="ADAL" clId="{E9CE3185-458F-41FC-9478-764AC7AEED64}" dt="2025-05-17T09:43:02.320" v="96" actId="478"/>
          <ac:spMkLst>
            <pc:docMk/>
            <pc:sldMk cId="1151807515" sldId="268"/>
            <ac:spMk id="749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13.623" v="99" actId="478"/>
          <ac:spMkLst>
            <pc:docMk/>
            <pc:sldMk cId="1151807515" sldId="268"/>
            <ac:spMk id="750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11.573" v="98" actId="478"/>
          <ac:spMkLst>
            <pc:docMk/>
            <pc:sldMk cId="1151807515" sldId="268"/>
            <ac:spMk id="751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35.655" v="112" actId="478"/>
          <ac:spMkLst>
            <pc:docMk/>
            <pc:sldMk cId="1151807515" sldId="268"/>
            <ac:spMk id="752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32.075" v="110" actId="478"/>
          <ac:spMkLst>
            <pc:docMk/>
            <pc:sldMk cId="1151807515" sldId="268"/>
            <ac:spMk id="753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19.137" v="102" actId="478"/>
          <ac:spMkLst>
            <pc:docMk/>
            <pc:sldMk cId="1151807515" sldId="268"/>
            <ac:spMk id="754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22.138" v="104" actId="478"/>
          <ac:spMkLst>
            <pc:docMk/>
            <pc:sldMk cId="1151807515" sldId="268"/>
            <ac:spMk id="755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25.266" v="106" actId="478"/>
          <ac:spMkLst>
            <pc:docMk/>
            <pc:sldMk cId="1151807515" sldId="268"/>
            <ac:spMk id="756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28.871" v="108" actId="478"/>
          <ac:spMkLst>
            <pc:docMk/>
            <pc:sldMk cId="1151807515" sldId="268"/>
            <ac:spMk id="757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43.926" v="116" actId="478"/>
          <ac:spMkLst>
            <pc:docMk/>
            <pc:sldMk cId="1151807515" sldId="268"/>
            <ac:spMk id="758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39.101" v="114" actId="478"/>
          <ac:spMkLst>
            <pc:docMk/>
            <pc:sldMk cId="1151807515" sldId="268"/>
            <ac:spMk id="759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46.940" v="118" actId="478"/>
          <ac:spMkLst>
            <pc:docMk/>
            <pc:sldMk cId="1151807515" sldId="268"/>
            <ac:spMk id="760" creationId="{00000000-0000-0000-0000-000000000000}"/>
          </ac:spMkLst>
        </pc:spChg>
        <pc:spChg chg="del">
          <ac:chgData name="Nguyen Hoang Bao" userId="5c06da0f-7bbe-4be4-aeb4-1510c90d5791" providerId="ADAL" clId="{E9CE3185-458F-41FC-9478-764AC7AEED64}" dt="2025-05-17T09:43:51.246" v="120" actId="478"/>
          <ac:spMkLst>
            <pc:docMk/>
            <pc:sldMk cId="1151807515" sldId="268"/>
            <ac:spMk id="761" creationId="{00000000-0000-0000-0000-000000000000}"/>
          </ac:spMkLst>
        </pc:spChg>
        <pc:cxnChg chg="del">
          <ac:chgData name="Nguyen Hoang Bao" userId="5c06da0f-7bbe-4be4-aeb4-1510c90d5791" providerId="ADAL" clId="{E9CE3185-458F-41FC-9478-764AC7AEED64}" dt="2025-05-17T09:44:30.390" v="148" actId="478"/>
          <ac:cxnSpMkLst>
            <pc:docMk/>
            <pc:sldMk cId="1151807515" sldId="268"/>
            <ac:cxnSpMk id="763" creationId="{00000000-0000-0000-0000-000000000000}"/>
          </ac:cxnSpMkLst>
        </pc:cxnChg>
        <pc:cxnChg chg="del">
          <ac:chgData name="Nguyen Hoang Bao" userId="5c06da0f-7bbe-4be4-aeb4-1510c90d5791" providerId="ADAL" clId="{E9CE3185-458F-41FC-9478-764AC7AEED64}" dt="2025-05-17T09:44:34.438" v="151" actId="478"/>
          <ac:cxnSpMkLst>
            <pc:docMk/>
            <pc:sldMk cId="1151807515" sldId="268"/>
            <ac:cxnSpMk id="765" creationId="{00000000-0000-0000-0000-000000000000}"/>
          </ac:cxnSpMkLst>
        </pc:cxnChg>
        <pc:cxnChg chg="del">
          <ac:chgData name="Nguyen Hoang Bao" userId="5c06da0f-7bbe-4be4-aeb4-1510c90d5791" providerId="ADAL" clId="{E9CE3185-458F-41FC-9478-764AC7AEED64}" dt="2025-05-17T09:44:35.865" v="152" actId="478"/>
          <ac:cxnSpMkLst>
            <pc:docMk/>
            <pc:sldMk cId="1151807515" sldId="268"/>
            <ac:cxnSpMk id="767" creationId="{00000000-0000-0000-0000-000000000000}"/>
          </ac:cxnSpMkLst>
        </pc:cxnChg>
        <pc:cxnChg chg="del">
          <ac:chgData name="Nguyen Hoang Bao" userId="5c06da0f-7bbe-4be4-aeb4-1510c90d5791" providerId="ADAL" clId="{E9CE3185-458F-41FC-9478-764AC7AEED64}" dt="2025-05-17T09:44:31.774" v="149" actId="478"/>
          <ac:cxnSpMkLst>
            <pc:docMk/>
            <pc:sldMk cId="1151807515" sldId="268"/>
            <ac:cxnSpMk id="769" creationId="{00000000-0000-0000-0000-000000000000}"/>
          </ac:cxnSpMkLst>
        </pc:cxnChg>
        <pc:cxnChg chg="del">
          <ac:chgData name="Nguyen Hoang Bao" userId="5c06da0f-7bbe-4be4-aeb4-1510c90d5791" providerId="ADAL" clId="{E9CE3185-458F-41FC-9478-764AC7AEED64}" dt="2025-05-17T09:44:33.302" v="150" actId="478"/>
          <ac:cxnSpMkLst>
            <pc:docMk/>
            <pc:sldMk cId="1151807515" sldId="268"/>
            <ac:cxnSpMk id="771" creationId="{00000000-0000-0000-0000-000000000000}"/>
          </ac:cxnSpMkLst>
        </pc:cxnChg>
        <pc:cxnChg chg="del">
          <ac:chgData name="Nguyen Hoang Bao" userId="5c06da0f-7bbe-4be4-aeb4-1510c90d5791" providerId="ADAL" clId="{E9CE3185-458F-41FC-9478-764AC7AEED64}" dt="2025-05-17T09:44:37.142" v="153" actId="478"/>
          <ac:cxnSpMkLst>
            <pc:docMk/>
            <pc:sldMk cId="1151807515" sldId="268"/>
            <ac:cxnSpMk id="773" creationId="{00000000-0000-0000-0000-000000000000}"/>
          </ac:cxnSpMkLst>
        </pc:cxnChg>
      </pc:sldChg>
      <pc:sldChg chg="del">
        <pc:chgData name="Nguyen Hoang Bao" userId="5c06da0f-7bbe-4be4-aeb4-1510c90d5791" providerId="ADAL" clId="{E9CE3185-458F-41FC-9478-764AC7AEED64}" dt="2025-05-17T10:20:54.901" v="953" actId="47"/>
        <pc:sldMkLst>
          <pc:docMk/>
          <pc:sldMk cId="0" sldId="269"/>
        </pc:sldMkLst>
      </pc:sldChg>
      <pc:sldChg chg="del">
        <pc:chgData name="Nguyen Hoang Bao" userId="5c06da0f-7bbe-4be4-aeb4-1510c90d5791" providerId="ADAL" clId="{E9CE3185-458F-41FC-9478-764AC7AEED64}" dt="2025-05-17T10:20:55.633" v="954" actId="47"/>
        <pc:sldMkLst>
          <pc:docMk/>
          <pc:sldMk cId="0" sldId="270"/>
        </pc:sldMkLst>
      </pc:sldChg>
      <pc:sldChg chg="del">
        <pc:chgData name="Nguyen Hoang Bao" userId="5c06da0f-7bbe-4be4-aeb4-1510c90d5791" providerId="ADAL" clId="{E9CE3185-458F-41FC-9478-764AC7AEED64}" dt="2025-05-17T10:20:56.461" v="955" actId="47"/>
        <pc:sldMkLst>
          <pc:docMk/>
          <pc:sldMk cId="0" sldId="271"/>
        </pc:sldMkLst>
      </pc:sldChg>
      <pc:sldChg chg="del">
        <pc:chgData name="Nguyen Hoang Bao" userId="5c06da0f-7bbe-4be4-aeb4-1510c90d5791" providerId="ADAL" clId="{E9CE3185-458F-41FC-9478-764AC7AEED64}" dt="2025-05-17T10:20:57.082" v="956" actId="47"/>
        <pc:sldMkLst>
          <pc:docMk/>
          <pc:sldMk cId="0" sldId="272"/>
        </pc:sldMkLst>
      </pc:sldChg>
      <pc:sldChg chg="del">
        <pc:chgData name="Nguyen Hoang Bao" userId="5c06da0f-7bbe-4be4-aeb4-1510c90d5791" providerId="ADAL" clId="{E9CE3185-458F-41FC-9478-764AC7AEED64}" dt="2025-05-17T10:20:58.050" v="957" actId="47"/>
        <pc:sldMkLst>
          <pc:docMk/>
          <pc:sldMk cId="0" sldId="273"/>
        </pc:sldMkLst>
      </pc:sldChg>
      <pc:sldChg chg="del">
        <pc:chgData name="Nguyen Hoang Bao" userId="5c06da0f-7bbe-4be4-aeb4-1510c90d5791" providerId="ADAL" clId="{E9CE3185-458F-41FC-9478-764AC7AEED64}" dt="2025-05-17T10:20:58.893" v="958" actId="47"/>
        <pc:sldMkLst>
          <pc:docMk/>
          <pc:sldMk cId="0" sldId="274"/>
        </pc:sldMkLst>
      </pc:sldChg>
      <pc:sldChg chg="del">
        <pc:chgData name="Nguyen Hoang Bao" userId="5c06da0f-7bbe-4be4-aeb4-1510c90d5791" providerId="ADAL" clId="{E9CE3185-458F-41FC-9478-764AC7AEED64}" dt="2025-05-17T10:20:59.751" v="959" actId="47"/>
        <pc:sldMkLst>
          <pc:docMk/>
          <pc:sldMk cId="0" sldId="275"/>
        </pc:sldMkLst>
      </pc:sldChg>
      <pc:sldChg chg="del">
        <pc:chgData name="Nguyen Hoang Bao" userId="5c06da0f-7bbe-4be4-aeb4-1510c90d5791" providerId="ADAL" clId="{E9CE3185-458F-41FC-9478-764AC7AEED64}" dt="2025-05-17T10:21:00.481" v="960" actId="47"/>
        <pc:sldMkLst>
          <pc:docMk/>
          <pc:sldMk cId="0" sldId="276"/>
        </pc:sldMkLst>
      </pc:sldChg>
      <pc:sldChg chg="del">
        <pc:chgData name="Nguyen Hoang Bao" userId="5c06da0f-7bbe-4be4-aeb4-1510c90d5791" providerId="ADAL" clId="{E9CE3185-458F-41FC-9478-764AC7AEED64}" dt="2025-05-17T10:21:01.051" v="961" actId="47"/>
        <pc:sldMkLst>
          <pc:docMk/>
          <pc:sldMk cId="0" sldId="277"/>
        </pc:sldMkLst>
      </pc:sldChg>
      <pc:sldChg chg="del">
        <pc:chgData name="Nguyen Hoang Bao" userId="5c06da0f-7bbe-4be4-aeb4-1510c90d5791" providerId="ADAL" clId="{E9CE3185-458F-41FC-9478-764AC7AEED64}" dt="2025-05-17T10:21:01.564" v="962" actId="47"/>
        <pc:sldMkLst>
          <pc:docMk/>
          <pc:sldMk cId="0" sldId="278"/>
        </pc:sldMkLst>
      </pc:sldChg>
      <pc:sldChg chg="del">
        <pc:chgData name="Nguyen Hoang Bao" userId="5c06da0f-7bbe-4be4-aeb4-1510c90d5791" providerId="ADAL" clId="{E9CE3185-458F-41FC-9478-764AC7AEED64}" dt="2025-05-17T10:21:02.156" v="963" actId="47"/>
        <pc:sldMkLst>
          <pc:docMk/>
          <pc:sldMk cId="0" sldId="279"/>
        </pc:sldMkLst>
      </pc:sldChg>
      <pc:sldChg chg="del">
        <pc:chgData name="Nguyen Hoang Bao" userId="5c06da0f-7bbe-4be4-aeb4-1510c90d5791" providerId="ADAL" clId="{E9CE3185-458F-41FC-9478-764AC7AEED64}" dt="2025-05-17T10:21:02.778" v="964" actId="47"/>
        <pc:sldMkLst>
          <pc:docMk/>
          <pc:sldMk cId="0" sldId="280"/>
        </pc:sldMkLst>
      </pc:sldChg>
      <pc:sldChg chg="del">
        <pc:chgData name="Nguyen Hoang Bao" userId="5c06da0f-7bbe-4be4-aeb4-1510c90d5791" providerId="ADAL" clId="{E9CE3185-458F-41FC-9478-764AC7AEED64}" dt="2025-05-17T10:21:07.386" v="965" actId="47"/>
        <pc:sldMkLst>
          <pc:docMk/>
          <pc:sldMk cId="0" sldId="281"/>
        </pc:sldMkLst>
      </pc:sldChg>
      <pc:sldChg chg="del">
        <pc:chgData name="Nguyen Hoang Bao" userId="5c06da0f-7bbe-4be4-aeb4-1510c90d5791" providerId="ADAL" clId="{E9CE3185-458F-41FC-9478-764AC7AEED64}" dt="2025-05-17T10:21:07.921" v="966" actId="47"/>
        <pc:sldMkLst>
          <pc:docMk/>
          <pc:sldMk cId="0" sldId="282"/>
        </pc:sldMkLst>
      </pc:sldChg>
      <pc:sldChg chg="del">
        <pc:chgData name="Nguyen Hoang Bao" userId="5c06da0f-7bbe-4be4-aeb4-1510c90d5791" providerId="ADAL" clId="{E9CE3185-458F-41FC-9478-764AC7AEED64}" dt="2025-05-17T10:21:08.225" v="967" actId="47"/>
        <pc:sldMkLst>
          <pc:docMk/>
          <pc:sldMk cId="0" sldId="283"/>
        </pc:sldMkLst>
      </pc:sldChg>
      <pc:sldChg chg="del">
        <pc:chgData name="Nguyen Hoang Bao" userId="5c06da0f-7bbe-4be4-aeb4-1510c90d5791" providerId="ADAL" clId="{E9CE3185-458F-41FC-9478-764AC7AEED64}" dt="2025-05-17T10:21:08.329" v="968" actId="47"/>
        <pc:sldMkLst>
          <pc:docMk/>
          <pc:sldMk cId="0" sldId="284"/>
        </pc:sldMkLst>
      </pc:sldChg>
      <pc:sldChg chg="del">
        <pc:chgData name="Nguyen Hoang Bao" userId="5c06da0f-7bbe-4be4-aeb4-1510c90d5791" providerId="ADAL" clId="{E9CE3185-458F-41FC-9478-764AC7AEED64}" dt="2025-05-17T10:21:08.523" v="969" actId="47"/>
        <pc:sldMkLst>
          <pc:docMk/>
          <pc:sldMk cId="0" sldId="285"/>
        </pc:sldMkLst>
      </pc:sldChg>
      <pc:sldChg chg="del">
        <pc:chgData name="Nguyen Hoang Bao" userId="5c06da0f-7bbe-4be4-aeb4-1510c90d5791" providerId="ADAL" clId="{E9CE3185-458F-41FC-9478-764AC7AEED64}" dt="2025-05-17T10:21:08.674" v="970" actId="47"/>
        <pc:sldMkLst>
          <pc:docMk/>
          <pc:sldMk cId="0" sldId="286"/>
        </pc:sldMkLst>
      </pc:sldChg>
      <pc:sldChg chg="del">
        <pc:chgData name="Nguyen Hoang Bao" userId="5c06da0f-7bbe-4be4-aeb4-1510c90d5791" providerId="ADAL" clId="{E9CE3185-458F-41FC-9478-764AC7AEED64}" dt="2025-05-17T10:21:08.887" v="971" actId="47"/>
        <pc:sldMkLst>
          <pc:docMk/>
          <pc:sldMk cId="0" sldId="287"/>
        </pc:sldMkLst>
      </pc:sldChg>
      <pc:sldChg chg="del">
        <pc:chgData name="Nguyen Hoang Bao" userId="5c06da0f-7bbe-4be4-aeb4-1510c90d5791" providerId="ADAL" clId="{E9CE3185-458F-41FC-9478-764AC7AEED64}" dt="2025-05-17T10:21:09.069" v="972" actId="47"/>
        <pc:sldMkLst>
          <pc:docMk/>
          <pc:sldMk cId="0" sldId="288"/>
        </pc:sldMkLst>
      </pc:sldChg>
      <pc:sldChg chg="del">
        <pc:chgData name="Nguyen Hoang Bao" userId="5c06da0f-7bbe-4be4-aeb4-1510c90d5791" providerId="ADAL" clId="{E9CE3185-458F-41FC-9478-764AC7AEED64}" dt="2025-05-17T10:21:09.256" v="973" actId="47"/>
        <pc:sldMkLst>
          <pc:docMk/>
          <pc:sldMk cId="0" sldId="289"/>
        </pc:sldMkLst>
      </pc:sldChg>
      <pc:sldChg chg="del">
        <pc:chgData name="Nguyen Hoang Bao" userId="5c06da0f-7bbe-4be4-aeb4-1510c90d5791" providerId="ADAL" clId="{E9CE3185-458F-41FC-9478-764AC7AEED64}" dt="2025-05-17T10:21:09.449" v="974" actId="47"/>
        <pc:sldMkLst>
          <pc:docMk/>
          <pc:sldMk cId="0" sldId="290"/>
        </pc:sldMkLst>
      </pc:sldChg>
      <pc:sldChg chg="del">
        <pc:chgData name="Nguyen Hoang Bao" userId="5c06da0f-7bbe-4be4-aeb4-1510c90d5791" providerId="ADAL" clId="{E9CE3185-458F-41FC-9478-764AC7AEED64}" dt="2025-05-17T10:21:09.679" v="975" actId="47"/>
        <pc:sldMkLst>
          <pc:docMk/>
          <pc:sldMk cId="0" sldId="291"/>
        </pc:sldMkLst>
      </pc:sldChg>
      <pc:sldChg chg="del">
        <pc:chgData name="Nguyen Hoang Bao" userId="5c06da0f-7bbe-4be4-aeb4-1510c90d5791" providerId="ADAL" clId="{E9CE3185-458F-41FC-9478-764AC7AEED64}" dt="2025-05-17T10:21:09.849" v="976" actId="47"/>
        <pc:sldMkLst>
          <pc:docMk/>
          <pc:sldMk cId="0" sldId="292"/>
        </pc:sldMkLst>
      </pc:sldChg>
      <pc:sldChg chg="del">
        <pc:chgData name="Nguyen Hoang Bao" userId="5c06da0f-7bbe-4be4-aeb4-1510c90d5791" providerId="ADAL" clId="{E9CE3185-458F-41FC-9478-764AC7AEED64}" dt="2025-05-17T10:21:09.983" v="977" actId="47"/>
        <pc:sldMkLst>
          <pc:docMk/>
          <pc:sldMk cId="0" sldId="293"/>
        </pc:sldMkLst>
      </pc:sldChg>
      <pc:sldChg chg="del">
        <pc:chgData name="Nguyen Hoang Bao" userId="5c06da0f-7bbe-4be4-aeb4-1510c90d5791" providerId="ADAL" clId="{E9CE3185-458F-41FC-9478-764AC7AEED64}" dt="2025-05-17T10:21:10.176" v="978" actId="47"/>
        <pc:sldMkLst>
          <pc:docMk/>
          <pc:sldMk cId="0" sldId="294"/>
        </pc:sldMkLst>
      </pc:sldChg>
      <pc:sldChg chg="del">
        <pc:chgData name="Nguyen Hoang Bao" userId="5c06da0f-7bbe-4be4-aeb4-1510c90d5791" providerId="ADAL" clId="{E9CE3185-458F-41FC-9478-764AC7AEED64}" dt="2025-05-17T10:21:10.364" v="979" actId="47"/>
        <pc:sldMkLst>
          <pc:docMk/>
          <pc:sldMk cId="0" sldId="295"/>
        </pc:sldMkLst>
      </pc:sldChg>
      <pc:sldChg chg="del">
        <pc:chgData name="Nguyen Hoang Bao" userId="5c06da0f-7bbe-4be4-aeb4-1510c90d5791" providerId="ADAL" clId="{E9CE3185-458F-41FC-9478-764AC7AEED64}" dt="2025-05-17T10:21:10.559" v="980" actId="47"/>
        <pc:sldMkLst>
          <pc:docMk/>
          <pc:sldMk cId="0" sldId="296"/>
        </pc:sldMkLst>
      </pc:sldChg>
      <pc:sldChg chg="del">
        <pc:chgData name="Nguyen Hoang Bao" userId="5c06da0f-7bbe-4be4-aeb4-1510c90d5791" providerId="ADAL" clId="{E9CE3185-458F-41FC-9478-764AC7AEED64}" dt="2025-05-17T10:21:11.021" v="981" actId="47"/>
        <pc:sldMkLst>
          <pc:docMk/>
          <pc:sldMk cId="0" sldId="297"/>
        </pc:sldMkLst>
      </pc:sldChg>
      <pc:sldChg chg="del">
        <pc:chgData name="Nguyen Hoang Bao" userId="5c06da0f-7bbe-4be4-aeb4-1510c90d5791" providerId="ADAL" clId="{E9CE3185-458F-41FC-9478-764AC7AEED64}" dt="2025-05-17T10:21:11.374" v="982" actId="47"/>
        <pc:sldMkLst>
          <pc:docMk/>
          <pc:sldMk cId="0" sldId="298"/>
        </pc:sldMkLst>
      </pc:sldChg>
      <pc:sldChg chg="del">
        <pc:chgData name="Nguyen Hoang Bao" userId="5c06da0f-7bbe-4be4-aeb4-1510c90d5791" providerId="ADAL" clId="{E9CE3185-458F-41FC-9478-764AC7AEED64}" dt="2025-05-17T10:21:11.675" v="983" actId="47"/>
        <pc:sldMkLst>
          <pc:docMk/>
          <pc:sldMk cId="0" sldId="299"/>
        </pc:sldMkLst>
      </pc:sldChg>
      <pc:sldChg chg="del">
        <pc:chgData name="Nguyen Hoang Bao" userId="5c06da0f-7bbe-4be4-aeb4-1510c90d5791" providerId="ADAL" clId="{E9CE3185-458F-41FC-9478-764AC7AEED64}" dt="2025-05-17T10:21:11.739" v="984" actId="47"/>
        <pc:sldMkLst>
          <pc:docMk/>
          <pc:sldMk cId="0" sldId="300"/>
        </pc:sldMkLst>
      </pc:sldChg>
      <pc:sldChg chg="del">
        <pc:chgData name="Nguyen Hoang Bao" userId="5c06da0f-7bbe-4be4-aeb4-1510c90d5791" providerId="ADAL" clId="{E9CE3185-458F-41FC-9478-764AC7AEED64}" dt="2025-05-17T10:21:11.904" v="985" actId="47"/>
        <pc:sldMkLst>
          <pc:docMk/>
          <pc:sldMk cId="0" sldId="301"/>
        </pc:sldMkLst>
      </pc:sldChg>
      <pc:sldChg chg="del">
        <pc:chgData name="Nguyen Hoang Bao" userId="5c06da0f-7bbe-4be4-aeb4-1510c90d5791" providerId="ADAL" clId="{E9CE3185-458F-41FC-9478-764AC7AEED64}" dt="2025-05-17T10:21:12.180" v="986" actId="47"/>
        <pc:sldMkLst>
          <pc:docMk/>
          <pc:sldMk cId="0" sldId="302"/>
        </pc:sldMkLst>
      </pc:sldChg>
      <pc:sldChg chg="del">
        <pc:chgData name="Nguyen Hoang Bao" userId="5c06da0f-7bbe-4be4-aeb4-1510c90d5791" providerId="ADAL" clId="{E9CE3185-458F-41FC-9478-764AC7AEED64}" dt="2025-05-17T10:21:12.507" v="987" actId="47"/>
        <pc:sldMkLst>
          <pc:docMk/>
          <pc:sldMk cId="0" sldId="303"/>
        </pc:sldMkLst>
      </pc:sldChg>
      <pc:sldChg chg="del">
        <pc:chgData name="Nguyen Hoang Bao" userId="5c06da0f-7bbe-4be4-aeb4-1510c90d5791" providerId="ADAL" clId="{E9CE3185-458F-41FC-9478-764AC7AEED64}" dt="2025-05-17T10:21:12.752" v="988" actId="47"/>
        <pc:sldMkLst>
          <pc:docMk/>
          <pc:sldMk cId="0" sldId="304"/>
        </pc:sldMkLst>
      </pc:sldChg>
      <pc:sldChg chg="del">
        <pc:chgData name="Nguyen Hoang Bao" userId="5c06da0f-7bbe-4be4-aeb4-1510c90d5791" providerId="ADAL" clId="{E9CE3185-458F-41FC-9478-764AC7AEED64}" dt="2025-05-17T10:21:13.057" v="989" actId="47"/>
        <pc:sldMkLst>
          <pc:docMk/>
          <pc:sldMk cId="0" sldId="305"/>
        </pc:sldMkLst>
      </pc:sldChg>
      <pc:sldChg chg="del">
        <pc:chgData name="Nguyen Hoang Bao" userId="5c06da0f-7bbe-4be4-aeb4-1510c90d5791" providerId="ADAL" clId="{E9CE3185-458F-41FC-9478-764AC7AEED64}" dt="2025-05-17T10:21:13.243" v="990" actId="47"/>
        <pc:sldMkLst>
          <pc:docMk/>
          <pc:sldMk cId="0" sldId="306"/>
        </pc:sldMkLst>
      </pc:sldChg>
      <pc:sldChg chg="del">
        <pc:chgData name="Nguyen Hoang Bao" userId="5c06da0f-7bbe-4be4-aeb4-1510c90d5791" providerId="ADAL" clId="{E9CE3185-458F-41FC-9478-764AC7AEED64}" dt="2025-05-17T10:21:13.427" v="991" actId="47"/>
        <pc:sldMkLst>
          <pc:docMk/>
          <pc:sldMk cId="0" sldId="307"/>
        </pc:sldMkLst>
      </pc:sldChg>
      <pc:sldChg chg="del">
        <pc:chgData name="Nguyen Hoang Bao" userId="5c06da0f-7bbe-4be4-aeb4-1510c90d5791" providerId="ADAL" clId="{E9CE3185-458F-41FC-9478-764AC7AEED64}" dt="2025-05-17T10:21:13.620" v="992" actId="47"/>
        <pc:sldMkLst>
          <pc:docMk/>
          <pc:sldMk cId="0" sldId="308"/>
        </pc:sldMkLst>
      </pc:sldChg>
      <pc:sldChg chg="del">
        <pc:chgData name="Nguyen Hoang Bao" userId="5c06da0f-7bbe-4be4-aeb4-1510c90d5791" providerId="ADAL" clId="{E9CE3185-458F-41FC-9478-764AC7AEED64}" dt="2025-05-17T10:21:13.825" v="993" actId="47"/>
        <pc:sldMkLst>
          <pc:docMk/>
          <pc:sldMk cId="0" sldId="309"/>
        </pc:sldMkLst>
      </pc:sldChg>
      <pc:sldChg chg="del">
        <pc:chgData name="Nguyen Hoang Bao" userId="5c06da0f-7bbe-4be4-aeb4-1510c90d5791" providerId="ADAL" clId="{E9CE3185-458F-41FC-9478-764AC7AEED64}" dt="2025-05-17T10:21:14.597" v="994" actId="47"/>
        <pc:sldMkLst>
          <pc:docMk/>
          <pc:sldMk cId="0" sldId="310"/>
        </pc:sldMkLst>
      </pc:sldChg>
      <pc:sldChg chg="del">
        <pc:chgData name="Nguyen Hoang Bao" userId="5c06da0f-7bbe-4be4-aeb4-1510c90d5791" providerId="ADAL" clId="{E9CE3185-458F-41FC-9478-764AC7AEED64}" dt="2025-05-17T10:21:15.155" v="995" actId="47"/>
        <pc:sldMkLst>
          <pc:docMk/>
          <pc:sldMk cId="0" sldId="311"/>
        </pc:sldMkLst>
      </pc:sldChg>
      <pc:sldChg chg="del">
        <pc:chgData name="Nguyen Hoang Bao" userId="5c06da0f-7bbe-4be4-aeb4-1510c90d5791" providerId="ADAL" clId="{E9CE3185-458F-41FC-9478-764AC7AEED64}" dt="2025-05-17T10:20:37.588" v="923" actId="47"/>
        <pc:sldMkLst>
          <pc:docMk/>
          <pc:sldMk cId="3785001802" sldId="313"/>
        </pc:sldMkLst>
      </pc:sldChg>
      <pc:sldChg chg="del">
        <pc:chgData name="Nguyen Hoang Bao" userId="5c06da0f-7bbe-4be4-aeb4-1510c90d5791" providerId="ADAL" clId="{E9CE3185-458F-41FC-9478-764AC7AEED64}" dt="2025-05-17T10:20:38.335" v="926" actId="47"/>
        <pc:sldMkLst>
          <pc:docMk/>
          <pc:sldMk cId="4091303373" sldId="314"/>
        </pc:sldMkLst>
      </pc:sldChg>
      <pc:sldChg chg="del">
        <pc:chgData name="Nguyen Hoang Bao" userId="5c06da0f-7bbe-4be4-aeb4-1510c90d5791" providerId="ADAL" clId="{E9CE3185-458F-41FC-9478-764AC7AEED64}" dt="2025-05-17T10:20:36.720" v="921" actId="47"/>
        <pc:sldMkLst>
          <pc:docMk/>
          <pc:sldMk cId="73164641" sldId="315"/>
        </pc:sldMkLst>
      </pc:sldChg>
      <pc:sldChg chg="del">
        <pc:chgData name="Nguyen Hoang Bao" userId="5c06da0f-7bbe-4be4-aeb4-1510c90d5791" providerId="ADAL" clId="{E9CE3185-458F-41FC-9478-764AC7AEED64}" dt="2025-05-17T10:20:38.722" v="928" actId="47"/>
        <pc:sldMkLst>
          <pc:docMk/>
          <pc:sldMk cId="1477528604" sldId="316"/>
        </pc:sldMkLst>
      </pc:sldChg>
      <pc:sldChg chg="del">
        <pc:chgData name="Nguyen Hoang Bao" userId="5c06da0f-7bbe-4be4-aeb4-1510c90d5791" providerId="ADAL" clId="{E9CE3185-458F-41FC-9478-764AC7AEED64}" dt="2025-05-17T10:20:39.137" v="930" actId="47"/>
        <pc:sldMkLst>
          <pc:docMk/>
          <pc:sldMk cId="3533710481" sldId="317"/>
        </pc:sldMkLst>
      </pc:sldChg>
      <pc:sldChg chg="del">
        <pc:chgData name="Nguyen Hoang Bao" userId="5c06da0f-7bbe-4be4-aeb4-1510c90d5791" providerId="ADAL" clId="{E9CE3185-458F-41FC-9478-764AC7AEED64}" dt="2025-05-17T10:20:39.400" v="931" actId="47"/>
        <pc:sldMkLst>
          <pc:docMk/>
          <pc:sldMk cId="342067554" sldId="318"/>
        </pc:sldMkLst>
      </pc:sldChg>
      <pc:sldChg chg="del">
        <pc:chgData name="Nguyen Hoang Bao" userId="5c06da0f-7bbe-4be4-aeb4-1510c90d5791" providerId="ADAL" clId="{E9CE3185-458F-41FC-9478-764AC7AEED64}" dt="2025-05-17T10:20:39.908" v="933" actId="47"/>
        <pc:sldMkLst>
          <pc:docMk/>
          <pc:sldMk cId="4060895543" sldId="319"/>
        </pc:sldMkLst>
      </pc:sldChg>
      <pc:sldChg chg="del">
        <pc:chgData name="Nguyen Hoang Bao" userId="5c06da0f-7bbe-4be4-aeb4-1510c90d5791" providerId="ADAL" clId="{E9CE3185-458F-41FC-9478-764AC7AEED64}" dt="2025-05-17T10:20:41.775" v="938" actId="47"/>
        <pc:sldMkLst>
          <pc:docMk/>
          <pc:sldMk cId="2334571176" sldId="320"/>
        </pc:sldMkLst>
      </pc:sldChg>
      <pc:sldChg chg="del">
        <pc:chgData name="Nguyen Hoang Bao" userId="5c06da0f-7bbe-4be4-aeb4-1510c90d5791" providerId="ADAL" clId="{E9CE3185-458F-41FC-9478-764AC7AEED64}" dt="2025-05-17T10:20:36.962" v="922" actId="47"/>
        <pc:sldMkLst>
          <pc:docMk/>
          <pc:sldMk cId="1723231048" sldId="321"/>
        </pc:sldMkLst>
      </pc:sldChg>
      <pc:sldChg chg="addSp modSp mod ord">
        <pc:chgData name="Nguyen Hoang Bao" userId="5c06da0f-7bbe-4be4-aeb4-1510c90d5791" providerId="ADAL" clId="{E9CE3185-458F-41FC-9478-764AC7AEED64}" dt="2025-05-17T10:12:13.824" v="727" actId="20577"/>
        <pc:sldMkLst>
          <pc:docMk/>
          <pc:sldMk cId="1809869900" sldId="322"/>
        </pc:sldMkLst>
        <pc:spChg chg="mod">
          <ac:chgData name="Nguyen Hoang Bao" userId="5c06da0f-7bbe-4be4-aeb4-1510c90d5791" providerId="ADAL" clId="{E9CE3185-458F-41FC-9478-764AC7AEED64}" dt="2025-05-17T10:12:13.824" v="727" actId="20577"/>
          <ac:spMkLst>
            <pc:docMk/>
            <pc:sldMk cId="1809869900" sldId="322"/>
            <ac:spMk id="5" creationId="{07FB77F8-C745-40F4-92D0-5BF522780BAD}"/>
          </ac:spMkLst>
        </pc:spChg>
        <pc:spChg chg="mod">
          <ac:chgData name="Nguyen Hoang Bao" userId="5c06da0f-7bbe-4be4-aeb4-1510c90d5791" providerId="ADAL" clId="{E9CE3185-458F-41FC-9478-764AC7AEED64}" dt="2025-05-17T10:03:02.854" v="416" actId="20577"/>
          <ac:spMkLst>
            <pc:docMk/>
            <pc:sldMk cId="1809869900" sldId="322"/>
            <ac:spMk id="533" creationId="{00000000-0000-0000-0000-000000000000}"/>
          </ac:spMkLst>
        </pc:spChg>
        <pc:picChg chg="add mod">
          <ac:chgData name="Nguyen Hoang Bao" userId="5c06da0f-7bbe-4be4-aeb4-1510c90d5791" providerId="ADAL" clId="{E9CE3185-458F-41FC-9478-764AC7AEED64}" dt="2025-05-17T10:07:22.411" v="538" actId="1076"/>
          <ac:picMkLst>
            <pc:docMk/>
            <pc:sldMk cId="1809869900" sldId="322"/>
            <ac:picMk id="3" creationId="{52E608FC-FD3D-03A1-61D9-4DD3A5EAB0F5}"/>
          </ac:picMkLst>
        </pc:picChg>
      </pc:sldChg>
      <pc:sldChg chg="del">
        <pc:chgData name="Nguyen Hoang Bao" userId="5c06da0f-7bbe-4be4-aeb4-1510c90d5791" providerId="ADAL" clId="{E9CE3185-458F-41FC-9478-764AC7AEED64}" dt="2025-05-17T10:20:37.912" v="924" actId="47"/>
        <pc:sldMkLst>
          <pc:docMk/>
          <pc:sldMk cId="3709112494" sldId="323"/>
        </pc:sldMkLst>
      </pc:sldChg>
      <pc:sldChg chg="del">
        <pc:chgData name="Nguyen Hoang Bao" userId="5c06da0f-7bbe-4be4-aeb4-1510c90d5791" providerId="ADAL" clId="{E9CE3185-458F-41FC-9478-764AC7AEED64}" dt="2025-05-17T10:20:38.106" v="925" actId="47"/>
        <pc:sldMkLst>
          <pc:docMk/>
          <pc:sldMk cId="480675193" sldId="324"/>
        </pc:sldMkLst>
      </pc:sldChg>
      <pc:sldChg chg="del">
        <pc:chgData name="Nguyen Hoang Bao" userId="5c06da0f-7bbe-4be4-aeb4-1510c90d5791" providerId="ADAL" clId="{E9CE3185-458F-41FC-9478-764AC7AEED64}" dt="2025-05-17T10:20:38.570" v="927" actId="47"/>
        <pc:sldMkLst>
          <pc:docMk/>
          <pc:sldMk cId="2567271736" sldId="325"/>
        </pc:sldMkLst>
      </pc:sldChg>
      <pc:sldChg chg="del">
        <pc:chgData name="Nguyen Hoang Bao" userId="5c06da0f-7bbe-4be4-aeb4-1510c90d5791" providerId="ADAL" clId="{E9CE3185-458F-41FC-9478-764AC7AEED64}" dt="2025-05-17T10:20:38.938" v="929" actId="47"/>
        <pc:sldMkLst>
          <pc:docMk/>
          <pc:sldMk cId="3842449825" sldId="326"/>
        </pc:sldMkLst>
      </pc:sldChg>
      <pc:sldChg chg="del">
        <pc:chgData name="Nguyen Hoang Bao" userId="5c06da0f-7bbe-4be4-aeb4-1510c90d5791" providerId="ADAL" clId="{E9CE3185-458F-41FC-9478-764AC7AEED64}" dt="2025-05-17T10:20:39.592" v="932" actId="47"/>
        <pc:sldMkLst>
          <pc:docMk/>
          <pc:sldMk cId="2600045668" sldId="328"/>
        </pc:sldMkLst>
      </pc:sldChg>
      <pc:sldChg chg="del">
        <pc:chgData name="Nguyen Hoang Bao" userId="5c06da0f-7bbe-4be4-aeb4-1510c90d5791" providerId="ADAL" clId="{E9CE3185-458F-41FC-9478-764AC7AEED64}" dt="2025-05-17T10:20:40.190" v="934" actId="47"/>
        <pc:sldMkLst>
          <pc:docMk/>
          <pc:sldMk cId="124840644" sldId="329"/>
        </pc:sldMkLst>
      </pc:sldChg>
      <pc:sldChg chg="del">
        <pc:chgData name="Nguyen Hoang Bao" userId="5c06da0f-7bbe-4be4-aeb4-1510c90d5791" providerId="ADAL" clId="{E9CE3185-458F-41FC-9478-764AC7AEED64}" dt="2025-05-17T10:20:40.498" v="935" actId="47"/>
        <pc:sldMkLst>
          <pc:docMk/>
          <pc:sldMk cId="3932691057" sldId="330"/>
        </pc:sldMkLst>
      </pc:sldChg>
      <pc:sldChg chg="del">
        <pc:chgData name="Nguyen Hoang Bao" userId="5c06da0f-7bbe-4be4-aeb4-1510c90d5791" providerId="ADAL" clId="{E9CE3185-458F-41FC-9478-764AC7AEED64}" dt="2025-05-17T10:20:41.077" v="936" actId="47"/>
        <pc:sldMkLst>
          <pc:docMk/>
          <pc:sldMk cId="3656202678" sldId="331"/>
        </pc:sldMkLst>
      </pc:sldChg>
      <pc:sldChg chg="del">
        <pc:chgData name="Nguyen Hoang Bao" userId="5c06da0f-7bbe-4be4-aeb4-1510c90d5791" providerId="ADAL" clId="{E9CE3185-458F-41FC-9478-764AC7AEED64}" dt="2025-05-17T10:20:41.414" v="937" actId="47"/>
        <pc:sldMkLst>
          <pc:docMk/>
          <pc:sldMk cId="3144340362" sldId="333"/>
        </pc:sldMkLst>
      </pc:sldChg>
      <pc:sldChg chg="del">
        <pc:chgData name="Nguyen Hoang Bao" userId="5c06da0f-7bbe-4be4-aeb4-1510c90d5791" providerId="ADAL" clId="{E9CE3185-458F-41FC-9478-764AC7AEED64}" dt="2025-05-17T10:20:42.724" v="939" actId="47"/>
        <pc:sldMkLst>
          <pc:docMk/>
          <pc:sldMk cId="3061788832" sldId="334"/>
        </pc:sldMkLst>
      </pc:sldChg>
      <pc:sldChg chg="del">
        <pc:chgData name="Nguyen Hoang Bao" userId="5c06da0f-7bbe-4be4-aeb4-1510c90d5791" providerId="ADAL" clId="{E9CE3185-458F-41FC-9478-764AC7AEED64}" dt="2025-05-17T10:20:43.308" v="940" actId="47"/>
        <pc:sldMkLst>
          <pc:docMk/>
          <pc:sldMk cId="234626993" sldId="335"/>
        </pc:sldMkLst>
      </pc:sldChg>
      <pc:sldChg chg="del">
        <pc:chgData name="Nguyen Hoang Bao" userId="5c06da0f-7bbe-4be4-aeb4-1510c90d5791" providerId="ADAL" clId="{E9CE3185-458F-41FC-9478-764AC7AEED64}" dt="2025-05-17T10:20:43.885" v="941" actId="47"/>
        <pc:sldMkLst>
          <pc:docMk/>
          <pc:sldMk cId="594281249" sldId="336"/>
        </pc:sldMkLst>
      </pc:sldChg>
      <pc:sldChg chg="del">
        <pc:chgData name="Nguyen Hoang Bao" userId="5c06da0f-7bbe-4be4-aeb4-1510c90d5791" providerId="ADAL" clId="{E9CE3185-458F-41FC-9478-764AC7AEED64}" dt="2025-05-17T10:20:44.492" v="942" actId="47"/>
        <pc:sldMkLst>
          <pc:docMk/>
          <pc:sldMk cId="752380391" sldId="337"/>
        </pc:sldMkLst>
      </pc:sldChg>
      <pc:sldChg chg="del">
        <pc:chgData name="Nguyen Hoang Bao" userId="5c06da0f-7bbe-4be4-aeb4-1510c90d5791" providerId="ADAL" clId="{E9CE3185-458F-41FC-9478-764AC7AEED64}" dt="2025-05-17T10:20:45.825" v="943" actId="47"/>
        <pc:sldMkLst>
          <pc:docMk/>
          <pc:sldMk cId="415631850" sldId="338"/>
        </pc:sldMkLst>
      </pc:sldChg>
      <pc:sldChg chg="del">
        <pc:chgData name="Nguyen Hoang Bao" userId="5c06da0f-7bbe-4be4-aeb4-1510c90d5791" providerId="ADAL" clId="{E9CE3185-458F-41FC-9478-764AC7AEED64}" dt="2025-05-17T10:20:46.445" v="944" actId="47"/>
        <pc:sldMkLst>
          <pc:docMk/>
          <pc:sldMk cId="2091263190" sldId="339"/>
        </pc:sldMkLst>
      </pc:sldChg>
      <pc:sldChg chg="addSp delSp modSp add mod">
        <pc:chgData name="Nguyen Hoang Bao" userId="5c06da0f-7bbe-4be4-aeb4-1510c90d5791" providerId="ADAL" clId="{E9CE3185-458F-41FC-9478-764AC7AEED64}" dt="2025-05-17T10:20:18.839" v="920" actId="1037"/>
        <pc:sldMkLst>
          <pc:docMk/>
          <pc:sldMk cId="3990253338" sldId="340"/>
        </pc:sldMkLst>
        <pc:spChg chg="del">
          <ac:chgData name="Nguyen Hoang Bao" userId="5c06da0f-7bbe-4be4-aeb4-1510c90d5791" providerId="ADAL" clId="{E9CE3185-458F-41FC-9478-764AC7AEED64}" dt="2025-05-17T10:08:38.655" v="576" actId="478"/>
          <ac:spMkLst>
            <pc:docMk/>
            <pc:sldMk cId="3990253338" sldId="340"/>
            <ac:spMk id="5" creationId="{37148F55-EEE0-A5CA-5F30-7E6E315D6DF8}"/>
          </ac:spMkLst>
        </pc:spChg>
        <pc:spChg chg="add mod">
          <ac:chgData name="Nguyen Hoang Bao" userId="5c06da0f-7bbe-4be4-aeb4-1510c90d5791" providerId="ADAL" clId="{E9CE3185-458F-41FC-9478-764AC7AEED64}" dt="2025-05-17T10:16:02.352" v="793" actId="20577"/>
          <ac:spMkLst>
            <pc:docMk/>
            <pc:sldMk cId="3990253338" sldId="340"/>
            <ac:spMk id="6" creationId="{71E33879-81BF-F1FC-CCBA-EA9232B731F4}"/>
          </ac:spMkLst>
        </pc:spChg>
        <pc:spChg chg="mod">
          <ac:chgData name="Nguyen Hoang Bao" userId="5c06da0f-7bbe-4be4-aeb4-1510c90d5791" providerId="ADAL" clId="{E9CE3185-458F-41FC-9478-764AC7AEED64}" dt="2025-05-17T10:08:30.852" v="575" actId="20577"/>
          <ac:spMkLst>
            <pc:docMk/>
            <pc:sldMk cId="3990253338" sldId="340"/>
            <ac:spMk id="533" creationId="{C2E57F53-5FED-93EE-E3BF-39952945DB40}"/>
          </ac:spMkLst>
        </pc:spChg>
        <pc:picChg chg="del">
          <ac:chgData name="Nguyen Hoang Bao" userId="5c06da0f-7bbe-4be4-aeb4-1510c90d5791" providerId="ADAL" clId="{E9CE3185-458F-41FC-9478-764AC7AEED64}" dt="2025-05-17T10:08:39.773" v="577" actId="478"/>
          <ac:picMkLst>
            <pc:docMk/>
            <pc:sldMk cId="3990253338" sldId="340"/>
            <ac:picMk id="3" creationId="{FA64A0DF-9C53-46BC-9A41-7F09EC0B273C}"/>
          </ac:picMkLst>
        </pc:picChg>
        <pc:picChg chg="add mod">
          <ac:chgData name="Nguyen Hoang Bao" userId="5c06da0f-7bbe-4be4-aeb4-1510c90d5791" providerId="ADAL" clId="{E9CE3185-458F-41FC-9478-764AC7AEED64}" dt="2025-05-17T10:20:18.839" v="920" actId="1037"/>
          <ac:picMkLst>
            <pc:docMk/>
            <pc:sldMk cId="3990253338" sldId="340"/>
            <ac:picMk id="4" creationId="{9720033D-4F8F-6C03-1E5F-F7644F2C2C87}"/>
          </ac:picMkLst>
        </pc:picChg>
        <pc:picChg chg="add mod">
          <ac:chgData name="Nguyen Hoang Bao" userId="5c06da0f-7bbe-4be4-aeb4-1510c90d5791" providerId="ADAL" clId="{E9CE3185-458F-41FC-9478-764AC7AEED64}" dt="2025-05-17T10:16:07.762" v="794" actId="1076"/>
          <ac:picMkLst>
            <pc:docMk/>
            <pc:sldMk cId="3990253338" sldId="340"/>
            <ac:picMk id="8" creationId="{F82DC1AA-7A2E-0477-CF56-F37E8D3B9AFA}"/>
          </ac:picMkLst>
        </pc:picChg>
      </pc:sldChg>
      <pc:sldChg chg="addSp delSp modSp add mod">
        <pc:chgData name="Nguyen Hoang Bao" userId="5c06da0f-7bbe-4be4-aeb4-1510c90d5791" providerId="ADAL" clId="{E9CE3185-458F-41FC-9478-764AC7AEED64}" dt="2025-05-17T10:20:09.370" v="908" actId="20577"/>
        <pc:sldMkLst>
          <pc:docMk/>
          <pc:sldMk cId="2896326379" sldId="341"/>
        </pc:sldMkLst>
        <pc:spChg chg="mod">
          <ac:chgData name="Nguyen Hoang Bao" userId="5c06da0f-7bbe-4be4-aeb4-1510c90d5791" providerId="ADAL" clId="{E9CE3185-458F-41FC-9478-764AC7AEED64}" dt="2025-05-17T10:19:13.928" v="902" actId="20577"/>
          <ac:spMkLst>
            <pc:docMk/>
            <pc:sldMk cId="2896326379" sldId="341"/>
            <ac:spMk id="5" creationId="{9454D8B8-66FE-64D1-BE22-D4E0ACF4BE64}"/>
          </ac:spMkLst>
        </pc:spChg>
        <pc:spChg chg="mod">
          <ac:chgData name="Nguyen Hoang Bao" userId="5c06da0f-7bbe-4be4-aeb4-1510c90d5791" providerId="ADAL" clId="{E9CE3185-458F-41FC-9478-764AC7AEED64}" dt="2025-05-17T10:20:09.370" v="908" actId="20577"/>
          <ac:spMkLst>
            <pc:docMk/>
            <pc:sldMk cId="2896326379" sldId="341"/>
            <ac:spMk id="533" creationId="{D9B552D4-DBDE-7DCB-BE9A-B5626693A11C}"/>
          </ac:spMkLst>
        </pc:spChg>
        <pc:picChg chg="del">
          <ac:chgData name="Nguyen Hoang Bao" userId="5c06da0f-7bbe-4be4-aeb4-1510c90d5791" providerId="ADAL" clId="{E9CE3185-458F-41FC-9478-764AC7AEED64}" dt="2025-05-17T10:17:57.112" v="798" actId="478"/>
          <ac:picMkLst>
            <pc:docMk/>
            <pc:sldMk cId="2896326379" sldId="341"/>
            <ac:picMk id="3" creationId="{86A1980C-ADCC-19A7-9667-588175370144}"/>
          </ac:picMkLst>
        </pc:picChg>
        <pc:picChg chg="add mod">
          <ac:chgData name="Nguyen Hoang Bao" userId="5c06da0f-7bbe-4be4-aeb4-1510c90d5791" providerId="ADAL" clId="{E9CE3185-458F-41FC-9478-764AC7AEED64}" dt="2025-05-17T10:19:22.353" v="906" actId="14100"/>
          <ac:picMkLst>
            <pc:docMk/>
            <pc:sldMk cId="2896326379" sldId="341"/>
            <ac:picMk id="4" creationId="{97162641-721B-2928-6BBA-92E297A74D05}"/>
          </ac:picMkLst>
        </pc:picChg>
      </pc:sldChg>
      <pc:sldChg chg="delSp modSp add del mod">
        <pc:chgData name="Nguyen Hoang Bao" userId="5c06da0f-7bbe-4be4-aeb4-1510c90d5791" providerId="ADAL" clId="{E9CE3185-458F-41FC-9478-764AC7AEED64}" dt="2025-05-17T10:23:50.545" v="1021" actId="47"/>
        <pc:sldMkLst>
          <pc:docMk/>
          <pc:sldMk cId="3956404466" sldId="342"/>
        </pc:sldMkLst>
        <pc:spChg chg="mod">
          <ac:chgData name="Nguyen Hoang Bao" userId="5c06da0f-7bbe-4be4-aeb4-1510c90d5791" providerId="ADAL" clId="{E9CE3185-458F-41FC-9478-764AC7AEED64}" dt="2025-05-17T10:21:36.949" v="1018" actId="20577"/>
          <ac:spMkLst>
            <pc:docMk/>
            <pc:sldMk cId="3956404466" sldId="342"/>
            <ac:spMk id="533" creationId="{46205DB5-0354-8E8C-7B41-AE5CA964CCCA}"/>
          </ac:spMkLst>
        </pc:spChg>
        <pc:picChg chg="del">
          <ac:chgData name="Nguyen Hoang Bao" userId="5c06da0f-7bbe-4be4-aeb4-1510c90d5791" providerId="ADAL" clId="{E9CE3185-458F-41FC-9478-764AC7AEED64}" dt="2025-05-17T10:21:52.652" v="1019" actId="478"/>
          <ac:picMkLst>
            <pc:docMk/>
            <pc:sldMk cId="3956404466" sldId="342"/>
            <ac:picMk id="4" creationId="{B66BC7A1-D19A-8BB8-FB2A-B801212A652C}"/>
          </ac:picMkLst>
        </pc:picChg>
        <pc:picChg chg="del">
          <ac:chgData name="Nguyen Hoang Bao" userId="5c06da0f-7bbe-4be4-aeb4-1510c90d5791" providerId="ADAL" clId="{E9CE3185-458F-41FC-9478-764AC7AEED64}" dt="2025-05-17T10:21:54.151" v="1020" actId="478"/>
          <ac:picMkLst>
            <pc:docMk/>
            <pc:sldMk cId="3956404466" sldId="342"/>
            <ac:picMk id="8" creationId="{726967BC-D38F-EF53-5395-2716B094E970}"/>
          </ac:picMkLst>
        </pc:picChg>
      </pc:sldChg>
      <pc:sldMasterChg chg="delSldLayout">
        <pc:chgData name="Nguyen Hoang Bao" userId="5c06da0f-7bbe-4be4-aeb4-1510c90d5791" providerId="ADAL" clId="{E9CE3185-458F-41FC-9478-764AC7AEED64}" dt="2025-05-17T10:21:09.983" v="977" actId="47"/>
        <pc:sldMasterMkLst>
          <pc:docMk/>
          <pc:sldMasterMk cId="0" sldId="2147483690"/>
        </pc:sldMasterMkLst>
        <pc:sldLayoutChg chg="del">
          <pc:chgData name="Nguyen Hoang Bao" userId="5c06da0f-7bbe-4be4-aeb4-1510c90d5791" providerId="ADAL" clId="{E9CE3185-458F-41FC-9478-764AC7AEED64}" dt="2025-05-17T09:42:03.028" v="93" actId="47"/>
          <pc:sldLayoutMkLst>
            <pc:docMk/>
            <pc:sldMasterMk cId="0" sldId="2147483690"/>
            <pc:sldLayoutMk cId="0" sldId="2147483648"/>
          </pc:sldLayoutMkLst>
        </pc:sldLayoutChg>
        <pc:sldLayoutChg chg="del">
          <pc:chgData name="Nguyen Hoang Bao" userId="5c06da0f-7bbe-4be4-aeb4-1510c90d5791" providerId="ADAL" clId="{E9CE3185-458F-41FC-9478-764AC7AEED64}" dt="2025-05-17T10:21:09.983" v="977" actId="47"/>
          <pc:sldLayoutMkLst>
            <pc:docMk/>
            <pc:sldMasterMk cId="0" sldId="2147483690"/>
            <pc:sldLayoutMk cId="0" sldId="2147483650"/>
          </pc:sldLayoutMkLst>
        </pc:sldLayoutChg>
        <pc:sldLayoutChg chg="del">
          <pc:chgData name="Nguyen Hoang Bao" userId="5c06da0f-7bbe-4be4-aeb4-1510c90d5791" providerId="ADAL" clId="{E9CE3185-458F-41FC-9478-764AC7AEED64}" dt="2025-05-17T10:20:52.817" v="950" actId="47"/>
          <pc:sldLayoutMkLst>
            <pc:docMk/>
            <pc:sldMasterMk cId="0" sldId="2147483690"/>
            <pc:sldLayoutMk cId="0" sldId="2147483651"/>
          </pc:sldLayoutMkLst>
        </pc:sldLayoutChg>
        <pc:sldLayoutChg chg="del">
          <pc:chgData name="Nguyen Hoang Bao" userId="5c06da0f-7bbe-4be4-aeb4-1510c90d5791" providerId="ADAL" clId="{E9CE3185-458F-41FC-9478-764AC7AEED64}" dt="2025-05-17T10:20:49.494" v="945" actId="47"/>
          <pc:sldLayoutMkLst>
            <pc:docMk/>
            <pc:sldMasterMk cId="0" sldId="2147483690"/>
            <pc:sldLayoutMk cId="0" sldId="2147483652"/>
          </pc:sldLayoutMkLst>
        </pc:sldLayoutChg>
        <pc:sldLayoutChg chg="del">
          <pc:chgData name="Nguyen Hoang Bao" userId="5c06da0f-7bbe-4be4-aeb4-1510c90d5791" providerId="ADAL" clId="{E9CE3185-458F-41FC-9478-764AC7AEED64}" dt="2025-05-17T10:20:51.293" v="948" actId="47"/>
          <pc:sldLayoutMkLst>
            <pc:docMk/>
            <pc:sldMasterMk cId="0" sldId="2147483690"/>
            <pc:sldLayoutMk cId="0" sldId="2147483653"/>
          </pc:sldLayoutMkLst>
        </pc:sldLayoutChg>
        <pc:sldLayoutChg chg="del">
          <pc:chgData name="Nguyen Hoang Bao" userId="5c06da0f-7bbe-4be4-aeb4-1510c90d5791" providerId="ADAL" clId="{E9CE3185-458F-41FC-9478-764AC7AEED64}" dt="2025-05-17T10:20:54.901" v="953" actId="47"/>
          <pc:sldLayoutMkLst>
            <pc:docMk/>
            <pc:sldMasterMk cId="0" sldId="2147483690"/>
            <pc:sldLayoutMk cId="0" sldId="2147483654"/>
          </pc:sldLayoutMkLst>
        </pc:sldLayoutChg>
        <pc:sldLayoutChg chg="del">
          <pc:chgData name="Nguyen Hoang Bao" userId="5c06da0f-7bbe-4be4-aeb4-1510c90d5791" providerId="ADAL" clId="{E9CE3185-458F-41FC-9478-764AC7AEED64}" dt="2025-05-17T10:20:50.906" v="947" actId="47"/>
          <pc:sldLayoutMkLst>
            <pc:docMk/>
            <pc:sldMasterMk cId="0" sldId="2147483690"/>
            <pc:sldLayoutMk cId="0" sldId="2147483655"/>
          </pc:sldLayoutMkLst>
        </pc:sldLayoutChg>
        <pc:sldLayoutChg chg="del">
          <pc:chgData name="Nguyen Hoang Bao" userId="5c06da0f-7bbe-4be4-aeb4-1510c90d5791" providerId="ADAL" clId="{E9CE3185-458F-41FC-9478-764AC7AEED64}" dt="2025-05-17T10:20:56.461" v="955" actId="47"/>
          <pc:sldLayoutMkLst>
            <pc:docMk/>
            <pc:sldMasterMk cId="0" sldId="2147483690"/>
            <pc:sldLayoutMk cId="0" sldId="2147483656"/>
          </pc:sldLayoutMkLst>
        </pc:sldLayoutChg>
        <pc:sldLayoutChg chg="del">
          <pc:chgData name="Nguyen Hoang Bao" userId="5c06da0f-7bbe-4be4-aeb4-1510c90d5791" providerId="ADAL" clId="{E9CE3185-458F-41FC-9478-764AC7AEED64}" dt="2025-05-17T10:20:58.050" v="957" actId="47"/>
          <pc:sldLayoutMkLst>
            <pc:docMk/>
            <pc:sldMasterMk cId="0" sldId="2147483690"/>
            <pc:sldLayoutMk cId="0" sldId="2147483657"/>
          </pc:sldLayoutMkLst>
        </pc:sldLayoutChg>
        <pc:sldLayoutChg chg="del">
          <pc:chgData name="Nguyen Hoang Bao" userId="5c06da0f-7bbe-4be4-aeb4-1510c90d5791" providerId="ADAL" clId="{E9CE3185-458F-41FC-9478-764AC7AEED64}" dt="2025-05-17T10:20:49.996" v="946" actId="47"/>
          <pc:sldLayoutMkLst>
            <pc:docMk/>
            <pc:sldMasterMk cId="0" sldId="2147483690"/>
            <pc:sldLayoutMk cId="0" sldId="2147483659"/>
          </pc:sldLayoutMkLst>
        </pc:sldLayoutChg>
        <pc:sldLayoutChg chg="del">
          <pc:chgData name="Nguyen Hoang Bao" userId="5c06da0f-7bbe-4be4-aeb4-1510c90d5791" providerId="ADAL" clId="{E9CE3185-458F-41FC-9478-764AC7AEED64}" dt="2025-05-17T10:20:52.230" v="949" actId="47"/>
          <pc:sldLayoutMkLst>
            <pc:docMk/>
            <pc:sldMasterMk cId="0" sldId="2147483690"/>
            <pc:sldLayoutMk cId="0" sldId="2147483660"/>
          </pc:sldLayoutMkLst>
        </pc:sldLayoutChg>
        <pc:sldLayoutChg chg="del">
          <pc:chgData name="Nguyen Hoang Bao" userId="5c06da0f-7bbe-4be4-aeb4-1510c90d5791" providerId="ADAL" clId="{E9CE3185-458F-41FC-9478-764AC7AEED64}" dt="2025-05-17T10:21:02.156" v="963" actId="47"/>
          <pc:sldLayoutMkLst>
            <pc:docMk/>
            <pc:sldMasterMk cId="0" sldId="2147483690"/>
            <pc:sldLayoutMk cId="0" sldId="2147483661"/>
          </pc:sldLayoutMkLst>
        </pc:sldLayoutChg>
        <pc:sldLayoutChg chg="del">
          <pc:chgData name="Nguyen Hoang Bao" userId="5c06da0f-7bbe-4be4-aeb4-1510c90d5791" providerId="ADAL" clId="{E9CE3185-458F-41FC-9478-764AC7AEED64}" dt="2025-05-17T10:20:55.633" v="954" actId="47"/>
          <pc:sldLayoutMkLst>
            <pc:docMk/>
            <pc:sldMasterMk cId="0" sldId="2147483690"/>
            <pc:sldLayoutMk cId="0" sldId="2147483662"/>
          </pc:sldLayoutMkLst>
        </pc:sldLayoutChg>
        <pc:sldLayoutChg chg="del">
          <pc:chgData name="Nguyen Hoang Bao" userId="5c06da0f-7bbe-4be4-aeb4-1510c90d5791" providerId="ADAL" clId="{E9CE3185-458F-41FC-9478-764AC7AEED64}" dt="2025-05-17T10:21:08.523" v="969" actId="47"/>
          <pc:sldLayoutMkLst>
            <pc:docMk/>
            <pc:sldMasterMk cId="0" sldId="2147483690"/>
            <pc:sldLayoutMk cId="0" sldId="2147483663"/>
          </pc:sldLayoutMkLst>
        </pc:sldLayoutChg>
        <pc:sldLayoutChg chg="del">
          <pc:chgData name="Nguyen Hoang Bao" userId="5c06da0f-7bbe-4be4-aeb4-1510c90d5791" providerId="ADAL" clId="{E9CE3185-458F-41FC-9478-764AC7AEED64}" dt="2025-05-17T10:21:07.386" v="965" actId="47"/>
          <pc:sldLayoutMkLst>
            <pc:docMk/>
            <pc:sldMasterMk cId="0" sldId="2147483690"/>
            <pc:sldLayoutMk cId="0" sldId="2147483664"/>
          </pc:sldLayoutMkLst>
        </pc:sldLayoutChg>
        <pc:sldLayoutChg chg="del">
          <pc:chgData name="Nguyen Hoang Bao" userId="5c06da0f-7bbe-4be4-aeb4-1510c90d5791" providerId="ADAL" clId="{E9CE3185-458F-41FC-9478-764AC7AEED64}" dt="2025-05-17T10:21:09.679" v="975" actId="47"/>
          <pc:sldLayoutMkLst>
            <pc:docMk/>
            <pc:sldMasterMk cId="0" sldId="2147483690"/>
            <pc:sldLayoutMk cId="0" sldId="2147483665"/>
          </pc:sldLayoutMkLst>
        </pc:sldLayoutChg>
        <pc:sldLayoutChg chg="del">
          <pc:chgData name="Nguyen Hoang Bao" userId="5c06da0f-7bbe-4be4-aeb4-1510c90d5791" providerId="ADAL" clId="{E9CE3185-458F-41FC-9478-764AC7AEED64}" dt="2025-05-17T10:21:08.225" v="967" actId="47"/>
          <pc:sldLayoutMkLst>
            <pc:docMk/>
            <pc:sldMasterMk cId="0" sldId="2147483690"/>
            <pc:sldLayoutMk cId="0" sldId="2147483666"/>
          </pc:sldLayoutMkLst>
        </pc:sldLayoutChg>
        <pc:sldLayoutChg chg="del">
          <pc:chgData name="Nguyen Hoang Bao" userId="5c06da0f-7bbe-4be4-aeb4-1510c90d5791" providerId="ADAL" clId="{E9CE3185-458F-41FC-9478-764AC7AEED64}" dt="2025-05-17T10:21:08.329" v="968" actId="47"/>
          <pc:sldLayoutMkLst>
            <pc:docMk/>
            <pc:sldMasterMk cId="0" sldId="2147483690"/>
            <pc:sldLayoutMk cId="0" sldId="2147483667"/>
          </pc:sldLayoutMkLst>
        </pc:sldLayoutChg>
        <pc:sldLayoutChg chg="del">
          <pc:chgData name="Nguyen Hoang Bao" userId="5c06da0f-7bbe-4be4-aeb4-1510c90d5791" providerId="ADAL" clId="{E9CE3185-458F-41FC-9478-764AC7AEED64}" dt="2025-05-17T10:21:08.674" v="970" actId="47"/>
          <pc:sldLayoutMkLst>
            <pc:docMk/>
            <pc:sldMasterMk cId="0" sldId="2147483690"/>
            <pc:sldLayoutMk cId="0" sldId="2147483668"/>
          </pc:sldLayoutMkLst>
        </pc:sldLayoutChg>
        <pc:sldLayoutChg chg="del">
          <pc:chgData name="Nguyen Hoang Bao" userId="5c06da0f-7bbe-4be4-aeb4-1510c90d5791" providerId="ADAL" clId="{E9CE3185-458F-41FC-9478-764AC7AEED64}" dt="2025-05-17T10:21:08.887" v="971" actId="47"/>
          <pc:sldLayoutMkLst>
            <pc:docMk/>
            <pc:sldMasterMk cId="0" sldId="2147483690"/>
            <pc:sldLayoutMk cId="0" sldId="2147483669"/>
          </pc:sldLayoutMkLst>
        </pc:sldLayoutChg>
        <pc:sldLayoutChg chg="del">
          <pc:chgData name="Nguyen Hoang Bao" userId="5c06da0f-7bbe-4be4-aeb4-1510c90d5791" providerId="ADAL" clId="{E9CE3185-458F-41FC-9478-764AC7AEED64}" dt="2025-05-17T10:21:09.069" v="972" actId="47"/>
          <pc:sldLayoutMkLst>
            <pc:docMk/>
            <pc:sldMasterMk cId="0" sldId="2147483690"/>
            <pc:sldLayoutMk cId="0" sldId="2147483670"/>
          </pc:sldLayoutMkLst>
        </pc:sldLayoutChg>
        <pc:sldLayoutChg chg="del">
          <pc:chgData name="Nguyen Hoang Bao" userId="5c06da0f-7bbe-4be4-aeb4-1510c90d5791" providerId="ADAL" clId="{E9CE3185-458F-41FC-9478-764AC7AEED64}" dt="2025-05-17T10:21:09.256" v="973" actId="47"/>
          <pc:sldLayoutMkLst>
            <pc:docMk/>
            <pc:sldMasterMk cId="0" sldId="2147483690"/>
            <pc:sldLayoutMk cId="0" sldId="2147483671"/>
          </pc:sldLayoutMkLst>
        </pc:sldLayoutChg>
        <pc:sldLayoutChg chg="del">
          <pc:chgData name="Nguyen Hoang Bao" userId="5c06da0f-7bbe-4be4-aeb4-1510c90d5791" providerId="ADAL" clId="{E9CE3185-458F-41FC-9478-764AC7AEED64}" dt="2025-05-17T10:21:00.481" v="960" actId="47"/>
          <pc:sldLayoutMkLst>
            <pc:docMk/>
            <pc:sldMasterMk cId="0" sldId="2147483690"/>
            <pc:sldLayoutMk cId="0" sldId="2147483673"/>
          </pc:sldLayoutMkLst>
        </pc:sldLayoutChg>
        <pc:sldLayoutChg chg="del">
          <pc:chgData name="Nguyen Hoang Bao" userId="5c06da0f-7bbe-4be4-aeb4-1510c90d5791" providerId="ADAL" clId="{E9CE3185-458F-41FC-9478-764AC7AEED64}" dt="2025-05-17T10:21:01.051" v="961" actId="47"/>
          <pc:sldLayoutMkLst>
            <pc:docMk/>
            <pc:sldMasterMk cId="0" sldId="2147483690"/>
            <pc:sldLayoutMk cId="0" sldId="2147483674"/>
          </pc:sldLayoutMkLst>
        </pc:sldLayoutChg>
        <pc:sldLayoutChg chg="del">
          <pc:chgData name="Nguyen Hoang Bao" userId="5c06da0f-7bbe-4be4-aeb4-1510c90d5791" providerId="ADAL" clId="{E9CE3185-458F-41FC-9478-764AC7AEED64}" dt="2025-05-17T10:21:01.564" v="962" actId="47"/>
          <pc:sldLayoutMkLst>
            <pc:docMk/>
            <pc:sldMasterMk cId="0" sldId="2147483690"/>
            <pc:sldLayoutMk cId="0" sldId="2147483675"/>
          </pc:sldLayoutMkLst>
        </pc:sldLayoutChg>
        <pc:sldLayoutChg chg="del">
          <pc:chgData name="Nguyen Hoang Bao" userId="5c06da0f-7bbe-4be4-aeb4-1510c90d5791" providerId="ADAL" clId="{E9CE3185-458F-41FC-9478-764AC7AEED64}" dt="2025-05-17T10:20:57.082" v="956" actId="47"/>
          <pc:sldLayoutMkLst>
            <pc:docMk/>
            <pc:sldMasterMk cId="0" sldId="2147483690"/>
            <pc:sldLayoutMk cId="0" sldId="2147483676"/>
          </pc:sldLayoutMkLst>
        </pc:sldLayoutChg>
        <pc:sldLayoutChg chg="del">
          <pc:chgData name="Nguyen Hoang Bao" userId="5c06da0f-7bbe-4be4-aeb4-1510c90d5791" providerId="ADAL" clId="{E9CE3185-458F-41FC-9478-764AC7AEED64}" dt="2025-05-17T10:21:09.849" v="976" actId="47"/>
          <pc:sldLayoutMkLst>
            <pc:docMk/>
            <pc:sldMasterMk cId="0" sldId="2147483690"/>
            <pc:sldLayoutMk cId="0" sldId="2147483677"/>
          </pc:sldLayoutMkLst>
        </pc:sldLayoutChg>
        <pc:sldLayoutChg chg="del">
          <pc:chgData name="Nguyen Hoang Bao" userId="5c06da0f-7bbe-4be4-aeb4-1510c90d5791" providerId="ADAL" clId="{E9CE3185-458F-41FC-9478-764AC7AEED64}" dt="2025-05-17T10:21:02.778" v="964" actId="47"/>
          <pc:sldLayoutMkLst>
            <pc:docMk/>
            <pc:sldMasterMk cId="0" sldId="2147483690"/>
            <pc:sldLayoutMk cId="0" sldId="2147483679"/>
          </pc:sldLayoutMkLst>
        </pc:sldLayoutChg>
        <pc:sldLayoutChg chg="del">
          <pc:chgData name="Nguyen Hoang Bao" userId="5c06da0f-7bbe-4be4-aeb4-1510c90d5791" providerId="ADAL" clId="{E9CE3185-458F-41FC-9478-764AC7AEED64}" dt="2025-05-17T10:20:53.414" v="951" actId="47"/>
          <pc:sldLayoutMkLst>
            <pc:docMk/>
            <pc:sldMasterMk cId="0" sldId="2147483690"/>
            <pc:sldLayoutMk cId="0" sldId="2147483680"/>
          </pc:sldLayoutMkLst>
        </pc:sldLayoutChg>
        <pc:sldLayoutChg chg="del">
          <pc:chgData name="Nguyen Hoang Bao" userId="5c06da0f-7bbe-4be4-aeb4-1510c90d5791" providerId="ADAL" clId="{E9CE3185-458F-41FC-9478-764AC7AEED64}" dt="2025-05-17T10:20:53.988" v="952" actId="47"/>
          <pc:sldLayoutMkLst>
            <pc:docMk/>
            <pc:sldMasterMk cId="0" sldId="2147483690"/>
            <pc:sldLayoutMk cId="0" sldId="2147483681"/>
          </pc:sldLayoutMkLst>
        </pc:sldLayoutChg>
        <pc:sldLayoutChg chg="del">
          <pc:chgData name="Nguyen Hoang Bao" userId="5c06da0f-7bbe-4be4-aeb4-1510c90d5791" providerId="ADAL" clId="{E9CE3185-458F-41FC-9478-764AC7AEED64}" dt="2025-05-17T09:42:46.177" v="94" actId="2696"/>
          <pc:sldLayoutMkLst>
            <pc:docMk/>
            <pc:sldMasterMk cId="0" sldId="2147483690"/>
            <pc:sldLayoutMk cId="0" sldId="2147483682"/>
          </pc:sldLayoutMkLst>
        </pc:sldLayoutChg>
        <pc:sldLayoutChg chg="del">
          <pc:chgData name="Nguyen Hoang Bao" userId="5c06da0f-7bbe-4be4-aeb4-1510c90d5791" providerId="ADAL" clId="{E9CE3185-458F-41FC-9478-764AC7AEED64}" dt="2025-05-17T10:20:58.893" v="958" actId="47"/>
          <pc:sldLayoutMkLst>
            <pc:docMk/>
            <pc:sldMasterMk cId="0" sldId="2147483690"/>
            <pc:sldLayoutMk cId="0" sldId="2147483683"/>
          </pc:sldLayoutMkLst>
        </pc:sldLayoutChg>
        <pc:sldLayoutChg chg="del">
          <pc:chgData name="Nguyen Hoang Bao" userId="5c06da0f-7bbe-4be4-aeb4-1510c90d5791" providerId="ADAL" clId="{E9CE3185-458F-41FC-9478-764AC7AEED64}" dt="2025-05-17T10:20:59.751" v="959" actId="47"/>
          <pc:sldLayoutMkLst>
            <pc:docMk/>
            <pc:sldMasterMk cId="0" sldId="2147483690"/>
            <pc:sldLayoutMk cId="0" sldId="2147483684"/>
          </pc:sldLayoutMkLst>
        </pc:sldLayoutChg>
        <pc:sldLayoutChg chg="del">
          <pc:chgData name="Nguyen Hoang Bao" userId="5c06da0f-7bbe-4be4-aeb4-1510c90d5791" providerId="ADAL" clId="{E9CE3185-458F-41FC-9478-764AC7AEED64}" dt="2025-05-17T10:21:09.449" v="974" actId="47"/>
          <pc:sldLayoutMkLst>
            <pc:docMk/>
            <pc:sldMasterMk cId="0" sldId="2147483690"/>
            <pc:sldLayoutMk cId="0" sldId="2147483685"/>
          </pc:sldLayoutMkLst>
        </pc:sldLayoutChg>
      </pc:sldMasterChg>
      <pc:sldMasterChg chg="del delSldLayout">
        <pc:chgData name="Nguyen Hoang Bao" userId="5c06da0f-7bbe-4be4-aeb4-1510c90d5791" providerId="ADAL" clId="{E9CE3185-458F-41FC-9478-764AC7AEED64}" dt="2025-05-17T10:21:15.155" v="995" actId="47"/>
        <pc:sldMasterMkLst>
          <pc:docMk/>
          <pc:sldMasterMk cId="0" sldId="2147483691"/>
        </pc:sldMasterMkLst>
        <pc:sldLayoutChg chg="del">
          <pc:chgData name="Nguyen Hoang Bao" userId="5c06da0f-7bbe-4be4-aeb4-1510c90d5791" providerId="ADAL" clId="{E9CE3185-458F-41FC-9478-764AC7AEED64}" dt="2025-05-17T10:21:15.155" v="995" actId="47"/>
          <pc:sldLayoutMkLst>
            <pc:docMk/>
            <pc:sldMasterMk cId="0" sldId="2147483691"/>
            <pc:sldLayoutMk cId="0" sldId="2147483688"/>
          </pc:sldLayoutMkLst>
        </pc:sldLayoutChg>
        <pc:sldLayoutChg chg="del">
          <pc:chgData name="Nguyen Hoang Bao" userId="5c06da0f-7bbe-4be4-aeb4-1510c90d5791" providerId="ADAL" clId="{E9CE3185-458F-41FC-9478-764AC7AEED64}" dt="2025-05-17T10:21:14.597" v="994" actId="47"/>
          <pc:sldLayoutMkLst>
            <pc:docMk/>
            <pc:sldMasterMk cId="0" sldId="2147483691"/>
            <pc:sldLayoutMk cId="0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a6d8a57fa3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1a6d8a57fa3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1a6d8a57fa3_0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1a6d8a57fa3_0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708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a6d8a57fa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a6d8a57fa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a6d8a57fa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a6d8a57fa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0953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5FD2A494-E581-E68E-59D5-6AD59F1FB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a6d8a57fa3_0_302:notes">
            <a:extLst>
              <a:ext uri="{FF2B5EF4-FFF2-40B4-BE49-F238E27FC236}">
                <a16:creationId xmlns:a16="http://schemas.microsoft.com/office/drawing/2014/main" id="{CF9A71B8-E571-8337-8C66-547C5A54F3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a6d8a57fa3_0_302:notes">
            <a:extLst>
              <a:ext uri="{FF2B5EF4-FFF2-40B4-BE49-F238E27FC236}">
                <a16:creationId xmlns:a16="http://schemas.microsoft.com/office/drawing/2014/main" id="{92D8F1A7-4634-4D1A-2EE2-624B1DAD42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61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>
          <a:extLst>
            <a:ext uri="{FF2B5EF4-FFF2-40B4-BE49-F238E27FC236}">
              <a16:creationId xmlns:a16="http://schemas.microsoft.com/office/drawing/2014/main" id="{5E2BF2D5-FCB9-C4AF-C307-EDE9D1FA8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a6d8a57fa3_0_302:notes">
            <a:extLst>
              <a:ext uri="{FF2B5EF4-FFF2-40B4-BE49-F238E27FC236}">
                <a16:creationId xmlns:a16="http://schemas.microsoft.com/office/drawing/2014/main" id="{121EF088-A6CB-82B9-40E8-D9F51DE4F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a6d8a57fa3_0_302:notes">
            <a:extLst>
              <a:ext uri="{FF2B5EF4-FFF2-40B4-BE49-F238E27FC236}">
                <a16:creationId xmlns:a16="http://schemas.microsoft.com/office/drawing/2014/main" id="{CBE37FC0-6206-7799-8EBF-0370D36664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9541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a6d8a57fa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a6d8a57fa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452325" y="1600938"/>
            <a:ext cx="4114800" cy="149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1401826" y="1959898"/>
            <a:ext cx="15501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 rot="526">
            <a:off x="3547725" y="3149550"/>
            <a:ext cx="3924300" cy="39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 flipH="1">
            <a:off x="7200050" y="-462575"/>
            <a:ext cx="2091900" cy="209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10800000" flipH="1">
            <a:off x="-221175" y="-813875"/>
            <a:ext cx="2443200" cy="2443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 flipH="1">
            <a:off x="2269650" y="3903700"/>
            <a:ext cx="3038700" cy="3038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42875" y="270950"/>
            <a:ext cx="8658257" cy="4601611"/>
          </a:xfrm>
          <a:custGeom>
            <a:avLst/>
            <a:gdLst/>
            <a:ahLst/>
            <a:cxnLst/>
            <a:rect l="l" t="t" r="r" b="b"/>
            <a:pathLst>
              <a:path w="36627" h="20478" extrusionOk="0">
                <a:moveTo>
                  <a:pt x="36086" y="50"/>
                </a:moveTo>
                <a:cubicBezTo>
                  <a:pt x="36358" y="50"/>
                  <a:pt x="36579" y="272"/>
                  <a:pt x="36579" y="543"/>
                </a:cubicBezTo>
                <a:lnTo>
                  <a:pt x="36579" y="19123"/>
                </a:lnTo>
                <a:cubicBezTo>
                  <a:pt x="36044" y="19405"/>
                  <a:pt x="35630" y="19868"/>
                  <a:pt x="35408" y="20429"/>
                </a:cubicBezTo>
                <a:lnTo>
                  <a:pt x="545" y="20429"/>
                </a:lnTo>
                <a:cubicBezTo>
                  <a:pt x="272" y="20429"/>
                  <a:pt x="52" y="20207"/>
                  <a:pt x="52" y="19936"/>
                </a:cubicBezTo>
                <a:lnTo>
                  <a:pt x="52" y="1291"/>
                </a:lnTo>
                <a:cubicBezTo>
                  <a:pt x="648" y="1071"/>
                  <a:pt x="1149" y="621"/>
                  <a:pt x="1432" y="50"/>
                </a:cubicBezTo>
                <a:close/>
                <a:moveTo>
                  <a:pt x="1401" y="0"/>
                </a:moveTo>
                <a:lnTo>
                  <a:pt x="1394" y="15"/>
                </a:lnTo>
                <a:cubicBezTo>
                  <a:pt x="1116" y="585"/>
                  <a:pt x="613" y="1035"/>
                  <a:pt x="18" y="1250"/>
                </a:cubicBezTo>
                <a:lnTo>
                  <a:pt x="1" y="1256"/>
                </a:lnTo>
                <a:lnTo>
                  <a:pt x="1" y="19936"/>
                </a:lnTo>
                <a:cubicBezTo>
                  <a:pt x="1" y="20235"/>
                  <a:pt x="245" y="20478"/>
                  <a:pt x="544" y="20478"/>
                </a:cubicBezTo>
                <a:lnTo>
                  <a:pt x="35442" y="20478"/>
                </a:lnTo>
                <a:lnTo>
                  <a:pt x="35447" y="20461"/>
                </a:lnTo>
                <a:cubicBezTo>
                  <a:pt x="35664" y="19900"/>
                  <a:pt x="36079" y="19438"/>
                  <a:pt x="36613" y="19160"/>
                </a:cubicBezTo>
                <a:lnTo>
                  <a:pt x="36627" y="19154"/>
                </a:lnTo>
                <a:lnTo>
                  <a:pt x="36627" y="543"/>
                </a:lnTo>
                <a:cubicBezTo>
                  <a:pt x="36627" y="243"/>
                  <a:pt x="36383" y="0"/>
                  <a:pt x="36084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/>
          <p:nvPr/>
        </p:nvSpPr>
        <p:spPr>
          <a:xfrm>
            <a:off x="3552000" y="3665575"/>
            <a:ext cx="1697100" cy="169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-585450" y="3846500"/>
            <a:ext cx="2077500" cy="2077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/>
          <p:nvPr/>
        </p:nvSpPr>
        <p:spPr>
          <a:xfrm>
            <a:off x="1238325" y="-691075"/>
            <a:ext cx="2077500" cy="2077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6"/>
          <p:cNvSpPr/>
          <p:nvPr/>
        </p:nvSpPr>
        <p:spPr>
          <a:xfrm>
            <a:off x="242875" y="270950"/>
            <a:ext cx="8658257" cy="4601611"/>
          </a:xfrm>
          <a:custGeom>
            <a:avLst/>
            <a:gdLst/>
            <a:ahLst/>
            <a:cxnLst/>
            <a:rect l="l" t="t" r="r" b="b"/>
            <a:pathLst>
              <a:path w="36627" h="20478" extrusionOk="0">
                <a:moveTo>
                  <a:pt x="36086" y="50"/>
                </a:moveTo>
                <a:cubicBezTo>
                  <a:pt x="36358" y="50"/>
                  <a:pt x="36579" y="272"/>
                  <a:pt x="36579" y="543"/>
                </a:cubicBezTo>
                <a:lnTo>
                  <a:pt x="36579" y="19123"/>
                </a:lnTo>
                <a:cubicBezTo>
                  <a:pt x="36044" y="19405"/>
                  <a:pt x="35630" y="19868"/>
                  <a:pt x="35408" y="20429"/>
                </a:cubicBezTo>
                <a:lnTo>
                  <a:pt x="545" y="20429"/>
                </a:lnTo>
                <a:cubicBezTo>
                  <a:pt x="272" y="20429"/>
                  <a:pt x="52" y="20207"/>
                  <a:pt x="52" y="19936"/>
                </a:cubicBezTo>
                <a:lnTo>
                  <a:pt x="52" y="1291"/>
                </a:lnTo>
                <a:cubicBezTo>
                  <a:pt x="648" y="1071"/>
                  <a:pt x="1149" y="621"/>
                  <a:pt x="1432" y="50"/>
                </a:cubicBezTo>
                <a:close/>
                <a:moveTo>
                  <a:pt x="1401" y="0"/>
                </a:moveTo>
                <a:lnTo>
                  <a:pt x="1394" y="15"/>
                </a:lnTo>
                <a:cubicBezTo>
                  <a:pt x="1116" y="585"/>
                  <a:pt x="613" y="1035"/>
                  <a:pt x="18" y="1250"/>
                </a:cubicBezTo>
                <a:lnTo>
                  <a:pt x="1" y="1256"/>
                </a:lnTo>
                <a:lnTo>
                  <a:pt x="1" y="19936"/>
                </a:lnTo>
                <a:cubicBezTo>
                  <a:pt x="1" y="20235"/>
                  <a:pt x="245" y="20478"/>
                  <a:pt x="544" y="20478"/>
                </a:cubicBezTo>
                <a:lnTo>
                  <a:pt x="35442" y="20478"/>
                </a:lnTo>
                <a:lnTo>
                  <a:pt x="35447" y="20461"/>
                </a:lnTo>
                <a:cubicBezTo>
                  <a:pt x="35664" y="19900"/>
                  <a:pt x="36079" y="19438"/>
                  <a:pt x="36613" y="19160"/>
                </a:cubicBezTo>
                <a:lnTo>
                  <a:pt x="36627" y="19154"/>
                </a:lnTo>
                <a:lnTo>
                  <a:pt x="36627" y="543"/>
                </a:lnTo>
                <a:cubicBezTo>
                  <a:pt x="36627" y="243"/>
                  <a:pt x="36383" y="0"/>
                  <a:pt x="36084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781913" y="1812450"/>
            <a:ext cx="3873900" cy="10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1"/>
          </p:nvPr>
        </p:nvSpPr>
        <p:spPr>
          <a:xfrm rot="-266">
            <a:off x="781912" y="2782350"/>
            <a:ext cx="38739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2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2"/>
          <p:cNvSpPr txBox="1">
            <a:spLocks noGrp="1"/>
          </p:cNvSpPr>
          <p:nvPr>
            <p:ph type="subTitle" idx="1"/>
          </p:nvPr>
        </p:nvSpPr>
        <p:spPr>
          <a:xfrm>
            <a:off x="1386013" y="1596450"/>
            <a:ext cx="2907600" cy="26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subTitle" idx="2"/>
          </p:nvPr>
        </p:nvSpPr>
        <p:spPr>
          <a:xfrm>
            <a:off x="4850388" y="1596450"/>
            <a:ext cx="2907600" cy="26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/>
          <p:nvPr/>
        </p:nvSpPr>
        <p:spPr>
          <a:xfrm>
            <a:off x="-553275" y="2906400"/>
            <a:ext cx="1697100" cy="169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2"/>
          <p:cNvSpPr/>
          <p:nvPr/>
        </p:nvSpPr>
        <p:spPr>
          <a:xfrm>
            <a:off x="7332525" y="-482400"/>
            <a:ext cx="2182800" cy="2182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242875" y="270950"/>
            <a:ext cx="8658257" cy="4601611"/>
          </a:xfrm>
          <a:custGeom>
            <a:avLst/>
            <a:gdLst/>
            <a:ahLst/>
            <a:cxnLst/>
            <a:rect l="l" t="t" r="r" b="b"/>
            <a:pathLst>
              <a:path w="36627" h="20478" extrusionOk="0">
                <a:moveTo>
                  <a:pt x="36086" y="50"/>
                </a:moveTo>
                <a:cubicBezTo>
                  <a:pt x="36358" y="50"/>
                  <a:pt x="36579" y="272"/>
                  <a:pt x="36579" y="543"/>
                </a:cubicBezTo>
                <a:lnTo>
                  <a:pt x="36579" y="19123"/>
                </a:lnTo>
                <a:cubicBezTo>
                  <a:pt x="36044" y="19405"/>
                  <a:pt x="35630" y="19868"/>
                  <a:pt x="35408" y="20429"/>
                </a:cubicBezTo>
                <a:lnTo>
                  <a:pt x="545" y="20429"/>
                </a:lnTo>
                <a:cubicBezTo>
                  <a:pt x="272" y="20429"/>
                  <a:pt x="52" y="20207"/>
                  <a:pt x="52" y="19936"/>
                </a:cubicBezTo>
                <a:lnTo>
                  <a:pt x="52" y="1291"/>
                </a:lnTo>
                <a:cubicBezTo>
                  <a:pt x="648" y="1071"/>
                  <a:pt x="1149" y="621"/>
                  <a:pt x="1432" y="50"/>
                </a:cubicBezTo>
                <a:close/>
                <a:moveTo>
                  <a:pt x="1401" y="0"/>
                </a:moveTo>
                <a:lnTo>
                  <a:pt x="1394" y="15"/>
                </a:lnTo>
                <a:cubicBezTo>
                  <a:pt x="1116" y="585"/>
                  <a:pt x="613" y="1035"/>
                  <a:pt x="18" y="1250"/>
                </a:cubicBezTo>
                <a:lnTo>
                  <a:pt x="1" y="1256"/>
                </a:lnTo>
                <a:lnTo>
                  <a:pt x="1" y="19936"/>
                </a:lnTo>
                <a:cubicBezTo>
                  <a:pt x="1" y="20235"/>
                  <a:pt x="245" y="20478"/>
                  <a:pt x="544" y="20478"/>
                </a:cubicBezTo>
                <a:lnTo>
                  <a:pt x="35442" y="20478"/>
                </a:lnTo>
                <a:lnTo>
                  <a:pt x="35447" y="20461"/>
                </a:lnTo>
                <a:cubicBezTo>
                  <a:pt x="35664" y="19900"/>
                  <a:pt x="36079" y="19438"/>
                  <a:pt x="36613" y="19160"/>
                </a:cubicBezTo>
                <a:lnTo>
                  <a:pt x="36627" y="19154"/>
                </a:lnTo>
                <a:lnTo>
                  <a:pt x="36627" y="543"/>
                </a:lnTo>
                <a:cubicBezTo>
                  <a:pt x="36627" y="243"/>
                  <a:pt x="36383" y="0"/>
                  <a:pt x="36084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40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40"/>
          <p:cNvSpPr/>
          <p:nvPr/>
        </p:nvSpPr>
        <p:spPr>
          <a:xfrm flipH="1">
            <a:off x="1971749" y="3623825"/>
            <a:ext cx="2847900" cy="2848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0"/>
          <p:cNvSpPr/>
          <p:nvPr/>
        </p:nvSpPr>
        <p:spPr>
          <a:xfrm flipH="1">
            <a:off x="3564900" y="-394425"/>
            <a:ext cx="1550100" cy="1550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0"/>
          <p:cNvSpPr/>
          <p:nvPr/>
        </p:nvSpPr>
        <p:spPr>
          <a:xfrm flipH="1">
            <a:off x="7401450" y="1410500"/>
            <a:ext cx="2142600" cy="2142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0"/>
          <p:cNvSpPr/>
          <p:nvPr/>
        </p:nvSpPr>
        <p:spPr>
          <a:xfrm>
            <a:off x="242875" y="270950"/>
            <a:ext cx="8658257" cy="4601611"/>
          </a:xfrm>
          <a:custGeom>
            <a:avLst/>
            <a:gdLst/>
            <a:ahLst/>
            <a:cxnLst/>
            <a:rect l="l" t="t" r="r" b="b"/>
            <a:pathLst>
              <a:path w="36627" h="20478" extrusionOk="0">
                <a:moveTo>
                  <a:pt x="36086" y="50"/>
                </a:moveTo>
                <a:cubicBezTo>
                  <a:pt x="36358" y="50"/>
                  <a:pt x="36579" y="272"/>
                  <a:pt x="36579" y="543"/>
                </a:cubicBezTo>
                <a:lnTo>
                  <a:pt x="36579" y="19123"/>
                </a:lnTo>
                <a:cubicBezTo>
                  <a:pt x="36044" y="19405"/>
                  <a:pt x="35630" y="19868"/>
                  <a:pt x="35408" y="20429"/>
                </a:cubicBezTo>
                <a:lnTo>
                  <a:pt x="545" y="20429"/>
                </a:lnTo>
                <a:cubicBezTo>
                  <a:pt x="272" y="20429"/>
                  <a:pt x="52" y="20207"/>
                  <a:pt x="52" y="19936"/>
                </a:cubicBezTo>
                <a:lnTo>
                  <a:pt x="52" y="1291"/>
                </a:lnTo>
                <a:cubicBezTo>
                  <a:pt x="648" y="1071"/>
                  <a:pt x="1149" y="621"/>
                  <a:pt x="1432" y="50"/>
                </a:cubicBezTo>
                <a:close/>
                <a:moveTo>
                  <a:pt x="1401" y="0"/>
                </a:moveTo>
                <a:lnTo>
                  <a:pt x="1394" y="15"/>
                </a:lnTo>
                <a:cubicBezTo>
                  <a:pt x="1116" y="585"/>
                  <a:pt x="613" y="1035"/>
                  <a:pt x="18" y="1250"/>
                </a:cubicBezTo>
                <a:lnTo>
                  <a:pt x="1" y="1256"/>
                </a:lnTo>
                <a:lnTo>
                  <a:pt x="1" y="19936"/>
                </a:lnTo>
                <a:cubicBezTo>
                  <a:pt x="1" y="20235"/>
                  <a:pt x="245" y="20478"/>
                  <a:pt x="544" y="20478"/>
                </a:cubicBezTo>
                <a:lnTo>
                  <a:pt x="35442" y="20478"/>
                </a:lnTo>
                <a:lnTo>
                  <a:pt x="35447" y="20461"/>
                </a:lnTo>
                <a:cubicBezTo>
                  <a:pt x="35664" y="19900"/>
                  <a:pt x="36079" y="19438"/>
                  <a:pt x="36613" y="19160"/>
                </a:cubicBezTo>
                <a:lnTo>
                  <a:pt x="36627" y="19154"/>
                </a:lnTo>
                <a:lnTo>
                  <a:pt x="36627" y="543"/>
                </a:lnTo>
                <a:cubicBezTo>
                  <a:pt x="36627" y="243"/>
                  <a:pt x="36383" y="0"/>
                  <a:pt x="36084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Google Shape;322;p41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1"/>
          <p:cNvSpPr/>
          <p:nvPr/>
        </p:nvSpPr>
        <p:spPr>
          <a:xfrm flipH="1">
            <a:off x="3953268" y="4342500"/>
            <a:ext cx="1860300" cy="1860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1"/>
          <p:cNvSpPr/>
          <p:nvPr/>
        </p:nvSpPr>
        <p:spPr>
          <a:xfrm flipH="1">
            <a:off x="7692943" y="-390300"/>
            <a:ext cx="1860300" cy="1860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1"/>
          <p:cNvSpPr/>
          <p:nvPr/>
        </p:nvSpPr>
        <p:spPr>
          <a:xfrm>
            <a:off x="242875" y="270950"/>
            <a:ext cx="8658257" cy="4601611"/>
          </a:xfrm>
          <a:custGeom>
            <a:avLst/>
            <a:gdLst/>
            <a:ahLst/>
            <a:cxnLst/>
            <a:rect l="l" t="t" r="r" b="b"/>
            <a:pathLst>
              <a:path w="36627" h="20478" extrusionOk="0">
                <a:moveTo>
                  <a:pt x="36086" y="50"/>
                </a:moveTo>
                <a:cubicBezTo>
                  <a:pt x="36358" y="50"/>
                  <a:pt x="36579" y="272"/>
                  <a:pt x="36579" y="543"/>
                </a:cubicBezTo>
                <a:lnTo>
                  <a:pt x="36579" y="19123"/>
                </a:lnTo>
                <a:cubicBezTo>
                  <a:pt x="36044" y="19405"/>
                  <a:pt x="35630" y="19868"/>
                  <a:pt x="35408" y="20429"/>
                </a:cubicBezTo>
                <a:lnTo>
                  <a:pt x="545" y="20429"/>
                </a:lnTo>
                <a:cubicBezTo>
                  <a:pt x="272" y="20429"/>
                  <a:pt x="52" y="20207"/>
                  <a:pt x="52" y="19936"/>
                </a:cubicBezTo>
                <a:lnTo>
                  <a:pt x="52" y="1291"/>
                </a:lnTo>
                <a:cubicBezTo>
                  <a:pt x="648" y="1071"/>
                  <a:pt x="1149" y="621"/>
                  <a:pt x="1432" y="50"/>
                </a:cubicBezTo>
                <a:close/>
                <a:moveTo>
                  <a:pt x="1401" y="0"/>
                </a:moveTo>
                <a:lnTo>
                  <a:pt x="1394" y="15"/>
                </a:lnTo>
                <a:cubicBezTo>
                  <a:pt x="1116" y="585"/>
                  <a:pt x="613" y="1035"/>
                  <a:pt x="18" y="1250"/>
                </a:cubicBezTo>
                <a:lnTo>
                  <a:pt x="1" y="1256"/>
                </a:lnTo>
                <a:lnTo>
                  <a:pt x="1" y="19936"/>
                </a:lnTo>
                <a:cubicBezTo>
                  <a:pt x="1" y="20235"/>
                  <a:pt x="245" y="20478"/>
                  <a:pt x="544" y="20478"/>
                </a:cubicBezTo>
                <a:lnTo>
                  <a:pt x="35442" y="20478"/>
                </a:lnTo>
                <a:lnTo>
                  <a:pt x="35447" y="20461"/>
                </a:lnTo>
                <a:cubicBezTo>
                  <a:pt x="35664" y="19900"/>
                  <a:pt x="36079" y="19438"/>
                  <a:pt x="36613" y="19160"/>
                </a:cubicBezTo>
                <a:lnTo>
                  <a:pt x="36627" y="19154"/>
                </a:lnTo>
                <a:lnTo>
                  <a:pt x="36627" y="543"/>
                </a:lnTo>
                <a:cubicBezTo>
                  <a:pt x="36627" y="243"/>
                  <a:pt x="36383" y="0"/>
                  <a:pt x="36084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6"/>
          <p:cNvPicPr preferRelativeResize="0"/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/>
          <p:nvPr/>
        </p:nvSpPr>
        <p:spPr>
          <a:xfrm flipH="1">
            <a:off x="7169250" y="-703675"/>
            <a:ext cx="2031600" cy="203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6"/>
          <p:cNvSpPr/>
          <p:nvPr/>
        </p:nvSpPr>
        <p:spPr>
          <a:xfrm>
            <a:off x="242875" y="270950"/>
            <a:ext cx="8658257" cy="4601611"/>
          </a:xfrm>
          <a:custGeom>
            <a:avLst/>
            <a:gdLst/>
            <a:ahLst/>
            <a:cxnLst/>
            <a:rect l="l" t="t" r="r" b="b"/>
            <a:pathLst>
              <a:path w="36627" h="20478" extrusionOk="0">
                <a:moveTo>
                  <a:pt x="36086" y="50"/>
                </a:moveTo>
                <a:cubicBezTo>
                  <a:pt x="36358" y="50"/>
                  <a:pt x="36579" y="272"/>
                  <a:pt x="36579" y="543"/>
                </a:cubicBezTo>
                <a:lnTo>
                  <a:pt x="36579" y="19123"/>
                </a:lnTo>
                <a:cubicBezTo>
                  <a:pt x="36044" y="19405"/>
                  <a:pt x="35630" y="19868"/>
                  <a:pt x="35408" y="20429"/>
                </a:cubicBezTo>
                <a:lnTo>
                  <a:pt x="545" y="20429"/>
                </a:lnTo>
                <a:cubicBezTo>
                  <a:pt x="272" y="20429"/>
                  <a:pt x="52" y="20207"/>
                  <a:pt x="52" y="19936"/>
                </a:cubicBezTo>
                <a:lnTo>
                  <a:pt x="52" y="1291"/>
                </a:lnTo>
                <a:cubicBezTo>
                  <a:pt x="648" y="1071"/>
                  <a:pt x="1149" y="621"/>
                  <a:pt x="1432" y="50"/>
                </a:cubicBezTo>
                <a:close/>
                <a:moveTo>
                  <a:pt x="1401" y="0"/>
                </a:moveTo>
                <a:lnTo>
                  <a:pt x="1394" y="15"/>
                </a:lnTo>
                <a:cubicBezTo>
                  <a:pt x="1116" y="585"/>
                  <a:pt x="613" y="1035"/>
                  <a:pt x="18" y="1250"/>
                </a:cubicBezTo>
                <a:lnTo>
                  <a:pt x="1" y="1256"/>
                </a:lnTo>
                <a:lnTo>
                  <a:pt x="1" y="19936"/>
                </a:lnTo>
                <a:cubicBezTo>
                  <a:pt x="1" y="20235"/>
                  <a:pt x="245" y="20478"/>
                  <a:pt x="544" y="20478"/>
                </a:cubicBezTo>
                <a:lnTo>
                  <a:pt x="35442" y="20478"/>
                </a:lnTo>
                <a:lnTo>
                  <a:pt x="35447" y="20461"/>
                </a:lnTo>
                <a:cubicBezTo>
                  <a:pt x="35664" y="19900"/>
                  <a:pt x="36079" y="19438"/>
                  <a:pt x="36613" y="19160"/>
                </a:cubicBezTo>
                <a:lnTo>
                  <a:pt x="36627" y="19154"/>
                </a:lnTo>
                <a:lnTo>
                  <a:pt x="36627" y="543"/>
                </a:lnTo>
                <a:cubicBezTo>
                  <a:pt x="36627" y="243"/>
                  <a:pt x="36383" y="0"/>
                  <a:pt x="36084" y="0"/>
                </a:cubicBezTo>
                <a:close/>
              </a:path>
            </a:pathLst>
          </a:cu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title" idx="2"/>
          </p:nvPr>
        </p:nvSpPr>
        <p:spPr>
          <a:xfrm>
            <a:off x="895400" y="1835250"/>
            <a:ext cx="200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7" name="Google Shape;277;p36"/>
          <p:cNvSpPr txBox="1">
            <a:spLocks noGrp="1"/>
          </p:cNvSpPr>
          <p:nvPr>
            <p:ph type="subTitle" idx="1"/>
          </p:nvPr>
        </p:nvSpPr>
        <p:spPr>
          <a:xfrm>
            <a:off x="895400" y="2250325"/>
            <a:ext cx="20010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6"/>
          <p:cNvSpPr txBox="1">
            <a:spLocks noGrp="1"/>
          </p:cNvSpPr>
          <p:nvPr>
            <p:ph type="title" idx="3"/>
          </p:nvPr>
        </p:nvSpPr>
        <p:spPr>
          <a:xfrm>
            <a:off x="3571524" y="1835250"/>
            <a:ext cx="200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9" name="Google Shape;279;p36"/>
          <p:cNvSpPr txBox="1">
            <a:spLocks noGrp="1"/>
          </p:cNvSpPr>
          <p:nvPr>
            <p:ph type="subTitle" idx="4"/>
          </p:nvPr>
        </p:nvSpPr>
        <p:spPr>
          <a:xfrm>
            <a:off x="3571523" y="2250325"/>
            <a:ext cx="20010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title" idx="5"/>
          </p:nvPr>
        </p:nvSpPr>
        <p:spPr>
          <a:xfrm>
            <a:off x="895400" y="3402650"/>
            <a:ext cx="200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1" name="Google Shape;281;p36"/>
          <p:cNvSpPr txBox="1">
            <a:spLocks noGrp="1"/>
          </p:cNvSpPr>
          <p:nvPr>
            <p:ph type="subTitle" idx="6"/>
          </p:nvPr>
        </p:nvSpPr>
        <p:spPr>
          <a:xfrm>
            <a:off x="895400" y="3817725"/>
            <a:ext cx="20010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36"/>
          <p:cNvSpPr txBox="1">
            <a:spLocks noGrp="1"/>
          </p:cNvSpPr>
          <p:nvPr>
            <p:ph type="title" idx="7"/>
          </p:nvPr>
        </p:nvSpPr>
        <p:spPr>
          <a:xfrm>
            <a:off x="3571524" y="3402650"/>
            <a:ext cx="200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36"/>
          <p:cNvSpPr txBox="1">
            <a:spLocks noGrp="1"/>
          </p:cNvSpPr>
          <p:nvPr>
            <p:ph type="subTitle" idx="8"/>
          </p:nvPr>
        </p:nvSpPr>
        <p:spPr>
          <a:xfrm>
            <a:off x="3571523" y="3817725"/>
            <a:ext cx="20010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36"/>
          <p:cNvSpPr txBox="1">
            <a:spLocks noGrp="1"/>
          </p:cNvSpPr>
          <p:nvPr>
            <p:ph type="title" idx="9"/>
          </p:nvPr>
        </p:nvSpPr>
        <p:spPr>
          <a:xfrm>
            <a:off x="6247654" y="1835250"/>
            <a:ext cx="200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5" name="Google Shape;285;p36"/>
          <p:cNvSpPr txBox="1">
            <a:spLocks noGrp="1"/>
          </p:cNvSpPr>
          <p:nvPr>
            <p:ph type="subTitle" idx="13"/>
          </p:nvPr>
        </p:nvSpPr>
        <p:spPr>
          <a:xfrm>
            <a:off x="6247652" y="2250325"/>
            <a:ext cx="20010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title" idx="14"/>
          </p:nvPr>
        </p:nvSpPr>
        <p:spPr>
          <a:xfrm>
            <a:off x="6247654" y="3402650"/>
            <a:ext cx="2001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subTitle" idx="15"/>
          </p:nvPr>
        </p:nvSpPr>
        <p:spPr>
          <a:xfrm>
            <a:off x="6247652" y="3817725"/>
            <a:ext cx="2001000" cy="6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0298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ul"/>
              <a:buNone/>
              <a:defRPr sz="3100">
                <a:solidFill>
                  <a:schemeClr val="dk1"/>
                </a:solidFill>
                <a:latin typeface="Moul"/>
                <a:ea typeface="Moul"/>
                <a:cs typeface="Moul"/>
                <a:sym typeface="Mou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ul"/>
              <a:buNone/>
              <a:defRPr sz="3100">
                <a:solidFill>
                  <a:schemeClr val="dk1"/>
                </a:solidFill>
                <a:latin typeface="Moul"/>
                <a:ea typeface="Moul"/>
                <a:cs typeface="Moul"/>
                <a:sym typeface="Mou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ul"/>
              <a:buNone/>
              <a:defRPr sz="3100">
                <a:solidFill>
                  <a:schemeClr val="dk1"/>
                </a:solidFill>
                <a:latin typeface="Moul"/>
                <a:ea typeface="Moul"/>
                <a:cs typeface="Moul"/>
                <a:sym typeface="Mou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ul"/>
              <a:buNone/>
              <a:defRPr sz="3100">
                <a:solidFill>
                  <a:schemeClr val="dk1"/>
                </a:solidFill>
                <a:latin typeface="Moul"/>
                <a:ea typeface="Moul"/>
                <a:cs typeface="Moul"/>
                <a:sym typeface="Mou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ul"/>
              <a:buNone/>
              <a:defRPr sz="3100">
                <a:solidFill>
                  <a:schemeClr val="dk1"/>
                </a:solidFill>
                <a:latin typeface="Moul"/>
                <a:ea typeface="Moul"/>
                <a:cs typeface="Moul"/>
                <a:sym typeface="Mou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ul"/>
              <a:buNone/>
              <a:defRPr sz="3100">
                <a:solidFill>
                  <a:schemeClr val="dk1"/>
                </a:solidFill>
                <a:latin typeface="Moul"/>
                <a:ea typeface="Moul"/>
                <a:cs typeface="Moul"/>
                <a:sym typeface="Mou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ul"/>
              <a:buNone/>
              <a:defRPr sz="3100">
                <a:solidFill>
                  <a:schemeClr val="dk1"/>
                </a:solidFill>
                <a:latin typeface="Moul"/>
                <a:ea typeface="Moul"/>
                <a:cs typeface="Moul"/>
                <a:sym typeface="Mou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ul"/>
              <a:buNone/>
              <a:defRPr sz="3100">
                <a:solidFill>
                  <a:schemeClr val="dk1"/>
                </a:solidFill>
                <a:latin typeface="Moul"/>
                <a:ea typeface="Moul"/>
                <a:cs typeface="Moul"/>
                <a:sym typeface="Mou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ul"/>
              <a:buNone/>
              <a:defRPr sz="3100">
                <a:solidFill>
                  <a:schemeClr val="dk1"/>
                </a:solidFill>
                <a:latin typeface="Moul"/>
                <a:ea typeface="Moul"/>
                <a:cs typeface="Moul"/>
                <a:sym typeface="Mou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72" r:id="rId3"/>
    <p:sldLayoutId id="2147483678" r:id="rId4"/>
    <p:sldLayoutId id="2147483686" r:id="rId5"/>
    <p:sldLayoutId id="2147483687" r:id="rId6"/>
    <p:sldLayoutId id="214748369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7B2B8B-D34A-DF91-BD3F-E051926D754B}"/>
              </a:ext>
            </a:extLst>
          </p:cNvPr>
          <p:cNvSpPr/>
          <p:nvPr/>
        </p:nvSpPr>
        <p:spPr>
          <a:xfrm>
            <a:off x="524257" y="1750874"/>
            <a:ext cx="8095486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Website </a:t>
            </a:r>
          </a:p>
          <a:p>
            <a:pPr algn="ctr"/>
            <a:r>
              <a:rPr lang="en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Cho thuê Không gian văn phòng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7"/>
          <p:cNvSpPr/>
          <p:nvPr/>
        </p:nvSpPr>
        <p:spPr>
          <a:xfrm rot="5400000" flipH="1">
            <a:off x="1829151" y="695863"/>
            <a:ext cx="133500" cy="200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57"/>
          <p:cNvSpPr/>
          <p:nvPr/>
        </p:nvSpPr>
        <p:spPr>
          <a:xfrm rot="5400000" flipH="1">
            <a:off x="4505251" y="695863"/>
            <a:ext cx="133500" cy="2001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57"/>
          <p:cNvSpPr/>
          <p:nvPr/>
        </p:nvSpPr>
        <p:spPr>
          <a:xfrm rot="5400000" flipH="1">
            <a:off x="7181351" y="695863"/>
            <a:ext cx="133500" cy="200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57"/>
          <p:cNvSpPr/>
          <p:nvPr/>
        </p:nvSpPr>
        <p:spPr>
          <a:xfrm rot="5400000" flipH="1">
            <a:off x="1829151" y="2274438"/>
            <a:ext cx="133500" cy="2001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57"/>
          <p:cNvSpPr/>
          <p:nvPr/>
        </p:nvSpPr>
        <p:spPr>
          <a:xfrm rot="5400000" flipH="1">
            <a:off x="4505251" y="2274438"/>
            <a:ext cx="133500" cy="200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57"/>
          <p:cNvSpPr/>
          <p:nvPr/>
        </p:nvSpPr>
        <p:spPr>
          <a:xfrm rot="5400000" flipH="1">
            <a:off x="7181351" y="2274438"/>
            <a:ext cx="133500" cy="200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0A92FE-838C-99DF-5895-09986F66AEC6}"/>
              </a:ext>
            </a:extLst>
          </p:cNvPr>
          <p:cNvSpPr txBox="1"/>
          <p:nvPr/>
        </p:nvSpPr>
        <p:spPr>
          <a:xfrm>
            <a:off x="977085" y="1357746"/>
            <a:ext cx="1837631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3C01A5-9894-990E-A42F-F60AC78030EF}"/>
              </a:ext>
            </a:extLst>
          </p:cNvPr>
          <p:cNvSpPr txBox="1"/>
          <p:nvPr/>
        </p:nvSpPr>
        <p:spPr>
          <a:xfrm>
            <a:off x="3653185" y="1357745"/>
            <a:ext cx="1837631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Chuẩn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bị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918C60-E767-229F-4BCC-9353E64F68C1}"/>
              </a:ext>
            </a:extLst>
          </p:cNvPr>
          <p:cNvSpPr txBox="1"/>
          <p:nvPr/>
        </p:nvSpPr>
        <p:spPr>
          <a:xfrm>
            <a:off x="6256350" y="1357745"/>
            <a:ext cx="2074093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sườn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project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588827-0B86-F0AF-41AC-DF3C57C2527B}"/>
              </a:ext>
            </a:extLst>
          </p:cNvPr>
          <p:cNvSpPr txBox="1"/>
          <p:nvPr/>
        </p:nvSpPr>
        <p:spPr>
          <a:xfrm>
            <a:off x="1220622" y="2944623"/>
            <a:ext cx="2146251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Entity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88926312-6B3C-AA5A-0C3B-A4235195BEC7}"/>
              </a:ext>
            </a:extLst>
          </p:cNvPr>
          <p:cNvSpPr txBox="1"/>
          <p:nvPr/>
        </p:nvSpPr>
        <p:spPr>
          <a:xfrm>
            <a:off x="3510310" y="2944623"/>
            <a:ext cx="217929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Sign Up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5401D02B-2C19-E632-5A88-6EFBC97F9856}"/>
              </a:ext>
            </a:extLst>
          </p:cNvPr>
          <p:cNvSpPr txBox="1"/>
          <p:nvPr/>
        </p:nvSpPr>
        <p:spPr>
          <a:xfrm>
            <a:off x="6193185" y="2944623"/>
            <a:ext cx="217929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 In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Sign Up</a:t>
            </a:r>
            <a:endParaRPr lang="en-US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EB235119-9BA4-8BCC-BFFD-96238826A167}"/>
              </a:ext>
            </a:extLst>
          </p:cNvPr>
          <p:cNvSpPr txBox="1"/>
          <p:nvPr/>
        </p:nvSpPr>
        <p:spPr>
          <a:xfrm>
            <a:off x="1453336" y="3234171"/>
            <a:ext cx="77869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4BDBB6EB-86B6-5428-CC32-8EBB5E1171C2}"/>
              </a:ext>
            </a:extLst>
          </p:cNvPr>
          <p:cNvSpPr txBox="1"/>
          <p:nvPr/>
        </p:nvSpPr>
        <p:spPr>
          <a:xfrm>
            <a:off x="4182655" y="3234170"/>
            <a:ext cx="77869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Code</a:t>
            </a:r>
            <a:endParaRPr lang="en-US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9C42A0DE-3AB9-F1A9-1B01-4687A3CB29AB}"/>
              </a:ext>
            </a:extLst>
          </p:cNvPr>
          <p:cNvSpPr txBox="1"/>
          <p:nvPr/>
        </p:nvSpPr>
        <p:spPr>
          <a:xfrm>
            <a:off x="6639105" y="3234170"/>
            <a:ext cx="1287449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en-US" sz="20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180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>
            <a:spLocks noGrp="1"/>
          </p:cNvSpPr>
          <p:nvPr>
            <p:ph type="title"/>
          </p:nvPr>
        </p:nvSpPr>
        <p:spPr>
          <a:xfrm>
            <a:off x="441613" y="38632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01 </a:t>
            </a:r>
            <a:r>
              <a:rPr lang="en" sz="3600" u="sng" dirty="0">
                <a:solidFill>
                  <a:schemeClr val="accent4"/>
                </a:solidFill>
              </a:rPr>
              <a:t>DATABASE</a:t>
            </a:r>
            <a:endParaRPr sz="3600" u="sng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5F9E80-6E57-D830-FE31-0E64592B9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974251"/>
            <a:ext cx="8100060" cy="36777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/>
          <p:cNvSpPr txBox="1">
            <a:spLocks noGrp="1"/>
          </p:cNvSpPr>
          <p:nvPr>
            <p:ph type="title"/>
          </p:nvPr>
        </p:nvSpPr>
        <p:spPr>
          <a:xfrm>
            <a:off x="410877" y="370952"/>
            <a:ext cx="8133768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02 </a:t>
            </a:r>
            <a:r>
              <a:rPr lang="en" sz="3600" u="sng" dirty="0">
                <a:solidFill>
                  <a:schemeClr val="accent4"/>
                </a:solidFill>
              </a:rPr>
              <a:t>PROJECT STRUCTER</a:t>
            </a:r>
            <a:endParaRPr sz="3600" u="sng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FB77F8-C745-40F4-92D0-5BF522780BAD}"/>
              </a:ext>
            </a:extLst>
          </p:cNvPr>
          <p:cNvSpPr txBox="1"/>
          <p:nvPr/>
        </p:nvSpPr>
        <p:spPr>
          <a:xfrm>
            <a:off x="383209" y="935252"/>
            <a:ext cx="8613802" cy="2134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Java version: 17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JDK: 21.0.5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Apache maven: 3.9.9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Apache tomcat: 9.0.97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E608FC-FD3D-03A1-61D9-4DD3A5EAB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373" y="833008"/>
            <a:ext cx="3805398" cy="393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6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1101E115-A890-6B30-253D-1E8A7B829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>
            <a:extLst>
              <a:ext uri="{FF2B5EF4-FFF2-40B4-BE49-F238E27FC236}">
                <a16:creationId xmlns:a16="http://schemas.microsoft.com/office/drawing/2014/main" id="{D9B552D4-DBDE-7DCB-BE9A-B5626693A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877" y="370952"/>
            <a:ext cx="8133768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02 </a:t>
            </a:r>
            <a:r>
              <a:rPr lang="en" sz="3600" u="sng" dirty="0">
                <a:solidFill>
                  <a:schemeClr val="accent4"/>
                </a:solidFill>
              </a:rPr>
              <a:t>PROJECT STRUCTER</a:t>
            </a:r>
            <a:endParaRPr sz="3600" u="sng" dirty="0">
              <a:solidFill>
                <a:schemeClr val="accent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4D8B8-66FE-64D1-BE22-D4E0ACF4BE64}"/>
              </a:ext>
            </a:extLst>
          </p:cNvPr>
          <p:cNvSpPr txBox="1"/>
          <p:nvPr/>
        </p:nvSpPr>
        <p:spPr>
          <a:xfrm>
            <a:off x="383209" y="935252"/>
            <a:ext cx="8613802" cy="1270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viện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dự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án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file pom.xml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162641-721B-2928-6BBA-92E297A74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329" y="962842"/>
            <a:ext cx="4761316" cy="371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26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>
          <a:extLst>
            <a:ext uri="{FF2B5EF4-FFF2-40B4-BE49-F238E27FC236}">
              <a16:creationId xmlns:a16="http://schemas.microsoft.com/office/drawing/2014/main" id="{A7EAD3C3-6348-F312-2A97-9634772FB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1">
            <a:extLst>
              <a:ext uri="{FF2B5EF4-FFF2-40B4-BE49-F238E27FC236}">
                <a16:creationId xmlns:a16="http://schemas.microsoft.com/office/drawing/2014/main" id="{C2E57F53-5FED-93EE-E3BF-39952945DB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877" y="370952"/>
            <a:ext cx="8133768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u="sng" dirty="0"/>
              <a:t>03 </a:t>
            </a:r>
            <a:r>
              <a:rPr lang="en" sz="3600" u="sng" dirty="0">
                <a:solidFill>
                  <a:schemeClr val="accent4"/>
                </a:solidFill>
              </a:rPr>
              <a:t>Entity</a:t>
            </a:r>
            <a:endParaRPr sz="3600" u="sng" dirty="0">
              <a:solidFill>
                <a:schemeClr val="accent4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20033D-4F8F-6C03-1E5F-F7644F2C2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117" y="447034"/>
            <a:ext cx="2489808" cy="4249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E33879-81BF-F1FC-CCBA-EA9232B731F4}"/>
              </a:ext>
            </a:extLst>
          </p:cNvPr>
          <p:cNvSpPr txBox="1"/>
          <p:nvPr/>
        </p:nvSpPr>
        <p:spPr>
          <a:xfrm>
            <a:off x="383209" y="935252"/>
            <a:ext cx="8613802" cy="2134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Entity map 1-1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thiết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nối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CSDL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application.yml</a:t>
            </a: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2DC1AA-7A2E-0477-CF56-F37E8D3B9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" y="1767477"/>
            <a:ext cx="4338851" cy="70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253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8"/>
          <p:cNvSpPr txBox="1">
            <a:spLocks noGrp="1"/>
          </p:cNvSpPr>
          <p:nvPr>
            <p:ph type="title"/>
          </p:nvPr>
        </p:nvSpPr>
        <p:spPr>
          <a:xfrm>
            <a:off x="766067" y="2156687"/>
            <a:ext cx="3873900" cy="10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</a:t>
            </a:r>
            <a:r>
              <a:rPr lang="en" dirty="0">
                <a:solidFill>
                  <a:schemeClr val="accent4"/>
                </a:solidFill>
              </a:rPr>
              <a:t>YOU</a:t>
            </a:r>
            <a:endParaRPr dirty="0">
              <a:solidFill>
                <a:schemeClr val="accent4"/>
              </a:solidFill>
            </a:endParaRPr>
          </a:p>
        </p:txBody>
      </p:sp>
      <p:grpSp>
        <p:nvGrpSpPr>
          <p:cNvPr id="471" name="Google Shape;471;p48"/>
          <p:cNvGrpSpPr/>
          <p:nvPr/>
        </p:nvGrpSpPr>
        <p:grpSpPr>
          <a:xfrm>
            <a:off x="4857707" y="925434"/>
            <a:ext cx="3504370" cy="3292821"/>
            <a:chOff x="5079936" y="3384839"/>
            <a:chExt cx="949514" cy="892218"/>
          </a:xfrm>
        </p:grpSpPr>
        <p:sp>
          <p:nvSpPr>
            <p:cNvPr id="472" name="Google Shape;472;p48"/>
            <p:cNvSpPr/>
            <p:nvPr/>
          </p:nvSpPr>
          <p:spPr>
            <a:xfrm>
              <a:off x="5334277" y="3386084"/>
              <a:ext cx="695173" cy="519001"/>
            </a:xfrm>
            <a:custGeom>
              <a:avLst/>
              <a:gdLst/>
              <a:ahLst/>
              <a:cxnLst/>
              <a:rect l="l" t="t" r="r" b="b"/>
              <a:pathLst>
                <a:path w="13953" h="10417" extrusionOk="0">
                  <a:moveTo>
                    <a:pt x="5009" y="0"/>
                  </a:moveTo>
                  <a:cubicBezTo>
                    <a:pt x="3208" y="0"/>
                    <a:pt x="1532" y="535"/>
                    <a:pt x="128" y="1451"/>
                  </a:cubicBezTo>
                  <a:cubicBezTo>
                    <a:pt x="284" y="1560"/>
                    <a:pt x="432" y="1682"/>
                    <a:pt x="571" y="1821"/>
                  </a:cubicBezTo>
                  <a:lnTo>
                    <a:pt x="1" y="2391"/>
                  </a:lnTo>
                  <a:lnTo>
                    <a:pt x="1095" y="3486"/>
                  </a:lnTo>
                  <a:lnTo>
                    <a:pt x="1111" y="3470"/>
                  </a:lnTo>
                  <a:cubicBezTo>
                    <a:pt x="1264" y="3317"/>
                    <a:pt x="1464" y="3241"/>
                    <a:pt x="1664" y="3241"/>
                  </a:cubicBezTo>
                  <a:cubicBezTo>
                    <a:pt x="1862" y="3241"/>
                    <a:pt x="2060" y="3316"/>
                    <a:pt x="2213" y="3465"/>
                  </a:cubicBezTo>
                  <a:lnTo>
                    <a:pt x="2406" y="3272"/>
                  </a:lnTo>
                  <a:cubicBezTo>
                    <a:pt x="2489" y="3188"/>
                    <a:pt x="2598" y="3146"/>
                    <a:pt x="2708" y="3146"/>
                  </a:cubicBezTo>
                  <a:cubicBezTo>
                    <a:pt x="2817" y="3146"/>
                    <a:pt x="2927" y="3188"/>
                    <a:pt x="3011" y="3272"/>
                  </a:cubicBezTo>
                  <a:cubicBezTo>
                    <a:pt x="3179" y="3439"/>
                    <a:pt x="3179" y="3710"/>
                    <a:pt x="3011" y="3878"/>
                  </a:cubicBezTo>
                  <a:lnTo>
                    <a:pt x="2820" y="4069"/>
                  </a:lnTo>
                  <a:lnTo>
                    <a:pt x="3266" y="4514"/>
                  </a:lnTo>
                  <a:lnTo>
                    <a:pt x="3453" y="4327"/>
                  </a:lnTo>
                  <a:cubicBezTo>
                    <a:pt x="3536" y="4243"/>
                    <a:pt x="3646" y="4201"/>
                    <a:pt x="3755" y="4201"/>
                  </a:cubicBezTo>
                  <a:cubicBezTo>
                    <a:pt x="3865" y="4201"/>
                    <a:pt x="3975" y="4243"/>
                    <a:pt x="4059" y="4327"/>
                  </a:cubicBezTo>
                  <a:cubicBezTo>
                    <a:pt x="4225" y="4493"/>
                    <a:pt x="4225" y="4765"/>
                    <a:pt x="4059" y="4933"/>
                  </a:cubicBezTo>
                  <a:lnTo>
                    <a:pt x="3133" y="5858"/>
                  </a:lnTo>
                  <a:lnTo>
                    <a:pt x="8806" y="5858"/>
                  </a:lnTo>
                  <a:cubicBezTo>
                    <a:pt x="11429" y="5858"/>
                    <a:pt x="13584" y="7858"/>
                    <a:pt x="13828" y="10417"/>
                  </a:cubicBezTo>
                  <a:cubicBezTo>
                    <a:pt x="13909" y="9937"/>
                    <a:pt x="13952" y="9446"/>
                    <a:pt x="13952" y="8945"/>
                  </a:cubicBezTo>
                  <a:cubicBezTo>
                    <a:pt x="13951" y="4004"/>
                    <a:pt x="9948" y="0"/>
                    <a:pt x="5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8"/>
            <p:cNvSpPr/>
            <p:nvPr/>
          </p:nvSpPr>
          <p:spPr>
            <a:xfrm>
              <a:off x="5138278" y="3661052"/>
              <a:ext cx="806228" cy="616005"/>
            </a:xfrm>
            <a:custGeom>
              <a:avLst/>
              <a:gdLst/>
              <a:ahLst/>
              <a:cxnLst/>
              <a:rect l="l" t="t" r="r" b="b"/>
              <a:pathLst>
                <a:path w="16182" h="12364" extrusionOk="0">
                  <a:moveTo>
                    <a:pt x="1576" y="1"/>
                  </a:moveTo>
                  <a:lnTo>
                    <a:pt x="1147" y="431"/>
                  </a:lnTo>
                  <a:cubicBezTo>
                    <a:pt x="934" y="643"/>
                    <a:pt x="666" y="769"/>
                    <a:pt x="391" y="809"/>
                  </a:cubicBezTo>
                  <a:cubicBezTo>
                    <a:pt x="139" y="1637"/>
                    <a:pt x="0" y="2513"/>
                    <a:pt x="0" y="3421"/>
                  </a:cubicBezTo>
                  <a:cubicBezTo>
                    <a:pt x="0" y="8360"/>
                    <a:pt x="4004" y="12364"/>
                    <a:pt x="8943" y="12364"/>
                  </a:cubicBezTo>
                  <a:cubicBezTo>
                    <a:pt x="11266" y="12364"/>
                    <a:pt x="13384" y="11477"/>
                    <a:pt x="14973" y="10022"/>
                  </a:cubicBezTo>
                  <a:lnTo>
                    <a:pt x="14973" y="10022"/>
                  </a:lnTo>
                  <a:cubicBezTo>
                    <a:pt x="14394" y="10282"/>
                    <a:pt x="13744" y="10426"/>
                    <a:pt x="13042" y="10426"/>
                  </a:cubicBezTo>
                  <a:lnTo>
                    <a:pt x="11146" y="10426"/>
                  </a:lnTo>
                  <a:lnTo>
                    <a:pt x="11146" y="10429"/>
                  </a:lnTo>
                  <a:cubicBezTo>
                    <a:pt x="11134" y="10418"/>
                    <a:pt x="11125" y="10403"/>
                    <a:pt x="11113" y="10389"/>
                  </a:cubicBezTo>
                  <a:cubicBezTo>
                    <a:pt x="11078" y="10353"/>
                    <a:pt x="11043" y="10315"/>
                    <a:pt x="11010" y="10275"/>
                  </a:cubicBezTo>
                  <a:cubicBezTo>
                    <a:pt x="9609" y="8725"/>
                    <a:pt x="9651" y="6334"/>
                    <a:pt x="11145" y="4840"/>
                  </a:cubicBezTo>
                  <a:cubicBezTo>
                    <a:pt x="11663" y="5357"/>
                    <a:pt x="12003" y="5984"/>
                    <a:pt x="12172" y="6645"/>
                  </a:cubicBezTo>
                  <a:cubicBezTo>
                    <a:pt x="12350" y="6078"/>
                    <a:pt x="12776" y="5595"/>
                    <a:pt x="13378" y="5376"/>
                  </a:cubicBezTo>
                  <a:lnTo>
                    <a:pt x="13378" y="5376"/>
                  </a:lnTo>
                  <a:cubicBezTo>
                    <a:pt x="13568" y="5897"/>
                    <a:pt x="13524" y="6448"/>
                    <a:pt x="13300" y="6912"/>
                  </a:cubicBezTo>
                  <a:cubicBezTo>
                    <a:pt x="13839" y="6637"/>
                    <a:pt x="14448" y="6480"/>
                    <a:pt x="15096" y="6480"/>
                  </a:cubicBezTo>
                  <a:cubicBezTo>
                    <a:pt x="15096" y="7205"/>
                    <a:pt x="14899" y="7883"/>
                    <a:pt x="14558" y="8468"/>
                  </a:cubicBezTo>
                  <a:cubicBezTo>
                    <a:pt x="15573" y="7881"/>
                    <a:pt x="16181" y="6721"/>
                    <a:pt x="16181" y="5382"/>
                  </a:cubicBezTo>
                  <a:lnTo>
                    <a:pt x="16181" y="5381"/>
                  </a:lnTo>
                  <a:cubicBezTo>
                    <a:pt x="16179" y="3453"/>
                    <a:pt x="14616" y="1889"/>
                    <a:pt x="12687" y="1889"/>
                  </a:cubicBezTo>
                  <a:cubicBezTo>
                    <a:pt x="12685" y="2281"/>
                    <a:pt x="12534" y="2671"/>
                    <a:pt x="12236" y="2968"/>
                  </a:cubicBezTo>
                  <a:cubicBezTo>
                    <a:pt x="11936" y="3270"/>
                    <a:pt x="11542" y="3420"/>
                    <a:pt x="11147" y="3420"/>
                  </a:cubicBezTo>
                  <a:cubicBezTo>
                    <a:pt x="10753" y="3420"/>
                    <a:pt x="10359" y="3270"/>
                    <a:pt x="10057" y="2970"/>
                  </a:cubicBezTo>
                  <a:cubicBezTo>
                    <a:pt x="9384" y="3640"/>
                    <a:pt x="8458" y="4054"/>
                    <a:pt x="7434" y="4054"/>
                  </a:cubicBezTo>
                  <a:lnTo>
                    <a:pt x="5493" y="4054"/>
                  </a:lnTo>
                  <a:lnTo>
                    <a:pt x="5493" y="4051"/>
                  </a:lnTo>
                  <a:lnTo>
                    <a:pt x="5488" y="4051"/>
                  </a:lnTo>
                  <a:lnTo>
                    <a:pt x="5221" y="4317"/>
                  </a:lnTo>
                  <a:lnTo>
                    <a:pt x="5247" y="4317"/>
                  </a:lnTo>
                  <a:cubicBezTo>
                    <a:pt x="7073" y="4317"/>
                    <a:pt x="8555" y="5799"/>
                    <a:pt x="8555" y="7625"/>
                  </a:cubicBezTo>
                  <a:lnTo>
                    <a:pt x="6344" y="7625"/>
                  </a:lnTo>
                  <a:cubicBezTo>
                    <a:pt x="6343" y="7626"/>
                    <a:pt x="6342" y="7629"/>
                    <a:pt x="6341" y="7631"/>
                  </a:cubicBezTo>
                  <a:lnTo>
                    <a:pt x="6336" y="7625"/>
                  </a:lnTo>
                  <a:lnTo>
                    <a:pt x="4156" y="7625"/>
                  </a:lnTo>
                  <a:cubicBezTo>
                    <a:pt x="4155" y="7626"/>
                    <a:pt x="4153" y="7629"/>
                    <a:pt x="4152" y="7631"/>
                  </a:cubicBezTo>
                  <a:lnTo>
                    <a:pt x="3059" y="6536"/>
                  </a:lnTo>
                  <a:lnTo>
                    <a:pt x="3353" y="6242"/>
                  </a:lnTo>
                  <a:lnTo>
                    <a:pt x="3059" y="6535"/>
                  </a:lnTo>
                  <a:lnTo>
                    <a:pt x="1938" y="5413"/>
                  </a:lnTo>
                  <a:cubicBezTo>
                    <a:pt x="1335" y="4809"/>
                    <a:pt x="1335" y="3830"/>
                    <a:pt x="1938" y="3226"/>
                  </a:cubicBezTo>
                  <a:lnTo>
                    <a:pt x="1937" y="3225"/>
                  </a:lnTo>
                  <a:lnTo>
                    <a:pt x="3207" y="1957"/>
                  </a:lnTo>
                  <a:cubicBezTo>
                    <a:pt x="3186" y="1642"/>
                    <a:pt x="3230" y="1326"/>
                    <a:pt x="3340" y="1028"/>
                  </a:cubicBezTo>
                  <a:lnTo>
                    <a:pt x="2436" y="123"/>
                  </a:lnTo>
                  <a:cubicBezTo>
                    <a:pt x="2363" y="133"/>
                    <a:pt x="2289" y="139"/>
                    <a:pt x="2215" y="139"/>
                  </a:cubicBezTo>
                  <a:cubicBezTo>
                    <a:pt x="1997" y="139"/>
                    <a:pt x="1779" y="93"/>
                    <a:pt x="15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8"/>
            <p:cNvSpPr/>
            <p:nvPr/>
          </p:nvSpPr>
          <p:spPr>
            <a:xfrm>
              <a:off x="5289337" y="3832539"/>
              <a:ext cx="44940" cy="46684"/>
            </a:xfrm>
            <a:custGeom>
              <a:avLst/>
              <a:gdLst/>
              <a:ahLst/>
              <a:cxnLst/>
              <a:rect l="l" t="t" r="r" b="b"/>
              <a:pathLst>
                <a:path w="902" h="937" extrusionOk="0">
                  <a:moveTo>
                    <a:pt x="877" y="0"/>
                  </a:moveTo>
                  <a:lnTo>
                    <a:pt x="1" y="876"/>
                  </a:lnTo>
                  <a:lnTo>
                    <a:pt x="26" y="876"/>
                  </a:lnTo>
                  <a:cubicBezTo>
                    <a:pt x="237" y="876"/>
                    <a:pt x="443" y="899"/>
                    <a:pt x="644" y="937"/>
                  </a:cubicBezTo>
                  <a:cubicBezTo>
                    <a:pt x="632" y="618"/>
                    <a:pt x="718" y="298"/>
                    <a:pt x="902" y="22"/>
                  </a:cubicBezTo>
                  <a:cubicBezTo>
                    <a:pt x="892" y="15"/>
                    <a:pt x="884" y="8"/>
                    <a:pt x="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8"/>
            <p:cNvSpPr/>
            <p:nvPr/>
          </p:nvSpPr>
          <p:spPr>
            <a:xfrm>
              <a:off x="5693542" y="3929144"/>
              <a:ext cx="324942" cy="251554"/>
            </a:xfrm>
            <a:custGeom>
              <a:avLst/>
              <a:gdLst/>
              <a:ahLst/>
              <a:cxnLst/>
              <a:rect l="l" t="t" r="r" b="b"/>
              <a:pathLst>
                <a:path w="6522" h="5049" extrusionOk="0">
                  <a:moveTo>
                    <a:pt x="5036" y="0"/>
                  </a:moveTo>
                  <a:lnTo>
                    <a:pt x="5036" y="1"/>
                  </a:lnTo>
                  <a:cubicBezTo>
                    <a:pt x="5036" y="1338"/>
                    <a:pt x="4428" y="2500"/>
                    <a:pt x="3413" y="3087"/>
                  </a:cubicBezTo>
                  <a:cubicBezTo>
                    <a:pt x="3146" y="3545"/>
                    <a:pt x="2792" y="3943"/>
                    <a:pt x="2370" y="4259"/>
                  </a:cubicBezTo>
                  <a:cubicBezTo>
                    <a:pt x="1709" y="4755"/>
                    <a:pt x="890" y="5048"/>
                    <a:pt x="1" y="5048"/>
                  </a:cubicBezTo>
                  <a:lnTo>
                    <a:pt x="1897" y="5048"/>
                  </a:lnTo>
                  <a:cubicBezTo>
                    <a:pt x="2599" y="5048"/>
                    <a:pt x="3249" y="4903"/>
                    <a:pt x="3828" y="4644"/>
                  </a:cubicBezTo>
                  <a:cubicBezTo>
                    <a:pt x="5158" y="3430"/>
                    <a:pt x="6116" y="1820"/>
                    <a:pt x="65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8"/>
            <p:cNvSpPr/>
            <p:nvPr/>
          </p:nvSpPr>
          <p:spPr>
            <a:xfrm>
              <a:off x="5289188" y="3876033"/>
              <a:ext cx="164713" cy="164962"/>
            </a:xfrm>
            <a:custGeom>
              <a:avLst/>
              <a:gdLst/>
              <a:ahLst/>
              <a:cxnLst/>
              <a:rect l="l" t="t" r="r" b="b"/>
              <a:pathLst>
                <a:path w="3306" h="3311" extrusionOk="0">
                  <a:moveTo>
                    <a:pt x="4" y="1"/>
                  </a:moveTo>
                  <a:lnTo>
                    <a:pt x="1" y="3"/>
                  </a:lnTo>
                  <a:lnTo>
                    <a:pt x="1123" y="1127"/>
                  </a:lnTo>
                  <a:lnTo>
                    <a:pt x="1122" y="1128"/>
                  </a:lnTo>
                  <a:cubicBezTo>
                    <a:pt x="1724" y="1731"/>
                    <a:pt x="1725" y="2706"/>
                    <a:pt x="1126" y="3310"/>
                  </a:cubicBezTo>
                  <a:lnTo>
                    <a:pt x="3306" y="3310"/>
                  </a:lnTo>
                  <a:lnTo>
                    <a:pt x="2218" y="2221"/>
                  </a:lnTo>
                  <a:lnTo>
                    <a:pt x="2511" y="1927"/>
                  </a:lnTo>
                  <a:lnTo>
                    <a:pt x="2218" y="2220"/>
                  </a:lnTo>
                  <a:lnTo>
                    <a:pt x="1097" y="1098"/>
                  </a:lnTo>
                  <a:cubicBezTo>
                    <a:pt x="810" y="810"/>
                    <a:pt x="660" y="437"/>
                    <a:pt x="648" y="61"/>
                  </a:cubicBezTo>
                  <a:cubicBezTo>
                    <a:pt x="446" y="23"/>
                    <a:pt x="240" y="1"/>
                    <a:pt x="29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8"/>
            <p:cNvSpPr/>
            <p:nvPr/>
          </p:nvSpPr>
          <p:spPr>
            <a:xfrm>
              <a:off x="5332383" y="3963670"/>
              <a:ext cx="25459" cy="46185"/>
            </a:xfrm>
            <a:custGeom>
              <a:avLst/>
              <a:gdLst/>
              <a:ahLst/>
              <a:cxnLst/>
              <a:rect l="l" t="t" r="r" b="b"/>
              <a:pathLst>
                <a:path w="511" h="927" extrusionOk="0">
                  <a:moveTo>
                    <a:pt x="256" y="0"/>
                  </a:moveTo>
                  <a:cubicBezTo>
                    <a:pt x="1" y="256"/>
                    <a:pt x="1" y="670"/>
                    <a:pt x="256" y="926"/>
                  </a:cubicBezTo>
                  <a:cubicBezTo>
                    <a:pt x="511" y="670"/>
                    <a:pt x="511" y="256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8"/>
            <p:cNvSpPr/>
            <p:nvPr/>
          </p:nvSpPr>
          <p:spPr>
            <a:xfrm>
              <a:off x="5398248" y="3876083"/>
              <a:ext cx="166208" cy="164912"/>
            </a:xfrm>
            <a:custGeom>
              <a:avLst/>
              <a:gdLst/>
              <a:ahLst/>
              <a:cxnLst/>
              <a:rect l="l" t="t" r="r" b="b"/>
              <a:pathLst>
                <a:path w="3336" h="3310" extrusionOk="0">
                  <a:moveTo>
                    <a:pt x="2" y="1"/>
                  </a:moveTo>
                  <a:lnTo>
                    <a:pt x="0" y="4"/>
                  </a:lnTo>
                  <a:lnTo>
                    <a:pt x="1123" y="1127"/>
                  </a:lnTo>
                  <a:cubicBezTo>
                    <a:pt x="1725" y="1730"/>
                    <a:pt x="1726" y="2706"/>
                    <a:pt x="1125" y="3309"/>
                  </a:cubicBezTo>
                  <a:lnTo>
                    <a:pt x="3336" y="3309"/>
                  </a:lnTo>
                  <a:cubicBezTo>
                    <a:pt x="3336" y="1483"/>
                    <a:pt x="1854" y="1"/>
                    <a:pt x="2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8"/>
            <p:cNvSpPr/>
            <p:nvPr/>
          </p:nvSpPr>
          <p:spPr>
            <a:xfrm>
              <a:off x="5388931" y="3547458"/>
              <a:ext cx="138257" cy="153702"/>
            </a:xfrm>
            <a:custGeom>
              <a:avLst/>
              <a:gdLst/>
              <a:ahLst/>
              <a:cxnLst/>
              <a:rect l="l" t="t" r="r" b="b"/>
              <a:pathLst>
                <a:path w="2775" h="3085" extrusionOk="0">
                  <a:moveTo>
                    <a:pt x="570" y="0"/>
                  </a:moveTo>
                  <a:cubicBezTo>
                    <a:pt x="370" y="0"/>
                    <a:pt x="169" y="77"/>
                    <a:pt x="16" y="230"/>
                  </a:cubicBezTo>
                  <a:lnTo>
                    <a:pt x="1" y="246"/>
                  </a:lnTo>
                  <a:lnTo>
                    <a:pt x="1563" y="1808"/>
                  </a:lnTo>
                  <a:cubicBezTo>
                    <a:pt x="1913" y="2160"/>
                    <a:pt x="1914" y="2729"/>
                    <a:pt x="1567" y="3084"/>
                  </a:cubicBezTo>
                  <a:lnTo>
                    <a:pt x="2036" y="2617"/>
                  </a:lnTo>
                  <a:lnTo>
                    <a:pt x="2774" y="1879"/>
                  </a:lnTo>
                  <a:lnTo>
                    <a:pt x="2170" y="1275"/>
                  </a:lnTo>
                  <a:lnTo>
                    <a:pt x="1724" y="830"/>
                  </a:lnTo>
                  <a:lnTo>
                    <a:pt x="1124" y="230"/>
                  </a:lnTo>
                  <a:cubicBezTo>
                    <a:pt x="1123" y="228"/>
                    <a:pt x="1120" y="227"/>
                    <a:pt x="1118" y="225"/>
                  </a:cubicBezTo>
                  <a:cubicBezTo>
                    <a:pt x="966" y="75"/>
                    <a:pt x="768" y="0"/>
                    <a:pt x="570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8"/>
            <p:cNvSpPr/>
            <p:nvPr/>
          </p:nvSpPr>
          <p:spPr>
            <a:xfrm>
              <a:off x="5133694" y="3429380"/>
              <a:ext cx="206963" cy="107716"/>
            </a:xfrm>
            <a:custGeom>
              <a:avLst/>
              <a:gdLst/>
              <a:ahLst/>
              <a:cxnLst/>
              <a:rect l="l" t="t" r="r" b="b"/>
              <a:pathLst>
                <a:path w="4154" h="2162" extrusionOk="0">
                  <a:moveTo>
                    <a:pt x="2294" y="1"/>
                  </a:moveTo>
                  <a:cubicBezTo>
                    <a:pt x="2155" y="1"/>
                    <a:pt x="2016" y="10"/>
                    <a:pt x="1878" y="28"/>
                  </a:cubicBezTo>
                  <a:cubicBezTo>
                    <a:pt x="1191" y="117"/>
                    <a:pt x="527" y="422"/>
                    <a:pt x="0" y="949"/>
                  </a:cubicBezTo>
                  <a:lnTo>
                    <a:pt x="571" y="1520"/>
                  </a:lnTo>
                  <a:lnTo>
                    <a:pt x="571" y="1520"/>
                  </a:lnTo>
                  <a:cubicBezTo>
                    <a:pt x="1048" y="1043"/>
                    <a:pt x="1673" y="805"/>
                    <a:pt x="2298" y="805"/>
                  </a:cubicBezTo>
                  <a:cubicBezTo>
                    <a:pt x="2694" y="805"/>
                    <a:pt x="3090" y="901"/>
                    <a:pt x="3449" y="1092"/>
                  </a:cubicBezTo>
                  <a:cubicBezTo>
                    <a:pt x="3675" y="912"/>
                    <a:pt x="3910" y="741"/>
                    <a:pt x="4154" y="581"/>
                  </a:cubicBezTo>
                  <a:cubicBezTo>
                    <a:pt x="3723" y="280"/>
                    <a:pt x="3235" y="99"/>
                    <a:pt x="2734" y="31"/>
                  </a:cubicBezTo>
                  <a:cubicBezTo>
                    <a:pt x="2588" y="11"/>
                    <a:pt x="2441" y="1"/>
                    <a:pt x="2294" y="1"/>
                  </a:cubicBezTo>
                  <a:close/>
                  <a:moveTo>
                    <a:pt x="571" y="1520"/>
                  </a:moveTo>
                  <a:lnTo>
                    <a:pt x="571" y="1520"/>
                  </a:lnTo>
                  <a:cubicBezTo>
                    <a:pt x="571" y="1521"/>
                    <a:pt x="571" y="1521"/>
                    <a:pt x="571" y="1521"/>
                  </a:cubicBezTo>
                  <a:lnTo>
                    <a:pt x="1212" y="2162"/>
                  </a:lnTo>
                  <a:lnTo>
                    <a:pt x="571" y="152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8"/>
            <p:cNvSpPr/>
            <p:nvPr/>
          </p:nvSpPr>
          <p:spPr>
            <a:xfrm>
              <a:off x="5305480" y="3458326"/>
              <a:ext cx="57296" cy="46833"/>
            </a:xfrm>
            <a:custGeom>
              <a:avLst/>
              <a:gdLst/>
              <a:ahLst/>
              <a:cxnLst/>
              <a:rect l="l" t="t" r="r" b="b"/>
              <a:pathLst>
                <a:path w="1150" h="940" extrusionOk="0">
                  <a:moveTo>
                    <a:pt x="706" y="0"/>
                  </a:moveTo>
                  <a:cubicBezTo>
                    <a:pt x="462" y="159"/>
                    <a:pt x="227" y="329"/>
                    <a:pt x="1" y="511"/>
                  </a:cubicBezTo>
                  <a:cubicBezTo>
                    <a:pt x="208" y="622"/>
                    <a:pt x="402" y="764"/>
                    <a:pt x="576" y="937"/>
                  </a:cubicBezTo>
                  <a:lnTo>
                    <a:pt x="579" y="940"/>
                  </a:lnTo>
                  <a:lnTo>
                    <a:pt x="1149" y="370"/>
                  </a:lnTo>
                  <a:cubicBezTo>
                    <a:pt x="1010" y="231"/>
                    <a:pt x="862" y="108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8"/>
            <p:cNvSpPr/>
            <p:nvPr/>
          </p:nvSpPr>
          <p:spPr>
            <a:xfrm>
              <a:off x="5171160" y="3571322"/>
              <a:ext cx="31039" cy="39958"/>
            </a:xfrm>
            <a:custGeom>
              <a:avLst/>
              <a:gdLst/>
              <a:ahLst/>
              <a:cxnLst/>
              <a:rect l="l" t="t" r="r" b="b"/>
              <a:pathLst>
                <a:path w="623" h="802" extrusionOk="0">
                  <a:moveTo>
                    <a:pt x="222" y="0"/>
                  </a:moveTo>
                  <a:cubicBezTo>
                    <a:pt x="0" y="223"/>
                    <a:pt x="0" y="580"/>
                    <a:pt x="222" y="802"/>
                  </a:cubicBezTo>
                  <a:lnTo>
                    <a:pt x="623" y="402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5194028" y="3514426"/>
              <a:ext cx="108663" cy="44292"/>
            </a:xfrm>
            <a:custGeom>
              <a:avLst/>
              <a:gdLst/>
              <a:ahLst/>
              <a:cxnLst/>
              <a:rect l="l" t="t" r="r" b="b"/>
              <a:pathLst>
                <a:path w="2181" h="889" extrusionOk="0">
                  <a:moveTo>
                    <a:pt x="1086" y="1"/>
                  </a:moveTo>
                  <a:cubicBezTo>
                    <a:pt x="693" y="1"/>
                    <a:pt x="300" y="150"/>
                    <a:pt x="0" y="449"/>
                  </a:cubicBezTo>
                  <a:lnTo>
                    <a:pt x="3" y="454"/>
                  </a:lnTo>
                  <a:lnTo>
                    <a:pt x="438" y="886"/>
                  </a:lnTo>
                  <a:cubicBezTo>
                    <a:pt x="586" y="740"/>
                    <a:pt x="772" y="658"/>
                    <a:pt x="964" y="632"/>
                  </a:cubicBezTo>
                  <a:cubicBezTo>
                    <a:pt x="1006" y="626"/>
                    <a:pt x="1048" y="623"/>
                    <a:pt x="1090" y="623"/>
                  </a:cubicBezTo>
                  <a:cubicBezTo>
                    <a:pt x="1325" y="623"/>
                    <a:pt x="1560" y="710"/>
                    <a:pt x="1740" y="889"/>
                  </a:cubicBezTo>
                  <a:lnTo>
                    <a:pt x="2180" y="449"/>
                  </a:lnTo>
                  <a:cubicBezTo>
                    <a:pt x="2067" y="337"/>
                    <a:pt x="1941" y="246"/>
                    <a:pt x="1808" y="176"/>
                  </a:cubicBezTo>
                  <a:cubicBezTo>
                    <a:pt x="1794" y="169"/>
                    <a:pt x="1780" y="164"/>
                    <a:pt x="1767" y="157"/>
                  </a:cubicBezTo>
                  <a:cubicBezTo>
                    <a:pt x="1737" y="141"/>
                    <a:pt x="1705" y="127"/>
                    <a:pt x="1674" y="114"/>
                  </a:cubicBezTo>
                  <a:cubicBezTo>
                    <a:pt x="1613" y="89"/>
                    <a:pt x="1552" y="71"/>
                    <a:pt x="1489" y="54"/>
                  </a:cubicBezTo>
                  <a:cubicBezTo>
                    <a:pt x="1357" y="19"/>
                    <a:pt x="1222" y="1"/>
                    <a:pt x="108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5424105" y="3932282"/>
              <a:ext cx="60186" cy="109012"/>
            </a:xfrm>
            <a:custGeom>
              <a:avLst/>
              <a:gdLst/>
              <a:ahLst/>
              <a:cxnLst/>
              <a:rect l="l" t="t" r="r" b="b"/>
              <a:pathLst>
                <a:path w="1208" h="2188" extrusionOk="0">
                  <a:moveTo>
                    <a:pt x="603" y="630"/>
                  </a:moveTo>
                  <a:cubicBezTo>
                    <a:pt x="858" y="886"/>
                    <a:pt x="858" y="1300"/>
                    <a:pt x="603" y="1556"/>
                  </a:cubicBezTo>
                  <a:cubicBezTo>
                    <a:pt x="347" y="1300"/>
                    <a:pt x="347" y="886"/>
                    <a:pt x="603" y="630"/>
                  </a:cubicBezTo>
                  <a:close/>
                  <a:moveTo>
                    <a:pt x="604" y="0"/>
                  </a:moveTo>
                  <a:cubicBezTo>
                    <a:pt x="0" y="604"/>
                    <a:pt x="0" y="1584"/>
                    <a:pt x="603" y="2188"/>
                  </a:cubicBezTo>
                  <a:cubicBezTo>
                    <a:pt x="604" y="2187"/>
                    <a:pt x="605" y="2185"/>
                    <a:pt x="606" y="2182"/>
                  </a:cubicBezTo>
                  <a:cubicBezTo>
                    <a:pt x="1207" y="1577"/>
                    <a:pt x="1206" y="602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5693442" y="3983898"/>
              <a:ext cx="196948" cy="196799"/>
            </a:xfrm>
            <a:custGeom>
              <a:avLst/>
              <a:gdLst/>
              <a:ahLst/>
              <a:cxnLst/>
              <a:rect l="l" t="t" r="r" b="b"/>
              <a:pathLst>
                <a:path w="3953" h="3950" extrusionOk="0">
                  <a:moveTo>
                    <a:pt x="3953" y="0"/>
                  </a:moveTo>
                  <a:cubicBezTo>
                    <a:pt x="3306" y="0"/>
                    <a:pt x="2696" y="155"/>
                    <a:pt x="2157" y="432"/>
                  </a:cubicBezTo>
                  <a:cubicBezTo>
                    <a:pt x="1955" y="851"/>
                    <a:pt x="1605" y="1197"/>
                    <a:pt x="1148" y="1387"/>
                  </a:cubicBezTo>
                  <a:cubicBezTo>
                    <a:pt x="1097" y="2256"/>
                    <a:pt x="760" y="3107"/>
                    <a:pt x="137" y="3796"/>
                  </a:cubicBezTo>
                  <a:cubicBezTo>
                    <a:pt x="106" y="3835"/>
                    <a:pt x="69" y="3873"/>
                    <a:pt x="33" y="3909"/>
                  </a:cubicBezTo>
                  <a:cubicBezTo>
                    <a:pt x="22" y="3923"/>
                    <a:pt x="13" y="3938"/>
                    <a:pt x="1" y="3949"/>
                  </a:cubicBezTo>
                  <a:cubicBezTo>
                    <a:pt x="889" y="3949"/>
                    <a:pt x="1710" y="3656"/>
                    <a:pt x="2370" y="3160"/>
                  </a:cubicBezTo>
                  <a:cubicBezTo>
                    <a:pt x="2794" y="2844"/>
                    <a:pt x="3149" y="2444"/>
                    <a:pt x="3415" y="1988"/>
                  </a:cubicBezTo>
                  <a:cubicBezTo>
                    <a:pt x="3756" y="1403"/>
                    <a:pt x="3953" y="725"/>
                    <a:pt x="395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8"/>
            <p:cNvSpPr/>
            <p:nvPr/>
          </p:nvSpPr>
          <p:spPr>
            <a:xfrm>
              <a:off x="5617015" y="3902190"/>
              <a:ext cx="134969" cy="270835"/>
            </a:xfrm>
            <a:custGeom>
              <a:avLst/>
              <a:gdLst/>
              <a:ahLst/>
              <a:cxnLst/>
              <a:rect l="l" t="t" r="r" b="b"/>
              <a:pathLst>
                <a:path w="2709" h="5436" extrusionOk="0">
                  <a:moveTo>
                    <a:pt x="1537" y="0"/>
                  </a:moveTo>
                  <a:cubicBezTo>
                    <a:pt x="43" y="1494"/>
                    <a:pt x="1" y="3885"/>
                    <a:pt x="1403" y="5435"/>
                  </a:cubicBezTo>
                  <a:cubicBezTo>
                    <a:pt x="770" y="4661"/>
                    <a:pt x="815" y="3518"/>
                    <a:pt x="1537" y="2796"/>
                  </a:cubicBezTo>
                  <a:cubicBezTo>
                    <a:pt x="2259" y="3518"/>
                    <a:pt x="2304" y="4661"/>
                    <a:pt x="1672" y="5434"/>
                  </a:cubicBezTo>
                  <a:cubicBezTo>
                    <a:pt x="2294" y="4746"/>
                    <a:pt x="2631" y="3895"/>
                    <a:pt x="2683" y="3026"/>
                  </a:cubicBezTo>
                  <a:cubicBezTo>
                    <a:pt x="2708" y="2616"/>
                    <a:pt x="2668" y="2204"/>
                    <a:pt x="2564" y="1805"/>
                  </a:cubicBezTo>
                  <a:cubicBezTo>
                    <a:pt x="2395" y="1144"/>
                    <a:pt x="2055" y="517"/>
                    <a:pt x="1537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5655428" y="4041492"/>
              <a:ext cx="76478" cy="137211"/>
            </a:xfrm>
            <a:custGeom>
              <a:avLst/>
              <a:gdLst/>
              <a:ahLst/>
              <a:cxnLst/>
              <a:rect l="l" t="t" r="r" b="b"/>
              <a:pathLst>
                <a:path w="1535" h="2754" extrusionOk="0">
                  <a:moveTo>
                    <a:pt x="767" y="1"/>
                  </a:moveTo>
                  <a:cubicBezTo>
                    <a:pt x="45" y="723"/>
                    <a:pt x="0" y="1866"/>
                    <a:pt x="633" y="2640"/>
                  </a:cubicBezTo>
                  <a:cubicBezTo>
                    <a:pt x="664" y="2679"/>
                    <a:pt x="701" y="2717"/>
                    <a:pt x="735" y="2753"/>
                  </a:cubicBezTo>
                  <a:cubicBezTo>
                    <a:pt x="383" y="2365"/>
                    <a:pt x="393" y="1768"/>
                    <a:pt x="766" y="1394"/>
                  </a:cubicBezTo>
                  <a:cubicBezTo>
                    <a:pt x="1140" y="1768"/>
                    <a:pt x="1149" y="2365"/>
                    <a:pt x="799" y="2753"/>
                  </a:cubicBezTo>
                  <a:cubicBezTo>
                    <a:pt x="834" y="2716"/>
                    <a:pt x="870" y="2679"/>
                    <a:pt x="902" y="2640"/>
                  </a:cubicBezTo>
                  <a:cubicBezTo>
                    <a:pt x="1534" y="1865"/>
                    <a:pt x="1488" y="722"/>
                    <a:pt x="767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8"/>
            <p:cNvSpPr/>
            <p:nvPr/>
          </p:nvSpPr>
          <p:spPr>
            <a:xfrm>
              <a:off x="5693791" y="3677792"/>
              <a:ext cx="329377" cy="251255"/>
            </a:xfrm>
            <a:custGeom>
              <a:avLst/>
              <a:gdLst/>
              <a:ahLst/>
              <a:cxnLst/>
              <a:rect l="l" t="t" r="r" b="b"/>
              <a:pathLst>
                <a:path w="6611" h="5043" extrusionOk="0">
                  <a:moveTo>
                    <a:pt x="0" y="1"/>
                  </a:moveTo>
                  <a:cubicBezTo>
                    <a:pt x="393" y="2"/>
                    <a:pt x="786" y="153"/>
                    <a:pt x="1085" y="451"/>
                  </a:cubicBezTo>
                  <a:cubicBezTo>
                    <a:pt x="1123" y="489"/>
                    <a:pt x="1158" y="527"/>
                    <a:pt x="1191" y="568"/>
                  </a:cubicBezTo>
                  <a:cubicBezTo>
                    <a:pt x="1200" y="577"/>
                    <a:pt x="1205" y="586"/>
                    <a:pt x="1211" y="595"/>
                  </a:cubicBezTo>
                  <a:cubicBezTo>
                    <a:pt x="1236" y="627"/>
                    <a:pt x="1259" y="658"/>
                    <a:pt x="1282" y="690"/>
                  </a:cubicBezTo>
                  <a:cubicBezTo>
                    <a:pt x="1285" y="695"/>
                    <a:pt x="1286" y="698"/>
                    <a:pt x="1289" y="701"/>
                  </a:cubicBezTo>
                  <a:cubicBezTo>
                    <a:pt x="1301" y="722"/>
                    <a:pt x="1314" y="743"/>
                    <a:pt x="1325" y="764"/>
                  </a:cubicBezTo>
                  <a:cubicBezTo>
                    <a:pt x="1336" y="783"/>
                    <a:pt x="1349" y="803"/>
                    <a:pt x="1359" y="821"/>
                  </a:cubicBezTo>
                  <a:cubicBezTo>
                    <a:pt x="1378" y="856"/>
                    <a:pt x="1395" y="894"/>
                    <a:pt x="1410" y="931"/>
                  </a:cubicBezTo>
                  <a:cubicBezTo>
                    <a:pt x="1415" y="939"/>
                    <a:pt x="1419" y="947"/>
                    <a:pt x="1422" y="956"/>
                  </a:cubicBezTo>
                  <a:cubicBezTo>
                    <a:pt x="1441" y="1000"/>
                    <a:pt x="1457" y="1045"/>
                    <a:pt x="1469" y="1091"/>
                  </a:cubicBezTo>
                  <a:cubicBezTo>
                    <a:pt x="1469" y="1092"/>
                    <a:pt x="1471" y="1093"/>
                    <a:pt x="1471" y="1094"/>
                  </a:cubicBezTo>
                  <a:cubicBezTo>
                    <a:pt x="1493" y="1167"/>
                    <a:pt x="1509" y="1240"/>
                    <a:pt x="1519" y="1314"/>
                  </a:cubicBezTo>
                  <a:cubicBezTo>
                    <a:pt x="1524" y="1343"/>
                    <a:pt x="1524" y="1370"/>
                    <a:pt x="1526" y="1397"/>
                  </a:cubicBezTo>
                  <a:cubicBezTo>
                    <a:pt x="1530" y="1440"/>
                    <a:pt x="1536" y="1485"/>
                    <a:pt x="1536" y="1528"/>
                  </a:cubicBezTo>
                  <a:lnTo>
                    <a:pt x="1535" y="1528"/>
                  </a:lnTo>
                  <a:cubicBezTo>
                    <a:pt x="1535" y="1537"/>
                    <a:pt x="1536" y="1543"/>
                    <a:pt x="1536" y="1550"/>
                  </a:cubicBezTo>
                  <a:cubicBezTo>
                    <a:pt x="3465" y="1550"/>
                    <a:pt x="5028" y="3113"/>
                    <a:pt x="5029" y="5042"/>
                  </a:cubicBezTo>
                  <a:lnTo>
                    <a:pt x="6516" y="5042"/>
                  </a:lnTo>
                  <a:cubicBezTo>
                    <a:pt x="6552" y="4883"/>
                    <a:pt x="6584" y="4720"/>
                    <a:pt x="6610" y="4558"/>
                  </a:cubicBezTo>
                  <a:cubicBezTo>
                    <a:pt x="6366" y="2000"/>
                    <a:pt x="4213" y="1"/>
                    <a:pt x="1590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8"/>
            <p:cNvSpPr/>
            <p:nvPr/>
          </p:nvSpPr>
          <p:spPr>
            <a:xfrm>
              <a:off x="5314996" y="3932282"/>
              <a:ext cx="60186" cy="109012"/>
            </a:xfrm>
            <a:custGeom>
              <a:avLst/>
              <a:gdLst/>
              <a:ahLst/>
              <a:cxnLst/>
              <a:rect l="l" t="t" r="r" b="b"/>
              <a:pathLst>
                <a:path w="1208" h="2188" extrusionOk="0">
                  <a:moveTo>
                    <a:pt x="604" y="630"/>
                  </a:moveTo>
                  <a:cubicBezTo>
                    <a:pt x="860" y="886"/>
                    <a:pt x="860" y="1300"/>
                    <a:pt x="604" y="1556"/>
                  </a:cubicBezTo>
                  <a:cubicBezTo>
                    <a:pt x="348" y="1300"/>
                    <a:pt x="348" y="886"/>
                    <a:pt x="604" y="630"/>
                  </a:cubicBezTo>
                  <a:close/>
                  <a:moveTo>
                    <a:pt x="605" y="0"/>
                  </a:moveTo>
                  <a:cubicBezTo>
                    <a:pt x="1" y="604"/>
                    <a:pt x="1" y="1584"/>
                    <a:pt x="604" y="2188"/>
                  </a:cubicBezTo>
                  <a:cubicBezTo>
                    <a:pt x="605" y="2187"/>
                    <a:pt x="607" y="2185"/>
                    <a:pt x="608" y="2182"/>
                  </a:cubicBezTo>
                  <a:cubicBezTo>
                    <a:pt x="1208" y="1577"/>
                    <a:pt x="1207" y="602"/>
                    <a:pt x="60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8"/>
            <p:cNvSpPr/>
            <p:nvPr/>
          </p:nvSpPr>
          <p:spPr>
            <a:xfrm>
              <a:off x="5227309" y="3384839"/>
              <a:ext cx="42598" cy="46136"/>
            </a:xfrm>
            <a:custGeom>
              <a:avLst/>
              <a:gdLst/>
              <a:ahLst/>
              <a:cxnLst/>
              <a:rect l="l" t="t" r="r" b="b"/>
              <a:pathLst>
                <a:path w="855" h="926" extrusionOk="0">
                  <a:moveTo>
                    <a:pt x="428" y="0"/>
                  </a:moveTo>
                  <a:cubicBezTo>
                    <a:pt x="192" y="0"/>
                    <a:pt x="0" y="192"/>
                    <a:pt x="0" y="428"/>
                  </a:cubicBezTo>
                  <a:lnTo>
                    <a:pt x="0" y="923"/>
                  </a:lnTo>
                  <a:cubicBezTo>
                    <a:pt x="137" y="905"/>
                    <a:pt x="274" y="896"/>
                    <a:pt x="412" y="896"/>
                  </a:cubicBezTo>
                  <a:cubicBezTo>
                    <a:pt x="560" y="896"/>
                    <a:pt x="708" y="906"/>
                    <a:pt x="855" y="926"/>
                  </a:cubicBezTo>
                  <a:lnTo>
                    <a:pt x="855" y="428"/>
                  </a:lnTo>
                  <a:cubicBezTo>
                    <a:pt x="855" y="192"/>
                    <a:pt x="664" y="0"/>
                    <a:pt x="428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5444532" y="3542725"/>
              <a:ext cx="48129" cy="46036"/>
            </a:xfrm>
            <a:custGeom>
              <a:avLst/>
              <a:gdLst/>
              <a:ahLst/>
              <a:cxnLst/>
              <a:rect l="l" t="t" r="r" b="b"/>
              <a:pathLst>
                <a:path w="966" h="924" extrusionOk="0">
                  <a:moveTo>
                    <a:pt x="496" y="1"/>
                  </a:moveTo>
                  <a:cubicBezTo>
                    <a:pt x="387" y="1"/>
                    <a:pt x="277" y="43"/>
                    <a:pt x="193" y="127"/>
                  </a:cubicBezTo>
                  <a:lnTo>
                    <a:pt x="0" y="320"/>
                  </a:lnTo>
                  <a:cubicBezTo>
                    <a:pt x="1" y="321"/>
                    <a:pt x="4" y="322"/>
                    <a:pt x="5" y="325"/>
                  </a:cubicBezTo>
                  <a:lnTo>
                    <a:pt x="607" y="924"/>
                  </a:lnTo>
                  <a:lnTo>
                    <a:pt x="798" y="732"/>
                  </a:lnTo>
                  <a:cubicBezTo>
                    <a:pt x="966" y="565"/>
                    <a:pt x="966" y="295"/>
                    <a:pt x="798" y="127"/>
                  </a:cubicBezTo>
                  <a:cubicBezTo>
                    <a:pt x="715" y="43"/>
                    <a:pt x="606" y="1"/>
                    <a:pt x="49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5490319" y="3595237"/>
              <a:ext cx="54506" cy="82606"/>
            </a:xfrm>
            <a:custGeom>
              <a:avLst/>
              <a:gdLst/>
              <a:ahLst/>
              <a:cxnLst/>
              <a:rect l="l" t="t" r="r" b="b"/>
              <a:pathLst>
                <a:path w="1094" h="1658" extrusionOk="0">
                  <a:moveTo>
                    <a:pt x="624" y="1"/>
                  </a:moveTo>
                  <a:cubicBezTo>
                    <a:pt x="514" y="1"/>
                    <a:pt x="405" y="43"/>
                    <a:pt x="321" y="127"/>
                  </a:cubicBezTo>
                  <a:lnTo>
                    <a:pt x="134" y="313"/>
                  </a:lnTo>
                  <a:lnTo>
                    <a:pt x="738" y="918"/>
                  </a:lnTo>
                  <a:lnTo>
                    <a:pt x="1" y="1658"/>
                  </a:lnTo>
                  <a:lnTo>
                    <a:pt x="927" y="732"/>
                  </a:lnTo>
                  <a:cubicBezTo>
                    <a:pt x="1093" y="564"/>
                    <a:pt x="1093" y="294"/>
                    <a:pt x="927" y="127"/>
                  </a:cubicBezTo>
                  <a:cubicBezTo>
                    <a:pt x="843" y="43"/>
                    <a:pt x="734" y="1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5162093" y="3469437"/>
              <a:ext cx="322252" cy="231675"/>
            </a:xfrm>
            <a:custGeom>
              <a:avLst/>
              <a:gdLst/>
              <a:ahLst/>
              <a:cxnLst/>
              <a:rect l="l" t="t" r="r" b="b"/>
              <a:pathLst>
                <a:path w="6468" h="4650" extrusionOk="0">
                  <a:moveTo>
                    <a:pt x="1727" y="0"/>
                  </a:moveTo>
                  <a:cubicBezTo>
                    <a:pt x="1102" y="0"/>
                    <a:pt x="477" y="238"/>
                    <a:pt x="1" y="716"/>
                  </a:cubicBezTo>
                  <a:lnTo>
                    <a:pt x="642" y="1358"/>
                  </a:lnTo>
                  <a:lnTo>
                    <a:pt x="647" y="1353"/>
                  </a:lnTo>
                  <a:lnTo>
                    <a:pt x="642" y="1350"/>
                  </a:lnTo>
                  <a:cubicBezTo>
                    <a:pt x="943" y="1050"/>
                    <a:pt x="1336" y="902"/>
                    <a:pt x="1730" y="902"/>
                  </a:cubicBezTo>
                  <a:cubicBezTo>
                    <a:pt x="1865" y="902"/>
                    <a:pt x="2000" y="919"/>
                    <a:pt x="2131" y="954"/>
                  </a:cubicBezTo>
                  <a:cubicBezTo>
                    <a:pt x="2193" y="971"/>
                    <a:pt x="2256" y="990"/>
                    <a:pt x="2316" y="1015"/>
                  </a:cubicBezTo>
                  <a:cubicBezTo>
                    <a:pt x="2347" y="1027"/>
                    <a:pt x="2378" y="1042"/>
                    <a:pt x="2409" y="1058"/>
                  </a:cubicBezTo>
                  <a:cubicBezTo>
                    <a:pt x="2423" y="1064"/>
                    <a:pt x="2436" y="1069"/>
                    <a:pt x="2450" y="1076"/>
                  </a:cubicBezTo>
                  <a:cubicBezTo>
                    <a:pt x="2585" y="1145"/>
                    <a:pt x="2711" y="1237"/>
                    <a:pt x="2823" y="1350"/>
                  </a:cubicBezTo>
                  <a:lnTo>
                    <a:pt x="2828" y="1353"/>
                  </a:lnTo>
                  <a:cubicBezTo>
                    <a:pt x="2843" y="1369"/>
                    <a:pt x="2858" y="1386"/>
                    <a:pt x="2872" y="1404"/>
                  </a:cubicBezTo>
                  <a:lnTo>
                    <a:pt x="5973" y="4504"/>
                  </a:lnTo>
                  <a:lnTo>
                    <a:pt x="5968" y="4510"/>
                  </a:lnTo>
                  <a:lnTo>
                    <a:pt x="5978" y="4519"/>
                  </a:lnTo>
                  <a:cubicBezTo>
                    <a:pt x="6021" y="4555"/>
                    <a:pt x="6064" y="4591"/>
                    <a:pt x="6104" y="4631"/>
                  </a:cubicBezTo>
                  <a:cubicBezTo>
                    <a:pt x="6110" y="4637"/>
                    <a:pt x="6114" y="4642"/>
                    <a:pt x="6119" y="4649"/>
                  </a:cubicBezTo>
                  <a:cubicBezTo>
                    <a:pt x="6467" y="4294"/>
                    <a:pt x="6466" y="3724"/>
                    <a:pt x="6114" y="3372"/>
                  </a:cubicBezTo>
                  <a:lnTo>
                    <a:pt x="4551" y="1810"/>
                  </a:lnTo>
                  <a:lnTo>
                    <a:pt x="3458" y="717"/>
                  </a:lnTo>
                  <a:lnTo>
                    <a:pt x="3456" y="714"/>
                  </a:lnTo>
                  <a:lnTo>
                    <a:pt x="3454" y="713"/>
                  </a:lnTo>
                  <a:cubicBezTo>
                    <a:pt x="3280" y="539"/>
                    <a:pt x="3086" y="397"/>
                    <a:pt x="2879" y="287"/>
                  </a:cubicBezTo>
                  <a:cubicBezTo>
                    <a:pt x="2520" y="96"/>
                    <a:pt x="2124" y="0"/>
                    <a:pt x="17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5096079" y="3636888"/>
              <a:ext cx="31089" cy="39958"/>
            </a:xfrm>
            <a:custGeom>
              <a:avLst/>
              <a:gdLst/>
              <a:ahLst/>
              <a:cxnLst/>
              <a:rect l="l" t="t" r="r" b="b"/>
              <a:pathLst>
                <a:path w="624" h="802" extrusionOk="0">
                  <a:moveTo>
                    <a:pt x="401" y="0"/>
                  </a:moveTo>
                  <a:lnTo>
                    <a:pt x="0" y="401"/>
                  </a:lnTo>
                  <a:lnTo>
                    <a:pt x="401" y="802"/>
                  </a:lnTo>
                  <a:cubicBezTo>
                    <a:pt x="623" y="580"/>
                    <a:pt x="623" y="221"/>
                    <a:pt x="4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8"/>
            <p:cNvSpPr/>
            <p:nvPr/>
          </p:nvSpPr>
          <p:spPr>
            <a:xfrm>
              <a:off x="5441394" y="3963670"/>
              <a:ext cx="25459" cy="46185"/>
            </a:xfrm>
            <a:custGeom>
              <a:avLst/>
              <a:gdLst/>
              <a:ahLst/>
              <a:cxnLst/>
              <a:rect l="l" t="t" r="r" b="b"/>
              <a:pathLst>
                <a:path w="511" h="927" extrusionOk="0">
                  <a:moveTo>
                    <a:pt x="256" y="0"/>
                  </a:moveTo>
                  <a:cubicBezTo>
                    <a:pt x="0" y="256"/>
                    <a:pt x="0" y="670"/>
                    <a:pt x="256" y="926"/>
                  </a:cubicBezTo>
                  <a:cubicBezTo>
                    <a:pt x="511" y="670"/>
                    <a:pt x="511" y="256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8"/>
            <p:cNvSpPr/>
            <p:nvPr/>
          </p:nvSpPr>
          <p:spPr>
            <a:xfrm>
              <a:off x="5744758" y="3928795"/>
              <a:ext cx="69652" cy="124207"/>
            </a:xfrm>
            <a:custGeom>
              <a:avLst/>
              <a:gdLst/>
              <a:ahLst/>
              <a:cxnLst/>
              <a:rect l="l" t="t" r="r" b="b"/>
              <a:pathLst>
                <a:path w="1398" h="2493" extrusionOk="0">
                  <a:moveTo>
                    <a:pt x="1206" y="1"/>
                  </a:moveTo>
                  <a:lnTo>
                    <a:pt x="1206" y="1"/>
                  </a:lnTo>
                  <a:cubicBezTo>
                    <a:pt x="606" y="220"/>
                    <a:pt x="178" y="702"/>
                    <a:pt x="0" y="1270"/>
                  </a:cubicBezTo>
                  <a:cubicBezTo>
                    <a:pt x="103" y="1670"/>
                    <a:pt x="142" y="2083"/>
                    <a:pt x="119" y="2492"/>
                  </a:cubicBezTo>
                  <a:cubicBezTo>
                    <a:pt x="576" y="2299"/>
                    <a:pt x="925" y="1956"/>
                    <a:pt x="1128" y="1537"/>
                  </a:cubicBezTo>
                  <a:cubicBezTo>
                    <a:pt x="1352" y="1073"/>
                    <a:pt x="1397" y="524"/>
                    <a:pt x="1206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8"/>
            <p:cNvSpPr/>
            <p:nvPr/>
          </p:nvSpPr>
          <p:spPr>
            <a:xfrm>
              <a:off x="5674510" y="4110944"/>
              <a:ext cx="38164" cy="69751"/>
            </a:xfrm>
            <a:custGeom>
              <a:avLst/>
              <a:gdLst/>
              <a:ahLst/>
              <a:cxnLst/>
              <a:rect l="l" t="t" r="r" b="b"/>
              <a:pathLst>
                <a:path w="766" h="1400" extrusionOk="0">
                  <a:moveTo>
                    <a:pt x="383" y="0"/>
                  </a:moveTo>
                  <a:cubicBezTo>
                    <a:pt x="10" y="374"/>
                    <a:pt x="0" y="971"/>
                    <a:pt x="350" y="1359"/>
                  </a:cubicBezTo>
                  <a:cubicBezTo>
                    <a:pt x="362" y="1373"/>
                    <a:pt x="370" y="1388"/>
                    <a:pt x="383" y="1399"/>
                  </a:cubicBezTo>
                  <a:cubicBezTo>
                    <a:pt x="395" y="1388"/>
                    <a:pt x="404" y="1373"/>
                    <a:pt x="416" y="1359"/>
                  </a:cubicBezTo>
                  <a:cubicBezTo>
                    <a:pt x="766" y="971"/>
                    <a:pt x="757" y="374"/>
                    <a:pt x="383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8"/>
            <p:cNvSpPr/>
            <p:nvPr/>
          </p:nvSpPr>
          <p:spPr>
            <a:xfrm>
              <a:off x="5204740" y="3821777"/>
              <a:ext cx="84499" cy="109012"/>
            </a:xfrm>
            <a:custGeom>
              <a:avLst/>
              <a:gdLst/>
              <a:ahLst/>
              <a:cxnLst/>
              <a:rect l="l" t="t" r="r" b="b"/>
              <a:pathLst>
                <a:path w="1696" h="2188" extrusionOk="0">
                  <a:moveTo>
                    <a:pt x="604" y="0"/>
                  </a:moveTo>
                  <a:lnTo>
                    <a:pt x="603" y="1"/>
                  </a:lnTo>
                  <a:cubicBezTo>
                    <a:pt x="0" y="607"/>
                    <a:pt x="0" y="1584"/>
                    <a:pt x="603" y="2188"/>
                  </a:cubicBezTo>
                  <a:lnTo>
                    <a:pt x="1696" y="1095"/>
                  </a:lnTo>
                  <a:lnTo>
                    <a:pt x="1695" y="1092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rgbClr val="83A213"/>
            </a:solidFill>
            <a:ln w="9525" cap="flat" cmpd="sng">
              <a:solidFill>
                <a:srgbClr val="83A2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8"/>
            <p:cNvSpPr/>
            <p:nvPr/>
          </p:nvSpPr>
          <p:spPr>
            <a:xfrm>
              <a:off x="5290683" y="3932282"/>
              <a:ext cx="54456" cy="109012"/>
            </a:xfrm>
            <a:custGeom>
              <a:avLst/>
              <a:gdLst/>
              <a:ahLst/>
              <a:cxnLst/>
              <a:rect l="l" t="t" r="r" b="b"/>
              <a:pathLst>
                <a:path w="1093" h="2188" extrusionOk="0">
                  <a:moveTo>
                    <a:pt x="1093" y="0"/>
                  </a:moveTo>
                  <a:cubicBezTo>
                    <a:pt x="1092" y="1"/>
                    <a:pt x="1091" y="2"/>
                    <a:pt x="1089" y="4"/>
                  </a:cubicBezTo>
                  <a:lnTo>
                    <a:pt x="1089" y="4"/>
                  </a:lnTo>
                  <a:lnTo>
                    <a:pt x="1093" y="0"/>
                  </a:lnTo>
                  <a:close/>
                  <a:moveTo>
                    <a:pt x="1089" y="4"/>
                  </a:moveTo>
                  <a:lnTo>
                    <a:pt x="294" y="800"/>
                  </a:lnTo>
                  <a:lnTo>
                    <a:pt x="0" y="1094"/>
                  </a:lnTo>
                  <a:lnTo>
                    <a:pt x="1093" y="2188"/>
                  </a:lnTo>
                  <a:cubicBezTo>
                    <a:pt x="489" y="1584"/>
                    <a:pt x="489" y="607"/>
                    <a:pt x="1089" y="4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8"/>
            <p:cNvSpPr/>
            <p:nvPr/>
          </p:nvSpPr>
          <p:spPr>
            <a:xfrm>
              <a:off x="5202099" y="3545415"/>
              <a:ext cx="96705" cy="91923"/>
            </a:xfrm>
            <a:custGeom>
              <a:avLst/>
              <a:gdLst/>
              <a:ahLst/>
              <a:cxnLst/>
              <a:rect l="l" t="t" r="r" b="b"/>
              <a:pathLst>
                <a:path w="1941" h="1845" extrusionOk="0">
                  <a:moveTo>
                    <a:pt x="929" y="0"/>
                  </a:moveTo>
                  <a:cubicBezTo>
                    <a:pt x="887" y="0"/>
                    <a:pt x="845" y="3"/>
                    <a:pt x="803" y="9"/>
                  </a:cubicBezTo>
                  <a:cubicBezTo>
                    <a:pt x="611" y="35"/>
                    <a:pt x="425" y="117"/>
                    <a:pt x="278" y="263"/>
                  </a:cubicBezTo>
                  <a:lnTo>
                    <a:pt x="276" y="264"/>
                  </a:lnTo>
                  <a:lnTo>
                    <a:pt x="271" y="268"/>
                  </a:lnTo>
                  <a:cubicBezTo>
                    <a:pt x="91" y="449"/>
                    <a:pt x="2" y="685"/>
                    <a:pt x="1" y="922"/>
                  </a:cubicBezTo>
                  <a:cubicBezTo>
                    <a:pt x="1" y="982"/>
                    <a:pt x="7" y="1043"/>
                    <a:pt x="19" y="1101"/>
                  </a:cubicBezTo>
                  <a:cubicBezTo>
                    <a:pt x="53" y="1275"/>
                    <a:pt x="137" y="1441"/>
                    <a:pt x="271" y="1576"/>
                  </a:cubicBezTo>
                  <a:cubicBezTo>
                    <a:pt x="416" y="1720"/>
                    <a:pt x="597" y="1804"/>
                    <a:pt x="785" y="1833"/>
                  </a:cubicBezTo>
                  <a:cubicBezTo>
                    <a:pt x="833" y="1841"/>
                    <a:pt x="881" y="1844"/>
                    <a:pt x="929" y="1844"/>
                  </a:cubicBezTo>
                  <a:cubicBezTo>
                    <a:pt x="1165" y="1844"/>
                    <a:pt x="1400" y="1756"/>
                    <a:pt x="1580" y="1576"/>
                  </a:cubicBezTo>
                  <a:cubicBezTo>
                    <a:pt x="1941" y="1216"/>
                    <a:pt x="1941" y="630"/>
                    <a:pt x="1580" y="268"/>
                  </a:cubicBezTo>
                  <a:lnTo>
                    <a:pt x="1579" y="267"/>
                  </a:lnTo>
                  <a:cubicBezTo>
                    <a:pt x="1398" y="88"/>
                    <a:pt x="1163" y="0"/>
                    <a:pt x="929" y="0"/>
                  </a:cubicBezTo>
                  <a:close/>
                </a:path>
              </a:pathLst>
            </a:custGeom>
            <a:solidFill>
              <a:srgbClr val="83A213"/>
            </a:solidFill>
            <a:ln w="9525" cap="flat" cmpd="sng">
              <a:solidFill>
                <a:srgbClr val="83A2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8"/>
            <p:cNvSpPr/>
            <p:nvPr/>
          </p:nvSpPr>
          <p:spPr>
            <a:xfrm>
              <a:off x="5259494" y="3539436"/>
              <a:ext cx="200286" cy="391455"/>
            </a:xfrm>
            <a:custGeom>
              <a:avLst/>
              <a:gdLst/>
              <a:ahLst/>
              <a:cxnLst/>
              <a:rect l="l" t="t" r="r" b="b"/>
              <a:pathLst>
                <a:path w="4020" h="7857" extrusionOk="0">
                  <a:moveTo>
                    <a:pt x="915" y="1"/>
                  </a:moveTo>
                  <a:cubicBezTo>
                    <a:pt x="1468" y="607"/>
                    <a:pt x="1456" y="1545"/>
                    <a:pt x="869" y="2133"/>
                  </a:cubicBezTo>
                  <a:cubicBezTo>
                    <a:pt x="624" y="2378"/>
                    <a:pt x="318" y="2521"/>
                    <a:pt x="0" y="2567"/>
                  </a:cubicBezTo>
                  <a:lnTo>
                    <a:pt x="905" y="3471"/>
                  </a:lnTo>
                  <a:cubicBezTo>
                    <a:pt x="795" y="3769"/>
                    <a:pt x="750" y="4087"/>
                    <a:pt x="771" y="4400"/>
                  </a:cubicBezTo>
                  <a:cubicBezTo>
                    <a:pt x="807" y="4923"/>
                    <a:pt x="1021" y="5437"/>
                    <a:pt x="1421" y="5838"/>
                  </a:cubicBezTo>
                  <a:cubicBezTo>
                    <a:pt x="1440" y="5854"/>
                    <a:pt x="1459" y="5867"/>
                    <a:pt x="1476" y="5883"/>
                  </a:cubicBezTo>
                  <a:cubicBezTo>
                    <a:pt x="1483" y="5892"/>
                    <a:pt x="1491" y="5898"/>
                    <a:pt x="1499" y="5907"/>
                  </a:cubicBezTo>
                  <a:cubicBezTo>
                    <a:pt x="1315" y="6181"/>
                    <a:pt x="1230" y="6501"/>
                    <a:pt x="1242" y="6820"/>
                  </a:cubicBezTo>
                  <a:cubicBezTo>
                    <a:pt x="1255" y="7196"/>
                    <a:pt x="1404" y="7570"/>
                    <a:pt x="1692" y="7857"/>
                  </a:cubicBezTo>
                  <a:lnTo>
                    <a:pt x="2785" y="6763"/>
                  </a:lnTo>
                  <a:lnTo>
                    <a:pt x="2782" y="6761"/>
                  </a:lnTo>
                  <a:lnTo>
                    <a:pt x="1692" y="5668"/>
                  </a:lnTo>
                  <a:lnTo>
                    <a:pt x="1690" y="5671"/>
                  </a:lnTo>
                  <a:lnTo>
                    <a:pt x="1688" y="5668"/>
                  </a:lnTo>
                  <a:lnTo>
                    <a:pt x="1958" y="5400"/>
                  </a:lnTo>
                  <a:cubicBezTo>
                    <a:pt x="1365" y="4797"/>
                    <a:pt x="1368" y="3828"/>
                    <a:pt x="1966" y="3229"/>
                  </a:cubicBezTo>
                  <a:cubicBezTo>
                    <a:pt x="1970" y="3225"/>
                    <a:pt x="1975" y="3222"/>
                    <a:pt x="1979" y="3219"/>
                  </a:cubicBezTo>
                  <a:cubicBezTo>
                    <a:pt x="2278" y="2926"/>
                    <a:pt x="2667" y="2779"/>
                    <a:pt x="3056" y="2779"/>
                  </a:cubicBezTo>
                  <a:cubicBezTo>
                    <a:pt x="3393" y="2779"/>
                    <a:pt x="3730" y="2889"/>
                    <a:pt x="4009" y="3109"/>
                  </a:cubicBezTo>
                  <a:cubicBezTo>
                    <a:pt x="4013" y="3112"/>
                    <a:pt x="4015" y="3114"/>
                    <a:pt x="4019" y="3117"/>
                  </a:cubicBezTo>
                  <a:lnTo>
                    <a:pt x="4010" y="3108"/>
                  </a:lnTo>
                  <a:lnTo>
                    <a:pt x="4015" y="3103"/>
                  </a:lnTo>
                  <a:lnTo>
                    <a:pt x="915" y="1"/>
                  </a:lnTo>
                  <a:close/>
                </a:path>
              </a:pathLst>
            </a:custGeom>
            <a:solidFill>
              <a:srgbClr val="83A213"/>
            </a:solidFill>
            <a:ln w="9525" cap="flat" cmpd="sng">
              <a:solidFill>
                <a:srgbClr val="83A2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8"/>
            <p:cNvSpPr/>
            <p:nvPr/>
          </p:nvSpPr>
          <p:spPr>
            <a:xfrm>
              <a:off x="5399693" y="3932282"/>
              <a:ext cx="54556" cy="109012"/>
            </a:xfrm>
            <a:custGeom>
              <a:avLst/>
              <a:gdLst/>
              <a:ahLst/>
              <a:cxnLst/>
              <a:rect l="l" t="t" r="r" b="b"/>
              <a:pathLst>
                <a:path w="1095" h="2188" extrusionOk="0">
                  <a:moveTo>
                    <a:pt x="1094" y="0"/>
                  </a:moveTo>
                  <a:cubicBezTo>
                    <a:pt x="1094" y="1"/>
                    <a:pt x="1093" y="1"/>
                    <a:pt x="1092" y="2"/>
                  </a:cubicBezTo>
                  <a:lnTo>
                    <a:pt x="1092" y="2"/>
                  </a:lnTo>
                  <a:lnTo>
                    <a:pt x="1094" y="0"/>
                  </a:lnTo>
                  <a:close/>
                  <a:moveTo>
                    <a:pt x="1092" y="2"/>
                  </a:moveTo>
                  <a:lnTo>
                    <a:pt x="294" y="800"/>
                  </a:lnTo>
                  <a:lnTo>
                    <a:pt x="1" y="1094"/>
                  </a:lnTo>
                  <a:lnTo>
                    <a:pt x="1089" y="2182"/>
                  </a:lnTo>
                  <a:lnTo>
                    <a:pt x="1093" y="2186"/>
                  </a:lnTo>
                  <a:lnTo>
                    <a:pt x="1093" y="2186"/>
                  </a:lnTo>
                  <a:cubicBezTo>
                    <a:pt x="489" y="1581"/>
                    <a:pt x="491" y="605"/>
                    <a:pt x="1092" y="2"/>
                  </a:cubicBezTo>
                  <a:close/>
                  <a:moveTo>
                    <a:pt x="1093" y="2186"/>
                  </a:moveTo>
                  <a:cubicBezTo>
                    <a:pt x="1093" y="2186"/>
                    <a:pt x="1094" y="2187"/>
                    <a:pt x="1094" y="2188"/>
                  </a:cubicBezTo>
                  <a:lnTo>
                    <a:pt x="1093" y="2186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8"/>
            <p:cNvSpPr/>
            <p:nvPr/>
          </p:nvSpPr>
          <p:spPr>
            <a:xfrm>
              <a:off x="5361131" y="3708682"/>
              <a:ext cx="96755" cy="92172"/>
            </a:xfrm>
            <a:custGeom>
              <a:avLst/>
              <a:gdLst/>
              <a:ahLst/>
              <a:cxnLst/>
              <a:rect l="l" t="t" r="r" b="b"/>
              <a:pathLst>
                <a:path w="1942" h="1850" extrusionOk="0">
                  <a:moveTo>
                    <a:pt x="1018" y="0"/>
                  </a:moveTo>
                  <a:cubicBezTo>
                    <a:pt x="780" y="0"/>
                    <a:pt x="543" y="89"/>
                    <a:pt x="360" y="272"/>
                  </a:cubicBezTo>
                  <a:cubicBezTo>
                    <a:pt x="1" y="634"/>
                    <a:pt x="1" y="1218"/>
                    <a:pt x="360" y="1579"/>
                  </a:cubicBezTo>
                  <a:cubicBezTo>
                    <a:pt x="541" y="1760"/>
                    <a:pt x="778" y="1850"/>
                    <a:pt x="1015" y="1850"/>
                  </a:cubicBezTo>
                  <a:cubicBezTo>
                    <a:pt x="1251" y="1850"/>
                    <a:pt x="1488" y="1760"/>
                    <a:pt x="1669" y="1579"/>
                  </a:cubicBezTo>
                  <a:cubicBezTo>
                    <a:pt x="1854" y="1395"/>
                    <a:pt x="1942" y="1153"/>
                    <a:pt x="1938" y="911"/>
                  </a:cubicBezTo>
                  <a:lnTo>
                    <a:pt x="96" y="911"/>
                  </a:lnTo>
                  <a:cubicBezTo>
                    <a:pt x="98" y="680"/>
                    <a:pt x="189" y="449"/>
                    <a:pt x="366" y="272"/>
                  </a:cubicBezTo>
                  <a:cubicBezTo>
                    <a:pt x="546" y="91"/>
                    <a:pt x="782" y="1"/>
                    <a:pt x="1018" y="0"/>
                  </a:cubicBezTo>
                  <a:close/>
                </a:path>
              </a:pathLst>
            </a:custGeom>
            <a:solidFill>
              <a:srgbClr val="83A213"/>
            </a:solidFill>
            <a:ln w="9525" cap="flat" cmpd="sng">
              <a:solidFill>
                <a:srgbClr val="83A2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8"/>
            <p:cNvSpPr/>
            <p:nvPr/>
          </p:nvSpPr>
          <p:spPr>
            <a:xfrm>
              <a:off x="5411700" y="3677892"/>
              <a:ext cx="358822" cy="185140"/>
            </a:xfrm>
            <a:custGeom>
              <a:avLst/>
              <a:gdLst/>
              <a:ahLst/>
              <a:cxnLst/>
              <a:rect l="l" t="t" r="r" b="b"/>
              <a:pathLst>
                <a:path w="7202" h="3716" extrusionOk="0">
                  <a:moveTo>
                    <a:pt x="4147" y="1238"/>
                  </a:moveTo>
                  <a:cubicBezTo>
                    <a:pt x="4129" y="1334"/>
                    <a:pt x="4119" y="1431"/>
                    <a:pt x="4116" y="1526"/>
                  </a:cubicBezTo>
                  <a:cubicBezTo>
                    <a:pt x="4119" y="1430"/>
                    <a:pt x="4127" y="1334"/>
                    <a:pt x="4147" y="1238"/>
                  </a:cubicBezTo>
                  <a:close/>
                  <a:moveTo>
                    <a:pt x="2284" y="1151"/>
                  </a:moveTo>
                  <a:cubicBezTo>
                    <a:pt x="2384" y="1151"/>
                    <a:pt x="2484" y="1189"/>
                    <a:pt x="2561" y="1266"/>
                  </a:cubicBezTo>
                  <a:cubicBezTo>
                    <a:pt x="2714" y="1419"/>
                    <a:pt x="2714" y="1667"/>
                    <a:pt x="2561" y="1820"/>
                  </a:cubicBezTo>
                  <a:cubicBezTo>
                    <a:pt x="2484" y="1897"/>
                    <a:pt x="2384" y="1936"/>
                    <a:pt x="2284" y="1936"/>
                  </a:cubicBezTo>
                  <a:cubicBezTo>
                    <a:pt x="2183" y="1936"/>
                    <a:pt x="2083" y="1897"/>
                    <a:pt x="2007" y="1820"/>
                  </a:cubicBezTo>
                  <a:cubicBezTo>
                    <a:pt x="1854" y="1668"/>
                    <a:pt x="1854" y="1419"/>
                    <a:pt x="2007" y="1266"/>
                  </a:cubicBezTo>
                  <a:cubicBezTo>
                    <a:pt x="2083" y="1189"/>
                    <a:pt x="2183" y="1151"/>
                    <a:pt x="2284" y="1151"/>
                  </a:cubicBezTo>
                  <a:close/>
                  <a:moveTo>
                    <a:pt x="3356" y="1151"/>
                  </a:moveTo>
                  <a:cubicBezTo>
                    <a:pt x="3456" y="1151"/>
                    <a:pt x="3556" y="1189"/>
                    <a:pt x="3633" y="1266"/>
                  </a:cubicBezTo>
                  <a:cubicBezTo>
                    <a:pt x="3786" y="1419"/>
                    <a:pt x="3786" y="1667"/>
                    <a:pt x="3633" y="1820"/>
                  </a:cubicBezTo>
                  <a:cubicBezTo>
                    <a:pt x="3556" y="1897"/>
                    <a:pt x="3456" y="1936"/>
                    <a:pt x="3356" y="1936"/>
                  </a:cubicBezTo>
                  <a:cubicBezTo>
                    <a:pt x="3256" y="1936"/>
                    <a:pt x="3155" y="1897"/>
                    <a:pt x="3078" y="1820"/>
                  </a:cubicBezTo>
                  <a:cubicBezTo>
                    <a:pt x="2925" y="1668"/>
                    <a:pt x="2925" y="1419"/>
                    <a:pt x="3078" y="1266"/>
                  </a:cubicBezTo>
                  <a:cubicBezTo>
                    <a:pt x="3155" y="1189"/>
                    <a:pt x="3256" y="1151"/>
                    <a:pt x="3356" y="1151"/>
                  </a:cubicBezTo>
                  <a:close/>
                  <a:moveTo>
                    <a:pt x="1581" y="1"/>
                  </a:moveTo>
                  <a:lnTo>
                    <a:pt x="1110" y="467"/>
                  </a:lnTo>
                  <a:cubicBezTo>
                    <a:pt x="1692" y="1067"/>
                    <a:pt x="1691" y="2021"/>
                    <a:pt x="1106" y="2619"/>
                  </a:cubicBezTo>
                  <a:cubicBezTo>
                    <a:pt x="1102" y="2622"/>
                    <a:pt x="1100" y="2626"/>
                    <a:pt x="1095" y="2630"/>
                  </a:cubicBezTo>
                  <a:cubicBezTo>
                    <a:pt x="1058" y="2668"/>
                    <a:pt x="1018" y="2704"/>
                    <a:pt x="978" y="2736"/>
                  </a:cubicBezTo>
                  <a:lnTo>
                    <a:pt x="1" y="3713"/>
                  </a:lnTo>
                  <a:lnTo>
                    <a:pt x="6" y="3713"/>
                  </a:lnTo>
                  <a:lnTo>
                    <a:pt x="6" y="3716"/>
                  </a:lnTo>
                  <a:lnTo>
                    <a:pt x="1948" y="3716"/>
                  </a:lnTo>
                  <a:cubicBezTo>
                    <a:pt x="2971" y="3716"/>
                    <a:pt x="3898" y="3302"/>
                    <a:pt x="4570" y="2632"/>
                  </a:cubicBezTo>
                  <a:lnTo>
                    <a:pt x="4569" y="2630"/>
                  </a:lnTo>
                  <a:cubicBezTo>
                    <a:pt x="4265" y="2326"/>
                    <a:pt x="4115" y="1928"/>
                    <a:pt x="4119" y="1529"/>
                  </a:cubicBezTo>
                  <a:lnTo>
                    <a:pt x="4735" y="1529"/>
                  </a:lnTo>
                  <a:cubicBezTo>
                    <a:pt x="4732" y="1771"/>
                    <a:pt x="4821" y="2013"/>
                    <a:pt x="5006" y="2197"/>
                  </a:cubicBezTo>
                  <a:cubicBezTo>
                    <a:pt x="5187" y="2378"/>
                    <a:pt x="5423" y="2468"/>
                    <a:pt x="5659" y="2468"/>
                  </a:cubicBezTo>
                  <a:cubicBezTo>
                    <a:pt x="5896" y="2468"/>
                    <a:pt x="6132" y="2378"/>
                    <a:pt x="6313" y="2197"/>
                  </a:cubicBezTo>
                  <a:cubicBezTo>
                    <a:pt x="6497" y="2013"/>
                    <a:pt x="6586" y="1771"/>
                    <a:pt x="6584" y="1529"/>
                  </a:cubicBezTo>
                  <a:lnTo>
                    <a:pt x="4740" y="1529"/>
                  </a:lnTo>
                  <a:cubicBezTo>
                    <a:pt x="4745" y="1298"/>
                    <a:pt x="4834" y="1067"/>
                    <a:pt x="5011" y="890"/>
                  </a:cubicBezTo>
                  <a:cubicBezTo>
                    <a:pt x="5192" y="709"/>
                    <a:pt x="5428" y="618"/>
                    <a:pt x="5665" y="618"/>
                  </a:cubicBezTo>
                  <a:cubicBezTo>
                    <a:pt x="5901" y="618"/>
                    <a:pt x="6138" y="709"/>
                    <a:pt x="6318" y="890"/>
                  </a:cubicBezTo>
                  <a:cubicBezTo>
                    <a:pt x="6496" y="1067"/>
                    <a:pt x="6585" y="1298"/>
                    <a:pt x="6589" y="1529"/>
                  </a:cubicBezTo>
                  <a:lnTo>
                    <a:pt x="7201" y="1529"/>
                  </a:lnTo>
                  <a:cubicBezTo>
                    <a:pt x="7201" y="1486"/>
                    <a:pt x="7194" y="1441"/>
                    <a:pt x="7191" y="1398"/>
                  </a:cubicBezTo>
                  <a:cubicBezTo>
                    <a:pt x="7188" y="1371"/>
                    <a:pt x="7188" y="1343"/>
                    <a:pt x="7184" y="1316"/>
                  </a:cubicBezTo>
                  <a:cubicBezTo>
                    <a:pt x="7173" y="1241"/>
                    <a:pt x="7157" y="1168"/>
                    <a:pt x="7135" y="1095"/>
                  </a:cubicBezTo>
                  <a:cubicBezTo>
                    <a:pt x="7135" y="1094"/>
                    <a:pt x="7134" y="1093"/>
                    <a:pt x="7134" y="1091"/>
                  </a:cubicBezTo>
                  <a:cubicBezTo>
                    <a:pt x="7120" y="1046"/>
                    <a:pt x="7104" y="1001"/>
                    <a:pt x="7087" y="957"/>
                  </a:cubicBezTo>
                  <a:cubicBezTo>
                    <a:pt x="7083" y="947"/>
                    <a:pt x="7079" y="939"/>
                    <a:pt x="7076" y="932"/>
                  </a:cubicBezTo>
                  <a:cubicBezTo>
                    <a:pt x="7060" y="895"/>
                    <a:pt x="7042" y="858"/>
                    <a:pt x="7024" y="822"/>
                  </a:cubicBezTo>
                  <a:cubicBezTo>
                    <a:pt x="7014" y="802"/>
                    <a:pt x="7002" y="784"/>
                    <a:pt x="6990" y="765"/>
                  </a:cubicBezTo>
                  <a:cubicBezTo>
                    <a:pt x="6976" y="740"/>
                    <a:pt x="6962" y="716"/>
                    <a:pt x="6947" y="692"/>
                  </a:cubicBezTo>
                  <a:cubicBezTo>
                    <a:pt x="6925" y="659"/>
                    <a:pt x="6900" y="628"/>
                    <a:pt x="6876" y="596"/>
                  </a:cubicBezTo>
                  <a:lnTo>
                    <a:pt x="6856" y="569"/>
                  </a:lnTo>
                  <a:cubicBezTo>
                    <a:pt x="6824" y="528"/>
                    <a:pt x="6788" y="490"/>
                    <a:pt x="6750" y="452"/>
                  </a:cubicBezTo>
                  <a:cubicBezTo>
                    <a:pt x="6450" y="152"/>
                    <a:pt x="6058" y="1"/>
                    <a:pt x="5665" y="1"/>
                  </a:cubicBezTo>
                  <a:close/>
                </a:path>
              </a:pathLst>
            </a:custGeom>
            <a:solidFill>
              <a:srgbClr val="83A213"/>
            </a:solidFill>
            <a:ln w="9525" cap="flat" cmpd="sng">
              <a:solidFill>
                <a:srgbClr val="83A2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8"/>
            <p:cNvSpPr/>
            <p:nvPr/>
          </p:nvSpPr>
          <p:spPr>
            <a:xfrm>
              <a:off x="5234733" y="3758503"/>
              <a:ext cx="110506" cy="228137"/>
            </a:xfrm>
            <a:custGeom>
              <a:avLst/>
              <a:gdLst/>
              <a:ahLst/>
              <a:cxnLst/>
              <a:rect l="l" t="t" r="r" b="b"/>
              <a:pathLst>
                <a:path w="2218" h="4579" extrusionOk="0">
                  <a:moveTo>
                    <a:pt x="1270" y="1"/>
                  </a:moveTo>
                  <a:lnTo>
                    <a:pt x="0" y="1269"/>
                  </a:lnTo>
                  <a:lnTo>
                    <a:pt x="1" y="1270"/>
                  </a:lnTo>
                  <a:cubicBezTo>
                    <a:pt x="1" y="1270"/>
                    <a:pt x="1" y="1269"/>
                    <a:pt x="2" y="1269"/>
                  </a:cubicBezTo>
                  <a:lnTo>
                    <a:pt x="1093" y="2361"/>
                  </a:lnTo>
                  <a:lnTo>
                    <a:pt x="1095" y="2363"/>
                  </a:lnTo>
                  <a:lnTo>
                    <a:pt x="1097" y="2361"/>
                  </a:lnTo>
                  <a:lnTo>
                    <a:pt x="1973" y="1485"/>
                  </a:lnTo>
                  <a:cubicBezTo>
                    <a:pt x="1956" y="1470"/>
                    <a:pt x="1937" y="1455"/>
                    <a:pt x="1920" y="1438"/>
                  </a:cubicBezTo>
                  <a:cubicBezTo>
                    <a:pt x="1521" y="1039"/>
                    <a:pt x="1304" y="525"/>
                    <a:pt x="1270" y="1"/>
                  </a:cubicBezTo>
                  <a:close/>
                  <a:moveTo>
                    <a:pt x="1095" y="2363"/>
                  </a:moveTo>
                  <a:lnTo>
                    <a:pt x="1094" y="2364"/>
                  </a:lnTo>
                  <a:lnTo>
                    <a:pt x="1095" y="2365"/>
                  </a:lnTo>
                  <a:lnTo>
                    <a:pt x="1096" y="2364"/>
                  </a:lnTo>
                  <a:lnTo>
                    <a:pt x="1095" y="2363"/>
                  </a:lnTo>
                  <a:close/>
                  <a:moveTo>
                    <a:pt x="1095" y="2365"/>
                  </a:moveTo>
                  <a:lnTo>
                    <a:pt x="2" y="3457"/>
                  </a:lnTo>
                  <a:lnTo>
                    <a:pt x="1123" y="4579"/>
                  </a:lnTo>
                  <a:lnTo>
                    <a:pt x="1417" y="4286"/>
                  </a:lnTo>
                  <a:lnTo>
                    <a:pt x="2218" y="3486"/>
                  </a:lnTo>
                  <a:lnTo>
                    <a:pt x="1095" y="2365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8"/>
            <p:cNvSpPr/>
            <p:nvPr/>
          </p:nvSpPr>
          <p:spPr>
            <a:xfrm>
              <a:off x="5079936" y="3523145"/>
              <a:ext cx="252899" cy="178962"/>
            </a:xfrm>
            <a:custGeom>
              <a:avLst/>
              <a:gdLst/>
              <a:ahLst/>
              <a:cxnLst/>
              <a:rect l="l" t="t" r="r" b="b"/>
              <a:pathLst>
                <a:path w="5076" h="3592" extrusionOk="0">
                  <a:moveTo>
                    <a:pt x="725" y="2282"/>
                  </a:moveTo>
                  <a:cubicBezTo>
                    <a:pt x="945" y="2504"/>
                    <a:pt x="945" y="2863"/>
                    <a:pt x="725" y="3085"/>
                  </a:cubicBezTo>
                  <a:lnTo>
                    <a:pt x="324" y="2684"/>
                  </a:lnTo>
                  <a:lnTo>
                    <a:pt x="725" y="2282"/>
                  </a:lnTo>
                  <a:close/>
                  <a:moveTo>
                    <a:pt x="4099" y="0"/>
                  </a:moveTo>
                  <a:cubicBezTo>
                    <a:pt x="4232" y="70"/>
                    <a:pt x="4357" y="160"/>
                    <a:pt x="4470" y="273"/>
                  </a:cubicBezTo>
                  <a:lnTo>
                    <a:pt x="4030" y="713"/>
                  </a:lnTo>
                  <a:lnTo>
                    <a:pt x="4031" y="714"/>
                  </a:lnTo>
                  <a:cubicBezTo>
                    <a:pt x="4392" y="1075"/>
                    <a:pt x="4392" y="1660"/>
                    <a:pt x="4031" y="2021"/>
                  </a:cubicBezTo>
                  <a:cubicBezTo>
                    <a:pt x="3852" y="2202"/>
                    <a:pt x="3616" y="2289"/>
                    <a:pt x="3380" y="2289"/>
                  </a:cubicBezTo>
                  <a:cubicBezTo>
                    <a:pt x="3332" y="2289"/>
                    <a:pt x="3284" y="2286"/>
                    <a:pt x="3236" y="2278"/>
                  </a:cubicBezTo>
                  <a:cubicBezTo>
                    <a:pt x="3049" y="2250"/>
                    <a:pt x="2868" y="2166"/>
                    <a:pt x="2722" y="2021"/>
                  </a:cubicBezTo>
                  <a:cubicBezTo>
                    <a:pt x="2588" y="1887"/>
                    <a:pt x="2504" y="1721"/>
                    <a:pt x="2470" y="1547"/>
                  </a:cubicBezTo>
                  <a:cubicBezTo>
                    <a:pt x="2458" y="1488"/>
                    <a:pt x="2452" y="1428"/>
                    <a:pt x="2452" y="1367"/>
                  </a:cubicBezTo>
                  <a:lnTo>
                    <a:pt x="2050" y="1768"/>
                  </a:lnTo>
                  <a:cubicBezTo>
                    <a:pt x="1829" y="1545"/>
                    <a:pt x="1829" y="1188"/>
                    <a:pt x="2050" y="966"/>
                  </a:cubicBezTo>
                  <a:lnTo>
                    <a:pt x="2452" y="1367"/>
                  </a:lnTo>
                  <a:cubicBezTo>
                    <a:pt x="2452" y="1131"/>
                    <a:pt x="2542" y="894"/>
                    <a:pt x="2722" y="714"/>
                  </a:cubicBezTo>
                  <a:lnTo>
                    <a:pt x="2726" y="710"/>
                  </a:lnTo>
                  <a:lnTo>
                    <a:pt x="2728" y="708"/>
                  </a:lnTo>
                  <a:lnTo>
                    <a:pt x="2294" y="275"/>
                  </a:lnTo>
                  <a:lnTo>
                    <a:pt x="2290" y="280"/>
                  </a:lnTo>
                  <a:lnTo>
                    <a:pt x="138" y="2431"/>
                  </a:lnTo>
                  <a:cubicBezTo>
                    <a:pt x="0" y="2570"/>
                    <a:pt x="0" y="2791"/>
                    <a:pt x="138" y="2928"/>
                  </a:cubicBezTo>
                  <a:lnTo>
                    <a:pt x="408" y="3199"/>
                  </a:lnTo>
                  <a:cubicBezTo>
                    <a:pt x="671" y="3461"/>
                    <a:pt x="1016" y="3592"/>
                    <a:pt x="1361" y="3592"/>
                  </a:cubicBezTo>
                  <a:cubicBezTo>
                    <a:pt x="1427" y="3592"/>
                    <a:pt x="1493" y="3587"/>
                    <a:pt x="1558" y="3577"/>
                  </a:cubicBezTo>
                  <a:cubicBezTo>
                    <a:pt x="1835" y="3537"/>
                    <a:pt x="2102" y="3411"/>
                    <a:pt x="2315" y="3199"/>
                  </a:cubicBezTo>
                  <a:lnTo>
                    <a:pt x="2746" y="2770"/>
                  </a:lnTo>
                  <a:cubicBezTo>
                    <a:pt x="2949" y="2862"/>
                    <a:pt x="3166" y="2908"/>
                    <a:pt x="3383" y="2908"/>
                  </a:cubicBezTo>
                  <a:cubicBezTo>
                    <a:pt x="3458" y="2908"/>
                    <a:pt x="3532" y="2902"/>
                    <a:pt x="3606" y="2892"/>
                  </a:cubicBezTo>
                  <a:cubicBezTo>
                    <a:pt x="3925" y="2846"/>
                    <a:pt x="4231" y="2703"/>
                    <a:pt x="4476" y="2458"/>
                  </a:cubicBezTo>
                  <a:cubicBezTo>
                    <a:pt x="5061" y="1872"/>
                    <a:pt x="5075" y="932"/>
                    <a:pt x="4520" y="327"/>
                  </a:cubicBezTo>
                  <a:cubicBezTo>
                    <a:pt x="4504" y="310"/>
                    <a:pt x="4491" y="292"/>
                    <a:pt x="4476" y="276"/>
                  </a:cubicBezTo>
                  <a:lnTo>
                    <a:pt x="4471" y="273"/>
                  </a:lnTo>
                  <a:cubicBezTo>
                    <a:pt x="4358" y="160"/>
                    <a:pt x="4232" y="70"/>
                    <a:pt x="4099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8"/>
            <p:cNvSpPr/>
            <p:nvPr/>
          </p:nvSpPr>
          <p:spPr>
            <a:xfrm>
              <a:off x="5757712" y="3712269"/>
              <a:ext cx="2192" cy="3687"/>
            </a:xfrm>
            <a:custGeom>
              <a:avLst/>
              <a:gdLst/>
              <a:ahLst/>
              <a:cxnLst/>
              <a:rect l="l" t="t" r="r" b="b"/>
              <a:pathLst>
                <a:path w="44" h="74" extrusionOk="0">
                  <a:moveTo>
                    <a:pt x="1" y="1"/>
                  </a:moveTo>
                  <a:cubicBezTo>
                    <a:pt x="3" y="5"/>
                    <a:pt x="5" y="7"/>
                    <a:pt x="7" y="11"/>
                  </a:cubicBezTo>
                  <a:cubicBezTo>
                    <a:pt x="12" y="19"/>
                    <a:pt x="17" y="27"/>
                    <a:pt x="21" y="35"/>
                  </a:cubicBezTo>
                  <a:lnTo>
                    <a:pt x="21" y="35"/>
                  </a:lnTo>
                  <a:cubicBezTo>
                    <a:pt x="15" y="23"/>
                    <a:pt x="8" y="12"/>
                    <a:pt x="1" y="1"/>
                  </a:cubicBezTo>
                  <a:close/>
                  <a:moveTo>
                    <a:pt x="21" y="35"/>
                  </a:moveTo>
                  <a:cubicBezTo>
                    <a:pt x="29" y="48"/>
                    <a:pt x="36" y="61"/>
                    <a:pt x="44" y="74"/>
                  </a:cubicBezTo>
                  <a:cubicBezTo>
                    <a:pt x="36" y="61"/>
                    <a:pt x="29" y="48"/>
                    <a:pt x="21" y="35"/>
                  </a:cubicBezTo>
                  <a:close/>
                </a:path>
              </a:pathLst>
            </a:custGeom>
            <a:solidFill>
              <a:srgbClr val="1AB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8"/>
            <p:cNvSpPr/>
            <p:nvPr/>
          </p:nvSpPr>
          <p:spPr>
            <a:xfrm>
              <a:off x="5616567" y="3708682"/>
              <a:ext cx="153802" cy="122812"/>
            </a:xfrm>
            <a:custGeom>
              <a:avLst/>
              <a:gdLst/>
              <a:ahLst/>
              <a:cxnLst/>
              <a:rect l="l" t="t" r="r" b="b"/>
              <a:pathLst>
                <a:path w="3087" h="2465" extrusionOk="0">
                  <a:moveTo>
                    <a:pt x="1550" y="0"/>
                  </a:moveTo>
                  <a:cubicBezTo>
                    <a:pt x="1313" y="0"/>
                    <a:pt x="1077" y="91"/>
                    <a:pt x="896" y="272"/>
                  </a:cubicBezTo>
                  <a:cubicBezTo>
                    <a:pt x="720" y="449"/>
                    <a:pt x="629" y="680"/>
                    <a:pt x="626" y="911"/>
                  </a:cubicBezTo>
                  <a:lnTo>
                    <a:pt x="2469" y="911"/>
                  </a:lnTo>
                  <a:cubicBezTo>
                    <a:pt x="2473" y="1153"/>
                    <a:pt x="2384" y="1395"/>
                    <a:pt x="2199" y="1579"/>
                  </a:cubicBezTo>
                  <a:cubicBezTo>
                    <a:pt x="2019" y="1760"/>
                    <a:pt x="1782" y="1850"/>
                    <a:pt x="1545" y="1850"/>
                  </a:cubicBezTo>
                  <a:cubicBezTo>
                    <a:pt x="1308" y="1850"/>
                    <a:pt x="1071" y="1760"/>
                    <a:pt x="890" y="1579"/>
                  </a:cubicBezTo>
                  <a:cubicBezTo>
                    <a:pt x="707" y="1395"/>
                    <a:pt x="618" y="1153"/>
                    <a:pt x="621" y="911"/>
                  </a:cubicBezTo>
                  <a:lnTo>
                    <a:pt x="3" y="911"/>
                  </a:lnTo>
                  <a:cubicBezTo>
                    <a:pt x="0" y="1310"/>
                    <a:pt x="150" y="1708"/>
                    <a:pt x="454" y="2012"/>
                  </a:cubicBezTo>
                  <a:lnTo>
                    <a:pt x="455" y="2014"/>
                  </a:lnTo>
                  <a:cubicBezTo>
                    <a:pt x="756" y="2314"/>
                    <a:pt x="1150" y="2464"/>
                    <a:pt x="1544" y="2464"/>
                  </a:cubicBezTo>
                  <a:cubicBezTo>
                    <a:pt x="1939" y="2464"/>
                    <a:pt x="2334" y="2314"/>
                    <a:pt x="2635" y="2012"/>
                  </a:cubicBezTo>
                  <a:cubicBezTo>
                    <a:pt x="2933" y="1714"/>
                    <a:pt x="3083" y="1325"/>
                    <a:pt x="3086" y="933"/>
                  </a:cubicBezTo>
                  <a:cubicBezTo>
                    <a:pt x="3086" y="926"/>
                    <a:pt x="3085" y="919"/>
                    <a:pt x="3085" y="911"/>
                  </a:cubicBezTo>
                  <a:lnTo>
                    <a:pt x="2474" y="911"/>
                  </a:lnTo>
                  <a:cubicBezTo>
                    <a:pt x="2471" y="680"/>
                    <a:pt x="2382" y="449"/>
                    <a:pt x="2204" y="272"/>
                  </a:cubicBezTo>
                  <a:cubicBezTo>
                    <a:pt x="2023" y="91"/>
                    <a:pt x="1787" y="0"/>
                    <a:pt x="1550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8"/>
            <p:cNvSpPr/>
            <p:nvPr/>
          </p:nvSpPr>
          <p:spPr>
            <a:xfrm>
              <a:off x="5616766" y="3739521"/>
              <a:ext cx="1544" cy="14449"/>
            </a:xfrm>
            <a:custGeom>
              <a:avLst/>
              <a:gdLst/>
              <a:ahLst/>
              <a:cxnLst/>
              <a:rect l="l" t="t" r="r" b="b"/>
              <a:pathLst>
                <a:path w="31" h="290" extrusionOk="0">
                  <a:moveTo>
                    <a:pt x="31" y="1"/>
                  </a:moveTo>
                  <a:cubicBezTo>
                    <a:pt x="11" y="95"/>
                    <a:pt x="3" y="193"/>
                    <a:pt x="0" y="289"/>
                  </a:cubicBezTo>
                  <a:cubicBezTo>
                    <a:pt x="3" y="193"/>
                    <a:pt x="11" y="97"/>
                    <a:pt x="31" y="1"/>
                  </a:cubicBezTo>
                  <a:close/>
                </a:path>
              </a:pathLst>
            </a:custGeom>
            <a:solidFill>
              <a:srgbClr val="1AB2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8"/>
            <p:cNvSpPr/>
            <p:nvPr/>
          </p:nvSpPr>
          <p:spPr>
            <a:xfrm>
              <a:off x="5327601" y="3677792"/>
              <a:ext cx="168400" cy="308900"/>
            </a:xfrm>
            <a:custGeom>
              <a:avLst/>
              <a:gdLst/>
              <a:ahLst/>
              <a:cxnLst/>
              <a:rect l="l" t="t" r="r" b="b"/>
              <a:pathLst>
                <a:path w="3380" h="6200" extrusionOk="0">
                  <a:moveTo>
                    <a:pt x="1691" y="620"/>
                  </a:moveTo>
                  <a:cubicBezTo>
                    <a:pt x="1455" y="620"/>
                    <a:pt x="1219" y="710"/>
                    <a:pt x="1039" y="892"/>
                  </a:cubicBezTo>
                  <a:cubicBezTo>
                    <a:pt x="862" y="1069"/>
                    <a:pt x="773" y="1300"/>
                    <a:pt x="769" y="1531"/>
                  </a:cubicBezTo>
                  <a:lnTo>
                    <a:pt x="2611" y="1531"/>
                  </a:lnTo>
                  <a:cubicBezTo>
                    <a:pt x="2615" y="1773"/>
                    <a:pt x="2526" y="2015"/>
                    <a:pt x="2342" y="2199"/>
                  </a:cubicBezTo>
                  <a:cubicBezTo>
                    <a:pt x="2161" y="2380"/>
                    <a:pt x="1924" y="2470"/>
                    <a:pt x="1688" y="2470"/>
                  </a:cubicBezTo>
                  <a:cubicBezTo>
                    <a:pt x="1451" y="2470"/>
                    <a:pt x="1214" y="2380"/>
                    <a:pt x="1033" y="2199"/>
                  </a:cubicBezTo>
                  <a:cubicBezTo>
                    <a:pt x="674" y="1838"/>
                    <a:pt x="674" y="1254"/>
                    <a:pt x="1033" y="892"/>
                  </a:cubicBezTo>
                  <a:cubicBezTo>
                    <a:pt x="1215" y="710"/>
                    <a:pt x="1453" y="620"/>
                    <a:pt x="1691" y="620"/>
                  </a:cubicBezTo>
                  <a:close/>
                  <a:moveTo>
                    <a:pt x="1692" y="0"/>
                  </a:moveTo>
                  <a:cubicBezTo>
                    <a:pt x="1303" y="0"/>
                    <a:pt x="913" y="147"/>
                    <a:pt x="614" y="441"/>
                  </a:cubicBezTo>
                  <a:cubicBezTo>
                    <a:pt x="611" y="445"/>
                    <a:pt x="607" y="447"/>
                    <a:pt x="602" y="451"/>
                  </a:cubicBezTo>
                  <a:cubicBezTo>
                    <a:pt x="4" y="1050"/>
                    <a:pt x="1" y="2019"/>
                    <a:pt x="593" y="2622"/>
                  </a:cubicBezTo>
                  <a:lnTo>
                    <a:pt x="325" y="2890"/>
                  </a:lnTo>
                  <a:lnTo>
                    <a:pt x="326" y="2891"/>
                  </a:lnTo>
                  <a:cubicBezTo>
                    <a:pt x="326" y="2891"/>
                    <a:pt x="326" y="2890"/>
                    <a:pt x="328" y="2890"/>
                  </a:cubicBezTo>
                  <a:lnTo>
                    <a:pt x="1418" y="3982"/>
                  </a:lnTo>
                  <a:lnTo>
                    <a:pt x="1420" y="3985"/>
                  </a:lnTo>
                  <a:lnTo>
                    <a:pt x="328" y="5078"/>
                  </a:lnTo>
                  <a:lnTo>
                    <a:pt x="1448" y="6200"/>
                  </a:lnTo>
                  <a:lnTo>
                    <a:pt x="1741" y="5908"/>
                  </a:lnTo>
                  <a:lnTo>
                    <a:pt x="2542" y="5107"/>
                  </a:lnTo>
                  <a:lnTo>
                    <a:pt x="1420" y="3984"/>
                  </a:lnTo>
                  <a:lnTo>
                    <a:pt x="1423" y="3981"/>
                  </a:lnTo>
                  <a:lnTo>
                    <a:pt x="1689" y="3715"/>
                  </a:lnTo>
                  <a:lnTo>
                    <a:pt x="2666" y="2738"/>
                  </a:lnTo>
                  <a:cubicBezTo>
                    <a:pt x="2705" y="2706"/>
                    <a:pt x="2745" y="2670"/>
                    <a:pt x="2782" y="2632"/>
                  </a:cubicBezTo>
                  <a:cubicBezTo>
                    <a:pt x="2787" y="2628"/>
                    <a:pt x="2789" y="2624"/>
                    <a:pt x="2793" y="2621"/>
                  </a:cubicBezTo>
                  <a:cubicBezTo>
                    <a:pt x="3377" y="2023"/>
                    <a:pt x="3379" y="1069"/>
                    <a:pt x="2797" y="469"/>
                  </a:cubicBezTo>
                  <a:lnTo>
                    <a:pt x="2797" y="468"/>
                  </a:lnTo>
                  <a:cubicBezTo>
                    <a:pt x="2792" y="463"/>
                    <a:pt x="2788" y="457"/>
                    <a:pt x="2782" y="451"/>
                  </a:cubicBezTo>
                  <a:cubicBezTo>
                    <a:pt x="2742" y="411"/>
                    <a:pt x="2699" y="373"/>
                    <a:pt x="2656" y="338"/>
                  </a:cubicBezTo>
                  <a:cubicBezTo>
                    <a:pt x="2651" y="336"/>
                    <a:pt x="2648" y="333"/>
                    <a:pt x="2645" y="331"/>
                  </a:cubicBezTo>
                  <a:cubicBezTo>
                    <a:pt x="2366" y="110"/>
                    <a:pt x="2029" y="0"/>
                    <a:pt x="169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8"/>
            <p:cNvSpPr/>
            <p:nvPr/>
          </p:nvSpPr>
          <p:spPr>
            <a:xfrm>
              <a:off x="5504020" y="3735187"/>
              <a:ext cx="42947" cy="39160"/>
            </a:xfrm>
            <a:custGeom>
              <a:avLst/>
              <a:gdLst/>
              <a:ahLst/>
              <a:cxnLst/>
              <a:rect l="l" t="t" r="r" b="b"/>
              <a:pathLst>
                <a:path w="862" h="786" extrusionOk="0">
                  <a:moveTo>
                    <a:pt x="431" y="1"/>
                  </a:moveTo>
                  <a:cubicBezTo>
                    <a:pt x="330" y="1"/>
                    <a:pt x="230" y="39"/>
                    <a:pt x="154" y="116"/>
                  </a:cubicBezTo>
                  <a:cubicBezTo>
                    <a:pt x="1" y="269"/>
                    <a:pt x="1" y="517"/>
                    <a:pt x="154" y="670"/>
                  </a:cubicBezTo>
                  <a:cubicBezTo>
                    <a:pt x="230" y="747"/>
                    <a:pt x="330" y="786"/>
                    <a:pt x="430" y="786"/>
                  </a:cubicBezTo>
                  <a:cubicBezTo>
                    <a:pt x="531" y="786"/>
                    <a:pt x="631" y="747"/>
                    <a:pt x="708" y="670"/>
                  </a:cubicBezTo>
                  <a:cubicBezTo>
                    <a:pt x="861" y="517"/>
                    <a:pt x="861" y="269"/>
                    <a:pt x="708" y="116"/>
                  </a:cubicBezTo>
                  <a:cubicBezTo>
                    <a:pt x="631" y="39"/>
                    <a:pt x="531" y="1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8"/>
            <p:cNvSpPr/>
            <p:nvPr/>
          </p:nvSpPr>
          <p:spPr>
            <a:xfrm>
              <a:off x="5557429" y="3735187"/>
              <a:ext cx="42947" cy="39160"/>
            </a:xfrm>
            <a:custGeom>
              <a:avLst/>
              <a:gdLst/>
              <a:ahLst/>
              <a:cxnLst/>
              <a:rect l="l" t="t" r="r" b="b"/>
              <a:pathLst>
                <a:path w="862" h="786" extrusionOk="0">
                  <a:moveTo>
                    <a:pt x="431" y="1"/>
                  </a:moveTo>
                  <a:cubicBezTo>
                    <a:pt x="331" y="1"/>
                    <a:pt x="230" y="39"/>
                    <a:pt x="153" y="116"/>
                  </a:cubicBezTo>
                  <a:cubicBezTo>
                    <a:pt x="0" y="269"/>
                    <a:pt x="0" y="517"/>
                    <a:pt x="153" y="670"/>
                  </a:cubicBezTo>
                  <a:cubicBezTo>
                    <a:pt x="229" y="747"/>
                    <a:pt x="330" y="786"/>
                    <a:pt x="430" y="786"/>
                  </a:cubicBezTo>
                  <a:cubicBezTo>
                    <a:pt x="531" y="786"/>
                    <a:pt x="631" y="747"/>
                    <a:pt x="708" y="670"/>
                  </a:cubicBezTo>
                  <a:cubicBezTo>
                    <a:pt x="861" y="517"/>
                    <a:pt x="861" y="269"/>
                    <a:pt x="708" y="116"/>
                  </a:cubicBezTo>
                  <a:cubicBezTo>
                    <a:pt x="631" y="39"/>
                    <a:pt x="531" y="1"/>
                    <a:pt x="431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My Mythical Animal for Pre-K Activities by Slidesgo">
  <a:themeElements>
    <a:clrScheme name="Simple Light">
      <a:dk1>
        <a:srgbClr val="472D49"/>
      </a:dk1>
      <a:lt1>
        <a:srgbClr val="F9E4C0"/>
      </a:lt1>
      <a:dk2>
        <a:srgbClr val="D8A979"/>
      </a:dk2>
      <a:lt2>
        <a:srgbClr val="664423"/>
      </a:lt2>
      <a:accent1>
        <a:srgbClr val="FF7455"/>
      </a:accent1>
      <a:accent2>
        <a:srgbClr val="FF4F1A"/>
      </a:accent2>
      <a:accent3>
        <a:srgbClr val="FFC552"/>
      </a:accent3>
      <a:accent4>
        <a:srgbClr val="A3C136"/>
      </a:accent4>
      <a:accent5>
        <a:srgbClr val="7294E0"/>
      </a:accent5>
      <a:accent6>
        <a:srgbClr val="2E1D0A"/>
      </a:accent6>
      <a:hlink>
        <a:srgbClr val="2E1D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98</Words>
  <Application>Microsoft Office PowerPoint</Application>
  <PresentationFormat>On-screen Show (16:9)</PresentationFormat>
  <Paragraphs>26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Times New Roman</vt:lpstr>
      <vt:lpstr>Moul</vt:lpstr>
      <vt:lpstr>Cabin</vt:lpstr>
      <vt:lpstr>Calibri</vt:lpstr>
      <vt:lpstr>Arial</vt:lpstr>
      <vt:lpstr>My Mythical Animal for Pre-K Activities by Slidesgo</vt:lpstr>
      <vt:lpstr>PowerPoint Presentation</vt:lpstr>
      <vt:lpstr>PowerPoint Presentation</vt:lpstr>
      <vt:lpstr>01 DATABASE</vt:lpstr>
      <vt:lpstr>02 PROJECT STRUCTER</vt:lpstr>
      <vt:lpstr>02 PROJECT STRUCTER</vt:lpstr>
      <vt:lpstr>03 Entity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Nguyen Hoang Bao</cp:lastModifiedBy>
  <cp:revision>1</cp:revision>
  <dcterms:modified xsi:type="dcterms:W3CDTF">2025-05-17T10:24:00Z</dcterms:modified>
</cp:coreProperties>
</file>