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4" r:id="rId3"/>
    <p:sldId id="258" r:id="rId4"/>
    <p:sldId id="260" r:id="rId5"/>
    <p:sldId id="259" r:id="rId6"/>
    <p:sldId id="270" r:id="rId7"/>
    <p:sldId id="271" r:id="rId8"/>
    <p:sldId id="267" r:id="rId9"/>
    <p:sldId id="272" r:id="rId10"/>
    <p:sldId id="261" r:id="rId11"/>
    <p:sldId id="262" r:id="rId12"/>
    <p:sldId id="263" r:id="rId13"/>
    <p:sldId id="257" r:id="rId14"/>
    <p:sldId id="265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33981-20A8-4B40-B583-F5502D2DF692}" v="1052" dt="2024-11-29T16:14:24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90" d="100"/>
          <a:sy n="90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 NGUYEN" userId="ac80ded222a300ea" providerId="LiveId" clId="{42D33981-20A8-4B40-B583-F5502D2DF692}"/>
    <pc:docChg chg="undo custSel addSld delSld modSld sldOrd">
      <pc:chgData name="TA NGUYEN" userId="ac80ded222a300ea" providerId="LiveId" clId="{42D33981-20A8-4B40-B583-F5502D2DF692}" dt="2024-11-29T16:14:24.408" v="7786"/>
      <pc:docMkLst>
        <pc:docMk/>
      </pc:docMkLst>
      <pc:sldChg chg="addSp delSp modSp mod modTransition">
        <pc:chgData name="TA NGUYEN" userId="ac80ded222a300ea" providerId="LiveId" clId="{42D33981-20A8-4B40-B583-F5502D2DF692}" dt="2024-11-29T16:12:38.958" v="7783"/>
        <pc:sldMkLst>
          <pc:docMk/>
          <pc:sldMk cId="788384626" sldId="256"/>
        </pc:sldMkLst>
        <pc:spChg chg="mod">
          <ac:chgData name="TA NGUYEN" userId="ac80ded222a300ea" providerId="LiveId" clId="{42D33981-20A8-4B40-B583-F5502D2DF692}" dt="2024-11-28T11:15:23.048" v="251" actId="1076"/>
          <ac:spMkLst>
            <pc:docMk/>
            <pc:sldMk cId="788384626" sldId="256"/>
            <ac:spMk id="3" creationId="{0F3C4770-4F20-A19E-0176-1A3D3FA007C3}"/>
          </ac:spMkLst>
        </pc:spChg>
        <pc:picChg chg="add mod">
          <ac:chgData name="TA NGUYEN" userId="ac80ded222a300ea" providerId="LiveId" clId="{42D33981-20A8-4B40-B583-F5502D2DF692}" dt="2024-11-28T11:17:19.778" v="365" actId="1076"/>
          <ac:picMkLst>
            <pc:docMk/>
            <pc:sldMk cId="788384626" sldId="256"/>
            <ac:picMk id="5" creationId="{76BD38B2-D0FA-F32E-386E-A54A05D91AB7}"/>
          </ac:picMkLst>
        </pc:picChg>
        <pc:picChg chg="del mod">
          <ac:chgData name="TA NGUYEN" userId="ac80ded222a300ea" providerId="LiveId" clId="{42D33981-20A8-4B40-B583-F5502D2DF692}" dt="2024-11-28T11:15:37.310" v="254" actId="478"/>
          <ac:picMkLst>
            <pc:docMk/>
            <pc:sldMk cId="788384626" sldId="256"/>
            <ac:picMk id="7" creationId="{F983333F-D2DA-D327-A1B1-2E239DBB6677}"/>
          </ac:picMkLst>
        </pc:picChg>
      </pc:sldChg>
      <pc:sldChg chg="addSp delSp modSp mod ord modTransition modAnim setClrOvrMap delDesignElem chgLayout">
        <pc:chgData name="TA NGUYEN" userId="ac80ded222a300ea" providerId="LiveId" clId="{42D33981-20A8-4B40-B583-F5502D2DF692}" dt="2024-11-29T16:14:05.170" v="7784"/>
        <pc:sldMkLst>
          <pc:docMk/>
          <pc:sldMk cId="2503117743" sldId="257"/>
        </pc:sldMkLst>
        <pc:spChg chg="mod ord">
          <ac:chgData name="TA NGUYEN" userId="ac80ded222a300ea" providerId="LiveId" clId="{42D33981-20A8-4B40-B583-F5502D2DF692}" dt="2024-11-29T02:55:08.485" v="2748" actId="26606"/>
          <ac:spMkLst>
            <pc:docMk/>
            <pc:sldMk cId="2503117743" sldId="257"/>
            <ac:spMk id="2" creationId="{5B999E68-DFF2-817E-5283-3D2D2321012F}"/>
          </ac:spMkLst>
        </pc:spChg>
        <pc:spChg chg="add del mod">
          <ac:chgData name="TA NGUYEN" userId="ac80ded222a300ea" providerId="LiveId" clId="{42D33981-20A8-4B40-B583-F5502D2DF692}" dt="2024-11-29T02:51:59.560" v="2710" actId="6264"/>
          <ac:spMkLst>
            <pc:docMk/>
            <pc:sldMk cId="2503117743" sldId="257"/>
            <ac:spMk id="3" creationId="{23130DA0-1DF3-A0AA-5B2F-4F713C7557EA}"/>
          </ac:spMkLst>
        </pc:spChg>
        <pc:spChg chg="add del mod">
          <ac:chgData name="TA NGUYEN" userId="ac80ded222a300ea" providerId="LiveId" clId="{42D33981-20A8-4B40-B583-F5502D2DF692}" dt="2024-11-28T11:26:48.608" v="412" actId="26606"/>
          <ac:spMkLst>
            <pc:docMk/>
            <pc:sldMk cId="2503117743" sldId="257"/>
            <ac:spMk id="3" creationId="{DB2AF7E3-A1BF-E061-861D-7EB3A2B47C7E}"/>
          </ac:spMkLst>
        </pc:spChg>
        <pc:spChg chg="add del mod">
          <ac:chgData name="TA NGUYEN" userId="ac80ded222a300ea" providerId="LiveId" clId="{42D33981-20A8-4B40-B583-F5502D2DF692}" dt="2024-11-29T02:51:59.560" v="2710" actId="6264"/>
          <ac:spMkLst>
            <pc:docMk/>
            <pc:sldMk cId="2503117743" sldId="257"/>
            <ac:spMk id="4" creationId="{60100CD5-9951-3DD0-1818-60F08E94CA54}"/>
          </ac:spMkLst>
        </pc:spChg>
        <pc:spChg chg="add del">
          <ac:chgData name="TA NGUYEN" userId="ac80ded222a300ea" providerId="LiveId" clId="{42D33981-20A8-4B40-B583-F5502D2DF692}" dt="2024-11-28T11:26:48.608" v="412" actId="26606"/>
          <ac:spMkLst>
            <pc:docMk/>
            <pc:sldMk cId="2503117743" sldId="257"/>
            <ac:spMk id="8" creationId="{E009DD9B-5EE2-4C0D-8B2B-351C8C102205}"/>
          </ac:spMkLst>
        </pc:spChg>
        <pc:spChg chg="add del">
          <ac:chgData name="TA NGUYEN" userId="ac80ded222a300ea" providerId="LiveId" clId="{42D33981-20A8-4B40-B583-F5502D2DF692}" dt="2024-11-28T11:26:48.608" v="412" actId="26606"/>
          <ac:spMkLst>
            <pc:docMk/>
            <pc:sldMk cId="2503117743" sldId="257"/>
            <ac:spMk id="10" creationId="{E720DB99-7745-4E75-9D96-AAB6D55C531E}"/>
          </ac:spMkLst>
        </pc:spChg>
        <pc:spChg chg="add del">
          <ac:chgData name="TA NGUYEN" userId="ac80ded222a300ea" providerId="LiveId" clId="{42D33981-20A8-4B40-B583-F5502D2DF692}" dt="2024-11-28T11:26:48.608" v="412" actId="26606"/>
          <ac:spMkLst>
            <pc:docMk/>
            <pc:sldMk cId="2503117743" sldId="257"/>
            <ac:spMk id="12" creationId="{D68803C4-E159-4360-B7BB-74205C8F782D}"/>
          </ac:spMkLst>
        </pc:spChg>
        <pc:spChg chg="add del">
          <ac:chgData name="TA NGUYEN" userId="ac80ded222a300ea" providerId="LiveId" clId="{42D33981-20A8-4B40-B583-F5502D2DF692}" dt="2024-11-28T11:26:48.608" v="412" actId="26606"/>
          <ac:spMkLst>
            <pc:docMk/>
            <pc:sldMk cId="2503117743" sldId="257"/>
            <ac:spMk id="14" creationId="{504B0465-3B07-49BF-BEA7-D81476246293}"/>
          </ac:spMkLst>
        </pc:spChg>
        <pc:spChg chg="add del">
          <ac:chgData name="TA NGUYEN" userId="ac80ded222a300ea" providerId="LiveId" clId="{42D33981-20A8-4B40-B583-F5502D2DF692}" dt="2024-11-28T11:26:48.608" v="412" actId="26606"/>
          <ac:spMkLst>
            <pc:docMk/>
            <pc:sldMk cId="2503117743" sldId="257"/>
            <ac:spMk id="16" creationId="{49B7FFA5-14CB-4A4F-9BCC-CA3AA5D9D276}"/>
          </ac:spMkLst>
        </pc:spChg>
        <pc:spChg chg="add del">
          <ac:chgData name="TA NGUYEN" userId="ac80ded222a300ea" providerId="LiveId" clId="{42D33981-20A8-4B40-B583-F5502D2DF692}" dt="2024-11-28T11:26:48.608" v="412" actId="26606"/>
          <ac:spMkLst>
            <pc:docMk/>
            <pc:sldMk cId="2503117743" sldId="257"/>
            <ac:spMk id="18" creationId="{04E48745-7512-4EC2-9E20-9092D12150CA}"/>
          </ac:spMkLst>
        </pc:spChg>
        <pc:spChg chg="add del">
          <ac:chgData name="TA NGUYEN" userId="ac80ded222a300ea" providerId="LiveId" clId="{42D33981-20A8-4B40-B583-F5502D2DF692}" dt="2024-11-28T11:26:43.880" v="409" actId="26606"/>
          <ac:spMkLst>
            <pc:docMk/>
            <pc:sldMk cId="2503117743" sldId="257"/>
            <ac:spMk id="23" creationId="{A486648D-901F-431C-8FFE-6455ADDACFB4}"/>
          </ac:spMkLst>
        </pc:spChg>
        <pc:spChg chg="add del">
          <ac:chgData name="TA NGUYEN" userId="ac80ded222a300ea" providerId="LiveId" clId="{42D33981-20A8-4B40-B583-F5502D2DF692}" dt="2024-11-28T11:26:38.546" v="407" actId="26606"/>
          <ac:spMkLst>
            <pc:docMk/>
            <pc:sldMk cId="2503117743" sldId="257"/>
            <ac:spMk id="24" creationId="{5118BA95-03E7-41B7-B442-0AF8C0A7FF68}"/>
          </ac:spMkLst>
        </pc:spChg>
        <pc:spChg chg="add del">
          <ac:chgData name="TA NGUYEN" userId="ac80ded222a300ea" providerId="LiveId" clId="{42D33981-20A8-4B40-B583-F5502D2DF692}" dt="2024-11-28T11:26:43.880" v="409" actId="26606"/>
          <ac:spMkLst>
            <pc:docMk/>
            <pc:sldMk cId="2503117743" sldId="257"/>
            <ac:spMk id="25" creationId="{328E7ECE-D1D9-4A45-83E3-B3AAC21AF50D}"/>
          </ac:spMkLst>
        </pc:spChg>
        <pc:spChg chg="add del">
          <ac:chgData name="TA NGUYEN" userId="ac80ded222a300ea" providerId="LiveId" clId="{42D33981-20A8-4B40-B583-F5502D2DF692}" dt="2024-11-28T11:26:38.546" v="407" actId="26606"/>
          <ac:spMkLst>
            <pc:docMk/>
            <pc:sldMk cId="2503117743" sldId="257"/>
            <ac:spMk id="26" creationId="{059D8741-EAD6-41B1-A882-70D70FC35821}"/>
          </ac:spMkLst>
        </pc:spChg>
        <pc:spChg chg="add del">
          <ac:chgData name="TA NGUYEN" userId="ac80ded222a300ea" providerId="LiveId" clId="{42D33981-20A8-4B40-B583-F5502D2DF692}" dt="2024-11-28T11:26:43.880" v="409" actId="26606"/>
          <ac:spMkLst>
            <pc:docMk/>
            <pc:sldMk cId="2503117743" sldId="257"/>
            <ac:spMk id="27" creationId="{F2299C5D-8E7A-4F30-B5A0-E61C1AF51DD8}"/>
          </ac:spMkLst>
        </pc:spChg>
        <pc:spChg chg="add del">
          <ac:chgData name="TA NGUYEN" userId="ac80ded222a300ea" providerId="LiveId" clId="{42D33981-20A8-4B40-B583-F5502D2DF692}" dt="2024-11-28T11:26:38.546" v="407" actId="26606"/>
          <ac:spMkLst>
            <pc:docMk/>
            <pc:sldMk cId="2503117743" sldId="257"/>
            <ac:spMk id="28" creationId="{45444F36-3103-4D11-A25F-C054D4606DA4}"/>
          </ac:spMkLst>
        </pc:spChg>
        <pc:spChg chg="add del">
          <ac:chgData name="TA NGUYEN" userId="ac80ded222a300ea" providerId="LiveId" clId="{42D33981-20A8-4B40-B583-F5502D2DF692}" dt="2024-11-28T11:47:23.639" v="884" actId="26606"/>
          <ac:spMkLst>
            <pc:docMk/>
            <pc:sldMk cId="2503117743" sldId="257"/>
            <ac:spMk id="29" creationId="{AD9B3EAD-A2B3-42C4-927C-3455E3E69EE6}"/>
          </ac:spMkLst>
        </pc:spChg>
        <pc:spChg chg="add del">
          <ac:chgData name="TA NGUYEN" userId="ac80ded222a300ea" providerId="LiveId" clId="{42D33981-20A8-4B40-B583-F5502D2DF692}" dt="2024-11-28T11:26:38.546" v="407" actId="26606"/>
          <ac:spMkLst>
            <pc:docMk/>
            <pc:sldMk cId="2503117743" sldId="257"/>
            <ac:spMk id="30" creationId="{AD9B3EAD-A2B3-42C4-927C-3455E3E69EE6}"/>
          </ac:spMkLst>
        </pc:spChg>
        <pc:spChg chg="add del">
          <ac:chgData name="TA NGUYEN" userId="ac80ded222a300ea" providerId="LiveId" clId="{42D33981-20A8-4B40-B583-F5502D2DF692}" dt="2024-11-28T11:26:43.880" v="409" actId="26606"/>
          <ac:spMkLst>
            <pc:docMk/>
            <pc:sldMk cId="2503117743" sldId="257"/>
            <ac:spMk id="32" creationId="{DB2AF7E3-A1BF-E061-861D-7EB3A2B47C7E}"/>
          </ac:spMkLst>
        </pc:spChg>
        <pc:spChg chg="add del">
          <ac:chgData name="TA NGUYEN" userId="ac80ded222a300ea" providerId="LiveId" clId="{42D33981-20A8-4B40-B583-F5502D2DF692}" dt="2024-11-28T11:26:48.574" v="411" actId="26606"/>
          <ac:spMkLst>
            <pc:docMk/>
            <pc:sldMk cId="2503117743" sldId="257"/>
            <ac:spMk id="34" creationId="{E009DD9B-5EE2-4C0D-8B2B-351C8C102205}"/>
          </ac:spMkLst>
        </pc:spChg>
        <pc:spChg chg="add del">
          <ac:chgData name="TA NGUYEN" userId="ac80ded222a300ea" providerId="LiveId" clId="{42D33981-20A8-4B40-B583-F5502D2DF692}" dt="2024-11-28T11:26:48.574" v="411" actId="26606"/>
          <ac:spMkLst>
            <pc:docMk/>
            <pc:sldMk cId="2503117743" sldId="257"/>
            <ac:spMk id="35" creationId="{E720DB99-7745-4E75-9D96-AAB6D55C531E}"/>
          </ac:spMkLst>
        </pc:spChg>
        <pc:spChg chg="add del">
          <ac:chgData name="TA NGUYEN" userId="ac80ded222a300ea" providerId="LiveId" clId="{42D33981-20A8-4B40-B583-F5502D2DF692}" dt="2024-11-28T11:26:48.574" v="411" actId="26606"/>
          <ac:spMkLst>
            <pc:docMk/>
            <pc:sldMk cId="2503117743" sldId="257"/>
            <ac:spMk id="36" creationId="{D68803C4-E159-4360-B7BB-74205C8F782D}"/>
          </ac:spMkLst>
        </pc:spChg>
        <pc:spChg chg="add del">
          <ac:chgData name="TA NGUYEN" userId="ac80ded222a300ea" providerId="LiveId" clId="{42D33981-20A8-4B40-B583-F5502D2DF692}" dt="2024-11-28T11:26:48.574" v="411" actId="26606"/>
          <ac:spMkLst>
            <pc:docMk/>
            <pc:sldMk cId="2503117743" sldId="257"/>
            <ac:spMk id="37" creationId="{504B0465-3B07-49BF-BEA7-D81476246293}"/>
          </ac:spMkLst>
        </pc:spChg>
        <pc:spChg chg="add del">
          <ac:chgData name="TA NGUYEN" userId="ac80ded222a300ea" providerId="LiveId" clId="{42D33981-20A8-4B40-B583-F5502D2DF692}" dt="2024-11-28T11:26:48.574" v="411" actId="26606"/>
          <ac:spMkLst>
            <pc:docMk/>
            <pc:sldMk cId="2503117743" sldId="257"/>
            <ac:spMk id="39" creationId="{49B7FFA5-14CB-4A4F-9BCC-CA3AA5D9D276}"/>
          </ac:spMkLst>
        </pc:spChg>
        <pc:spChg chg="add del">
          <ac:chgData name="TA NGUYEN" userId="ac80ded222a300ea" providerId="LiveId" clId="{42D33981-20A8-4B40-B583-F5502D2DF692}" dt="2024-11-28T11:26:48.574" v="411" actId="26606"/>
          <ac:spMkLst>
            <pc:docMk/>
            <pc:sldMk cId="2503117743" sldId="257"/>
            <ac:spMk id="40" creationId="{04E48745-7512-4EC2-9E20-9092D12150CA}"/>
          </ac:spMkLst>
        </pc:spChg>
        <pc:spChg chg="add del">
          <ac:chgData name="TA NGUYEN" userId="ac80ded222a300ea" providerId="LiveId" clId="{42D33981-20A8-4B40-B583-F5502D2DF692}" dt="2024-11-28T11:47:23.639" v="884" actId="26606"/>
          <ac:spMkLst>
            <pc:docMk/>
            <pc:sldMk cId="2503117743" sldId="257"/>
            <ac:spMk id="42" creationId="{5118BA95-03E7-41B7-B442-0AF8C0A7FF68}"/>
          </ac:spMkLst>
        </pc:spChg>
        <pc:spChg chg="add del mod">
          <ac:chgData name="TA NGUYEN" userId="ac80ded222a300ea" providerId="LiveId" clId="{42D33981-20A8-4B40-B583-F5502D2DF692}" dt="2024-11-28T11:47:23.639" v="884" actId="26606"/>
          <ac:spMkLst>
            <pc:docMk/>
            <pc:sldMk cId="2503117743" sldId="257"/>
            <ac:spMk id="46" creationId="{DB2AF7E3-A1BF-E061-861D-7EB3A2B47C7E}"/>
          </ac:spMkLst>
        </pc:spChg>
        <pc:spChg chg="add del">
          <ac:chgData name="TA NGUYEN" userId="ac80ded222a300ea" providerId="LiveId" clId="{42D33981-20A8-4B40-B583-F5502D2DF692}" dt="2024-11-29T02:56:48.941" v="2764" actId="26606"/>
          <ac:spMkLst>
            <pc:docMk/>
            <pc:sldMk cId="2503117743" sldId="257"/>
            <ac:spMk id="52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2:55:05.840" v="2746" actId="26606"/>
          <ac:spMkLst>
            <pc:docMk/>
            <pc:sldMk cId="2503117743" sldId="257"/>
            <ac:spMk id="57" creationId="{F79FF99C-BAA9-404F-9C96-6DD456B4F795}"/>
          </ac:spMkLst>
        </pc:spChg>
        <pc:spChg chg="add del">
          <ac:chgData name="TA NGUYEN" userId="ac80ded222a300ea" providerId="LiveId" clId="{42D33981-20A8-4B40-B583-F5502D2DF692}" dt="2024-11-29T02:55:05.840" v="2746" actId="26606"/>
          <ac:spMkLst>
            <pc:docMk/>
            <pc:sldMk cId="2503117743" sldId="257"/>
            <ac:spMk id="59" creationId="{49C44AFD-C72D-4D9C-84C6-73E615CED884}"/>
          </ac:spMkLst>
        </pc:spChg>
        <pc:spChg chg="add del">
          <ac:chgData name="TA NGUYEN" userId="ac80ded222a300ea" providerId="LiveId" clId="{42D33981-20A8-4B40-B583-F5502D2DF692}" dt="2024-11-29T02:55:08.485" v="2748" actId="26606"/>
          <ac:spMkLst>
            <pc:docMk/>
            <pc:sldMk cId="2503117743" sldId="257"/>
            <ac:spMk id="65" creationId="{F79FF99C-BAA9-404F-9C96-6DD456B4F795}"/>
          </ac:spMkLst>
        </pc:spChg>
        <pc:spChg chg="add del">
          <ac:chgData name="TA NGUYEN" userId="ac80ded222a300ea" providerId="LiveId" clId="{42D33981-20A8-4B40-B583-F5502D2DF692}" dt="2024-11-29T02:55:08.485" v="2748" actId="26606"/>
          <ac:spMkLst>
            <pc:docMk/>
            <pc:sldMk cId="2503117743" sldId="257"/>
            <ac:spMk id="66" creationId="{49C44AFD-C72D-4D9C-84C6-73E615CED884}"/>
          </ac:spMkLst>
        </pc:spChg>
        <pc:grpChg chg="add del">
          <ac:chgData name="TA NGUYEN" userId="ac80ded222a300ea" providerId="LiveId" clId="{42D33981-20A8-4B40-B583-F5502D2DF692}" dt="2024-11-28T11:47:23.639" v="884" actId="26606"/>
          <ac:grpSpMkLst>
            <pc:docMk/>
            <pc:sldMk cId="2503117743" sldId="257"/>
            <ac:grpSpMk id="43" creationId="{E799C3D5-7D55-4046-808C-F290F456D6EF}"/>
          </ac:grpSpMkLst>
        </pc:grpChg>
        <pc:grpChg chg="add del">
          <ac:chgData name="TA NGUYEN" userId="ac80ded222a300ea" providerId="LiveId" clId="{42D33981-20A8-4B40-B583-F5502D2DF692}" dt="2024-11-29T02:55:05.840" v="2746" actId="26606"/>
          <ac:grpSpMkLst>
            <pc:docMk/>
            <pc:sldMk cId="2503117743" sldId="257"/>
            <ac:grpSpMk id="61" creationId="{1D25B14F-36E0-41E8-956F-CABEF1ADD65F}"/>
          </ac:grpSpMkLst>
        </pc:grpChg>
        <pc:grpChg chg="add del">
          <ac:chgData name="TA NGUYEN" userId="ac80ded222a300ea" providerId="LiveId" clId="{42D33981-20A8-4B40-B583-F5502D2DF692}" dt="2024-11-29T02:55:08.485" v="2748" actId="26606"/>
          <ac:grpSpMkLst>
            <pc:docMk/>
            <pc:sldMk cId="2503117743" sldId="257"/>
            <ac:grpSpMk id="67" creationId="{1D25B14F-36E0-41E8-956F-CABEF1ADD65F}"/>
          </ac:grpSpMkLst>
        </pc:grpChg>
        <pc:graphicFrameChg chg="add del">
          <ac:chgData name="TA NGUYEN" userId="ac80ded222a300ea" providerId="LiveId" clId="{42D33981-20A8-4B40-B583-F5502D2DF692}" dt="2024-11-28T11:26:38.546" v="407" actId="26606"/>
          <ac:graphicFrameMkLst>
            <pc:docMk/>
            <pc:sldMk cId="2503117743" sldId="257"/>
            <ac:graphicFrameMk id="20" creationId="{2696920D-AA25-8B45-CB2D-8DC7168B868C}"/>
          </ac:graphicFrameMkLst>
        </pc:graphicFrameChg>
        <pc:graphicFrameChg chg="add del">
          <ac:chgData name="TA NGUYEN" userId="ac80ded222a300ea" providerId="LiveId" clId="{42D33981-20A8-4B40-B583-F5502D2DF692}" dt="2024-11-28T11:26:48.574" v="411" actId="26606"/>
          <ac:graphicFrameMkLst>
            <pc:docMk/>
            <pc:sldMk cId="2503117743" sldId="257"/>
            <ac:graphicFrameMk id="38" creationId="{1B8C39A4-044C-ADED-7915-A0FC921EA0E0}"/>
          </ac:graphicFrameMkLst>
        </pc:graphicFrameChg>
        <pc:graphicFrameChg chg="add mod ord modGraphic">
          <ac:chgData name="TA NGUYEN" userId="ac80ded222a300ea" providerId="LiveId" clId="{42D33981-20A8-4B40-B583-F5502D2DF692}" dt="2024-11-29T02:56:48.941" v="2764" actId="26606"/>
          <ac:graphicFrameMkLst>
            <pc:docMk/>
            <pc:sldMk cId="2503117743" sldId="257"/>
            <ac:graphicFrameMk id="48" creationId="{E59D0704-3074-D6AE-10AD-1A9B0A38D3F5}"/>
          </ac:graphicFrameMkLst>
        </pc:graphicFrameChg>
        <pc:picChg chg="add del mod ord">
          <ac:chgData name="TA NGUYEN" userId="ac80ded222a300ea" providerId="LiveId" clId="{42D33981-20A8-4B40-B583-F5502D2DF692}" dt="2024-11-29T02:55:29.049" v="2758" actId="478"/>
          <ac:picMkLst>
            <pc:docMk/>
            <pc:sldMk cId="2503117743" sldId="257"/>
            <ac:picMk id="6" creationId="{51D721BC-F6C4-B89F-3057-2C1F563D05FD}"/>
          </ac:picMkLst>
        </pc:picChg>
        <pc:picChg chg="add mod">
          <ac:chgData name="TA NGUYEN" userId="ac80ded222a300ea" providerId="LiveId" clId="{42D33981-20A8-4B40-B583-F5502D2DF692}" dt="2024-11-29T02:57:09.585" v="2768" actId="14100"/>
          <ac:picMkLst>
            <pc:docMk/>
            <pc:sldMk cId="2503117743" sldId="257"/>
            <ac:picMk id="8" creationId="{D3320B2F-5970-0F35-4BA4-E238F0363E09}"/>
          </ac:picMkLst>
        </pc:picChg>
      </pc:sldChg>
      <pc:sldChg chg="addSp delSp modSp mod modTransition modClrScheme delDesignElem chgLayout">
        <pc:chgData name="TA NGUYEN" userId="ac80ded222a300ea" providerId="LiveId" clId="{42D33981-20A8-4B40-B583-F5502D2DF692}" dt="2024-11-29T16:12:03.235" v="7776"/>
        <pc:sldMkLst>
          <pc:docMk/>
          <pc:sldMk cId="499450883" sldId="258"/>
        </pc:sldMkLst>
        <pc:spChg chg="mod ord">
          <ac:chgData name="TA NGUYEN" userId="ac80ded222a300ea" providerId="LiveId" clId="{42D33981-20A8-4B40-B583-F5502D2DF692}" dt="2024-11-28T11:24:31.878" v="386" actId="20577"/>
          <ac:spMkLst>
            <pc:docMk/>
            <pc:sldMk cId="499450883" sldId="258"/>
            <ac:spMk id="2" creationId="{8AA393DB-C671-EA1D-42FC-A82F8E708ED9}"/>
          </ac:spMkLst>
        </pc:spChg>
        <pc:spChg chg="add del mod">
          <ac:chgData name="TA NGUYEN" userId="ac80ded222a300ea" providerId="LiveId" clId="{42D33981-20A8-4B40-B583-F5502D2DF692}" dt="2024-11-28T11:04:10.575" v="41" actId="6264"/>
          <ac:spMkLst>
            <pc:docMk/>
            <pc:sldMk cId="499450883" sldId="258"/>
            <ac:spMk id="3" creationId="{CF171FA9-A6A9-2F71-295A-52982D02F056}"/>
          </ac:spMkLst>
        </pc:spChg>
        <pc:spChg chg="add del mod">
          <ac:chgData name="TA NGUYEN" userId="ac80ded222a300ea" providerId="LiveId" clId="{42D33981-20A8-4B40-B583-F5502D2DF692}" dt="2024-11-28T11:04:10.575" v="41" actId="6264"/>
          <ac:spMkLst>
            <pc:docMk/>
            <pc:sldMk cId="499450883" sldId="258"/>
            <ac:spMk id="4" creationId="{9C65B43E-DB76-D0CE-B713-543C5857B5D0}"/>
          </ac:spMkLst>
        </pc:spChg>
        <pc:spChg chg="add del mod">
          <ac:chgData name="TA NGUYEN" userId="ac80ded222a300ea" providerId="LiveId" clId="{42D33981-20A8-4B40-B583-F5502D2DF692}" dt="2024-11-28T11:04:20.354" v="42" actId="6264"/>
          <ac:spMkLst>
            <pc:docMk/>
            <pc:sldMk cId="499450883" sldId="258"/>
            <ac:spMk id="6" creationId="{BA2BD148-950B-B90D-30D4-85242C29F932}"/>
          </ac:spMkLst>
        </pc:spChg>
        <pc:spChg chg="add del mod">
          <ac:chgData name="TA NGUYEN" userId="ac80ded222a300ea" providerId="LiveId" clId="{42D33981-20A8-4B40-B583-F5502D2DF692}" dt="2024-11-28T11:04:20.354" v="42" actId="6264"/>
          <ac:spMkLst>
            <pc:docMk/>
            <pc:sldMk cId="499450883" sldId="258"/>
            <ac:spMk id="7" creationId="{BD0A491C-1710-F214-8A7E-A0A1E5B00DDA}"/>
          </ac:spMkLst>
        </pc:spChg>
        <pc:spChg chg="add del mod">
          <ac:chgData name="TA NGUYEN" userId="ac80ded222a300ea" providerId="LiveId" clId="{42D33981-20A8-4B40-B583-F5502D2DF692}" dt="2024-11-28T11:04:22.743" v="43" actId="6264"/>
          <ac:spMkLst>
            <pc:docMk/>
            <pc:sldMk cId="499450883" sldId="258"/>
            <ac:spMk id="8" creationId="{A022ED05-F4E9-D3DB-B993-BC7C49BA587B}"/>
          </ac:spMkLst>
        </pc:spChg>
        <pc:spChg chg="del">
          <ac:chgData name="TA NGUYEN" userId="ac80ded222a300ea" providerId="LiveId" clId="{42D33981-20A8-4B40-B583-F5502D2DF692}" dt="2024-11-28T11:04:10.575" v="41" actId="6264"/>
          <ac:spMkLst>
            <pc:docMk/>
            <pc:sldMk cId="499450883" sldId="258"/>
            <ac:spMk id="9" creationId="{5118BA95-03E7-41B7-B442-0AF8C0A7FF68}"/>
          </ac:spMkLst>
        </pc:spChg>
        <pc:spChg chg="add del mod">
          <ac:chgData name="TA NGUYEN" userId="ac80ded222a300ea" providerId="LiveId" clId="{42D33981-20A8-4B40-B583-F5502D2DF692}" dt="2024-11-28T11:04:22.743" v="43" actId="6264"/>
          <ac:spMkLst>
            <pc:docMk/>
            <pc:sldMk cId="499450883" sldId="258"/>
            <ac:spMk id="10" creationId="{D449D075-8EBB-630C-91DF-1FFDE721305D}"/>
          </ac:spMkLst>
        </pc:spChg>
        <pc:spChg chg="del">
          <ac:chgData name="TA NGUYEN" userId="ac80ded222a300ea" providerId="LiveId" clId="{42D33981-20A8-4B40-B583-F5502D2DF692}" dt="2024-11-28T11:04:10.575" v="41" actId="6264"/>
          <ac:spMkLst>
            <pc:docMk/>
            <pc:sldMk cId="499450883" sldId="258"/>
            <ac:spMk id="11" creationId="{059D8741-EAD6-41B1-A882-70D70FC35821}"/>
          </ac:spMkLst>
        </pc:spChg>
        <pc:spChg chg="add del mod">
          <ac:chgData name="TA NGUYEN" userId="ac80ded222a300ea" providerId="LiveId" clId="{42D33981-20A8-4B40-B583-F5502D2DF692}" dt="2024-11-28T11:05:26.208" v="101" actId="6264"/>
          <ac:spMkLst>
            <pc:docMk/>
            <pc:sldMk cId="499450883" sldId="258"/>
            <ac:spMk id="12" creationId="{8518A0CC-2785-EE98-E879-4BA90EDF1E0C}"/>
          </ac:spMkLst>
        </pc:spChg>
        <pc:spChg chg="del">
          <ac:chgData name="TA NGUYEN" userId="ac80ded222a300ea" providerId="LiveId" clId="{42D33981-20A8-4B40-B583-F5502D2DF692}" dt="2024-11-28T11:04:10.575" v="41" actId="6264"/>
          <ac:spMkLst>
            <pc:docMk/>
            <pc:sldMk cId="499450883" sldId="258"/>
            <ac:spMk id="13" creationId="{45444F36-3103-4D11-A25F-C054D4606DA4}"/>
          </ac:spMkLst>
        </pc:spChg>
        <pc:spChg chg="add del mod">
          <ac:chgData name="TA NGUYEN" userId="ac80ded222a300ea" providerId="LiveId" clId="{42D33981-20A8-4B40-B583-F5502D2DF692}" dt="2024-11-28T11:05:26.208" v="101" actId="6264"/>
          <ac:spMkLst>
            <pc:docMk/>
            <pc:sldMk cId="499450883" sldId="258"/>
            <ac:spMk id="14" creationId="{62418E14-256E-E820-94F2-2B4645BAF3E4}"/>
          </ac:spMkLst>
        </pc:spChg>
        <pc:spChg chg="del">
          <ac:chgData name="TA NGUYEN" userId="ac80ded222a300ea" providerId="LiveId" clId="{42D33981-20A8-4B40-B583-F5502D2DF692}" dt="2024-11-28T11:04:10.575" v="41" actId="6264"/>
          <ac:spMkLst>
            <pc:docMk/>
            <pc:sldMk cId="499450883" sldId="258"/>
            <ac:spMk id="15" creationId="{AD9B3EAD-A2B3-42C4-927C-3455E3E69EE6}"/>
          </ac:spMkLst>
        </pc:spChg>
        <pc:spChg chg="add">
          <ac:chgData name="TA NGUYEN" userId="ac80ded222a300ea" providerId="LiveId" clId="{42D33981-20A8-4B40-B583-F5502D2DF692}" dt="2024-11-28T11:06:57.006" v="124" actId="26606"/>
          <ac:spMkLst>
            <pc:docMk/>
            <pc:sldMk cId="499450883" sldId="258"/>
            <ac:spMk id="16" creationId="{AD9B3EAD-A2B3-42C4-927C-3455E3E69EE6}"/>
          </ac:spMkLst>
        </pc:spChg>
        <pc:spChg chg="add">
          <ac:chgData name="TA NGUYEN" userId="ac80ded222a300ea" providerId="LiveId" clId="{42D33981-20A8-4B40-B583-F5502D2DF692}" dt="2024-11-28T11:06:57.006" v="124" actId="26606"/>
          <ac:spMkLst>
            <pc:docMk/>
            <pc:sldMk cId="499450883" sldId="258"/>
            <ac:spMk id="17" creationId="{5118BA95-03E7-41B7-B442-0AF8C0A7FF68}"/>
          </ac:spMkLst>
        </pc:spChg>
        <pc:spChg chg="add">
          <ac:chgData name="TA NGUYEN" userId="ac80ded222a300ea" providerId="LiveId" clId="{42D33981-20A8-4B40-B583-F5502D2DF692}" dt="2024-11-28T11:06:57.006" v="124" actId="26606"/>
          <ac:spMkLst>
            <pc:docMk/>
            <pc:sldMk cId="499450883" sldId="258"/>
            <ac:spMk id="18" creationId="{059D8741-EAD6-41B1-A882-70D70FC35821}"/>
          </ac:spMkLst>
        </pc:spChg>
        <pc:spChg chg="add">
          <ac:chgData name="TA NGUYEN" userId="ac80ded222a300ea" providerId="LiveId" clId="{42D33981-20A8-4B40-B583-F5502D2DF692}" dt="2024-11-28T11:06:57.006" v="124" actId="26606"/>
          <ac:spMkLst>
            <pc:docMk/>
            <pc:sldMk cId="499450883" sldId="258"/>
            <ac:spMk id="19" creationId="{45444F36-3103-4D11-A25F-C054D4606DA4}"/>
          </ac:spMkLst>
        </pc:spChg>
        <pc:graphicFrameChg chg="mod ord modGraphic">
          <ac:chgData name="TA NGUYEN" userId="ac80ded222a300ea" providerId="LiveId" clId="{42D33981-20A8-4B40-B583-F5502D2DF692}" dt="2024-11-28T11:07:17.154" v="138" actId="20577"/>
          <ac:graphicFrameMkLst>
            <pc:docMk/>
            <pc:sldMk cId="499450883" sldId="258"/>
            <ac:graphicFrameMk id="5" creationId="{CAE625B7-9034-0288-660E-BC4BD400B5AE}"/>
          </ac:graphicFrameMkLst>
        </pc:graphicFrameChg>
      </pc:sldChg>
      <pc:sldChg chg="addSp modSp mod modTransition setBg">
        <pc:chgData name="TA NGUYEN" userId="ac80ded222a300ea" providerId="LiveId" clId="{42D33981-20A8-4B40-B583-F5502D2DF692}" dt="2024-11-29T16:12:10.085" v="7778"/>
        <pc:sldMkLst>
          <pc:docMk/>
          <pc:sldMk cId="2743925794" sldId="259"/>
        </pc:sldMkLst>
        <pc:spChg chg="mod">
          <ac:chgData name="TA NGUYEN" userId="ac80ded222a300ea" providerId="LiveId" clId="{42D33981-20A8-4B40-B583-F5502D2DF692}" dt="2024-11-28T11:31:20.935" v="539" actId="20577"/>
          <ac:spMkLst>
            <pc:docMk/>
            <pc:sldMk cId="2743925794" sldId="259"/>
            <ac:spMk id="2" creationId="{8CDAAD46-B49F-BB66-A138-A35D74020F1D}"/>
          </ac:spMkLst>
        </pc:spChg>
        <pc:spChg chg="mod">
          <ac:chgData name="TA NGUYEN" userId="ac80ded222a300ea" providerId="LiveId" clId="{42D33981-20A8-4B40-B583-F5502D2DF692}" dt="2024-11-29T04:16:26.438" v="5737" actId="20577"/>
          <ac:spMkLst>
            <pc:docMk/>
            <pc:sldMk cId="2743925794" sldId="259"/>
            <ac:spMk id="3" creationId="{450A81D4-3BAB-3DE1-015B-3D342F1596EC}"/>
          </ac:spMkLst>
        </pc:spChg>
        <pc:spChg chg="add">
          <ac:chgData name="TA NGUYEN" userId="ac80ded222a300ea" providerId="LiveId" clId="{42D33981-20A8-4B40-B583-F5502D2DF692}" dt="2024-11-28T11:25:48.340" v="398" actId="26606"/>
          <ac:spMkLst>
            <pc:docMk/>
            <pc:sldMk cId="2743925794" sldId="259"/>
            <ac:spMk id="8" creationId="{E009DD9B-5EE2-4C0D-8B2B-351C8C102205}"/>
          </ac:spMkLst>
        </pc:spChg>
        <pc:spChg chg="add">
          <ac:chgData name="TA NGUYEN" userId="ac80ded222a300ea" providerId="LiveId" clId="{42D33981-20A8-4B40-B583-F5502D2DF692}" dt="2024-11-28T11:25:48.340" v="398" actId="26606"/>
          <ac:spMkLst>
            <pc:docMk/>
            <pc:sldMk cId="2743925794" sldId="259"/>
            <ac:spMk id="10" creationId="{E720DB99-7745-4E75-9D96-AAB6D55C531E}"/>
          </ac:spMkLst>
        </pc:spChg>
        <pc:spChg chg="add">
          <ac:chgData name="TA NGUYEN" userId="ac80ded222a300ea" providerId="LiveId" clId="{42D33981-20A8-4B40-B583-F5502D2DF692}" dt="2024-11-28T11:25:48.340" v="398" actId="26606"/>
          <ac:spMkLst>
            <pc:docMk/>
            <pc:sldMk cId="2743925794" sldId="259"/>
            <ac:spMk id="12" creationId="{D68803C4-E159-4360-B7BB-74205C8F782D}"/>
          </ac:spMkLst>
        </pc:spChg>
        <pc:spChg chg="add">
          <ac:chgData name="TA NGUYEN" userId="ac80ded222a300ea" providerId="LiveId" clId="{42D33981-20A8-4B40-B583-F5502D2DF692}" dt="2024-11-28T11:25:48.340" v="398" actId="26606"/>
          <ac:spMkLst>
            <pc:docMk/>
            <pc:sldMk cId="2743925794" sldId="259"/>
            <ac:spMk id="14" creationId="{504B0465-3B07-49BF-BEA7-D81476246293}"/>
          </ac:spMkLst>
        </pc:spChg>
        <pc:spChg chg="add">
          <ac:chgData name="TA NGUYEN" userId="ac80ded222a300ea" providerId="LiveId" clId="{42D33981-20A8-4B40-B583-F5502D2DF692}" dt="2024-11-28T11:25:48.340" v="398" actId="26606"/>
          <ac:spMkLst>
            <pc:docMk/>
            <pc:sldMk cId="2743925794" sldId="259"/>
            <ac:spMk id="16" creationId="{49B7FFA5-14CB-4A4F-9BCC-CA3AA5D9D276}"/>
          </ac:spMkLst>
        </pc:spChg>
        <pc:spChg chg="add">
          <ac:chgData name="TA NGUYEN" userId="ac80ded222a300ea" providerId="LiveId" clId="{42D33981-20A8-4B40-B583-F5502D2DF692}" dt="2024-11-28T11:25:48.340" v="398" actId="26606"/>
          <ac:spMkLst>
            <pc:docMk/>
            <pc:sldMk cId="2743925794" sldId="259"/>
            <ac:spMk id="18" creationId="{04E48745-7512-4EC2-9E20-9092D12150CA}"/>
          </ac:spMkLst>
        </pc:spChg>
      </pc:sldChg>
      <pc:sldChg chg="addSp delSp modSp mod modTransition setBg">
        <pc:chgData name="TA NGUYEN" userId="ac80ded222a300ea" providerId="LiveId" clId="{42D33981-20A8-4B40-B583-F5502D2DF692}" dt="2024-11-29T16:12:05.120" v="7777"/>
        <pc:sldMkLst>
          <pc:docMk/>
          <pc:sldMk cId="1257329211" sldId="260"/>
        </pc:sldMkLst>
        <pc:spChg chg="mod">
          <ac:chgData name="TA NGUYEN" userId="ac80ded222a300ea" providerId="LiveId" clId="{42D33981-20A8-4B40-B583-F5502D2DF692}" dt="2024-11-28T11:31:26.407" v="543" actId="20577"/>
          <ac:spMkLst>
            <pc:docMk/>
            <pc:sldMk cId="1257329211" sldId="260"/>
            <ac:spMk id="2" creationId="{AC339782-BD8E-1808-D395-866AA8CC394D}"/>
          </ac:spMkLst>
        </pc:spChg>
        <pc:spChg chg="del mod">
          <ac:chgData name="TA NGUYEN" userId="ac80ded222a300ea" providerId="LiveId" clId="{42D33981-20A8-4B40-B583-F5502D2DF692}" dt="2024-11-28T11:46:34.195" v="866" actId="26606"/>
          <ac:spMkLst>
            <pc:docMk/>
            <pc:sldMk cId="1257329211" sldId="260"/>
            <ac:spMk id="3" creationId="{4EF7AE46-F7F2-8C5F-A80A-1AF110D9935E}"/>
          </ac:spMkLst>
        </pc:spChg>
        <pc:spChg chg="add">
          <ac:chgData name="TA NGUYEN" userId="ac80ded222a300ea" providerId="LiveId" clId="{42D33981-20A8-4B40-B583-F5502D2DF692}" dt="2024-11-28T11:43:38.399" v="822"/>
          <ac:spMkLst>
            <pc:docMk/>
            <pc:sldMk cId="1257329211" sldId="260"/>
            <ac:spMk id="4" creationId="{BE34E07A-09D0-73E7-6047-04F5837B70F3}"/>
          </ac:spMkLst>
        </pc:spChg>
        <pc:spChg chg="add">
          <ac:chgData name="TA NGUYEN" userId="ac80ded222a300ea" providerId="LiveId" clId="{42D33981-20A8-4B40-B583-F5502D2DF692}" dt="2024-11-28T11:43:38.399" v="822"/>
          <ac:spMkLst>
            <pc:docMk/>
            <pc:sldMk cId="1257329211" sldId="260"/>
            <ac:spMk id="5" creationId="{E4EB933C-C2E7-F57D-2068-64DD6D9EA900}"/>
          </ac:spMkLst>
        </pc:spChg>
        <pc:spChg chg="add">
          <ac:chgData name="TA NGUYEN" userId="ac80ded222a300ea" providerId="LiveId" clId="{42D33981-20A8-4B40-B583-F5502D2DF692}" dt="2024-11-28T11:43:38.399" v="822"/>
          <ac:spMkLst>
            <pc:docMk/>
            <pc:sldMk cId="1257329211" sldId="260"/>
            <ac:spMk id="6" creationId="{9F7D864F-6F36-FF3F-44F4-A808A38F8B1F}"/>
          </ac:spMkLst>
        </pc:spChg>
        <pc:spChg chg="add">
          <ac:chgData name="TA NGUYEN" userId="ac80ded222a300ea" providerId="LiveId" clId="{42D33981-20A8-4B40-B583-F5502D2DF692}" dt="2024-11-28T11:43:38.399" v="822"/>
          <ac:spMkLst>
            <pc:docMk/>
            <pc:sldMk cId="1257329211" sldId="260"/>
            <ac:spMk id="7" creationId="{8D4D5C69-0DFC-C1BD-DD86-58D491F7C44C}"/>
          </ac:spMkLst>
        </pc:spChg>
        <pc:spChg chg="add del">
          <ac:chgData name="TA NGUYEN" userId="ac80ded222a300ea" providerId="LiveId" clId="{42D33981-20A8-4B40-B583-F5502D2DF692}" dt="2024-11-28T11:46:34.195" v="866" actId="26606"/>
          <ac:spMkLst>
            <pc:docMk/>
            <pc:sldMk cId="1257329211" sldId="260"/>
            <ac:spMk id="8" creationId="{E009DD9B-5EE2-4C0D-8B2B-351C8C102205}"/>
          </ac:spMkLst>
        </pc:spChg>
        <pc:spChg chg="add">
          <ac:chgData name="TA NGUYEN" userId="ac80ded222a300ea" providerId="LiveId" clId="{42D33981-20A8-4B40-B583-F5502D2DF692}" dt="2024-11-28T11:43:38.399" v="822"/>
          <ac:spMkLst>
            <pc:docMk/>
            <pc:sldMk cId="1257329211" sldId="260"/>
            <ac:spMk id="9" creationId="{494A7DA8-6882-B704-7552-10E1CF192D16}"/>
          </ac:spMkLst>
        </pc:spChg>
        <pc:spChg chg="add del">
          <ac:chgData name="TA NGUYEN" userId="ac80ded222a300ea" providerId="LiveId" clId="{42D33981-20A8-4B40-B583-F5502D2DF692}" dt="2024-11-28T11:46:34.195" v="866" actId="26606"/>
          <ac:spMkLst>
            <pc:docMk/>
            <pc:sldMk cId="1257329211" sldId="260"/>
            <ac:spMk id="10" creationId="{E720DB99-7745-4E75-9D96-AAB6D55C531E}"/>
          </ac:spMkLst>
        </pc:spChg>
        <pc:spChg chg="add">
          <ac:chgData name="TA NGUYEN" userId="ac80ded222a300ea" providerId="LiveId" clId="{42D33981-20A8-4B40-B583-F5502D2DF692}" dt="2024-11-28T11:43:38.399" v="822"/>
          <ac:spMkLst>
            <pc:docMk/>
            <pc:sldMk cId="1257329211" sldId="260"/>
            <ac:spMk id="11" creationId="{D3DA8461-56A7-4E9C-C50D-FB2B39AF5883}"/>
          </ac:spMkLst>
        </pc:spChg>
        <pc:spChg chg="add del">
          <ac:chgData name="TA NGUYEN" userId="ac80ded222a300ea" providerId="LiveId" clId="{42D33981-20A8-4B40-B583-F5502D2DF692}" dt="2024-11-28T11:46:34.195" v="866" actId="26606"/>
          <ac:spMkLst>
            <pc:docMk/>
            <pc:sldMk cId="1257329211" sldId="260"/>
            <ac:spMk id="12" creationId="{D68803C4-E159-4360-B7BB-74205C8F782D}"/>
          </ac:spMkLst>
        </pc:spChg>
        <pc:spChg chg="add">
          <ac:chgData name="TA NGUYEN" userId="ac80ded222a300ea" providerId="LiveId" clId="{42D33981-20A8-4B40-B583-F5502D2DF692}" dt="2024-11-28T11:43:38.399" v="822"/>
          <ac:spMkLst>
            <pc:docMk/>
            <pc:sldMk cId="1257329211" sldId="260"/>
            <ac:spMk id="13" creationId="{4445CD08-566A-6708-473D-428B479B3626}"/>
          </ac:spMkLst>
        </pc:spChg>
        <pc:spChg chg="add del">
          <ac:chgData name="TA NGUYEN" userId="ac80ded222a300ea" providerId="LiveId" clId="{42D33981-20A8-4B40-B583-F5502D2DF692}" dt="2024-11-28T11:46:34.195" v="866" actId="26606"/>
          <ac:spMkLst>
            <pc:docMk/>
            <pc:sldMk cId="1257329211" sldId="260"/>
            <ac:spMk id="14" creationId="{504B0465-3B07-49BF-BEA7-D81476246293}"/>
          </ac:spMkLst>
        </pc:spChg>
        <pc:spChg chg="add">
          <ac:chgData name="TA NGUYEN" userId="ac80ded222a300ea" providerId="LiveId" clId="{42D33981-20A8-4B40-B583-F5502D2DF692}" dt="2024-11-28T11:43:42.555" v="823"/>
          <ac:spMkLst>
            <pc:docMk/>
            <pc:sldMk cId="1257329211" sldId="260"/>
            <ac:spMk id="15" creationId="{8E62E9E3-EE64-052A-F9BB-5520CD1AA37A}"/>
          </ac:spMkLst>
        </pc:spChg>
        <pc:spChg chg="add del">
          <ac:chgData name="TA NGUYEN" userId="ac80ded222a300ea" providerId="LiveId" clId="{42D33981-20A8-4B40-B583-F5502D2DF692}" dt="2024-11-28T11:46:34.195" v="866" actId="26606"/>
          <ac:spMkLst>
            <pc:docMk/>
            <pc:sldMk cId="1257329211" sldId="260"/>
            <ac:spMk id="16" creationId="{49B7FFA5-14CB-4A4F-9BCC-CA3AA5D9D276}"/>
          </ac:spMkLst>
        </pc:spChg>
        <pc:spChg chg="add">
          <ac:chgData name="TA NGUYEN" userId="ac80ded222a300ea" providerId="LiveId" clId="{42D33981-20A8-4B40-B583-F5502D2DF692}" dt="2024-11-28T11:43:42.555" v="823"/>
          <ac:spMkLst>
            <pc:docMk/>
            <pc:sldMk cId="1257329211" sldId="260"/>
            <ac:spMk id="17" creationId="{D950F240-8FEA-1B08-24F7-6CD78C05C5F1}"/>
          </ac:spMkLst>
        </pc:spChg>
        <pc:spChg chg="add del">
          <ac:chgData name="TA NGUYEN" userId="ac80ded222a300ea" providerId="LiveId" clId="{42D33981-20A8-4B40-B583-F5502D2DF692}" dt="2024-11-28T11:46:34.195" v="866" actId="26606"/>
          <ac:spMkLst>
            <pc:docMk/>
            <pc:sldMk cId="1257329211" sldId="260"/>
            <ac:spMk id="18" creationId="{04E48745-7512-4EC2-9E20-9092D12150CA}"/>
          </ac:spMkLst>
        </pc:spChg>
        <pc:spChg chg="add">
          <ac:chgData name="TA NGUYEN" userId="ac80ded222a300ea" providerId="LiveId" clId="{42D33981-20A8-4B40-B583-F5502D2DF692}" dt="2024-11-28T11:43:42.555" v="823"/>
          <ac:spMkLst>
            <pc:docMk/>
            <pc:sldMk cId="1257329211" sldId="260"/>
            <ac:spMk id="19" creationId="{20B691CF-A8BA-BCFC-B370-B879708B1659}"/>
          </ac:spMkLst>
        </pc:spChg>
        <pc:spChg chg="add">
          <ac:chgData name="TA NGUYEN" userId="ac80ded222a300ea" providerId="LiveId" clId="{42D33981-20A8-4B40-B583-F5502D2DF692}" dt="2024-11-28T11:43:42.555" v="823"/>
          <ac:spMkLst>
            <pc:docMk/>
            <pc:sldMk cId="1257329211" sldId="260"/>
            <ac:spMk id="20" creationId="{B017CD01-9119-28B2-CD9D-8299279185C3}"/>
          </ac:spMkLst>
        </pc:spChg>
        <pc:spChg chg="add">
          <ac:chgData name="TA NGUYEN" userId="ac80ded222a300ea" providerId="LiveId" clId="{42D33981-20A8-4B40-B583-F5502D2DF692}" dt="2024-11-28T11:43:42.555" v="823"/>
          <ac:spMkLst>
            <pc:docMk/>
            <pc:sldMk cId="1257329211" sldId="260"/>
            <ac:spMk id="21" creationId="{6FE33DB6-0B75-8753-09B8-EBB2E38B5EE7}"/>
          </ac:spMkLst>
        </pc:spChg>
        <pc:spChg chg="add">
          <ac:chgData name="TA NGUYEN" userId="ac80ded222a300ea" providerId="LiveId" clId="{42D33981-20A8-4B40-B583-F5502D2DF692}" dt="2024-11-28T11:43:42.555" v="823"/>
          <ac:spMkLst>
            <pc:docMk/>
            <pc:sldMk cId="1257329211" sldId="260"/>
            <ac:spMk id="22" creationId="{DD6A2304-648D-0CF1-AB36-878B9DE41702}"/>
          </ac:spMkLst>
        </pc:spChg>
        <pc:spChg chg="add">
          <ac:chgData name="TA NGUYEN" userId="ac80ded222a300ea" providerId="LiveId" clId="{42D33981-20A8-4B40-B583-F5502D2DF692}" dt="2024-11-28T11:43:42.555" v="823"/>
          <ac:spMkLst>
            <pc:docMk/>
            <pc:sldMk cId="1257329211" sldId="260"/>
            <ac:spMk id="23" creationId="{63B04BD5-8D0A-6EEA-F735-615BB4D7A7DD}"/>
          </ac:spMkLst>
        </pc:spChg>
        <pc:spChg chg="add del">
          <ac:chgData name="TA NGUYEN" userId="ac80ded222a300ea" providerId="LiveId" clId="{42D33981-20A8-4B40-B583-F5502D2DF692}" dt="2024-11-28T11:46:34.125" v="865" actId="26606"/>
          <ac:spMkLst>
            <pc:docMk/>
            <pc:sldMk cId="1257329211" sldId="260"/>
            <ac:spMk id="24" creationId="{E009DD9B-5EE2-4C0D-8B2B-351C8C102205}"/>
          </ac:spMkLst>
        </pc:spChg>
        <pc:spChg chg="add del">
          <ac:chgData name="TA NGUYEN" userId="ac80ded222a300ea" providerId="LiveId" clId="{42D33981-20A8-4B40-B583-F5502D2DF692}" dt="2024-11-28T11:46:34.125" v="865" actId="26606"/>
          <ac:spMkLst>
            <pc:docMk/>
            <pc:sldMk cId="1257329211" sldId="260"/>
            <ac:spMk id="25" creationId="{E720DB99-7745-4E75-9D96-AAB6D55C531E}"/>
          </ac:spMkLst>
        </pc:spChg>
        <pc:spChg chg="add del">
          <ac:chgData name="TA NGUYEN" userId="ac80ded222a300ea" providerId="LiveId" clId="{42D33981-20A8-4B40-B583-F5502D2DF692}" dt="2024-11-28T11:46:34.125" v="865" actId="26606"/>
          <ac:spMkLst>
            <pc:docMk/>
            <pc:sldMk cId="1257329211" sldId="260"/>
            <ac:spMk id="27" creationId="{D68803C4-E159-4360-B7BB-74205C8F782D}"/>
          </ac:spMkLst>
        </pc:spChg>
        <pc:spChg chg="add del">
          <ac:chgData name="TA NGUYEN" userId="ac80ded222a300ea" providerId="LiveId" clId="{42D33981-20A8-4B40-B583-F5502D2DF692}" dt="2024-11-28T11:46:34.125" v="865" actId="26606"/>
          <ac:spMkLst>
            <pc:docMk/>
            <pc:sldMk cId="1257329211" sldId="260"/>
            <ac:spMk id="29" creationId="{504B0465-3B07-49BF-BEA7-D81476246293}"/>
          </ac:spMkLst>
        </pc:spChg>
        <pc:spChg chg="add del">
          <ac:chgData name="TA NGUYEN" userId="ac80ded222a300ea" providerId="LiveId" clId="{42D33981-20A8-4B40-B583-F5502D2DF692}" dt="2024-11-28T11:46:34.125" v="865" actId="26606"/>
          <ac:spMkLst>
            <pc:docMk/>
            <pc:sldMk cId="1257329211" sldId="260"/>
            <ac:spMk id="31" creationId="{49B7FFA5-14CB-4A4F-9BCC-CA3AA5D9D276}"/>
          </ac:spMkLst>
        </pc:spChg>
        <pc:spChg chg="add del">
          <ac:chgData name="TA NGUYEN" userId="ac80ded222a300ea" providerId="LiveId" clId="{42D33981-20A8-4B40-B583-F5502D2DF692}" dt="2024-11-28T11:46:34.125" v="865" actId="26606"/>
          <ac:spMkLst>
            <pc:docMk/>
            <pc:sldMk cId="1257329211" sldId="260"/>
            <ac:spMk id="33" creationId="{04E48745-7512-4EC2-9E20-9092D12150CA}"/>
          </ac:spMkLst>
        </pc:spChg>
        <pc:spChg chg="add">
          <ac:chgData name="TA NGUYEN" userId="ac80ded222a300ea" providerId="LiveId" clId="{42D33981-20A8-4B40-B583-F5502D2DF692}" dt="2024-11-28T11:46:34.195" v="866" actId="26606"/>
          <ac:spMkLst>
            <pc:docMk/>
            <pc:sldMk cId="1257329211" sldId="260"/>
            <ac:spMk id="35" creationId="{3FD711E9-7F79-40A9-8D9E-4AE293C154A5}"/>
          </ac:spMkLst>
        </pc:spChg>
        <pc:graphicFrameChg chg="add mod">
          <ac:chgData name="TA NGUYEN" userId="ac80ded222a300ea" providerId="LiveId" clId="{42D33981-20A8-4B40-B583-F5502D2DF692}" dt="2024-11-28T11:46:57.485" v="882" actId="20577"/>
          <ac:graphicFrameMkLst>
            <pc:docMk/>
            <pc:sldMk cId="1257329211" sldId="260"/>
            <ac:graphicFrameMk id="36" creationId="{43B88FFA-5EAE-2855-A4B4-42CC88AA94D9}"/>
          </ac:graphicFrameMkLst>
        </pc:graphicFrameChg>
      </pc:sldChg>
      <pc:sldChg chg="addSp delSp modSp mod modTransition setBg addAnim">
        <pc:chgData name="TA NGUYEN" userId="ac80ded222a300ea" providerId="LiveId" clId="{42D33981-20A8-4B40-B583-F5502D2DF692}" dt="2024-11-29T16:07:46.530" v="7763"/>
        <pc:sldMkLst>
          <pc:docMk/>
          <pc:sldMk cId="2660995896" sldId="261"/>
        </pc:sldMkLst>
        <pc:spChg chg="mod">
          <ac:chgData name="TA NGUYEN" userId="ac80ded222a300ea" providerId="LiveId" clId="{42D33981-20A8-4B40-B583-F5502D2DF692}" dt="2024-11-29T11:31:32.272" v="5799" actId="20577"/>
          <ac:spMkLst>
            <pc:docMk/>
            <pc:sldMk cId="2660995896" sldId="261"/>
            <ac:spMk id="2" creationId="{4A7F7350-CA2E-4D0E-C1FC-F31ECC6456C7}"/>
          </ac:spMkLst>
        </pc:spChg>
        <pc:spChg chg="mod">
          <ac:chgData name="TA NGUYEN" userId="ac80ded222a300ea" providerId="LiveId" clId="{42D33981-20A8-4B40-B583-F5502D2DF692}" dt="2024-11-29T15:34:41.239" v="7759" actId="255"/>
          <ac:spMkLst>
            <pc:docMk/>
            <pc:sldMk cId="2660995896" sldId="261"/>
            <ac:spMk id="3" creationId="{9ECF8970-83BB-9AAC-9C18-6B6FD04551D2}"/>
          </ac:spMkLst>
        </pc:spChg>
        <pc:spChg chg="add del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8" creationId="{E009DD9B-5EE2-4C0D-8B2B-351C8C102205}"/>
          </ac:spMkLst>
        </pc:spChg>
        <pc:spChg chg="add del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10" creationId="{E720DB99-7745-4E75-9D96-AAB6D55C531E}"/>
          </ac:spMkLst>
        </pc:spChg>
        <pc:spChg chg="add del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12" creationId="{D68803C4-E159-4360-B7BB-74205C8F782D}"/>
          </ac:spMkLst>
        </pc:spChg>
        <pc:spChg chg="add del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14" creationId="{504B0465-3B07-49BF-BEA7-D81476246293}"/>
          </ac:spMkLst>
        </pc:spChg>
        <pc:spChg chg="add del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16" creationId="{49B7FFA5-14CB-4A4F-9BCC-CA3AA5D9D276}"/>
          </ac:spMkLst>
        </pc:spChg>
        <pc:spChg chg="add del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18" creationId="{04E48745-7512-4EC2-9E20-9092D12150CA}"/>
          </ac:spMkLst>
        </pc:spChg>
        <pc:spChg chg="add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23" creationId="{E009DD9B-5EE2-4C0D-8B2B-351C8C102205}"/>
          </ac:spMkLst>
        </pc:spChg>
        <pc:spChg chg="add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25" creationId="{E720DB99-7745-4E75-9D96-AAB6D55C531E}"/>
          </ac:spMkLst>
        </pc:spChg>
        <pc:spChg chg="add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27" creationId="{D68803C4-E159-4360-B7BB-74205C8F782D}"/>
          </ac:spMkLst>
        </pc:spChg>
        <pc:spChg chg="add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29" creationId="{504B0465-3B07-49BF-BEA7-D81476246293}"/>
          </ac:spMkLst>
        </pc:spChg>
        <pc:spChg chg="add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31" creationId="{49B7FFA5-14CB-4A4F-9BCC-CA3AA5D9D276}"/>
          </ac:spMkLst>
        </pc:spChg>
        <pc:spChg chg="add">
          <ac:chgData name="TA NGUYEN" userId="ac80ded222a300ea" providerId="LiveId" clId="{42D33981-20A8-4B40-B583-F5502D2DF692}" dt="2024-11-29T15:34:10.296" v="7757" actId="26606"/>
          <ac:spMkLst>
            <pc:docMk/>
            <pc:sldMk cId="2660995896" sldId="261"/>
            <ac:spMk id="33" creationId="{04E48745-7512-4EC2-9E20-9092D12150CA}"/>
          </ac:spMkLst>
        </pc:spChg>
      </pc:sldChg>
      <pc:sldChg chg="addSp delSp modSp new mod setBg addAnim">
        <pc:chgData name="TA NGUYEN" userId="ac80ded222a300ea" providerId="LiveId" clId="{42D33981-20A8-4B40-B583-F5502D2DF692}" dt="2024-11-29T14:55:23.621" v="6978" actId="26606"/>
        <pc:sldMkLst>
          <pc:docMk/>
          <pc:sldMk cId="2414081718" sldId="262"/>
        </pc:sldMkLst>
        <pc:spChg chg="mod">
          <ac:chgData name="TA NGUYEN" userId="ac80ded222a300ea" providerId="LiveId" clId="{42D33981-20A8-4B40-B583-F5502D2DF692}" dt="2024-11-29T12:29:17.388" v="5841" actId="20577"/>
          <ac:spMkLst>
            <pc:docMk/>
            <pc:sldMk cId="2414081718" sldId="262"/>
            <ac:spMk id="2" creationId="{F17EC2FA-0034-CDA1-BC00-BE35A4868004}"/>
          </ac:spMkLst>
        </pc:spChg>
        <pc:spChg chg="del mod">
          <ac:chgData name="TA NGUYEN" userId="ac80ded222a300ea" providerId="LiveId" clId="{42D33981-20A8-4B40-B583-F5502D2DF692}" dt="2024-11-29T14:55:23.621" v="6978" actId="26606"/>
          <ac:spMkLst>
            <pc:docMk/>
            <pc:sldMk cId="2414081718" sldId="262"/>
            <ac:spMk id="3" creationId="{9018D02B-FEF8-1B8B-19DE-2B8CD549B6CD}"/>
          </ac:spMkLst>
        </pc:spChg>
        <pc:spChg chg="add del">
          <ac:chgData name="TA NGUYEN" userId="ac80ded222a300ea" providerId="LiveId" clId="{42D33981-20A8-4B40-B583-F5502D2DF692}" dt="2024-11-29T14:55:23.621" v="6978" actId="26606"/>
          <ac:spMkLst>
            <pc:docMk/>
            <pc:sldMk cId="2414081718" sldId="262"/>
            <ac:spMk id="8" creationId="{E009DD9B-5EE2-4C0D-8B2B-351C8C102205}"/>
          </ac:spMkLst>
        </pc:spChg>
        <pc:spChg chg="add del">
          <ac:chgData name="TA NGUYEN" userId="ac80ded222a300ea" providerId="LiveId" clId="{42D33981-20A8-4B40-B583-F5502D2DF692}" dt="2024-11-29T14:55:23.621" v="6978" actId="26606"/>
          <ac:spMkLst>
            <pc:docMk/>
            <pc:sldMk cId="2414081718" sldId="262"/>
            <ac:spMk id="10" creationId="{E720DB99-7745-4E75-9D96-AAB6D55C531E}"/>
          </ac:spMkLst>
        </pc:spChg>
        <pc:spChg chg="add del">
          <ac:chgData name="TA NGUYEN" userId="ac80ded222a300ea" providerId="LiveId" clId="{42D33981-20A8-4B40-B583-F5502D2DF692}" dt="2024-11-29T14:55:23.621" v="6978" actId="26606"/>
          <ac:spMkLst>
            <pc:docMk/>
            <pc:sldMk cId="2414081718" sldId="262"/>
            <ac:spMk id="12" creationId="{D68803C4-E159-4360-B7BB-74205C8F782D}"/>
          </ac:spMkLst>
        </pc:spChg>
        <pc:spChg chg="add del">
          <ac:chgData name="TA NGUYEN" userId="ac80ded222a300ea" providerId="LiveId" clId="{42D33981-20A8-4B40-B583-F5502D2DF692}" dt="2024-11-29T14:55:23.621" v="6978" actId="26606"/>
          <ac:spMkLst>
            <pc:docMk/>
            <pc:sldMk cId="2414081718" sldId="262"/>
            <ac:spMk id="14" creationId="{504B0465-3B07-49BF-BEA7-D81476246293}"/>
          </ac:spMkLst>
        </pc:spChg>
        <pc:spChg chg="add del">
          <ac:chgData name="TA NGUYEN" userId="ac80ded222a300ea" providerId="LiveId" clId="{42D33981-20A8-4B40-B583-F5502D2DF692}" dt="2024-11-29T14:55:23.621" v="6978" actId="26606"/>
          <ac:spMkLst>
            <pc:docMk/>
            <pc:sldMk cId="2414081718" sldId="262"/>
            <ac:spMk id="16" creationId="{49B7FFA5-14CB-4A4F-9BCC-CA3AA5D9D276}"/>
          </ac:spMkLst>
        </pc:spChg>
        <pc:spChg chg="add del">
          <ac:chgData name="TA NGUYEN" userId="ac80ded222a300ea" providerId="LiveId" clId="{42D33981-20A8-4B40-B583-F5502D2DF692}" dt="2024-11-29T14:55:23.621" v="6978" actId="26606"/>
          <ac:spMkLst>
            <pc:docMk/>
            <pc:sldMk cId="2414081718" sldId="262"/>
            <ac:spMk id="18" creationId="{04E48745-7512-4EC2-9E20-9092D12150CA}"/>
          </ac:spMkLst>
        </pc:spChg>
        <pc:spChg chg="add">
          <ac:chgData name="TA NGUYEN" userId="ac80ded222a300ea" providerId="LiveId" clId="{42D33981-20A8-4B40-B583-F5502D2DF692}" dt="2024-11-29T14:55:23.621" v="6978" actId="26606"/>
          <ac:spMkLst>
            <pc:docMk/>
            <pc:sldMk cId="2414081718" sldId="262"/>
            <ac:spMk id="24" creationId="{3FD711E9-7F79-40A9-8D9E-4AE293C154A5}"/>
          </ac:spMkLst>
        </pc:spChg>
        <pc:graphicFrameChg chg="add">
          <ac:chgData name="TA NGUYEN" userId="ac80ded222a300ea" providerId="LiveId" clId="{42D33981-20A8-4B40-B583-F5502D2DF692}" dt="2024-11-29T14:55:23.621" v="6978" actId="26606"/>
          <ac:graphicFrameMkLst>
            <pc:docMk/>
            <pc:sldMk cId="2414081718" sldId="262"/>
            <ac:graphicFrameMk id="20" creationId="{A39362AA-FD4D-6E0E-D742-0242BE028839}"/>
          </ac:graphicFrameMkLst>
        </pc:graphicFrameChg>
      </pc:sldChg>
      <pc:sldChg chg="addSp delSp modSp new mod setBg addAnim modAnim">
        <pc:chgData name="TA NGUYEN" userId="ac80ded222a300ea" providerId="LiveId" clId="{42D33981-20A8-4B40-B583-F5502D2DF692}" dt="2024-11-29T16:14:24.408" v="7786"/>
        <pc:sldMkLst>
          <pc:docMk/>
          <pc:sldMk cId="3397133998" sldId="263"/>
        </pc:sldMkLst>
        <pc:spChg chg="mod">
          <ac:chgData name="TA NGUYEN" userId="ac80ded222a300ea" providerId="LiveId" clId="{42D33981-20A8-4B40-B583-F5502D2DF692}" dt="2024-11-29T12:28:54.454" v="5822" actId="20577"/>
          <ac:spMkLst>
            <pc:docMk/>
            <pc:sldMk cId="3397133998" sldId="263"/>
            <ac:spMk id="2" creationId="{E2EA4526-ACE5-3B86-9F85-933980C6940A}"/>
          </ac:spMkLst>
        </pc:spChg>
        <pc:spChg chg="del mod">
          <ac:chgData name="TA NGUYEN" userId="ac80ded222a300ea" providerId="LiveId" clId="{42D33981-20A8-4B40-B583-F5502D2DF692}" dt="2024-11-29T14:47:25.279" v="6679" actId="26606"/>
          <ac:spMkLst>
            <pc:docMk/>
            <pc:sldMk cId="3397133998" sldId="263"/>
            <ac:spMk id="3" creationId="{2337D964-2931-0217-44EA-CDADD7DE266D}"/>
          </ac:spMkLst>
        </pc:spChg>
        <pc:spChg chg="add del">
          <ac:chgData name="TA NGUYEN" userId="ac80ded222a300ea" providerId="LiveId" clId="{42D33981-20A8-4B40-B583-F5502D2DF692}" dt="2024-11-29T14:47:25.279" v="6679" actId="26606"/>
          <ac:spMkLst>
            <pc:docMk/>
            <pc:sldMk cId="3397133998" sldId="263"/>
            <ac:spMk id="8" creationId="{E009DD9B-5EE2-4C0D-8B2B-351C8C102205}"/>
          </ac:spMkLst>
        </pc:spChg>
        <pc:spChg chg="add del">
          <ac:chgData name="TA NGUYEN" userId="ac80ded222a300ea" providerId="LiveId" clId="{42D33981-20A8-4B40-B583-F5502D2DF692}" dt="2024-11-29T14:47:25.279" v="6679" actId="26606"/>
          <ac:spMkLst>
            <pc:docMk/>
            <pc:sldMk cId="3397133998" sldId="263"/>
            <ac:spMk id="10" creationId="{E720DB99-7745-4E75-9D96-AAB6D55C531E}"/>
          </ac:spMkLst>
        </pc:spChg>
        <pc:spChg chg="add del">
          <ac:chgData name="TA NGUYEN" userId="ac80ded222a300ea" providerId="LiveId" clId="{42D33981-20A8-4B40-B583-F5502D2DF692}" dt="2024-11-29T14:47:25.279" v="6679" actId="26606"/>
          <ac:spMkLst>
            <pc:docMk/>
            <pc:sldMk cId="3397133998" sldId="263"/>
            <ac:spMk id="12" creationId="{D68803C4-E159-4360-B7BB-74205C8F782D}"/>
          </ac:spMkLst>
        </pc:spChg>
        <pc:spChg chg="add del">
          <ac:chgData name="TA NGUYEN" userId="ac80ded222a300ea" providerId="LiveId" clId="{42D33981-20A8-4B40-B583-F5502D2DF692}" dt="2024-11-29T14:47:25.279" v="6679" actId="26606"/>
          <ac:spMkLst>
            <pc:docMk/>
            <pc:sldMk cId="3397133998" sldId="263"/>
            <ac:spMk id="14" creationId="{504B0465-3B07-49BF-BEA7-D81476246293}"/>
          </ac:spMkLst>
        </pc:spChg>
        <pc:spChg chg="add del">
          <ac:chgData name="TA NGUYEN" userId="ac80ded222a300ea" providerId="LiveId" clId="{42D33981-20A8-4B40-B583-F5502D2DF692}" dt="2024-11-29T14:47:25.279" v="6679" actId="26606"/>
          <ac:spMkLst>
            <pc:docMk/>
            <pc:sldMk cId="3397133998" sldId="263"/>
            <ac:spMk id="16" creationId="{49B7FFA5-14CB-4A4F-9BCC-CA3AA5D9D276}"/>
          </ac:spMkLst>
        </pc:spChg>
        <pc:spChg chg="add del">
          <ac:chgData name="TA NGUYEN" userId="ac80ded222a300ea" providerId="LiveId" clId="{42D33981-20A8-4B40-B583-F5502D2DF692}" dt="2024-11-29T14:47:25.279" v="6679" actId="26606"/>
          <ac:spMkLst>
            <pc:docMk/>
            <pc:sldMk cId="3397133998" sldId="263"/>
            <ac:spMk id="18" creationId="{04E48745-7512-4EC2-9E20-9092D12150CA}"/>
          </ac:spMkLst>
        </pc:spChg>
        <pc:spChg chg="add">
          <ac:chgData name="TA NGUYEN" userId="ac80ded222a300ea" providerId="LiveId" clId="{42D33981-20A8-4B40-B583-F5502D2DF692}" dt="2024-11-29T14:47:25.279" v="6679" actId="26606"/>
          <ac:spMkLst>
            <pc:docMk/>
            <pc:sldMk cId="3397133998" sldId="263"/>
            <ac:spMk id="24" creationId="{3FD711E9-7F79-40A9-8D9E-4AE293C154A5}"/>
          </ac:spMkLst>
        </pc:spChg>
        <pc:graphicFrameChg chg="add">
          <ac:chgData name="TA NGUYEN" userId="ac80ded222a300ea" providerId="LiveId" clId="{42D33981-20A8-4B40-B583-F5502D2DF692}" dt="2024-11-29T14:47:25.279" v="6679" actId="26606"/>
          <ac:graphicFrameMkLst>
            <pc:docMk/>
            <pc:sldMk cId="3397133998" sldId="263"/>
            <ac:graphicFrameMk id="20" creationId="{BD887F5F-29B9-63BE-0B34-5CB52C2D423F}"/>
          </ac:graphicFrameMkLst>
        </pc:graphicFrameChg>
      </pc:sldChg>
      <pc:sldChg chg="modSp new mod modTransition">
        <pc:chgData name="TA NGUYEN" userId="ac80ded222a300ea" providerId="LiveId" clId="{42D33981-20A8-4B40-B583-F5502D2DF692}" dt="2024-11-29T16:10:07.195" v="7774"/>
        <pc:sldMkLst>
          <pc:docMk/>
          <pc:sldMk cId="1548052866" sldId="264"/>
        </pc:sldMkLst>
        <pc:spChg chg="mod">
          <ac:chgData name="TA NGUYEN" userId="ac80ded222a300ea" providerId="LiveId" clId="{42D33981-20A8-4B40-B583-F5502D2DF692}" dt="2024-11-28T11:52:06.669" v="1218" actId="20577"/>
          <ac:spMkLst>
            <pc:docMk/>
            <pc:sldMk cId="1548052866" sldId="264"/>
            <ac:spMk id="2" creationId="{DC5C1E6C-E0B9-5F6C-E288-3AEF3E5568B9}"/>
          </ac:spMkLst>
        </pc:spChg>
        <pc:spChg chg="mod">
          <ac:chgData name="TA NGUYEN" userId="ac80ded222a300ea" providerId="LiveId" clId="{42D33981-20A8-4B40-B583-F5502D2DF692}" dt="2024-11-29T04:03:03.194" v="5693" actId="20577"/>
          <ac:spMkLst>
            <pc:docMk/>
            <pc:sldMk cId="1548052866" sldId="264"/>
            <ac:spMk id="3" creationId="{C71E35C8-8793-94F6-FCBD-EA961253DE4E}"/>
          </ac:spMkLst>
        </pc:spChg>
      </pc:sldChg>
      <pc:sldChg chg="addSp delSp modSp new del mod setBg addAnim delAnim chgLayout">
        <pc:chgData name="TA NGUYEN" userId="ac80ded222a300ea" providerId="LiveId" clId="{42D33981-20A8-4B40-B583-F5502D2DF692}" dt="2024-11-28T11:42:43.911" v="819" actId="2696"/>
        <pc:sldMkLst>
          <pc:docMk/>
          <pc:sldMk cId="1262019455" sldId="265"/>
        </pc:sldMkLst>
        <pc:spChg chg="mod ord">
          <ac:chgData name="TA NGUYEN" userId="ac80ded222a300ea" providerId="LiveId" clId="{42D33981-20A8-4B40-B583-F5502D2DF692}" dt="2024-11-28T11:42:41.690" v="818" actId="6264"/>
          <ac:spMkLst>
            <pc:docMk/>
            <pc:sldMk cId="1262019455" sldId="265"/>
            <ac:spMk id="2" creationId="{ABDE1388-02A9-85BE-BD38-62AD03115796}"/>
          </ac:spMkLst>
        </pc:spChg>
        <pc:spChg chg="del mod">
          <ac:chgData name="TA NGUYEN" userId="ac80ded222a300ea" providerId="LiveId" clId="{42D33981-20A8-4B40-B583-F5502D2DF692}" dt="2024-11-28T11:30:04.619" v="522" actId="22"/>
          <ac:spMkLst>
            <pc:docMk/>
            <pc:sldMk cId="1262019455" sldId="265"/>
            <ac:spMk id="3" creationId="{960C4838-2E92-75E9-7B4C-46599A3E79D3}"/>
          </ac:spMkLst>
        </pc:spChg>
        <pc:spChg chg="add del">
          <ac:chgData name="TA NGUYEN" userId="ac80ded222a300ea" providerId="LiveId" clId="{42D33981-20A8-4B40-B583-F5502D2DF692}" dt="2024-11-28T11:29:36.085" v="499" actId="26606"/>
          <ac:spMkLst>
            <pc:docMk/>
            <pc:sldMk cId="1262019455" sldId="265"/>
            <ac:spMk id="12" creationId="{2550AE69-AC86-4188-83E5-A856C4F1DCFF}"/>
          </ac:spMkLst>
        </pc:spChg>
        <pc:spChg chg="add del mod">
          <ac:chgData name="TA NGUYEN" userId="ac80ded222a300ea" providerId="LiveId" clId="{42D33981-20A8-4B40-B583-F5502D2DF692}" dt="2024-11-28T11:42:41.690" v="818" actId="6264"/>
          <ac:spMkLst>
            <pc:docMk/>
            <pc:sldMk cId="1262019455" sldId="265"/>
            <ac:spMk id="13" creationId="{06CF465E-110D-2867-4C6C-493A0490B857}"/>
          </ac:spMkLst>
        </pc:spChg>
        <pc:spChg chg="add del">
          <ac:chgData name="TA NGUYEN" userId="ac80ded222a300ea" providerId="LiveId" clId="{42D33981-20A8-4B40-B583-F5502D2DF692}" dt="2024-11-28T11:29:36.085" v="499" actId="26606"/>
          <ac:spMkLst>
            <pc:docMk/>
            <pc:sldMk cId="1262019455" sldId="265"/>
            <ac:spMk id="14" creationId="{EC4CA156-2C9D-4F0C-B229-88D8B5E17BCF}"/>
          </ac:spMkLst>
        </pc:spChg>
        <pc:spChg chg="add del mod">
          <ac:chgData name="TA NGUYEN" userId="ac80ded222a300ea" providerId="LiveId" clId="{42D33981-20A8-4B40-B583-F5502D2DF692}" dt="2024-11-28T11:42:41.690" v="818" actId="6264"/>
          <ac:spMkLst>
            <pc:docMk/>
            <pc:sldMk cId="1262019455" sldId="265"/>
            <ac:spMk id="15" creationId="{CD42476C-531E-C39A-0B88-35865B663B68}"/>
          </ac:spMkLst>
        </pc:spChg>
        <pc:spChg chg="add del">
          <ac:chgData name="TA NGUYEN" userId="ac80ded222a300ea" providerId="LiveId" clId="{42D33981-20A8-4B40-B583-F5502D2DF692}" dt="2024-11-28T11:29:36.085" v="499" actId="26606"/>
          <ac:spMkLst>
            <pc:docMk/>
            <pc:sldMk cId="1262019455" sldId="265"/>
            <ac:spMk id="16" creationId="{D7361ED3-EBE5-4EFC-8DA3-D0CE4BF2F4B1}"/>
          </ac:spMkLst>
        </pc:spChg>
        <pc:spChg chg="add del">
          <ac:chgData name="TA NGUYEN" userId="ac80ded222a300ea" providerId="LiveId" clId="{42D33981-20A8-4B40-B583-F5502D2DF692}" dt="2024-11-28T11:29:36.085" v="499" actId="26606"/>
          <ac:spMkLst>
            <pc:docMk/>
            <pc:sldMk cId="1262019455" sldId="265"/>
            <ac:spMk id="22" creationId="{5C28659E-412C-4600-B45E-BAE370BC24B9}"/>
          </ac:spMkLst>
        </pc:spChg>
        <pc:spChg chg="add del">
          <ac:chgData name="TA NGUYEN" userId="ac80ded222a300ea" providerId="LiveId" clId="{42D33981-20A8-4B40-B583-F5502D2DF692}" dt="2024-11-28T11:29:36.085" v="499" actId="26606"/>
          <ac:spMkLst>
            <pc:docMk/>
            <pc:sldMk cId="1262019455" sldId="265"/>
            <ac:spMk id="24" creationId="{AE95896B-6905-4618-A7DF-DED8A61FBC83}"/>
          </ac:spMkLst>
        </pc:spChg>
        <pc:spChg chg="add del">
          <ac:chgData name="TA NGUYEN" userId="ac80ded222a300ea" providerId="LiveId" clId="{42D33981-20A8-4B40-B583-F5502D2DF692}" dt="2024-11-28T11:29:36.085" v="499" actId="26606"/>
          <ac:spMkLst>
            <pc:docMk/>
            <pc:sldMk cId="1262019455" sldId="265"/>
            <ac:spMk id="26" creationId="{7748BD8C-4984-4138-94CA-2DC5F39DC379}"/>
          </ac:spMkLst>
        </pc:spChg>
        <pc:grpChg chg="add del">
          <ac:chgData name="TA NGUYEN" userId="ac80ded222a300ea" providerId="LiveId" clId="{42D33981-20A8-4B40-B583-F5502D2DF692}" dt="2024-11-28T11:29:36.085" v="499" actId="26606"/>
          <ac:grpSpMkLst>
            <pc:docMk/>
            <pc:sldMk cId="1262019455" sldId="265"/>
            <ac:grpSpMk id="18" creationId="{85105087-7F16-4C94-837C-C45445116665}"/>
          </ac:grpSpMkLst>
        </pc:grpChg>
        <pc:picChg chg="add del mod">
          <ac:chgData name="TA NGUYEN" userId="ac80ded222a300ea" providerId="LiveId" clId="{42D33981-20A8-4B40-B583-F5502D2DF692}" dt="2024-11-28T11:28:42.796" v="495" actId="478"/>
          <ac:picMkLst>
            <pc:docMk/>
            <pc:sldMk cId="1262019455" sldId="265"/>
            <ac:picMk id="5" creationId="{B79C1402-AE6A-6A87-7EAE-B294C5B97383}"/>
          </ac:picMkLst>
        </pc:picChg>
        <pc:picChg chg="add del mod ord">
          <ac:chgData name="TA NGUYEN" userId="ac80ded222a300ea" providerId="LiveId" clId="{42D33981-20A8-4B40-B583-F5502D2DF692}" dt="2024-11-28T11:29:37.517" v="500" actId="22"/>
          <ac:picMkLst>
            <pc:docMk/>
            <pc:sldMk cId="1262019455" sldId="265"/>
            <ac:picMk id="7" creationId="{C16F8573-EA80-D67C-6929-1FE236111906}"/>
          </ac:picMkLst>
        </pc:picChg>
        <pc:picChg chg="add mod ord">
          <ac:chgData name="TA NGUYEN" userId="ac80ded222a300ea" providerId="LiveId" clId="{42D33981-20A8-4B40-B583-F5502D2DF692}" dt="2024-11-28T11:42:41.690" v="818" actId="6264"/>
          <ac:picMkLst>
            <pc:docMk/>
            <pc:sldMk cId="1262019455" sldId="265"/>
            <ac:picMk id="9" creationId="{78ED8699-E698-968E-8428-6771E202DB19}"/>
          </ac:picMkLst>
        </pc:picChg>
        <pc:picChg chg="add del">
          <ac:chgData name="TA NGUYEN" userId="ac80ded222a300ea" providerId="LiveId" clId="{42D33981-20A8-4B40-B583-F5502D2DF692}" dt="2024-11-28T11:33:04.848" v="564" actId="478"/>
          <ac:picMkLst>
            <pc:docMk/>
            <pc:sldMk cId="1262019455" sldId="265"/>
            <ac:picMk id="11" creationId="{52BB02DD-9732-5669-A851-2B4717E9D636}"/>
          </ac:picMkLst>
        </pc:picChg>
      </pc:sldChg>
      <pc:sldChg chg="addSp delSp modSp new mod modTransition setBg modAnim">
        <pc:chgData name="TA NGUYEN" userId="ac80ded222a300ea" providerId="LiveId" clId="{42D33981-20A8-4B40-B583-F5502D2DF692}" dt="2024-11-29T16:14:18.192" v="7785"/>
        <pc:sldMkLst>
          <pc:docMk/>
          <pc:sldMk cId="2048585799" sldId="265"/>
        </pc:sldMkLst>
        <pc:spChg chg="mod">
          <ac:chgData name="TA NGUYEN" userId="ac80ded222a300ea" providerId="LiveId" clId="{42D33981-20A8-4B40-B583-F5502D2DF692}" dt="2024-11-28T11:50:53.932" v="1142" actId="26606"/>
          <ac:spMkLst>
            <pc:docMk/>
            <pc:sldMk cId="2048585799" sldId="265"/>
            <ac:spMk id="2" creationId="{0979C47F-F1AA-E784-77ED-DF6FF24027C3}"/>
          </ac:spMkLst>
        </pc:spChg>
        <pc:spChg chg="del">
          <ac:chgData name="TA NGUYEN" userId="ac80ded222a300ea" providerId="LiveId" clId="{42D33981-20A8-4B40-B583-F5502D2DF692}" dt="2024-11-28T11:48:28.922" v="919" actId="3680"/>
          <ac:spMkLst>
            <pc:docMk/>
            <pc:sldMk cId="2048585799" sldId="265"/>
            <ac:spMk id="3" creationId="{C55F6E52-11D9-E846-11C1-A8F96A5A55EC}"/>
          </ac:spMkLst>
        </pc:spChg>
        <pc:spChg chg="add del">
          <ac:chgData name="TA NGUYEN" userId="ac80ded222a300ea" providerId="LiveId" clId="{42D33981-20A8-4B40-B583-F5502D2DF692}" dt="2024-11-28T11:51:23.542" v="1165" actId="26606"/>
          <ac:spMkLst>
            <pc:docMk/>
            <pc:sldMk cId="2048585799" sldId="265"/>
            <ac:spMk id="9" creationId="{3FD711E9-7F79-40A9-8D9E-4AE293C154A5}"/>
          </ac:spMkLst>
        </pc:spChg>
        <pc:spChg chg="add del">
          <ac:chgData name="TA NGUYEN" userId="ac80ded222a300ea" providerId="LiveId" clId="{42D33981-20A8-4B40-B583-F5502D2DF692}" dt="2024-11-28T11:51:56.641" v="1203" actId="26606"/>
          <ac:spMkLst>
            <pc:docMk/>
            <pc:sldMk cId="2048585799" sldId="265"/>
            <ac:spMk id="14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1:24:52.941" v="1504" actId="26606"/>
          <ac:spMkLst>
            <pc:docMk/>
            <pc:sldMk cId="2048585799" sldId="265"/>
            <ac:spMk id="19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1:25:33.445" v="1509" actId="26606"/>
          <ac:spMkLst>
            <pc:docMk/>
            <pc:sldMk cId="2048585799" sldId="265"/>
            <ac:spMk id="24" creationId="{3FD711E9-7F79-40A9-8D9E-4AE293C154A5}"/>
          </ac:spMkLst>
        </pc:spChg>
        <pc:spChg chg="add">
          <ac:chgData name="TA NGUYEN" userId="ac80ded222a300ea" providerId="LiveId" clId="{42D33981-20A8-4B40-B583-F5502D2DF692}" dt="2024-11-29T01:25:33.445" v="1509" actId="26606"/>
          <ac:spMkLst>
            <pc:docMk/>
            <pc:sldMk cId="2048585799" sldId="265"/>
            <ac:spMk id="29" creationId="{3FD711E9-7F79-40A9-8D9E-4AE293C154A5}"/>
          </ac:spMkLst>
        </pc:spChg>
        <pc:graphicFrameChg chg="add mod ord modGraphic">
          <ac:chgData name="TA NGUYEN" userId="ac80ded222a300ea" providerId="LiveId" clId="{42D33981-20A8-4B40-B583-F5502D2DF692}" dt="2024-11-29T01:25:33.445" v="1509" actId="26606"/>
          <ac:graphicFrameMkLst>
            <pc:docMk/>
            <pc:sldMk cId="2048585799" sldId="265"/>
            <ac:graphicFrameMk id="4" creationId="{88998977-9FBC-5E68-4EB2-FC5CABD244F2}"/>
          </ac:graphicFrameMkLst>
        </pc:graphicFrameChg>
        <pc:picChg chg="add mod">
          <ac:chgData name="TA NGUYEN" userId="ac80ded222a300ea" providerId="LiveId" clId="{42D33981-20A8-4B40-B583-F5502D2DF692}" dt="2024-11-29T03:07:47.153" v="2775" actId="931"/>
          <ac:picMkLst>
            <pc:docMk/>
            <pc:sldMk cId="2048585799" sldId="265"/>
            <ac:picMk id="5" creationId="{A2EFD3C6-4337-FB34-F624-3A2CC40648DE}"/>
          </ac:picMkLst>
        </pc:picChg>
        <pc:picChg chg="add mod">
          <ac:chgData name="TA NGUYEN" userId="ac80ded222a300ea" providerId="LiveId" clId="{42D33981-20A8-4B40-B583-F5502D2DF692}" dt="2024-11-29T03:07:47.153" v="2775" actId="931"/>
          <ac:picMkLst>
            <pc:docMk/>
            <pc:sldMk cId="2048585799" sldId="265"/>
            <ac:picMk id="7" creationId="{CBE3EB15-2F99-8A88-4596-CD8D995198AC}"/>
          </ac:picMkLst>
        </pc:picChg>
      </pc:sldChg>
      <pc:sldChg chg="addSp delSp modSp new del mod setBg modClrScheme addAnim delAnim delDesignElem chgLayout">
        <pc:chgData name="TA NGUYEN" userId="ac80ded222a300ea" providerId="LiveId" clId="{42D33981-20A8-4B40-B583-F5502D2DF692}" dt="2024-11-29T01:35:07.305" v="1595" actId="2696"/>
        <pc:sldMkLst>
          <pc:docMk/>
          <pc:sldMk cId="37649751" sldId="266"/>
        </pc:sldMkLst>
        <pc:spChg chg="mod ord">
          <ac:chgData name="TA NGUYEN" userId="ac80ded222a300ea" providerId="LiveId" clId="{42D33981-20A8-4B40-B583-F5502D2DF692}" dt="2024-11-28T13:14:44.092" v="1395" actId="26606"/>
          <ac:spMkLst>
            <pc:docMk/>
            <pc:sldMk cId="37649751" sldId="266"/>
            <ac:spMk id="2" creationId="{53167968-4FBC-4EB6-E5BD-B22769F3C3B7}"/>
          </ac:spMkLst>
        </pc:spChg>
        <pc:spChg chg="del">
          <ac:chgData name="TA NGUYEN" userId="ac80ded222a300ea" providerId="LiveId" clId="{42D33981-20A8-4B40-B583-F5502D2DF692}" dt="2024-11-28T13:05:41.095" v="1376" actId="22"/>
          <ac:spMkLst>
            <pc:docMk/>
            <pc:sldMk cId="37649751" sldId="266"/>
            <ac:spMk id="3" creationId="{62DCBB58-78C0-24E8-2DD4-51DD7337D08D}"/>
          </ac:spMkLst>
        </pc:spChg>
        <pc:spChg chg="add del">
          <ac:chgData name="TA NGUYEN" userId="ac80ded222a300ea" providerId="LiveId" clId="{42D33981-20A8-4B40-B583-F5502D2DF692}" dt="2024-11-28T13:14:38.115" v="1388" actId="26606"/>
          <ac:spMkLst>
            <pc:docMk/>
            <pc:sldMk cId="37649751" sldId="266"/>
            <ac:spMk id="7" creationId="{EC4CA156-2C9D-4F0C-B229-88D8B5E17BCF}"/>
          </ac:spMkLst>
        </pc:spChg>
        <pc:spChg chg="add del">
          <ac:chgData name="TA NGUYEN" userId="ac80ded222a300ea" providerId="LiveId" clId="{42D33981-20A8-4B40-B583-F5502D2DF692}" dt="2024-11-28T13:14:38.115" v="1388" actId="26606"/>
          <ac:spMkLst>
            <pc:docMk/>
            <pc:sldMk cId="37649751" sldId="266"/>
            <ac:spMk id="8" creationId="{D7361ED3-EBE5-4EFC-8DA3-D0CE4BF2F4B1}"/>
          </ac:spMkLst>
        </pc:spChg>
        <pc:spChg chg="add del mod">
          <ac:chgData name="TA NGUYEN" userId="ac80ded222a300ea" providerId="LiveId" clId="{42D33981-20A8-4B40-B583-F5502D2DF692}" dt="2024-11-28T13:10:41.759" v="1385" actId="700"/>
          <ac:spMkLst>
            <pc:docMk/>
            <pc:sldMk cId="37649751" sldId="266"/>
            <ac:spMk id="9" creationId="{7E7FC94C-0E7A-39A0-CA6D-577D8CDC8F33}"/>
          </ac:spMkLst>
        </pc:spChg>
        <pc:spChg chg="add del">
          <ac:chgData name="TA NGUYEN" userId="ac80ded222a300ea" providerId="LiveId" clId="{42D33981-20A8-4B40-B583-F5502D2DF692}" dt="2024-11-28T13:14:38.115" v="1388" actId="26606"/>
          <ac:spMkLst>
            <pc:docMk/>
            <pc:sldMk cId="37649751" sldId="266"/>
            <ac:spMk id="10" creationId="{2550AE69-AC86-4188-83E5-A856C4F1DCFF}"/>
          </ac:spMkLst>
        </pc:spChg>
        <pc:spChg chg="add del">
          <ac:chgData name="TA NGUYEN" userId="ac80ded222a300ea" providerId="LiveId" clId="{42D33981-20A8-4B40-B583-F5502D2DF692}" dt="2024-11-28T13:06:10.628" v="1384" actId="26606"/>
          <ac:spMkLst>
            <pc:docMk/>
            <pc:sldMk cId="37649751" sldId="266"/>
            <ac:spMk id="12" creationId="{E009DD9B-5EE2-4C0D-8B2B-351C8C102205}"/>
          </ac:spMkLst>
        </pc:spChg>
        <pc:spChg chg="add del">
          <ac:chgData name="TA NGUYEN" userId="ac80ded222a300ea" providerId="LiveId" clId="{42D33981-20A8-4B40-B583-F5502D2DF692}" dt="2024-11-28T13:06:10.628" v="1384" actId="26606"/>
          <ac:spMkLst>
            <pc:docMk/>
            <pc:sldMk cId="37649751" sldId="266"/>
            <ac:spMk id="14" creationId="{E720DB99-7745-4E75-9D96-AAB6D55C531E}"/>
          </ac:spMkLst>
        </pc:spChg>
        <pc:spChg chg="add del">
          <ac:chgData name="TA NGUYEN" userId="ac80ded222a300ea" providerId="LiveId" clId="{42D33981-20A8-4B40-B583-F5502D2DF692}" dt="2024-11-28T13:14:38.115" v="1388" actId="26606"/>
          <ac:spMkLst>
            <pc:docMk/>
            <pc:sldMk cId="37649751" sldId="266"/>
            <ac:spMk id="15" creationId="{CD60390C-0E4C-4682-8246-AFA2E49856DA}"/>
          </ac:spMkLst>
        </pc:spChg>
        <pc:spChg chg="add del">
          <ac:chgData name="TA NGUYEN" userId="ac80ded222a300ea" providerId="LiveId" clId="{42D33981-20A8-4B40-B583-F5502D2DF692}" dt="2024-11-28T13:06:10.628" v="1384" actId="26606"/>
          <ac:spMkLst>
            <pc:docMk/>
            <pc:sldMk cId="37649751" sldId="266"/>
            <ac:spMk id="16" creationId="{D68803C4-E159-4360-B7BB-74205C8F782D}"/>
          </ac:spMkLst>
        </pc:spChg>
        <pc:spChg chg="add del">
          <ac:chgData name="TA NGUYEN" userId="ac80ded222a300ea" providerId="LiveId" clId="{42D33981-20A8-4B40-B583-F5502D2DF692}" dt="2024-11-28T13:06:10.628" v="1384" actId="26606"/>
          <ac:spMkLst>
            <pc:docMk/>
            <pc:sldMk cId="37649751" sldId="266"/>
            <ac:spMk id="18" creationId="{504B0465-3B07-49BF-BEA7-D81476246293}"/>
          </ac:spMkLst>
        </pc:spChg>
        <pc:spChg chg="add del">
          <ac:chgData name="TA NGUYEN" userId="ac80ded222a300ea" providerId="LiveId" clId="{42D33981-20A8-4B40-B583-F5502D2DF692}" dt="2024-11-28T13:14:38.115" v="1388" actId="26606"/>
          <ac:spMkLst>
            <pc:docMk/>
            <pc:sldMk cId="37649751" sldId="266"/>
            <ac:spMk id="19" creationId="{CEBA87F4-FB8A-4D91-B3F3-DFA78E0CC64D}"/>
          </ac:spMkLst>
        </pc:spChg>
        <pc:spChg chg="add del">
          <ac:chgData name="TA NGUYEN" userId="ac80ded222a300ea" providerId="LiveId" clId="{42D33981-20A8-4B40-B583-F5502D2DF692}" dt="2024-11-28T13:06:10.628" v="1384" actId="26606"/>
          <ac:spMkLst>
            <pc:docMk/>
            <pc:sldMk cId="37649751" sldId="266"/>
            <ac:spMk id="20" creationId="{49B7FFA5-14CB-4A4F-9BCC-CA3AA5D9D276}"/>
          </ac:spMkLst>
        </pc:spChg>
        <pc:spChg chg="add del">
          <ac:chgData name="TA NGUYEN" userId="ac80ded222a300ea" providerId="LiveId" clId="{42D33981-20A8-4B40-B583-F5502D2DF692}" dt="2024-11-28T13:06:10.628" v="1384" actId="26606"/>
          <ac:spMkLst>
            <pc:docMk/>
            <pc:sldMk cId="37649751" sldId="266"/>
            <ac:spMk id="22" creationId="{04E48745-7512-4EC2-9E20-9092D12150CA}"/>
          </ac:spMkLst>
        </pc:spChg>
        <pc:spChg chg="add del">
          <ac:chgData name="TA NGUYEN" userId="ac80ded222a300ea" providerId="LiveId" clId="{42D33981-20A8-4B40-B583-F5502D2DF692}" dt="2024-11-28T13:14:38.115" v="1388" actId="26606"/>
          <ac:spMkLst>
            <pc:docMk/>
            <pc:sldMk cId="37649751" sldId="266"/>
            <ac:spMk id="24" creationId="{D012A90F-45C2-4C9B-BAF6-9CE1F546C7EA}"/>
          </ac:spMkLst>
        </pc:spChg>
        <pc:spChg chg="add del">
          <ac:chgData name="TA NGUYEN" userId="ac80ded222a300ea" providerId="LiveId" clId="{42D33981-20A8-4B40-B583-F5502D2DF692}" dt="2024-11-28T13:14:39.872" v="1391" actId="26606"/>
          <ac:spMkLst>
            <pc:docMk/>
            <pc:sldMk cId="37649751" sldId="266"/>
            <ac:spMk id="26" creationId="{2550AE69-AC86-4188-83E5-A856C4F1DCFF}"/>
          </ac:spMkLst>
        </pc:spChg>
        <pc:spChg chg="add del">
          <ac:chgData name="TA NGUYEN" userId="ac80ded222a300ea" providerId="LiveId" clId="{42D33981-20A8-4B40-B583-F5502D2DF692}" dt="2024-11-28T13:06:05.879" v="1381" actId="26606"/>
          <ac:spMkLst>
            <pc:docMk/>
            <pc:sldMk cId="37649751" sldId="266"/>
            <ac:spMk id="27" creationId="{F3AF35CD-DA30-4E34-B0F3-32C27766DA05}"/>
          </ac:spMkLst>
        </pc:spChg>
        <pc:spChg chg="add del">
          <ac:chgData name="TA NGUYEN" userId="ac80ded222a300ea" providerId="LiveId" clId="{42D33981-20A8-4B40-B583-F5502D2DF692}" dt="2024-11-28T13:14:39.872" v="1391" actId="26606"/>
          <ac:spMkLst>
            <pc:docMk/>
            <pc:sldMk cId="37649751" sldId="266"/>
            <ac:spMk id="28" creationId="{EC4CA156-2C9D-4F0C-B229-88D8B5E17BCF}"/>
          </ac:spMkLst>
        </pc:spChg>
        <pc:spChg chg="add del">
          <ac:chgData name="TA NGUYEN" userId="ac80ded222a300ea" providerId="LiveId" clId="{42D33981-20A8-4B40-B583-F5502D2DF692}" dt="2024-11-28T13:14:39.872" v="1391" actId="26606"/>
          <ac:spMkLst>
            <pc:docMk/>
            <pc:sldMk cId="37649751" sldId="266"/>
            <ac:spMk id="30" creationId="{D7361ED3-EBE5-4EFC-8DA3-D0CE4BF2F4B1}"/>
          </ac:spMkLst>
        </pc:spChg>
        <pc:spChg chg="add del">
          <ac:chgData name="TA NGUYEN" userId="ac80ded222a300ea" providerId="LiveId" clId="{42D33981-20A8-4B40-B583-F5502D2DF692}" dt="2024-11-28T13:10:41.759" v="1385" actId="700"/>
          <ac:spMkLst>
            <pc:docMk/>
            <pc:sldMk cId="37649751" sldId="266"/>
            <ac:spMk id="31" creationId="{D68803C4-E159-4360-B7BB-74205C8F782D}"/>
          </ac:spMkLst>
        </pc:spChg>
        <pc:spChg chg="add del">
          <ac:chgData name="TA NGUYEN" userId="ac80ded222a300ea" providerId="LiveId" clId="{42D33981-20A8-4B40-B583-F5502D2DF692}" dt="2024-11-28T13:06:10.579" v="1383" actId="26606"/>
          <ac:spMkLst>
            <pc:docMk/>
            <pc:sldMk cId="37649751" sldId="266"/>
            <ac:spMk id="33" creationId="{5B057BAA-CAD8-42D7-8DDF-E2075435DAF9}"/>
          </ac:spMkLst>
        </pc:spChg>
        <pc:spChg chg="add del">
          <ac:chgData name="TA NGUYEN" userId="ac80ded222a300ea" providerId="LiveId" clId="{42D33981-20A8-4B40-B583-F5502D2DF692}" dt="2024-11-28T13:10:41.759" v="1385" actId="700"/>
          <ac:spMkLst>
            <pc:docMk/>
            <pc:sldMk cId="37649751" sldId="266"/>
            <ac:spMk id="37" creationId="{04E48745-7512-4EC2-9E20-9092D12150CA}"/>
          </ac:spMkLst>
        </pc:spChg>
        <pc:spChg chg="add del">
          <ac:chgData name="TA NGUYEN" userId="ac80ded222a300ea" providerId="LiveId" clId="{42D33981-20A8-4B40-B583-F5502D2DF692}" dt="2024-11-28T13:10:41.759" v="1385" actId="700"/>
          <ac:spMkLst>
            <pc:docMk/>
            <pc:sldMk cId="37649751" sldId="266"/>
            <ac:spMk id="38" creationId="{E009DD9B-5EE2-4C0D-8B2B-351C8C102205}"/>
          </ac:spMkLst>
        </pc:spChg>
        <pc:spChg chg="add del">
          <ac:chgData name="TA NGUYEN" userId="ac80ded222a300ea" providerId="LiveId" clId="{42D33981-20A8-4B40-B583-F5502D2DF692}" dt="2024-11-28T13:10:41.759" v="1385" actId="700"/>
          <ac:spMkLst>
            <pc:docMk/>
            <pc:sldMk cId="37649751" sldId="266"/>
            <ac:spMk id="39" creationId="{E720DB99-7745-4E75-9D96-AAB6D55C531E}"/>
          </ac:spMkLst>
        </pc:spChg>
        <pc:spChg chg="add del">
          <ac:chgData name="TA NGUYEN" userId="ac80ded222a300ea" providerId="LiveId" clId="{42D33981-20A8-4B40-B583-F5502D2DF692}" dt="2024-11-28T13:10:41.759" v="1385" actId="700"/>
          <ac:spMkLst>
            <pc:docMk/>
            <pc:sldMk cId="37649751" sldId="266"/>
            <ac:spMk id="40" creationId="{504B0465-3B07-49BF-BEA7-D81476246293}"/>
          </ac:spMkLst>
        </pc:spChg>
        <pc:spChg chg="add del">
          <ac:chgData name="TA NGUYEN" userId="ac80ded222a300ea" providerId="LiveId" clId="{42D33981-20A8-4B40-B583-F5502D2DF692}" dt="2024-11-28T13:10:41.759" v="1385" actId="700"/>
          <ac:spMkLst>
            <pc:docMk/>
            <pc:sldMk cId="37649751" sldId="266"/>
            <ac:spMk id="41" creationId="{49B7FFA5-14CB-4A4F-9BCC-CA3AA5D9D276}"/>
          </ac:spMkLst>
        </pc:spChg>
        <pc:spChg chg="add del">
          <ac:chgData name="TA NGUYEN" userId="ac80ded222a300ea" providerId="LiveId" clId="{42D33981-20A8-4B40-B583-F5502D2DF692}" dt="2024-11-28T13:14:39.872" v="1391" actId="26606"/>
          <ac:spMkLst>
            <pc:docMk/>
            <pc:sldMk cId="37649751" sldId="266"/>
            <ac:spMk id="42" creationId="{5C28659E-412C-4600-B45E-BAE370BC24B9}"/>
          </ac:spMkLst>
        </pc:spChg>
        <pc:spChg chg="add del">
          <ac:chgData name="TA NGUYEN" userId="ac80ded222a300ea" providerId="LiveId" clId="{42D33981-20A8-4B40-B583-F5502D2DF692}" dt="2024-11-28T13:14:39.872" v="1391" actId="26606"/>
          <ac:spMkLst>
            <pc:docMk/>
            <pc:sldMk cId="37649751" sldId="266"/>
            <ac:spMk id="43" creationId="{AE95896B-6905-4618-A7DF-DED8A61FBC83}"/>
          </ac:spMkLst>
        </pc:spChg>
        <pc:spChg chg="add del">
          <ac:chgData name="TA NGUYEN" userId="ac80ded222a300ea" providerId="LiveId" clId="{42D33981-20A8-4B40-B583-F5502D2DF692}" dt="2024-11-28T13:14:39.872" v="1391" actId="26606"/>
          <ac:spMkLst>
            <pc:docMk/>
            <pc:sldMk cId="37649751" sldId="266"/>
            <ac:spMk id="44" creationId="{7748BD8C-4984-4138-94CA-2DC5F39DC379}"/>
          </ac:spMkLst>
        </pc:spChg>
        <pc:spChg chg="add del">
          <ac:chgData name="TA NGUYEN" userId="ac80ded222a300ea" providerId="LiveId" clId="{42D33981-20A8-4B40-B583-F5502D2DF692}" dt="2024-11-28T13:14:43.992" v="1394" actId="26606"/>
          <ac:spMkLst>
            <pc:docMk/>
            <pc:sldMk cId="37649751" sldId="266"/>
            <ac:spMk id="46" creationId="{2550AE69-AC86-4188-83E5-A856C4F1DCFF}"/>
          </ac:spMkLst>
        </pc:spChg>
        <pc:spChg chg="add del">
          <ac:chgData name="TA NGUYEN" userId="ac80ded222a300ea" providerId="LiveId" clId="{42D33981-20A8-4B40-B583-F5502D2DF692}" dt="2024-11-28T13:14:43.992" v="1394" actId="26606"/>
          <ac:spMkLst>
            <pc:docMk/>
            <pc:sldMk cId="37649751" sldId="266"/>
            <ac:spMk id="47" creationId="{EC4CA156-2C9D-4F0C-B229-88D8B5E17BCF}"/>
          </ac:spMkLst>
        </pc:spChg>
        <pc:spChg chg="add del">
          <ac:chgData name="TA NGUYEN" userId="ac80ded222a300ea" providerId="LiveId" clId="{42D33981-20A8-4B40-B583-F5502D2DF692}" dt="2024-11-28T13:14:43.992" v="1394" actId="26606"/>
          <ac:spMkLst>
            <pc:docMk/>
            <pc:sldMk cId="37649751" sldId="266"/>
            <ac:spMk id="48" creationId="{D7361ED3-EBE5-4EFC-8DA3-D0CE4BF2F4B1}"/>
          </ac:spMkLst>
        </pc:spChg>
        <pc:spChg chg="add del">
          <ac:chgData name="TA NGUYEN" userId="ac80ded222a300ea" providerId="LiveId" clId="{42D33981-20A8-4B40-B583-F5502D2DF692}" dt="2024-11-28T13:14:43.992" v="1394" actId="26606"/>
          <ac:spMkLst>
            <pc:docMk/>
            <pc:sldMk cId="37649751" sldId="266"/>
            <ac:spMk id="51" creationId="{CD60390C-0E4C-4682-8246-AFA2E49856DA}"/>
          </ac:spMkLst>
        </pc:spChg>
        <pc:spChg chg="add del">
          <ac:chgData name="TA NGUYEN" userId="ac80ded222a300ea" providerId="LiveId" clId="{42D33981-20A8-4B40-B583-F5502D2DF692}" dt="2024-11-28T13:14:43.992" v="1394" actId="26606"/>
          <ac:spMkLst>
            <pc:docMk/>
            <pc:sldMk cId="37649751" sldId="266"/>
            <ac:spMk id="52" creationId="{CEBA87F4-FB8A-4D91-B3F3-DFA78E0CC64D}"/>
          </ac:spMkLst>
        </pc:spChg>
        <pc:spChg chg="add del">
          <ac:chgData name="TA NGUYEN" userId="ac80ded222a300ea" providerId="LiveId" clId="{42D33981-20A8-4B40-B583-F5502D2DF692}" dt="2024-11-28T13:14:43.992" v="1394" actId="26606"/>
          <ac:spMkLst>
            <pc:docMk/>
            <pc:sldMk cId="37649751" sldId="266"/>
            <ac:spMk id="53" creationId="{D012A90F-45C2-4C9B-BAF6-9CE1F546C7EA}"/>
          </ac:spMkLst>
        </pc:spChg>
        <pc:spChg chg="add">
          <ac:chgData name="TA NGUYEN" userId="ac80ded222a300ea" providerId="LiveId" clId="{42D33981-20A8-4B40-B583-F5502D2DF692}" dt="2024-11-28T13:14:44.092" v="1395" actId="26606"/>
          <ac:spMkLst>
            <pc:docMk/>
            <pc:sldMk cId="37649751" sldId="266"/>
            <ac:spMk id="55" creationId="{7049A7D3-684C-4C59-A4B6-7B308A6AD34D}"/>
          </ac:spMkLst>
        </pc:spChg>
        <pc:spChg chg="add">
          <ac:chgData name="TA NGUYEN" userId="ac80ded222a300ea" providerId="LiveId" clId="{42D33981-20A8-4B40-B583-F5502D2DF692}" dt="2024-11-28T13:14:44.092" v="1395" actId="26606"/>
          <ac:spMkLst>
            <pc:docMk/>
            <pc:sldMk cId="37649751" sldId="266"/>
            <ac:spMk id="56" creationId="{D7B1087B-C592-40E7-B532-60B453A2FE6A}"/>
          </ac:spMkLst>
        </pc:spChg>
        <pc:spChg chg="add">
          <ac:chgData name="TA NGUYEN" userId="ac80ded222a300ea" providerId="LiveId" clId="{42D33981-20A8-4B40-B583-F5502D2DF692}" dt="2024-11-28T13:14:44.092" v="1395" actId="26606"/>
          <ac:spMkLst>
            <pc:docMk/>
            <pc:sldMk cId="37649751" sldId="266"/>
            <ac:spMk id="57" creationId="{14AE7447-E8F8-4A0F-9E3D-94842BFF886E}"/>
          </ac:spMkLst>
        </pc:spChg>
        <pc:spChg chg="add">
          <ac:chgData name="TA NGUYEN" userId="ac80ded222a300ea" providerId="LiveId" clId="{42D33981-20A8-4B40-B583-F5502D2DF692}" dt="2024-11-28T13:14:44.092" v="1395" actId="26606"/>
          <ac:spMkLst>
            <pc:docMk/>
            <pc:sldMk cId="37649751" sldId="266"/>
            <ac:spMk id="61" creationId="{0680B5D0-24EC-465A-A0E6-C4DF951E0043}"/>
          </ac:spMkLst>
        </pc:spChg>
        <pc:spChg chg="add">
          <ac:chgData name="TA NGUYEN" userId="ac80ded222a300ea" providerId="LiveId" clId="{42D33981-20A8-4B40-B583-F5502D2DF692}" dt="2024-11-28T13:14:44.092" v="1395" actId="26606"/>
          <ac:spMkLst>
            <pc:docMk/>
            <pc:sldMk cId="37649751" sldId="266"/>
            <ac:spMk id="62" creationId="{30BF1B50-A83E-4ED6-A2AA-C943C1F89F85}"/>
          </ac:spMkLst>
        </pc:spChg>
        <pc:spChg chg="add">
          <ac:chgData name="TA NGUYEN" userId="ac80ded222a300ea" providerId="LiveId" clId="{42D33981-20A8-4B40-B583-F5502D2DF692}" dt="2024-11-28T13:14:44.092" v="1395" actId="26606"/>
          <ac:spMkLst>
            <pc:docMk/>
            <pc:sldMk cId="37649751" sldId="266"/>
            <ac:spMk id="63" creationId="{1F31E8B2-210B-4B90-83BB-3B180732EF38}"/>
          </ac:spMkLst>
        </pc:spChg>
        <pc:spChg chg="add">
          <ac:chgData name="TA NGUYEN" userId="ac80ded222a300ea" providerId="LiveId" clId="{42D33981-20A8-4B40-B583-F5502D2DF692}" dt="2024-11-28T13:14:44.092" v="1395" actId="26606"/>
          <ac:spMkLst>
            <pc:docMk/>
            <pc:sldMk cId="37649751" sldId="266"/>
            <ac:spMk id="64" creationId="{6B387409-2B98-40F8-A65F-EF7CF989512F}"/>
          </ac:spMkLst>
        </pc:spChg>
        <pc:grpChg chg="add del">
          <ac:chgData name="TA NGUYEN" userId="ac80ded222a300ea" providerId="LiveId" clId="{42D33981-20A8-4B40-B583-F5502D2DF692}" dt="2024-11-28T13:14:38.115" v="1388" actId="26606"/>
          <ac:grpSpMkLst>
            <pc:docMk/>
            <pc:sldMk cId="37649751" sldId="266"/>
            <ac:grpSpMk id="11" creationId="{85105087-7F16-4C94-837C-C45445116665}"/>
          </ac:grpSpMkLst>
        </pc:grpChg>
        <pc:grpChg chg="add del">
          <ac:chgData name="TA NGUYEN" userId="ac80ded222a300ea" providerId="LiveId" clId="{42D33981-20A8-4B40-B583-F5502D2DF692}" dt="2024-11-28T13:06:05.879" v="1381" actId="26606"/>
          <ac:grpSpMkLst>
            <pc:docMk/>
            <pc:sldMk cId="37649751" sldId="266"/>
            <ac:grpSpMk id="29" creationId="{BCFC42DC-2C46-47C4-BC61-530557385DBD}"/>
          </ac:grpSpMkLst>
        </pc:grpChg>
        <pc:grpChg chg="add del">
          <ac:chgData name="TA NGUYEN" userId="ac80ded222a300ea" providerId="LiveId" clId="{42D33981-20A8-4B40-B583-F5502D2DF692}" dt="2024-11-28T13:14:39.872" v="1391" actId="26606"/>
          <ac:grpSpMkLst>
            <pc:docMk/>
            <pc:sldMk cId="37649751" sldId="266"/>
            <ac:grpSpMk id="32" creationId="{85105087-7F16-4C94-837C-C45445116665}"/>
          </ac:grpSpMkLst>
        </pc:grpChg>
        <pc:grpChg chg="add del">
          <ac:chgData name="TA NGUYEN" userId="ac80ded222a300ea" providerId="LiveId" clId="{42D33981-20A8-4B40-B583-F5502D2DF692}" dt="2024-11-28T13:06:10.579" v="1383" actId="26606"/>
          <ac:grpSpMkLst>
            <pc:docMk/>
            <pc:sldMk cId="37649751" sldId="266"/>
            <ac:grpSpMk id="34" creationId="{ECBD3C71-5915-4215-B435-9334BCE4BE43}"/>
          </ac:grpSpMkLst>
        </pc:grpChg>
        <pc:grpChg chg="add del">
          <ac:chgData name="TA NGUYEN" userId="ac80ded222a300ea" providerId="LiveId" clId="{42D33981-20A8-4B40-B583-F5502D2DF692}" dt="2024-11-28T13:14:43.992" v="1394" actId="26606"/>
          <ac:grpSpMkLst>
            <pc:docMk/>
            <pc:sldMk cId="37649751" sldId="266"/>
            <ac:grpSpMk id="49" creationId="{85105087-7F16-4C94-837C-C45445116665}"/>
          </ac:grpSpMkLst>
        </pc:grpChg>
        <pc:grpChg chg="add">
          <ac:chgData name="TA NGUYEN" userId="ac80ded222a300ea" providerId="LiveId" clId="{42D33981-20A8-4B40-B583-F5502D2DF692}" dt="2024-11-28T13:14:44.092" v="1395" actId="26606"/>
          <ac:grpSpMkLst>
            <pc:docMk/>
            <pc:sldMk cId="37649751" sldId="266"/>
            <ac:grpSpMk id="58" creationId="{85981F80-69EE-4E2B-82A8-47FDFD7720AC}"/>
          </ac:grpSpMkLst>
        </pc:grpChg>
        <pc:grpChg chg="add">
          <ac:chgData name="TA NGUYEN" userId="ac80ded222a300ea" providerId="LiveId" clId="{42D33981-20A8-4B40-B583-F5502D2DF692}" dt="2024-11-28T13:14:44.092" v="1395" actId="26606"/>
          <ac:grpSpMkLst>
            <pc:docMk/>
            <pc:sldMk cId="37649751" sldId="266"/>
            <ac:grpSpMk id="65" creationId="{C9E5F284-A588-4AE7-A36D-1C93E4FD0241}"/>
          </ac:grpSpMkLst>
        </pc:grpChg>
        <pc:picChg chg="add mod ord">
          <ac:chgData name="TA NGUYEN" userId="ac80ded222a300ea" providerId="LiveId" clId="{42D33981-20A8-4B40-B583-F5502D2DF692}" dt="2024-11-28T13:14:44.092" v="1395" actId="26606"/>
          <ac:picMkLst>
            <pc:docMk/>
            <pc:sldMk cId="37649751" sldId="266"/>
            <ac:picMk id="5" creationId="{7A79880F-B266-542E-AD0C-5844104F383A}"/>
          </ac:picMkLst>
        </pc:picChg>
      </pc:sldChg>
      <pc:sldChg chg="addSp delSp modSp new del mod setBg">
        <pc:chgData name="TA NGUYEN" userId="ac80ded222a300ea" providerId="LiveId" clId="{42D33981-20A8-4B40-B583-F5502D2DF692}" dt="2024-11-28T11:42:45.553" v="820" actId="2696"/>
        <pc:sldMkLst>
          <pc:docMk/>
          <pc:sldMk cId="2136706768" sldId="266"/>
        </pc:sldMkLst>
        <pc:spChg chg="mod">
          <ac:chgData name="TA NGUYEN" userId="ac80ded222a300ea" providerId="LiveId" clId="{42D33981-20A8-4B40-B583-F5502D2DF692}" dt="2024-11-28T11:35:27.557" v="619" actId="26606"/>
          <ac:spMkLst>
            <pc:docMk/>
            <pc:sldMk cId="2136706768" sldId="266"/>
            <ac:spMk id="2" creationId="{3BC21EDC-9A39-F9FB-C9EF-A9121F1AF6A7}"/>
          </ac:spMkLst>
        </pc:spChg>
        <pc:spChg chg="del">
          <ac:chgData name="TA NGUYEN" userId="ac80ded222a300ea" providerId="LiveId" clId="{42D33981-20A8-4B40-B583-F5502D2DF692}" dt="2024-11-28T11:35:04.385" v="616" actId="22"/>
          <ac:spMkLst>
            <pc:docMk/>
            <pc:sldMk cId="2136706768" sldId="266"/>
            <ac:spMk id="3" creationId="{F04CEBF7-B5C6-BE0A-9E0D-FA1CE05B8A6A}"/>
          </ac:spMkLst>
        </pc:spChg>
        <pc:spChg chg="add del mod">
          <ac:chgData name="TA NGUYEN" userId="ac80ded222a300ea" providerId="LiveId" clId="{42D33981-20A8-4B40-B583-F5502D2DF692}" dt="2024-11-28T11:36:57.558" v="641" actId="931"/>
          <ac:spMkLst>
            <pc:docMk/>
            <pc:sldMk cId="2136706768" sldId="266"/>
            <ac:spMk id="11" creationId="{50E9456B-DBB6-932A-E75E-6931AEA40D05}"/>
          </ac:spMkLst>
        </pc:spChg>
        <pc:spChg chg="add">
          <ac:chgData name="TA NGUYEN" userId="ac80ded222a300ea" providerId="LiveId" clId="{42D33981-20A8-4B40-B583-F5502D2DF692}" dt="2024-11-28T11:35:27.557" v="619" actId="26606"/>
          <ac:spMkLst>
            <pc:docMk/>
            <pc:sldMk cId="2136706768" sldId="266"/>
            <ac:spMk id="14" creationId="{E009DD9B-5EE2-4C0D-8B2B-351C8C102205}"/>
          </ac:spMkLst>
        </pc:spChg>
        <pc:spChg chg="add">
          <ac:chgData name="TA NGUYEN" userId="ac80ded222a300ea" providerId="LiveId" clId="{42D33981-20A8-4B40-B583-F5502D2DF692}" dt="2024-11-28T11:35:27.557" v="619" actId="26606"/>
          <ac:spMkLst>
            <pc:docMk/>
            <pc:sldMk cId="2136706768" sldId="266"/>
            <ac:spMk id="16" creationId="{E720DB99-7745-4E75-9D96-AAB6D55C531E}"/>
          </ac:spMkLst>
        </pc:spChg>
        <pc:spChg chg="add">
          <ac:chgData name="TA NGUYEN" userId="ac80ded222a300ea" providerId="LiveId" clId="{42D33981-20A8-4B40-B583-F5502D2DF692}" dt="2024-11-28T11:35:27.557" v="619" actId="26606"/>
          <ac:spMkLst>
            <pc:docMk/>
            <pc:sldMk cId="2136706768" sldId="266"/>
            <ac:spMk id="18" creationId="{D68803C4-E159-4360-B7BB-74205C8F782D}"/>
          </ac:spMkLst>
        </pc:spChg>
        <pc:spChg chg="add">
          <ac:chgData name="TA NGUYEN" userId="ac80ded222a300ea" providerId="LiveId" clId="{42D33981-20A8-4B40-B583-F5502D2DF692}" dt="2024-11-28T11:35:27.557" v="619" actId="26606"/>
          <ac:spMkLst>
            <pc:docMk/>
            <pc:sldMk cId="2136706768" sldId="266"/>
            <ac:spMk id="20" creationId="{504B0465-3B07-49BF-BEA7-D81476246293}"/>
          </ac:spMkLst>
        </pc:spChg>
        <pc:spChg chg="add">
          <ac:chgData name="TA NGUYEN" userId="ac80ded222a300ea" providerId="LiveId" clId="{42D33981-20A8-4B40-B583-F5502D2DF692}" dt="2024-11-28T11:35:27.557" v="619" actId="26606"/>
          <ac:spMkLst>
            <pc:docMk/>
            <pc:sldMk cId="2136706768" sldId="266"/>
            <ac:spMk id="22" creationId="{49B7FFA5-14CB-4A4F-9BCC-CA3AA5D9D276}"/>
          </ac:spMkLst>
        </pc:spChg>
        <pc:spChg chg="add">
          <ac:chgData name="TA NGUYEN" userId="ac80ded222a300ea" providerId="LiveId" clId="{42D33981-20A8-4B40-B583-F5502D2DF692}" dt="2024-11-28T11:35:27.557" v="619" actId="26606"/>
          <ac:spMkLst>
            <pc:docMk/>
            <pc:sldMk cId="2136706768" sldId="266"/>
            <ac:spMk id="24" creationId="{04E48745-7512-4EC2-9E20-9092D12150CA}"/>
          </ac:spMkLst>
        </pc:spChg>
        <pc:picChg chg="add mod ord">
          <ac:chgData name="TA NGUYEN" userId="ac80ded222a300ea" providerId="LiveId" clId="{42D33981-20A8-4B40-B583-F5502D2DF692}" dt="2024-11-28T11:35:27.557" v="619" actId="26606"/>
          <ac:picMkLst>
            <pc:docMk/>
            <pc:sldMk cId="2136706768" sldId="266"/>
            <ac:picMk id="5" creationId="{DD7C8298-B417-1B57-DAA9-237D419A2604}"/>
          </ac:picMkLst>
        </pc:picChg>
        <pc:picChg chg="add mod ord">
          <ac:chgData name="TA NGUYEN" userId="ac80ded222a300ea" providerId="LiveId" clId="{42D33981-20A8-4B40-B583-F5502D2DF692}" dt="2024-11-28T11:35:27.557" v="619" actId="26606"/>
          <ac:picMkLst>
            <pc:docMk/>
            <pc:sldMk cId="2136706768" sldId="266"/>
            <ac:picMk id="7" creationId="{2D3F5C18-DB53-61DE-6783-D4AC257A5037}"/>
          </ac:picMkLst>
        </pc:picChg>
        <pc:picChg chg="add del mod ord">
          <ac:chgData name="TA NGUYEN" userId="ac80ded222a300ea" providerId="LiveId" clId="{42D33981-20A8-4B40-B583-F5502D2DF692}" dt="2024-11-28T11:36:45.594" v="640" actId="34307"/>
          <ac:picMkLst>
            <pc:docMk/>
            <pc:sldMk cId="2136706768" sldId="266"/>
            <ac:picMk id="8" creationId="{03FA0A44-C216-BA7D-FB5A-31BB8A6B368A}"/>
          </ac:picMkLst>
        </pc:picChg>
        <pc:picChg chg="add mod">
          <ac:chgData name="TA NGUYEN" userId="ac80ded222a300ea" providerId="LiveId" clId="{42D33981-20A8-4B40-B583-F5502D2DF692}" dt="2024-11-28T11:37:28.333" v="790" actId="14100"/>
          <ac:picMkLst>
            <pc:docMk/>
            <pc:sldMk cId="2136706768" sldId="266"/>
            <ac:picMk id="10" creationId="{345E9534-4EA9-F732-0196-F03DB7B75256}"/>
          </ac:picMkLst>
        </pc:picChg>
      </pc:sldChg>
      <pc:sldChg chg="addSp delSp modSp new add del mod setBg">
        <pc:chgData name="TA NGUYEN" userId="ac80ded222a300ea" providerId="LiveId" clId="{42D33981-20A8-4B40-B583-F5502D2DF692}" dt="2024-11-29T03:38:41.330" v="3845" actId="2696"/>
        <pc:sldMkLst>
          <pc:docMk/>
          <pc:sldMk cId="2390492326" sldId="266"/>
        </pc:sldMkLst>
        <pc:spChg chg="mod">
          <ac:chgData name="TA NGUYEN" userId="ac80ded222a300ea" providerId="LiveId" clId="{42D33981-20A8-4B40-B583-F5502D2DF692}" dt="2024-11-29T03:32:11.801" v="3707" actId="20577"/>
          <ac:spMkLst>
            <pc:docMk/>
            <pc:sldMk cId="2390492326" sldId="266"/>
            <ac:spMk id="2" creationId="{620CED16-527D-122A-5F8F-77DD64D14CD3}"/>
          </ac:spMkLst>
        </pc:spChg>
        <pc:spChg chg="del mod">
          <ac:chgData name="TA NGUYEN" userId="ac80ded222a300ea" providerId="LiveId" clId="{42D33981-20A8-4B40-B583-F5502D2DF692}" dt="2024-11-29T01:44:15.075" v="2308" actId="26606"/>
          <ac:spMkLst>
            <pc:docMk/>
            <pc:sldMk cId="2390492326" sldId="266"/>
            <ac:spMk id="3" creationId="{1C956CFD-D570-835C-8DA6-B82C95E51A6D}"/>
          </ac:spMkLst>
        </pc:spChg>
        <pc:spChg chg="add del">
          <ac:chgData name="TA NGUYEN" userId="ac80ded222a300ea" providerId="LiveId" clId="{42D33981-20A8-4B40-B583-F5502D2DF692}" dt="2024-11-29T02:43:02.720" v="2381" actId="26606"/>
          <ac:spMkLst>
            <pc:docMk/>
            <pc:sldMk cId="2390492326" sldId="266"/>
            <ac:spMk id="10" creationId="{5FB4329C-BF98-421E-8A0D-43A2CF95E1DC}"/>
          </ac:spMkLst>
        </pc:spChg>
        <pc:spChg chg="add del">
          <ac:chgData name="TA NGUYEN" userId="ac80ded222a300ea" providerId="LiveId" clId="{42D33981-20A8-4B40-B583-F5502D2DF692}" dt="2024-11-29T02:43:02.720" v="2381" actId="26606"/>
          <ac:spMkLst>
            <pc:docMk/>
            <pc:sldMk cId="2390492326" sldId="266"/>
            <ac:spMk id="12" creationId="{F3CDC6B8-20F2-4C8D-8599-EC572C0BFF59}"/>
          </ac:spMkLst>
        </pc:spChg>
        <pc:spChg chg="add">
          <ac:chgData name="TA NGUYEN" userId="ac80ded222a300ea" providerId="LiveId" clId="{42D33981-20A8-4B40-B583-F5502D2DF692}" dt="2024-11-29T02:43:02.720" v="2381" actId="26606"/>
          <ac:spMkLst>
            <pc:docMk/>
            <pc:sldMk cId="2390492326" sldId="266"/>
            <ac:spMk id="21" creationId="{5FB4329C-BF98-421E-8A0D-43A2CF95E1DC}"/>
          </ac:spMkLst>
        </pc:spChg>
        <pc:spChg chg="add">
          <ac:chgData name="TA NGUYEN" userId="ac80ded222a300ea" providerId="LiveId" clId="{42D33981-20A8-4B40-B583-F5502D2DF692}" dt="2024-11-29T02:43:02.720" v="2381" actId="26606"/>
          <ac:spMkLst>
            <pc:docMk/>
            <pc:sldMk cId="2390492326" sldId="266"/>
            <ac:spMk id="23" creationId="{F3CDC6B8-20F2-4C8D-8599-EC572C0BFF59}"/>
          </ac:spMkLst>
        </pc:spChg>
        <pc:grpChg chg="add del">
          <ac:chgData name="TA NGUYEN" userId="ac80ded222a300ea" providerId="LiveId" clId="{42D33981-20A8-4B40-B583-F5502D2DF692}" dt="2024-11-29T02:43:02.720" v="2381" actId="26606"/>
          <ac:grpSpMkLst>
            <pc:docMk/>
            <pc:sldMk cId="2390492326" sldId="266"/>
            <ac:grpSpMk id="14" creationId="{B4342043-9755-451A-9341-6461ADE858EA}"/>
          </ac:grpSpMkLst>
        </pc:grpChg>
        <pc:grpChg chg="add">
          <ac:chgData name="TA NGUYEN" userId="ac80ded222a300ea" providerId="LiveId" clId="{42D33981-20A8-4B40-B583-F5502D2DF692}" dt="2024-11-29T02:43:02.720" v="2381" actId="26606"/>
          <ac:grpSpMkLst>
            <pc:docMk/>
            <pc:sldMk cId="2390492326" sldId="266"/>
            <ac:grpSpMk id="25" creationId="{B4342043-9755-451A-9341-6461ADE858EA}"/>
          </ac:grpSpMkLst>
        </pc:grpChg>
        <pc:graphicFrameChg chg="add mod modGraphic">
          <ac:chgData name="TA NGUYEN" userId="ac80ded222a300ea" providerId="LiveId" clId="{42D33981-20A8-4B40-B583-F5502D2DF692}" dt="2024-11-29T03:38:30.093" v="3842" actId="20577"/>
          <ac:graphicFrameMkLst>
            <pc:docMk/>
            <pc:sldMk cId="2390492326" sldId="266"/>
            <ac:graphicFrameMk id="5" creationId="{DAAF4232-0B6B-E86F-7500-1136BCFDE4E1}"/>
          </ac:graphicFrameMkLst>
        </pc:graphicFrameChg>
      </pc:sldChg>
      <pc:sldChg chg="addSp delSp modSp new del mod">
        <pc:chgData name="TA NGUYEN" userId="ac80ded222a300ea" providerId="LiveId" clId="{42D33981-20A8-4B40-B583-F5502D2DF692}" dt="2024-11-28T11:42:47.972" v="821" actId="2696"/>
        <pc:sldMkLst>
          <pc:docMk/>
          <pc:sldMk cId="1271653897" sldId="267"/>
        </pc:sldMkLst>
        <pc:spChg chg="mod">
          <ac:chgData name="TA NGUYEN" userId="ac80ded222a300ea" providerId="LiveId" clId="{42D33981-20A8-4B40-B583-F5502D2DF692}" dt="2024-11-28T11:38:19.540" v="815" actId="20577"/>
          <ac:spMkLst>
            <pc:docMk/>
            <pc:sldMk cId="1271653897" sldId="267"/>
            <ac:spMk id="2" creationId="{CF919846-08A0-8882-D517-B6D8640FB6B2}"/>
          </ac:spMkLst>
        </pc:spChg>
        <pc:spChg chg="del">
          <ac:chgData name="TA NGUYEN" userId="ac80ded222a300ea" providerId="LiveId" clId="{42D33981-20A8-4B40-B583-F5502D2DF692}" dt="2024-11-28T11:39:59.247" v="816" actId="22"/>
          <ac:spMkLst>
            <pc:docMk/>
            <pc:sldMk cId="1271653897" sldId="267"/>
            <ac:spMk id="3" creationId="{4B7FE90F-4D4A-52E2-DC6A-4AB725A0AD4A}"/>
          </ac:spMkLst>
        </pc:spChg>
        <pc:picChg chg="add mod ord">
          <ac:chgData name="TA NGUYEN" userId="ac80ded222a300ea" providerId="LiveId" clId="{42D33981-20A8-4B40-B583-F5502D2DF692}" dt="2024-11-28T11:40:10.516" v="817" actId="1076"/>
          <ac:picMkLst>
            <pc:docMk/>
            <pc:sldMk cId="1271653897" sldId="267"/>
            <ac:picMk id="5" creationId="{E9125DCE-3C93-CDA6-7D05-0B9E13170C77}"/>
          </ac:picMkLst>
        </pc:picChg>
      </pc:sldChg>
      <pc:sldChg chg="addSp delSp modSp new mod modTransition setBg">
        <pc:chgData name="TA NGUYEN" userId="ac80ded222a300ea" providerId="LiveId" clId="{42D33981-20A8-4B40-B583-F5502D2DF692}" dt="2024-11-29T16:12:21.344" v="7781"/>
        <pc:sldMkLst>
          <pc:docMk/>
          <pc:sldMk cId="3493543507" sldId="267"/>
        </pc:sldMkLst>
        <pc:spChg chg="mod">
          <ac:chgData name="TA NGUYEN" userId="ac80ded222a300ea" providerId="LiveId" clId="{42D33981-20A8-4B40-B583-F5502D2DF692}" dt="2024-11-29T03:32:20.646" v="3710" actId="20577"/>
          <ac:spMkLst>
            <pc:docMk/>
            <pc:sldMk cId="3493543507" sldId="267"/>
            <ac:spMk id="2" creationId="{F2731F19-A4E1-F602-93E4-40D396213FD7}"/>
          </ac:spMkLst>
        </pc:spChg>
        <pc:spChg chg="del mod">
          <ac:chgData name="TA NGUYEN" userId="ac80ded222a300ea" providerId="LiveId" clId="{42D33981-20A8-4B40-B583-F5502D2DF692}" dt="2024-11-29T02:44:41.472" v="2413" actId="26606"/>
          <ac:spMkLst>
            <pc:docMk/>
            <pc:sldMk cId="3493543507" sldId="267"/>
            <ac:spMk id="3" creationId="{9FB6C729-5B1F-E3EF-42E2-EB4F8FF90DD5}"/>
          </ac:spMkLst>
        </pc:spChg>
        <pc:spChg chg="add del">
          <ac:chgData name="TA NGUYEN" userId="ac80ded222a300ea" providerId="LiveId" clId="{42D33981-20A8-4B40-B583-F5502D2DF692}" dt="2024-11-29T02:49:25.151" v="2611" actId="26606"/>
          <ac:spMkLst>
            <pc:docMk/>
            <pc:sldMk cId="3493543507" sldId="267"/>
            <ac:spMk id="9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2:49:25.102" v="2610" actId="26606"/>
          <ac:spMkLst>
            <pc:docMk/>
            <pc:sldMk cId="3493543507" sldId="267"/>
            <ac:spMk id="14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2:54:05.276" v="2737" actId="26606"/>
          <ac:spMkLst>
            <pc:docMk/>
            <pc:sldMk cId="3493543507" sldId="267"/>
            <ac:spMk id="16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2:54:05.219" v="2736" actId="26606"/>
          <ac:spMkLst>
            <pc:docMk/>
            <pc:sldMk cId="3493543507" sldId="267"/>
            <ac:spMk id="21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2:54:08.624" v="2739" actId="26606"/>
          <ac:spMkLst>
            <pc:docMk/>
            <pc:sldMk cId="3493543507" sldId="267"/>
            <ac:spMk id="23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3:26:21.034" v="3573" actId="26606"/>
          <ac:spMkLst>
            <pc:docMk/>
            <pc:sldMk cId="3493543507" sldId="267"/>
            <ac:spMk id="28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3:26:21.034" v="3573" actId="26606"/>
          <ac:spMkLst>
            <pc:docMk/>
            <pc:sldMk cId="3493543507" sldId="267"/>
            <ac:spMk id="33" creationId="{3FD711E9-7F79-40A9-8D9E-4AE293C154A5}"/>
          </ac:spMkLst>
        </pc:spChg>
        <pc:graphicFrameChg chg="add mod modGraphic">
          <ac:chgData name="TA NGUYEN" userId="ac80ded222a300ea" providerId="LiveId" clId="{42D33981-20A8-4B40-B583-F5502D2DF692}" dt="2024-11-29T03:26:23.525" v="3575" actId="14100"/>
          <ac:graphicFrameMkLst>
            <pc:docMk/>
            <pc:sldMk cId="3493543507" sldId="267"/>
            <ac:graphicFrameMk id="5" creationId="{DF6F30D2-053F-B09C-0444-F7A80C670860}"/>
          </ac:graphicFrameMkLst>
        </pc:graphicFrameChg>
      </pc:sldChg>
      <pc:sldChg chg="addSp delSp modSp new mod ord setBg modClrScheme addAnim delAnim modAnim delDesignElem chgLayout">
        <pc:chgData name="TA NGUYEN" userId="ac80ded222a300ea" providerId="LiveId" clId="{42D33981-20A8-4B40-B583-F5502D2DF692}" dt="2024-11-29T04:18:59.327" v="5739"/>
        <pc:sldMkLst>
          <pc:docMk/>
          <pc:sldMk cId="995661440" sldId="268"/>
        </pc:sldMkLst>
        <pc:spChg chg="mod ord">
          <ac:chgData name="TA NGUYEN" userId="ac80ded222a300ea" providerId="LiveId" clId="{42D33981-20A8-4B40-B583-F5502D2DF692}" dt="2024-11-29T03:31:00.356" v="3681" actId="26606"/>
          <ac:spMkLst>
            <pc:docMk/>
            <pc:sldMk cId="995661440" sldId="268"/>
            <ac:spMk id="2" creationId="{6B34A51D-3F0F-3415-3DE5-76B11F09CD93}"/>
          </ac:spMkLst>
        </pc:spChg>
        <pc:spChg chg="del mod">
          <ac:chgData name="TA NGUYEN" userId="ac80ded222a300ea" providerId="LiveId" clId="{42D33981-20A8-4B40-B583-F5502D2DF692}" dt="2024-11-29T03:09:41.815" v="2803" actId="700"/>
          <ac:spMkLst>
            <pc:docMk/>
            <pc:sldMk cId="995661440" sldId="268"/>
            <ac:spMk id="3" creationId="{813A4BA5-487B-3583-3AFB-76250F1365DB}"/>
          </ac:spMkLst>
        </pc:spChg>
        <pc:spChg chg="add del mod">
          <ac:chgData name="TA NGUYEN" userId="ac80ded222a300ea" providerId="LiveId" clId="{42D33981-20A8-4B40-B583-F5502D2DF692}" dt="2024-11-29T03:10:04.462" v="2805" actId="6264"/>
          <ac:spMkLst>
            <pc:docMk/>
            <pc:sldMk cId="995661440" sldId="268"/>
            <ac:spMk id="5" creationId="{FC46F1F8-341E-BEEA-EB20-EA02CEE32321}"/>
          </ac:spMkLst>
        </pc:spChg>
        <pc:spChg chg="add del mod ord">
          <ac:chgData name="TA NGUYEN" userId="ac80ded222a300ea" providerId="LiveId" clId="{42D33981-20A8-4B40-B583-F5502D2DF692}" dt="2024-11-29T03:30:57.904" v="3680" actId="700"/>
          <ac:spMkLst>
            <pc:docMk/>
            <pc:sldMk cId="995661440" sldId="268"/>
            <ac:spMk id="6" creationId="{2952C700-73FE-3AB1-B732-95A4B4485C19}"/>
          </ac:spMkLst>
        </pc:spChg>
        <pc:spChg chg="add">
          <ac:chgData name="TA NGUYEN" userId="ac80ded222a300ea" providerId="LiveId" clId="{42D33981-20A8-4B40-B583-F5502D2DF692}" dt="2024-11-29T03:31:00.356" v="3681" actId="26606"/>
          <ac:spMkLst>
            <pc:docMk/>
            <pc:sldMk cId="995661440" sldId="268"/>
            <ac:spMk id="7" creationId="{2550AE69-AC86-4188-83E5-A856C4F1DCFF}"/>
          </ac:spMkLst>
        </pc:spChg>
        <pc:spChg chg="add del">
          <ac:chgData name="TA NGUYEN" userId="ac80ded222a300ea" providerId="LiveId" clId="{42D33981-20A8-4B40-B583-F5502D2DF692}" dt="2024-11-29T03:10:04.462" v="2805" actId="6264"/>
          <ac:spMkLst>
            <pc:docMk/>
            <pc:sldMk cId="995661440" sldId="268"/>
            <ac:spMk id="8" creationId="{2550AE69-AC86-4188-83E5-A856C4F1DCFF}"/>
          </ac:spMkLst>
        </pc:spChg>
        <pc:spChg chg="add del">
          <ac:chgData name="TA NGUYEN" userId="ac80ded222a300ea" providerId="LiveId" clId="{42D33981-20A8-4B40-B583-F5502D2DF692}" dt="2024-11-29T03:11:43.460" v="2904" actId="700"/>
          <ac:spMkLst>
            <pc:docMk/>
            <pc:sldMk cId="995661440" sldId="268"/>
            <ac:spMk id="9" creationId="{7748BD8C-4984-4138-94CA-2DC5F39DC379}"/>
          </ac:spMkLst>
        </pc:spChg>
        <pc:spChg chg="add del">
          <ac:chgData name="TA NGUYEN" userId="ac80ded222a300ea" providerId="LiveId" clId="{42D33981-20A8-4B40-B583-F5502D2DF692}" dt="2024-11-29T03:10:04.462" v="2805" actId="6264"/>
          <ac:spMkLst>
            <pc:docMk/>
            <pc:sldMk cId="995661440" sldId="268"/>
            <ac:spMk id="10" creationId="{EC4CA156-2C9D-4F0C-B229-88D8B5E17BCF}"/>
          </ac:spMkLst>
        </pc:spChg>
        <pc:spChg chg="add del">
          <ac:chgData name="TA NGUYEN" userId="ac80ded222a300ea" providerId="LiveId" clId="{42D33981-20A8-4B40-B583-F5502D2DF692}" dt="2024-11-29T03:11:43.460" v="2904" actId="700"/>
          <ac:spMkLst>
            <pc:docMk/>
            <pc:sldMk cId="995661440" sldId="268"/>
            <ac:spMk id="11" creationId="{5C28659E-412C-4600-B45E-BAE370BC24B9}"/>
          </ac:spMkLst>
        </pc:spChg>
        <pc:spChg chg="add del">
          <ac:chgData name="TA NGUYEN" userId="ac80ded222a300ea" providerId="LiveId" clId="{42D33981-20A8-4B40-B583-F5502D2DF692}" dt="2024-11-29T03:10:04.462" v="2805" actId="6264"/>
          <ac:spMkLst>
            <pc:docMk/>
            <pc:sldMk cId="995661440" sldId="268"/>
            <ac:spMk id="12" creationId="{D7361ED3-EBE5-4EFC-8DA3-D0CE4BF2F4B1}"/>
          </ac:spMkLst>
        </pc:spChg>
        <pc:spChg chg="add del">
          <ac:chgData name="TA NGUYEN" userId="ac80ded222a300ea" providerId="LiveId" clId="{42D33981-20A8-4B40-B583-F5502D2DF692}" dt="2024-11-29T03:11:43.460" v="2904" actId="700"/>
          <ac:spMkLst>
            <pc:docMk/>
            <pc:sldMk cId="995661440" sldId="268"/>
            <ac:spMk id="13" creationId="{AE95896B-6905-4618-A7DF-DED8A61FBC83}"/>
          </ac:spMkLst>
        </pc:spChg>
        <pc:spChg chg="add del">
          <ac:chgData name="TA NGUYEN" userId="ac80ded222a300ea" providerId="LiveId" clId="{42D33981-20A8-4B40-B583-F5502D2DF692}" dt="2024-11-29T03:30:57.904" v="3680" actId="700"/>
          <ac:spMkLst>
            <pc:docMk/>
            <pc:sldMk cId="995661440" sldId="268"/>
            <ac:spMk id="15" creationId="{D7361ED3-EBE5-4EFC-8DA3-D0CE4BF2F4B1}"/>
          </ac:spMkLst>
        </pc:spChg>
        <pc:spChg chg="add del">
          <ac:chgData name="TA NGUYEN" userId="ac80ded222a300ea" providerId="LiveId" clId="{42D33981-20A8-4B40-B583-F5502D2DF692}" dt="2024-11-29T03:30:57.904" v="3680" actId="700"/>
          <ac:spMkLst>
            <pc:docMk/>
            <pc:sldMk cId="995661440" sldId="268"/>
            <ac:spMk id="16" creationId="{2550AE69-AC86-4188-83E5-A856C4F1DCFF}"/>
          </ac:spMkLst>
        </pc:spChg>
        <pc:spChg chg="add del">
          <ac:chgData name="TA NGUYEN" userId="ac80ded222a300ea" providerId="LiveId" clId="{42D33981-20A8-4B40-B583-F5502D2DF692}" dt="2024-11-29T03:10:04.462" v="2805" actId="6264"/>
          <ac:spMkLst>
            <pc:docMk/>
            <pc:sldMk cId="995661440" sldId="268"/>
            <ac:spMk id="18" creationId="{5C28659E-412C-4600-B45E-BAE370BC24B9}"/>
          </ac:spMkLst>
        </pc:spChg>
        <pc:spChg chg="add del">
          <ac:chgData name="TA NGUYEN" userId="ac80ded222a300ea" providerId="LiveId" clId="{42D33981-20A8-4B40-B583-F5502D2DF692}" dt="2024-11-29T03:10:04.462" v="2805" actId="6264"/>
          <ac:spMkLst>
            <pc:docMk/>
            <pc:sldMk cId="995661440" sldId="268"/>
            <ac:spMk id="20" creationId="{AE95896B-6905-4618-A7DF-DED8A61FBC83}"/>
          </ac:spMkLst>
        </pc:spChg>
        <pc:spChg chg="add del">
          <ac:chgData name="TA NGUYEN" userId="ac80ded222a300ea" providerId="LiveId" clId="{42D33981-20A8-4B40-B583-F5502D2DF692}" dt="2024-11-29T03:30:57.904" v="3680" actId="700"/>
          <ac:spMkLst>
            <pc:docMk/>
            <pc:sldMk cId="995661440" sldId="268"/>
            <ac:spMk id="21" creationId="{5C28659E-412C-4600-B45E-BAE370BC24B9}"/>
          </ac:spMkLst>
        </pc:spChg>
        <pc:spChg chg="add del">
          <ac:chgData name="TA NGUYEN" userId="ac80ded222a300ea" providerId="LiveId" clId="{42D33981-20A8-4B40-B583-F5502D2DF692}" dt="2024-11-29T03:10:04.462" v="2805" actId="6264"/>
          <ac:spMkLst>
            <pc:docMk/>
            <pc:sldMk cId="995661440" sldId="268"/>
            <ac:spMk id="22" creationId="{7748BD8C-4984-4138-94CA-2DC5F39DC379}"/>
          </ac:spMkLst>
        </pc:spChg>
        <pc:spChg chg="add del">
          <ac:chgData name="TA NGUYEN" userId="ac80ded222a300ea" providerId="LiveId" clId="{42D33981-20A8-4B40-B583-F5502D2DF692}" dt="2024-11-29T03:30:57.904" v="3680" actId="700"/>
          <ac:spMkLst>
            <pc:docMk/>
            <pc:sldMk cId="995661440" sldId="268"/>
            <ac:spMk id="23" creationId="{AE95896B-6905-4618-A7DF-DED8A61FBC83}"/>
          </ac:spMkLst>
        </pc:spChg>
        <pc:spChg chg="add del">
          <ac:chgData name="TA NGUYEN" userId="ac80ded222a300ea" providerId="LiveId" clId="{42D33981-20A8-4B40-B583-F5502D2DF692}" dt="2024-11-29T03:30:57.904" v="3680" actId="700"/>
          <ac:spMkLst>
            <pc:docMk/>
            <pc:sldMk cId="995661440" sldId="268"/>
            <ac:spMk id="24" creationId="{EC4CA156-2C9D-4F0C-B229-88D8B5E17BCF}"/>
          </ac:spMkLst>
        </pc:spChg>
        <pc:spChg chg="add del">
          <ac:chgData name="TA NGUYEN" userId="ac80ded222a300ea" providerId="LiveId" clId="{42D33981-20A8-4B40-B583-F5502D2DF692}" dt="2024-11-29T03:30:57.904" v="3680" actId="700"/>
          <ac:spMkLst>
            <pc:docMk/>
            <pc:sldMk cId="995661440" sldId="268"/>
            <ac:spMk id="25" creationId="{7748BD8C-4984-4138-94CA-2DC5F39DC379}"/>
          </ac:spMkLst>
        </pc:spChg>
        <pc:spChg chg="add">
          <ac:chgData name="TA NGUYEN" userId="ac80ded222a300ea" providerId="LiveId" clId="{42D33981-20A8-4B40-B583-F5502D2DF692}" dt="2024-11-29T03:31:00.356" v="3681" actId="26606"/>
          <ac:spMkLst>
            <pc:docMk/>
            <pc:sldMk cId="995661440" sldId="268"/>
            <ac:spMk id="27" creationId="{EC4CA156-2C9D-4F0C-B229-88D8B5E17BCF}"/>
          </ac:spMkLst>
        </pc:spChg>
        <pc:spChg chg="add">
          <ac:chgData name="TA NGUYEN" userId="ac80ded222a300ea" providerId="LiveId" clId="{42D33981-20A8-4B40-B583-F5502D2DF692}" dt="2024-11-29T03:31:00.356" v="3681" actId="26606"/>
          <ac:spMkLst>
            <pc:docMk/>
            <pc:sldMk cId="995661440" sldId="268"/>
            <ac:spMk id="28" creationId="{D7361ED3-EBE5-4EFC-8DA3-D0CE4BF2F4B1}"/>
          </ac:spMkLst>
        </pc:spChg>
        <pc:spChg chg="add">
          <ac:chgData name="TA NGUYEN" userId="ac80ded222a300ea" providerId="LiveId" clId="{42D33981-20A8-4B40-B583-F5502D2DF692}" dt="2024-11-29T03:31:00.356" v="3681" actId="26606"/>
          <ac:spMkLst>
            <pc:docMk/>
            <pc:sldMk cId="995661440" sldId="268"/>
            <ac:spMk id="32" creationId="{5C28659E-412C-4600-B45E-BAE370BC24B9}"/>
          </ac:spMkLst>
        </pc:spChg>
        <pc:spChg chg="add">
          <ac:chgData name="TA NGUYEN" userId="ac80ded222a300ea" providerId="LiveId" clId="{42D33981-20A8-4B40-B583-F5502D2DF692}" dt="2024-11-29T03:31:00.356" v="3681" actId="26606"/>
          <ac:spMkLst>
            <pc:docMk/>
            <pc:sldMk cId="995661440" sldId="268"/>
            <ac:spMk id="33" creationId="{AE95896B-6905-4618-A7DF-DED8A61FBC83}"/>
          </ac:spMkLst>
        </pc:spChg>
        <pc:spChg chg="add">
          <ac:chgData name="TA NGUYEN" userId="ac80ded222a300ea" providerId="LiveId" clId="{42D33981-20A8-4B40-B583-F5502D2DF692}" dt="2024-11-29T03:31:00.356" v="3681" actId="26606"/>
          <ac:spMkLst>
            <pc:docMk/>
            <pc:sldMk cId="995661440" sldId="268"/>
            <ac:spMk id="34" creationId="{7748BD8C-4984-4138-94CA-2DC5F39DC379}"/>
          </ac:spMkLst>
        </pc:spChg>
        <pc:grpChg chg="add del">
          <ac:chgData name="TA NGUYEN" userId="ac80ded222a300ea" providerId="LiveId" clId="{42D33981-20A8-4B40-B583-F5502D2DF692}" dt="2024-11-29T03:10:04.462" v="2805" actId="6264"/>
          <ac:grpSpMkLst>
            <pc:docMk/>
            <pc:sldMk cId="995661440" sldId="268"/>
            <ac:grpSpMk id="14" creationId="{85105087-7F16-4C94-837C-C45445116665}"/>
          </ac:grpSpMkLst>
        </pc:grpChg>
        <pc:grpChg chg="add del">
          <ac:chgData name="TA NGUYEN" userId="ac80ded222a300ea" providerId="LiveId" clId="{42D33981-20A8-4B40-B583-F5502D2DF692}" dt="2024-11-29T03:30:57.904" v="3680" actId="700"/>
          <ac:grpSpMkLst>
            <pc:docMk/>
            <pc:sldMk cId="995661440" sldId="268"/>
            <ac:grpSpMk id="17" creationId="{85105087-7F16-4C94-837C-C45445116665}"/>
          </ac:grpSpMkLst>
        </pc:grpChg>
        <pc:grpChg chg="add">
          <ac:chgData name="TA NGUYEN" userId="ac80ded222a300ea" providerId="LiveId" clId="{42D33981-20A8-4B40-B583-F5502D2DF692}" dt="2024-11-29T03:31:00.356" v="3681" actId="26606"/>
          <ac:grpSpMkLst>
            <pc:docMk/>
            <pc:sldMk cId="995661440" sldId="268"/>
            <ac:grpSpMk id="29" creationId="{85105087-7F16-4C94-837C-C45445116665}"/>
          </ac:grpSpMkLst>
        </pc:grpChg>
        <pc:picChg chg="add">
          <ac:chgData name="TA NGUYEN" userId="ac80ded222a300ea" providerId="LiveId" clId="{42D33981-20A8-4B40-B583-F5502D2DF692}" dt="2024-11-29T03:09:50.766" v="2804" actId="26606"/>
          <ac:picMkLst>
            <pc:docMk/>
            <pc:sldMk cId="995661440" sldId="268"/>
            <ac:picMk id="4" creationId="{6CCBB5AA-0DC3-1DA4-5D3D-8D8D0FC41A2F}"/>
          </ac:picMkLst>
        </pc:picChg>
      </pc:sldChg>
      <pc:sldChg chg="addSp delSp modSp new mod modTransition setBg">
        <pc:chgData name="TA NGUYEN" userId="ac80ded222a300ea" providerId="LiveId" clId="{42D33981-20A8-4B40-B583-F5502D2DF692}" dt="2024-11-29T16:09:58.273" v="7773"/>
        <pc:sldMkLst>
          <pc:docMk/>
          <pc:sldMk cId="2011695171" sldId="269"/>
        </pc:sldMkLst>
        <pc:spChg chg="mod">
          <ac:chgData name="TA NGUYEN" userId="ac80ded222a300ea" providerId="LiveId" clId="{42D33981-20A8-4B40-B583-F5502D2DF692}" dt="2024-11-29T03:30:17.623" v="3677" actId="20577"/>
          <ac:spMkLst>
            <pc:docMk/>
            <pc:sldMk cId="2011695171" sldId="269"/>
            <ac:spMk id="2" creationId="{39984D8A-333C-435A-57A8-679BBE7B3E66}"/>
          </ac:spMkLst>
        </pc:spChg>
        <pc:spChg chg="mod">
          <ac:chgData name="TA NGUYEN" userId="ac80ded222a300ea" providerId="LiveId" clId="{42D33981-20A8-4B40-B583-F5502D2DF692}" dt="2024-11-29T03:30:28.922" v="3679" actId="255"/>
          <ac:spMkLst>
            <pc:docMk/>
            <pc:sldMk cId="2011695171" sldId="269"/>
            <ac:spMk id="3" creationId="{D3253BF4-E2BF-7A92-C972-35EE521B562D}"/>
          </ac:spMkLst>
        </pc:spChg>
        <pc:spChg chg="add del">
          <ac:chgData name="TA NGUYEN" userId="ac80ded222a300ea" providerId="LiveId" clId="{42D33981-20A8-4B40-B583-F5502D2DF692}" dt="2024-11-29T03:12:29.864" v="2909" actId="26606"/>
          <ac:spMkLst>
            <pc:docMk/>
            <pc:sldMk cId="2011695171" sldId="269"/>
            <ac:spMk id="8" creationId="{9A3D0CE2-91FF-49B3-A5D8-181E900D7501}"/>
          </ac:spMkLst>
        </pc:spChg>
        <pc:spChg chg="add del">
          <ac:chgData name="TA NGUYEN" userId="ac80ded222a300ea" providerId="LiveId" clId="{42D33981-20A8-4B40-B583-F5502D2DF692}" dt="2024-11-29T03:12:29.864" v="2909" actId="26606"/>
          <ac:spMkLst>
            <pc:docMk/>
            <pc:sldMk cId="2011695171" sldId="269"/>
            <ac:spMk id="10" creationId="{58AEBD96-C315-4F53-9D9E-0E20E993EBFA}"/>
          </ac:spMkLst>
        </pc:spChg>
        <pc:spChg chg="add del">
          <ac:chgData name="TA NGUYEN" userId="ac80ded222a300ea" providerId="LiveId" clId="{42D33981-20A8-4B40-B583-F5502D2DF692}" dt="2024-11-29T03:12:29.864" v="2909" actId="26606"/>
          <ac:spMkLst>
            <pc:docMk/>
            <pc:sldMk cId="2011695171" sldId="269"/>
            <ac:spMk id="12" creationId="{78916AAA-66F6-4DFA-88ED-7E27CF6B8DAD}"/>
          </ac:spMkLst>
        </pc:spChg>
        <pc:spChg chg="add del">
          <ac:chgData name="TA NGUYEN" userId="ac80ded222a300ea" providerId="LiveId" clId="{42D33981-20A8-4B40-B583-F5502D2DF692}" dt="2024-11-29T03:12:29.864" v="2909" actId="26606"/>
          <ac:spMkLst>
            <pc:docMk/>
            <pc:sldMk cId="2011695171" sldId="269"/>
            <ac:spMk id="18" creationId="{48FDEBDB-5859-4B9E-8810-2C5CFED093F3}"/>
          </ac:spMkLst>
        </pc:spChg>
        <pc:spChg chg="add">
          <ac:chgData name="TA NGUYEN" userId="ac80ded222a300ea" providerId="LiveId" clId="{42D33981-20A8-4B40-B583-F5502D2DF692}" dt="2024-11-29T03:12:29.864" v="2909" actId="26606"/>
          <ac:spMkLst>
            <pc:docMk/>
            <pc:sldMk cId="2011695171" sldId="269"/>
            <ac:spMk id="25" creationId="{9A3D0CE2-91FF-49B3-A5D8-181E900D7501}"/>
          </ac:spMkLst>
        </pc:spChg>
        <pc:spChg chg="add">
          <ac:chgData name="TA NGUYEN" userId="ac80ded222a300ea" providerId="LiveId" clId="{42D33981-20A8-4B40-B583-F5502D2DF692}" dt="2024-11-29T03:12:29.864" v="2909" actId="26606"/>
          <ac:spMkLst>
            <pc:docMk/>
            <pc:sldMk cId="2011695171" sldId="269"/>
            <ac:spMk id="27" creationId="{58AEBD96-C315-4F53-9D9E-0E20E993EBFA}"/>
          </ac:spMkLst>
        </pc:spChg>
        <pc:spChg chg="add">
          <ac:chgData name="TA NGUYEN" userId="ac80ded222a300ea" providerId="LiveId" clId="{42D33981-20A8-4B40-B583-F5502D2DF692}" dt="2024-11-29T03:12:29.864" v="2909" actId="26606"/>
          <ac:spMkLst>
            <pc:docMk/>
            <pc:sldMk cId="2011695171" sldId="269"/>
            <ac:spMk id="29" creationId="{78916AAA-66F6-4DFA-88ED-7E27CF6B8DAD}"/>
          </ac:spMkLst>
        </pc:spChg>
        <pc:spChg chg="add">
          <ac:chgData name="TA NGUYEN" userId="ac80ded222a300ea" providerId="LiveId" clId="{42D33981-20A8-4B40-B583-F5502D2DF692}" dt="2024-11-29T03:12:29.864" v="2909" actId="26606"/>
          <ac:spMkLst>
            <pc:docMk/>
            <pc:sldMk cId="2011695171" sldId="269"/>
            <ac:spMk id="35" creationId="{48FDEBDB-5859-4B9E-8810-2C5CFED093F3}"/>
          </ac:spMkLst>
        </pc:spChg>
        <pc:grpChg chg="add del">
          <ac:chgData name="TA NGUYEN" userId="ac80ded222a300ea" providerId="LiveId" clId="{42D33981-20A8-4B40-B583-F5502D2DF692}" dt="2024-11-29T03:12:29.864" v="2909" actId="26606"/>
          <ac:grpSpMkLst>
            <pc:docMk/>
            <pc:sldMk cId="2011695171" sldId="269"/>
            <ac:grpSpMk id="14" creationId="{A137D43F-BAD6-47F1-AA65-AEEA38A2FF30}"/>
          </ac:grpSpMkLst>
        </pc:grpChg>
        <pc:grpChg chg="add">
          <ac:chgData name="TA NGUYEN" userId="ac80ded222a300ea" providerId="LiveId" clId="{42D33981-20A8-4B40-B583-F5502D2DF692}" dt="2024-11-29T03:12:29.864" v="2909" actId="26606"/>
          <ac:grpSpMkLst>
            <pc:docMk/>
            <pc:sldMk cId="2011695171" sldId="269"/>
            <ac:grpSpMk id="31" creationId="{A137D43F-BAD6-47F1-AA65-AEEA38A2FF30}"/>
          </ac:grpSpMkLst>
        </pc:grpChg>
        <pc:cxnChg chg="add del">
          <ac:chgData name="TA NGUYEN" userId="ac80ded222a300ea" providerId="LiveId" clId="{42D33981-20A8-4B40-B583-F5502D2DF692}" dt="2024-11-29T03:12:29.864" v="2909" actId="26606"/>
          <ac:cxnSpMkLst>
            <pc:docMk/>
            <pc:sldMk cId="2011695171" sldId="269"/>
            <ac:cxnSpMk id="20" creationId="{B1D1A340-723B-4014-B5FE-204F06273136}"/>
          </ac:cxnSpMkLst>
        </pc:cxnChg>
        <pc:cxnChg chg="add">
          <ac:chgData name="TA NGUYEN" userId="ac80ded222a300ea" providerId="LiveId" clId="{42D33981-20A8-4B40-B583-F5502D2DF692}" dt="2024-11-29T03:12:29.864" v="2909" actId="26606"/>
          <ac:cxnSpMkLst>
            <pc:docMk/>
            <pc:sldMk cId="2011695171" sldId="269"/>
            <ac:cxnSpMk id="37" creationId="{B1D1A340-723B-4014-B5FE-204F06273136}"/>
          </ac:cxnSpMkLst>
        </pc:cxnChg>
      </pc:sldChg>
      <pc:sldChg chg="addSp delSp modSp new mod modTransition">
        <pc:chgData name="TA NGUYEN" userId="ac80ded222a300ea" providerId="LiveId" clId="{42D33981-20A8-4B40-B583-F5502D2DF692}" dt="2024-11-29T16:12:15.408" v="7779"/>
        <pc:sldMkLst>
          <pc:docMk/>
          <pc:sldMk cId="1896199530" sldId="270"/>
        </pc:sldMkLst>
        <pc:spChg chg="mod">
          <ac:chgData name="TA NGUYEN" userId="ac80ded222a300ea" providerId="LiveId" clId="{42D33981-20A8-4B40-B583-F5502D2DF692}" dt="2024-11-29T03:32:39.561" v="3714" actId="20577"/>
          <ac:spMkLst>
            <pc:docMk/>
            <pc:sldMk cId="1896199530" sldId="270"/>
            <ac:spMk id="2" creationId="{0637C8A5-7790-830D-C4DF-B3CB4490C220}"/>
          </ac:spMkLst>
        </pc:spChg>
        <pc:spChg chg="add del mod">
          <ac:chgData name="TA NGUYEN" userId="ac80ded222a300ea" providerId="LiveId" clId="{42D33981-20A8-4B40-B583-F5502D2DF692}" dt="2024-11-29T03:24:21.452" v="3376" actId="26606"/>
          <ac:spMkLst>
            <pc:docMk/>
            <pc:sldMk cId="1896199530" sldId="270"/>
            <ac:spMk id="3" creationId="{2CED9EFD-C9BA-9599-BAC0-450B97FF8AA7}"/>
          </ac:spMkLst>
        </pc:spChg>
        <pc:spChg chg="add mod">
          <ac:chgData name="TA NGUYEN" userId="ac80ded222a300ea" providerId="LiveId" clId="{42D33981-20A8-4B40-B583-F5502D2DF692}" dt="2024-11-29T03:21:17.596" v="3043"/>
          <ac:spMkLst>
            <pc:docMk/>
            <pc:sldMk cId="1896199530" sldId="270"/>
            <ac:spMk id="4" creationId="{7BA99BEE-C6D4-EFA0-E7A7-1BE862DDF946}"/>
          </ac:spMkLst>
        </pc:spChg>
        <pc:graphicFrameChg chg="add del">
          <ac:chgData name="TA NGUYEN" userId="ac80ded222a300ea" providerId="LiveId" clId="{42D33981-20A8-4B40-B583-F5502D2DF692}" dt="2024-11-29T03:24:21.412" v="3375" actId="26606"/>
          <ac:graphicFrameMkLst>
            <pc:docMk/>
            <pc:sldMk cId="1896199530" sldId="270"/>
            <ac:graphicFrameMk id="5" creationId="{79E4B916-7C32-AC2B-C6FF-362886855216}"/>
          </ac:graphicFrameMkLst>
        </pc:graphicFrameChg>
        <pc:graphicFrameChg chg="add mod">
          <ac:chgData name="TA NGUYEN" userId="ac80ded222a300ea" providerId="LiveId" clId="{42D33981-20A8-4B40-B583-F5502D2DF692}" dt="2024-11-29T03:25:58.663" v="3569" actId="5793"/>
          <ac:graphicFrameMkLst>
            <pc:docMk/>
            <pc:sldMk cId="1896199530" sldId="270"/>
            <ac:graphicFrameMk id="7" creationId="{A2CE4308-944F-148A-A77D-2673FBEBD392}"/>
          </ac:graphicFrameMkLst>
        </pc:graphicFrameChg>
      </pc:sldChg>
      <pc:sldChg chg="addSp delSp modSp new mod modTransition setBg">
        <pc:chgData name="TA NGUYEN" userId="ac80ded222a300ea" providerId="LiveId" clId="{42D33981-20A8-4B40-B583-F5502D2DF692}" dt="2024-11-29T16:12:18.635" v="7780"/>
        <pc:sldMkLst>
          <pc:docMk/>
          <pc:sldMk cId="3236370406" sldId="271"/>
        </pc:sldMkLst>
        <pc:spChg chg="mod">
          <ac:chgData name="TA NGUYEN" userId="ac80ded222a300ea" providerId="LiveId" clId="{42D33981-20A8-4B40-B583-F5502D2DF692}" dt="2024-11-29T04:04:36.820" v="5697" actId="20577"/>
          <ac:spMkLst>
            <pc:docMk/>
            <pc:sldMk cId="3236370406" sldId="271"/>
            <ac:spMk id="2" creationId="{45EC7099-E018-99F0-DCBC-AAAB7A69DB50}"/>
          </ac:spMkLst>
        </pc:spChg>
        <pc:spChg chg="add del mod">
          <ac:chgData name="TA NGUYEN" userId="ac80ded222a300ea" providerId="LiveId" clId="{42D33981-20A8-4B40-B583-F5502D2DF692}" dt="2024-11-29T03:49:26.442" v="4490" actId="26606"/>
          <ac:spMkLst>
            <pc:docMk/>
            <pc:sldMk cId="3236370406" sldId="271"/>
            <ac:spMk id="3" creationId="{9F7FDDE7-CA2B-3B33-BA8D-DC3B03CBE8E2}"/>
          </ac:spMkLst>
        </pc:spChg>
        <pc:spChg chg="add del">
          <ac:chgData name="TA NGUYEN" userId="ac80ded222a300ea" providerId="LiveId" clId="{42D33981-20A8-4B40-B583-F5502D2DF692}" dt="2024-11-29T03:49:26.409" v="4489" actId="26606"/>
          <ac:spMkLst>
            <pc:docMk/>
            <pc:sldMk cId="3236370406" sldId="271"/>
            <ac:spMk id="8" creationId="{3C06EAFD-0C69-4B3B-BEA7-E7E11DDF9C43}"/>
          </ac:spMkLst>
        </pc:spChg>
        <pc:spChg chg="add del">
          <ac:chgData name="TA NGUYEN" userId="ac80ded222a300ea" providerId="LiveId" clId="{42D33981-20A8-4B40-B583-F5502D2DF692}" dt="2024-11-29T03:49:16.539" v="4487" actId="26606"/>
          <ac:spMkLst>
            <pc:docMk/>
            <pc:sldMk cId="3236370406" sldId="271"/>
            <ac:spMk id="9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3:49:26.409" v="4489" actId="26606"/>
          <ac:spMkLst>
            <pc:docMk/>
            <pc:sldMk cId="3236370406" sldId="271"/>
            <ac:spMk id="10" creationId="{A4066C89-42FB-4624-9AFE-3A31B36491B5}"/>
          </ac:spMkLst>
        </pc:spChg>
        <pc:spChg chg="add del">
          <ac:chgData name="TA NGUYEN" userId="ac80ded222a300ea" providerId="LiveId" clId="{42D33981-20A8-4B40-B583-F5502D2DF692}" dt="2024-11-29T03:49:26.409" v="4489" actId="26606"/>
          <ac:spMkLst>
            <pc:docMk/>
            <pc:sldMk cId="3236370406" sldId="271"/>
            <ac:spMk id="11" creationId="{9F7FDDE7-CA2B-3B33-BA8D-DC3B03CBE8E2}"/>
          </ac:spMkLst>
        </pc:spChg>
        <pc:spChg chg="add del">
          <ac:chgData name="TA NGUYEN" userId="ac80ded222a300ea" providerId="LiveId" clId="{42D33981-20A8-4B40-B583-F5502D2DF692}" dt="2024-11-29T03:49:26.409" v="4489" actId="26606"/>
          <ac:spMkLst>
            <pc:docMk/>
            <pc:sldMk cId="3236370406" sldId="271"/>
            <ac:spMk id="12" creationId="{BA218FBC-B2D6-48CA-9289-C4110162EDAD}"/>
          </ac:spMkLst>
        </pc:spChg>
        <pc:spChg chg="add del">
          <ac:chgData name="TA NGUYEN" userId="ac80ded222a300ea" providerId="LiveId" clId="{42D33981-20A8-4B40-B583-F5502D2DF692}" dt="2024-11-29T03:49:26.409" v="4489" actId="26606"/>
          <ac:spMkLst>
            <pc:docMk/>
            <pc:sldMk cId="3236370406" sldId="271"/>
            <ac:spMk id="14" creationId="{2DED9084-49DA-4911-ACB7-5F9E4DEFA039}"/>
          </ac:spMkLst>
        </pc:spChg>
        <pc:spChg chg="add del">
          <ac:chgData name="TA NGUYEN" userId="ac80ded222a300ea" providerId="LiveId" clId="{42D33981-20A8-4B40-B583-F5502D2DF692}" dt="2024-11-29T03:49:53.475" v="4497" actId="26606"/>
          <ac:spMkLst>
            <pc:docMk/>
            <pc:sldMk cId="3236370406" sldId="271"/>
            <ac:spMk id="16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3:49:48.962" v="4492" actId="26606"/>
          <ac:spMkLst>
            <pc:docMk/>
            <pc:sldMk cId="3236370406" sldId="271"/>
            <ac:spMk id="22" creationId="{7F436110-A18F-4051-A35C-BC7FA676BE66}"/>
          </ac:spMkLst>
        </pc:spChg>
        <pc:spChg chg="add del">
          <ac:chgData name="TA NGUYEN" userId="ac80ded222a300ea" providerId="LiveId" clId="{42D33981-20A8-4B40-B583-F5502D2DF692}" dt="2024-11-29T03:49:49.826" v="4494" actId="26606"/>
          <ac:spMkLst>
            <pc:docMk/>
            <pc:sldMk cId="3236370406" sldId="271"/>
            <ac:spMk id="24" creationId="{3FD711E9-7F79-40A9-8D9E-4AE293C154A5}"/>
          </ac:spMkLst>
        </pc:spChg>
        <pc:spChg chg="add del">
          <ac:chgData name="TA NGUYEN" userId="ac80ded222a300ea" providerId="LiveId" clId="{42D33981-20A8-4B40-B583-F5502D2DF692}" dt="2024-11-29T03:49:53.417" v="4496" actId="26606"/>
          <ac:spMkLst>
            <pc:docMk/>
            <pc:sldMk cId="3236370406" sldId="271"/>
            <ac:spMk id="26" creationId="{3FD711E9-7F79-40A9-8D9E-4AE293C154A5}"/>
          </ac:spMkLst>
        </pc:spChg>
        <pc:spChg chg="add">
          <ac:chgData name="TA NGUYEN" userId="ac80ded222a300ea" providerId="LiveId" clId="{42D33981-20A8-4B40-B583-F5502D2DF692}" dt="2024-11-29T03:49:53.475" v="4497" actId="26606"/>
          <ac:spMkLst>
            <pc:docMk/>
            <pc:sldMk cId="3236370406" sldId="271"/>
            <ac:spMk id="28" creationId="{3FD711E9-7F79-40A9-8D9E-4AE293C154A5}"/>
          </ac:spMkLst>
        </pc:spChg>
        <pc:graphicFrameChg chg="add del">
          <ac:chgData name="TA NGUYEN" userId="ac80ded222a300ea" providerId="LiveId" clId="{42D33981-20A8-4B40-B583-F5502D2DF692}" dt="2024-11-29T03:49:16.539" v="4487" actId="26606"/>
          <ac:graphicFrameMkLst>
            <pc:docMk/>
            <pc:sldMk cId="3236370406" sldId="271"/>
            <ac:graphicFrameMk id="5" creationId="{FE3C8F38-BD49-9989-9273-37E1F8F90C61}"/>
          </ac:graphicFrameMkLst>
        </pc:graphicFrameChg>
        <pc:graphicFrameChg chg="add mod modGraphic">
          <ac:chgData name="TA NGUYEN" userId="ac80ded222a300ea" providerId="LiveId" clId="{42D33981-20A8-4B40-B583-F5502D2DF692}" dt="2024-11-29T04:13:54.316" v="5733" actId="20577"/>
          <ac:graphicFrameMkLst>
            <pc:docMk/>
            <pc:sldMk cId="3236370406" sldId="271"/>
            <ac:graphicFrameMk id="17" creationId="{FE3C8F38-BD49-9989-9273-37E1F8F90C61}"/>
          </ac:graphicFrameMkLst>
        </pc:graphicFrameChg>
      </pc:sldChg>
      <pc:sldChg chg="addSp delSp modSp new mod modTransition setBg">
        <pc:chgData name="TA NGUYEN" userId="ac80ded222a300ea" providerId="LiveId" clId="{42D33981-20A8-4B40-B583-F5502D2DF692}" dt="2024-11-29T16:12:24.843" v="7782"/>
        <pc:sldMkLst>
          <pc:docMk/>
          <pc:sldMk cId="2127796471" sldId="272"/>
        </pc:sldMkLst>
        <pc:spChg chg="mod">
          <ac:chgData name="TA NGUYEN" userId="ac80ded222a300ea" providerId="LiveId" clId="{42D33981-20A8-4B40-B583-F5502D2DF692}" dt="2024-11-29T03:59:58.905" v="5493" actId="26606"/>
          <ac:spMkLst>
            <pc:docMk/>
            <pc:sldMk cId="2127796471" sldId="272"/>
            <ac:spMk id="2" creationId="{C7E44F87-54BE-50C9-08AF-6AC9EBBCC565}"/>
          </ac:spMkLst>
        </pc:spChg>
        <pc:spChg chg="mod">
          <ac:chgData name="TA NGUYEN" userId="ac80ded222a300ea" providerId="LiveId" clId="{42D33981-20A8-4B40-B583-F5502D2DF692}" dt="2024-11-29T04:00:22.266" v="5535" actId="20577"/>
          <ac:spMkLst>
            <pc:docMk/>
            <pc:sldMk cId="2127796471" sldId="272"/>
            <ac:spMk id="3" creationId="{37328495-29A6-2B98-49E5-AC265295CEB6}"/>
          </ac:spMkLst>
        </pc:spChg>
        <pc:spChg chg="add del">
          <ac:chgData name="TA NGUYEN" userId="ac80ded222a300ea" providerId="LiveId" clId="{42D33981-20A8-4B40-B583-F5502D2DF692}" dt="2024-11-29T03:59:58.905" v="5493" actId="26606"/>
          <ac:spMkLst>
            <pc:docMk/>
            <pc:sldMk cId="2127796471" sldId="272"/>
            <ac:spMk id="8" creationId="{E009DD9B-5EE2-4C0D-8B2B-351C8C102205}"/>
          </ac:spMkLst>
        </pc:spChg>
        <pc:spChg chg="add del">
          <ac:chgData name="TA NGUYEN" userId="ac80ded222a300ea" providerId="LiveId" clId="{42D33981-20A8-4B40-B583-F5502D2DF692}" dt="2024-11-29T03:59:58.905" v="5493" actId="26606"/>
          <ac:spMkLst>
            <pc:docMk/>
            <pc:sldMk cId="2127796471" sldId="272"/>
            <ac:spMk id="10" creationId="{E720DB99-7745-4E75-9D96-AAB6D55C531E}"/>
          </ac:spMkLst>
        </pc:spChg>
        <pc:spChg chg="add del">
          <ac:chgData name="TA NGUYEN" userId="ac80ded222a300ea" providerId="LiveId" clId="{42D33981-20A8-4B40-B583-F5502D2DF692}" dt="2024-11-29T03:59:58.905" v="5493" actId="26606"/>
          <ac:spMkLst>
            <pc:docMk/>
            <pc:sldMk cId="2127796471" sldId="272"/>
            <ac:spMk id="12" creationId="{D68803C4-E159-4360-B7BB-74205C8F782D}"/>
          </ac:spMkLst>
        </pc:spChg>
        <pc:spChg chg="add del">
          <ac:chgData name="TA NGUYEN" userId="ac80ded222a300ea" providerId="LiveId" clId="{42D33981-20A8-4B40-B583-F5502D2DF692}" dt="2024-11-29T03:59:58.905" v="5493" actId="26606"/>
          <ac:spMkLst>
            <pc:docMk/>
            <pc:sldMk cId="2127796471" sldId="272"/>
            <ac:spMk id="14" creationId="{504B0465-3B07-49BF-BEA7-D81476246293}"/>
          </ac:spMkLst>
        </pc:spChg>
        <pc:spChg chg="add del">
          <ac:chgData name="TA NGUYEN" userId="ac80ded222a300ea" providerId="LiveId" clId="{42D33981-20A8-4B40-B583-F5502D2DF692}" dt="2024-11-29T03:59:58.905" v="5493" actId="26606"/>
          <ac:spMkLst>
            <pc:docMk/>
            <pc:sldMk cId="2127796471" sldId="272"/>
            <ac:spMk id="16" creationId="{49B7FFA5-14CB-4A4F-9BCC-CA3AA5D9D276}"/>
          </ac:spMkLst>
        </pc:spChg>
        <pc:spChg chg="add del">
          <ac:chgData name="TA NGUYEN" userId="ac80ded222a300ea" providerId="LiveId" clId="{42D33981-20A8-4B40-B583-F5502D2DF692}" dt="2024-11-29T03:59:58.905" v="5493" actId="26606"/>
          <ac:spMkLst>
            <pc:docMk/>
            <pc:sldMk cId="2127796471" sldId="272"/>
            <ac:spMk id="18" creationId="{04E48745-7512-4EC2-9E20-9092D12150CA}"/>
          </ac:spMkLst>
        </pc:spChg>
        <pc:spChg chg="add">
          <ac:chgData name="TA NGUYEN" userId="ac80ded222a300ea" providerId="LiveId" clId="{42D33981-20A8-4B40-B583-F5502D2DF692}" dt="2024-11-29T03:59:58.905" v="5493" actId="26606"/>
          <ac:spMkLst>
            <pc:docMk/>
            <pc:sldMk cId="2127796471" sldId="272"/>
            <ac:spMk id="23" creationId="{4FCA88C2-C73C-4062-A097-8FBCE3090BEA}"/>
          </ac:spMkLst>
        </pc:spChg>
        <pc:spChg chg="add">
          <ac:chgData name="TA NGUYEN" userId="ac80ded222a300ea" providerId="LiveId" clId="{42D33981-20A8-4B40-B583-F5502D2DF692}" dt="2024-11-29T03:59:58.905" v="5493" actId="26606"/>
          <ac:spMkLst>
            <pc:docMk/>
            <pc:sldMk cId="2127796471" sldId="272"/>
            <ac:spMk id="25" creationId="{83981C21-E132-4402-B31B-D725C1CE77D2}"/>
          </ac:spMkLst>
        </pc:spChg>
        <pc:spChg chg="add">
          <ac:chgData name="TA NGUYEN" userId="ac80ded222a300ea" providerId="LiveId" clId="{42D33981-20A8-4B40-B583-F5502D2DF692}" dt="2024-11-29T03:59:58.905" v="5493" actId="26606"/>
          <ac:spMkLst>
            <pc:docMk/>
            <pc:sldMk cId="2127796471" sldId="272"/>
            <ac:spMk id="27" creationId="{6A685C77-4E84-486A-9AE5-F3635BE98EFB}"/>
          </ac:spMkLst>
        </pc:spChg>
        <pc:spChg chg="add">
          <ac:chgData name="TA NGUYEN" userId="ac80ded222a300ea" providerId="LiveId" clId="{42D33981-20A8-4B40-B583-F5502D2DF692}" dt="2024-11-29T03:59:58.905" v="5493" actId="26606"/>
          <ac:spMkLst>
            <pc:docMk/>
            <pc:sldMk cId="2127796471" sldId="272"/>
            <ac:spMk id="29" creationId="{E55C1C3E-5158-47F3-8FD9-14B22C3E6EAD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maybao.wuaze.com/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maybao.wuaz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33DA5-17CF-4849-B043-18A7F49FC06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1A3BF9-932F-47B0-8425-D119352F4015}">
      <dgm:prSet/>
      <dgm:spPr/>
      <dgm:t>
        <a:bodyPr/>
        <a:lstStyle/>
        <a:p>
          <a:r>
            <a:rPr lang="en-US" dirty="0"/>
            <a:t>1. Quy </a:t>
          </a:r>
          <a:r>
            <a:rPr lang="en-US" dirty="0" err="1"/>
            <a:t>trình</a:t>
          </a:r>
          <a:r>
            <a:rPr lang="en-US" dirty="0"/>
            <a:t> Scrum</a:t>
          </a:r>
        </a:p>
      </dgm:t>
    </dgm:pt>
    <dgm:pt modelId="{09305E24-E98C-4445-86C8-108D5AD39611}" type="parTrans" cxnId="{66AD57FB-B181-41EB-9CED-795FAEC7C4B7}">
      <dgm:prSet/>
      <dgm:spPr/>
      <dgm:t>
        <a:bodyPr/>
        <a:lstStyle/>
        <a:p>
          <a:endParaRPr lang="en-US"/>
        </a:p>
      </dgm:t>
    </dgm:pt>
    <dgm:pt modelId="{5A7A9EC8-3AFF-44F1-918E-90AADCF17CCE}" type="sibTrans" cxnId="{66AD57FB-B181-41EB-9CED-795FAEC7C4B7}">
      <dgm:prSet/>
      <dgm:spPr/>
      <dgm:t>
        <a:bodyPr/>
        <a:lstStyle/>
        <a:p>
          <a:endParaRPr lang="en-US"/>
        </a:p>
      </dgm:t>
    </dgm:pt>
    <dgm:pt modelId="{201B8E23-1F38-48B9-BA24-9D134E5E472E}">
      <dgm:prSet/>
      <dgm:spPr/>
      <dgm:t>
        <a:bodyPr/>
        <a:lstStyle/>
        <a:p>
          <a:r>
            <a:rPr lang="en-US" dirty="0"/>
            <a:t>5. Edit video </a:t>
          </a:r>
        </a:p>
      </dgm:t>
    </dgm:pt>
    <dgm:pt modelId="{86266872-BDAC-467E-A136-0B7F9E8700A7}" type="parTrans" cxnId="{9303BD17-282E-453E-8D03-47A7056E502A}">
      <dgm:prSet/>
      <dgm:spPr/>
      <dgm:t>
        <a:bodyPr/>
        <a:lstStyle/>
        <a:p>
          <a:endParaRPr lang="en-US"/>
        </a:p>
      </dgm:t>
    </dgm:pt>
    <dgm:pt modelId="{3FDE8990-1B96-4ED6-B2A8-5A9E6019557F}" type="sibTrans" cxnId="{9303BD17-282E-453E-8D03-47A7056E502A}">
      <dgm:prSet/>
      <dgm:spPr/>
      <dgm:t>
        <a:bodyPr/>
        <a:lstStyle/>
        <a:p>
          <a:endParaRPr lang="en-US"/>
        </a:p>
      </dgm:t>
    </dgm:pt>
    <dgm:pt modelId="{814EB0F1-B953-4067-9E83-3ABF8BAAD846}">
      <dgm:prSet/>
      <dgm:spPr/>
      <dgm:t>
        <a:bodyPr/>
        <a:lstStyle/>
        <a:p>
          <a:r>
            <a:rPr lang="en-US" dirty="0"/>
            <a:t>4. Invisible Watermark</a:t>
          </a:r>
        </a:p>
      </dgm:t>
    </dgm:pt>
    <dgm:pt modelId="{33042C0C-3280-4062-9F57-FAB3ABD626B1}" type="parTrans" cxnId="{2D29215B-DA3D-488E-B311-4A8ED3094909}">
      <dgm:prSet/>
      <dgm:spPr/>
      <dgm:t>
        <a:bodyPr/>
        <a:lstStyle/>
        <a:p>
          <a:endParaRPr lang="en-US"/>
        </a:p>
      </dgm:t>
    </dgm:pt>
    <dgm:pt modelId="{9806F8E5-EFD8-4798-9BF4-0EF92A339E6F}" type="sibTrans" cxnId="{2D29215B-DA3D-488E-B311-4A8ED3094909}">
      <dgm:prSet/>
      <dgm:spPr/>
      <dgm:t>
        <a:bodyPr/>
        <a:lstStyle/>
        <a:p>
          <a:endParaRPr lang="en-US"/>
        </a:p>
      </dgm:t>
    </dgm:pt>
    <dgm:pt modelId="{7E091DEE-6760-4D76-91A4-274B1D3EA659}">
      <dgm:prSet/>
      <dgm:spPr/>
      <dgm:t>
        <a:bodyPr/>
        <a:lstStyle/>
        <a:p>
          <a:r>
            <a:rPr lang="en-US"/>
            <a:t>3. QR code</a:t>
          </a:r>
          <a:endParaRPr lang="en-US" dirty="0"/>
        </a:p>
      </dgm:t>
    </dgm:pt>
    <dgm:pt modelId="{7DB2DF4B-AE55-4322-9FB4-95310BC8E938}" type="parTrans" cxnId="{0D58CDD0-3550-4E6E-B5C6-47D800CCAB86}">
      <dgm:prSet/>
      <dgm:spPr/>
      <dgm:t>
        <a:bodyPr/>
        <a:lstStyle/>
        <a:p>
          <a:endParaRPr lang="en-US"/>
        </a:p>
      </dgm:t>
    </dgm:pt>
    <dgm:pt modelId="{609328B7-07ED-4363-A773-BA6DDD57D222}" type="sibTrans" cxnId="{0D58CDD0-3550-4E6E-B5C6-47D800CCAB86}">
      <dgm:prSet/>
      <dgm:spPr/>
      <dgm:t>
        <a:bodyPr/>
        <a:lstStyle/>
        <a:p>
          <a:endParaRPr lang="en-US"/>
        </a:p>
      </dgm:t>
    </dgm:pt>
    <dgm:pt modelId="{5FF85339-9075-4009-88E9-B27EFD603AEE}">
      <dgm:prSet/>
      <dgm:spPr/>
      <dgm:t>
        <a:bodyPr/>
        <a:lstStyle/>
        <a:p>
          <a:r>
            <a:rPr lang="en-US" dirty="0"/>
            <a:t>2. WordPress</a:t>
          </a:r>
        </a:p>
      </dgm:t>
    </dgm:pt>
    <dgm:pt modelId="{169B7C44-4917-42FD-820A-FADEE7700BFC}" type="parTrans" cxnId="{AEF921A2-61F2-47D9-BB39-B7567D8F2EA4}">
      <dgm:prSet/>
      <dgm:spPr/>
      <dgm:t>
        <a:bodyPr/>
        <a:lstStyle/>
        <a:p>
          <a:endParaRPr lang="en-US"/>
        </a:p>
      </dgm:t>
    </dgm:pt>
    <dgm:pt modelId="{99DE4DD6-B399-4B8D-8D93-986711B7CA4F}" type="sibTrans" cxnId="{AEF921A2-61F2-47D9-BB39-B7567D8F2EA4}">
      <dgm:prSet/>
      <dgm:spPr/>
      <dgm:t>
        <a:bodyPr/>
        <a:lstStyle/>
        <a:p>
          <a:endParaRPr lang="en-US"/>
        </a:p>
      </dgm:t>
    </dgm:pt>
    <dgm:pt modelId="{B3954DC2-CF1F-4285-A465-318782D6DCC2}" type="pres">
      <dgm:prSet presAssocID="{B5C33DA5-17CF-4849-B043-18A7F49FC062}" presName="linear" presStyleCnt="0">
        <dgm:presLayoutVars>
          <dgm:dir/>
          <dgm:animLvl val="lvl"/>
          <dgm:resizeHandles val="exact"/>
        </dgm:presLayoutVars>
      </dgm:prSet>
      <dgm:spPr/>
    </dgm:pt>
    <dgm:pt modelId="{3F96EB13-EE49-4ED2-A61A-D680F77E462B}" type="pres">
      <dgm:prSet presAssocID="{DC1A3BF9-932F-47B0-8425-D119352F4015}" presName="parentLin" presStyleCnt="0"/>
      <dgm:spPr/>
    </dgm:pt>
    <dgm:pt modelId="{7D6A8956-9017-4944-93B6-7FF4B5499BD0}" type="pres">
      <dgm:prSet presAssocID="{DC1A3BF9-932F-47B0-8425-D119352F4015}" presName="parentLeftMargin" presStyleLbl="node1" presStyleIdx="0" presStyleCnt="5"/>
      <dgm:spPr/>
    </dgm:pt>
    <dgm:pt modelId="{F25603E9-32A2-467A-8D39-D43567E715C9}" type="pres">
      <dgm:prSet presAssocID="{DC1A3BF9-932F-47B0-8425-D119352F401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F3D9EC7-7214-4BB5-94BE-E4A20D29E282}" type="pres">
      <dgm:prSet presAssocID="{DC1A3BF9-932F-47B0-8425-D119352F4015}" presName="negativeSpace" presStyleCnt="0"/>
      <dgm:spPr/>
    </dgm:pt>
    <dgm:pt modelId="{2E650BC7-204A-4026-81B0-E49DD9C6B142}" type="pres">
      <dgm:prSet presAssocID="{DC1A3BF9-932F-47B0-8425-D119352F4015}" presName="childText" presStyleLbl="conFgAcc1" presStyleIdx="0" presStyleCnt="5">
        <dgm:presLayoutVars>
          <dgm:bulletEnabled val="1"/>
        </dgm:presLayoutVars>
      </dgm:prSet>
      <dgm:spPr/>
    </dgm:pt>
    <dgm:pt modelId="{7319637A-EA31-421A-9405-9CACDE6B7E38}" type="pres">
      <dgm:prSet presAssocID="{5A7A9EC8-3AFF-44F1-918E-90AADCF17CCE}" presName="spaceBetweenRectangles" presStyleCnt="0"/>
      <dgm:spPr/>
    </dgm:pt>
    <dgm:pt modelId="{A2C093D2-E148-4DF0-9B5B-38B2A79E6EF6}" type="pres">
      <dgm:prSet presAssocID="{5FF85339-9075-4009-88E9-B27EFD603AEE}" presName="parentLin" presStyleCnt="0"/>
      <dgm:spPr/>
    </dgm:pt>
    <dgm:pt modelId="{E3DA6A8F-E428-4272-B857-B0F281B9D3B9}" type="pres">
      <dgm:prSet presAssocID="{5FF85339-9075-4009-88E9-B27EFD603AEE}" presName="parentLeftMargin" presStyleLbl="node1" presStyleIdx="0" presStyleCnt="5"/>
      <dgm:spPr/>
    </dgm:pt>
    <dgm:pt modelId="{911B7954-3593-4F69-81C4-FD7B2CD1EA38}" type="pres">
      <dgm:prSet presAssocID="{5FF85339-9075-4009-88E9-B27EFD603A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5FA7C3-1C37-4612-AFA8-C4B349E7756C}" type="pres">
      <dgm:prSet presAssocID="{5FF85339-9075-4009-88E9-B27EFD603AEE}" presName="negativeSpace" presStyleCnt="0"/>
      <dgm:spPr/>
    </dgm:pt>
    <dgm:pt modelId="{15C7960F-CC84-4168-8D6D-86AB310E92E4}" type="pres">
      <dgm:prSet presAssocID="{5FF85339-9075-4009-88E9-B27EFD603AEE}" presName="childText" presStyleLbl="conFgAcc1" presStyleIdx="1" presStyleCnt="5">
        <dgm:presLayoutVars>
          <dgm:bulletEnabled val="1"/>
        </dgm:presLayoutVars>
      </dgm:prSet>
      <dgm:spPr/>
    </dgm:pt>
    <dgm:pt modelId="{4D0FB8AE-15D8-4E08-8122-DF36309F3185}" type="pres">
      <dgm:prSet presAssocID="{99DE4DD6-B399-4B8D-8D93-986711B7CA4F}" presName="spaceBetweenRectangles" presStyleCnt="0"/>
      <dgm:spPr/>
    </dgm:pt>
    <dgm:pt modelId="{0ADAEEB5-08DF-482E-9373-C6457A10DF9B}" type="pres">
      <dgm:prSet presAssocID="{7E091DEE-6760-4D76-91A4-274B1D3EA659}" presName="parentLin" presStyleCnt="0"/>
      <dgm:spPr/>
    </dgm:pt>
    <dgm:pt modelId="{B0AA0128-8835-46A3-BA04-55EE1FAE2935}" type="pres">
      <dgm:prSet presAssocID="{7E091DEE-6760-4D76-91A4-274B1D3EA659}" presName="parentLeftMargin" presStyleLbl="node1" presStyleIdx="1" presStyleCnt="5"/>
      <dgm:spPr/>
    </dgm:pt>
    <dgm:pt modelId="{B9AF2950-F60E-44FA-A3E0-B0E84389B957}" type="pres">
      <dgm:prSet presAssocID="{7E091DEE-6760-4D76-91A4-274B1D3EA6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DE6F0FF-624B-47F6-9317-025D0D7F3EDC}" type="pres">
      <dgm:prSet presAssocID="{7E091DEE-6760-4D76-91A4-274B1D3EA659}" presName="negativeSpace" presStyleCnt="0"/>
      <dgm:spPr/>
    </dgm:pt>
    <dgm:pt modelId="{2AEF6297-1B25-488D-9E74-DE410C8D30BA}" type="pres">
      <dgm:prSet presAssocID="{7E091DEE-6760-4D76-91A4-274B1D3EA659}" presName="childText" presStyleLbl="conFgAcc1" presStyleIdx="2" presStyleCnt="5">
        <dgm:presLayoutVars>
          <dgm:bulletEnabled val="1"/>
        </dgm:presLayoutVars>
      </dgm:prSet>
      <dgm:spPr/>
    </dgm:pt>
    <dgm:pt modelId="{ADEB5F8D-E991-4639-9444-695BD3154DA6}" type="pres">
      <dgm:prSet presAssocID="{609328B7-07ED-4363-A773-BA6DDD57D222}" presName="spaceBetweenRectangles" presStyleCnt="0"/>
      <dgm:spPr/>
    </dgm:pt>
    <dgm:pt modelId="{9C8AA9C9-CB98-4700-BAA8-B6EF2954012D}" type="pres">
      <dgm:prSet presAssocID="{814EB0F1-B953-4067-9E83-3ABF8BAAD846}" presName="parentLin" presStyleCnt="0"/>
      <dgm:spPr/>
    </dgm:pt>
    <dgm:pt modelId="{97A40099-8BFA-4704-B781-A3C4833BD1A6}" type="pres">
      <dgm:prSet presAssocID="{814EB0F1-B953-4067-9E83-3ABF8BAAD846}" presName="parentLeftMargin" presStyleLbl="node1" presStyleIdx="2" presStyleCnt="5"/>
      <dgm:spPr/>
    </dgm:pt>
    <dgm:pt modelId="{A0FF15A7-1483-41E5-BE79-277116B52983}" type="pres">
      <dgm:prSet presAssocID="{814EB0F1-B953-4067-9E83-3ABF8BAAD8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B40810-42AB-4FED-95D0-CE6C334F8F4E}" type="pres">
      <dgm:prSet presAssocID="{814EB0F1-B953-4067-9E83-3ABF8BAAD846}" presName="negativeSpace" presStyleCnt="0"/>
      <dgm:spPr/>
    </dgm:pt>
    <dgm:pt modelId="{05961CC7-6F24-444F-BEA5-8FA44AEAF166}" type="pres">
      <dgm:prSet presAssocID="{814EB0F1-B953-4067-9E83-3ABF8BAAD846}" presName="childText" presStyleLbl="conFgAcc1" presStyleIdx="3" presStyleCnt="5">
        <dgm:presLayoutVars>
          <dgm:bulletEnabled val="1"/>
        </dgm:presLayoutVars>
      </dgm:prSet>
      <dgm:spPr/>
    </dgm:pt>
    <dgm:pt modelId="{85D93066-E329-41AE-BC1E-08F7EB615CDE}" type="pres">
      <dgm:prSet presAssocID="{9806F8E5-EFD8-4798-9BF4-0EF92A339E6F}" presName="spaceBetweenRectangles" presStyleCnt="0"/>
      <dgm:spPr/>
    </dgm:pt>
    <dgm:pt modelId="{6A3890FA-834C-4E4B-99BC-94533470ABD1}" type="pres">
      <dgm:prSet presAssocID="{201B8E23-1F38-48B9-BA24-9D134E5E472E}" presName="parentLin" presStyleCnt="0"/>
      <dgm:spPr/>
    </dgm:pt>
    <dgm:pt modelId="{272E0F04-407D-4706-BB86-A365317A7878}" type="pres">
      <dgm:prSet presAssocID="{201B8E23-1F38-48B9-BA24-9D134E5E472E}" presName="parentLeftMargin" presStyleLbl="node1" presStyleIdx="3" presStyleCnt="5"/>
      <dgm:spPr/>
    </dgm:pt>
    <dgm:pt modelId="{989978F1-4585-4CD8-86C2-49A1334ACAEF}" type="pres">
      <dgm:prSet presAssocID="{201B8E23-1F38-48B9-BA24-9D134E5E472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3CD3AFC-8BD6-402A-A390-D8E02F528CE3}" type="pres">
      <dgm:prSet presAssocID="{201B8E23-1F38-48B9-BA24-9D134E5E472E}" presName="negativeSpace" presStyleCnt="0"/>
      <dgm:spPr/>
    </dgm:pt>
    <dgm:pt modelId="{35CA45AF-E004-4555-A2FB-9FAF82A1341D}" type="pres">
      <dgm:prSet presAssocID="{201B8E23-1F38-48B9-BA24-9D134E5E472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303BD17-282E-453E-8D03-47A7056E502A}" srcId="{B5C33DA5-17CF-4849-B043-18A7F49FC062}" destId="{201B8E23-1F38-48B9-BA24-9D134E5E472E}" srcOrd="4" destOrd="0" parTransId="{86266872-BDAC-467E-A136-0B7F9E8700A7}" sibTransId="{3FDE8990-1B96-4ED6-B2A8-5A9E6019557F}"/>
    <dgm:cxn modelId="{74ADF21B-E6AD-4318-B833-5949AB2422E0}" type="presOf" srcId="{814EB0F1-B953-4067-9E83-3ABF8BAAD846}" destId="{97A40099-8BFA-4704-B781-A3C4833BD1A6}" srcOrd="0" destOrd="0" presId="urn:microsoft.com/office/officeart/2005/8/layout/list1"/>
    <dgm:cxn modelId="{FF87411E-1D30-40D8-9984-DA6714552850}" type="presOf" srcId="{201B8E23-1F38-48B9-BA24-9D134E5E472E}" destId="{989978F1-4585-4CD8-86C2-49A1334ACAEF}" srcOrd="1" destOrd="0" presId="urn:microsoft.com/office/officeart/2005/8/layout/list1"/>
    <dgm:cxn modelId="{0644A537-7EA4-4C6C-9C35-EE243CC3A23F}" type="presOf" srcId="{814EB0F1-B953-4067-9E83-3ABF8BAAD846}" destId="{A0FF15A7-1483-41E5-BE79-277116B52983}" srcOrd="1" destOrd="0" presId="urn:microsoft.com/office/officeart/2005/8/layout/list1"/>
    <dgm:cxn modelId="{2D29215B-DA3D-488E-B311-4A8ED3094909}" srcId="{B5C33DA5-17CF-4849-B043-18A7F49FC062}" destId="{814EB0F1-B953-4067-9E83-3ABF8BAAD846}" srcOrd="3" destOrd="0" parTransId="{33042C0C-3280-4062-9F57-FAB3ABD626B1}" sibTransId="{9806F8E5-EFD8-4798-9BF4-0EF92A339E6F}"/>
    <dgm:cxn modelId="{1ECD4F8C-8E63-4B74-A379-E8B2F53B6D10}" type="presOf" srcId="{B5C33DA5-17CF-4849-B043-18A7F49FC062}" destId="{B3954DC2-CF1F-4285-A465-318782D6DCC2}" srcOrd="0" destOrd="0" presId="urn:microsoft.com/office/officeart/2005/8/layout/list1"/>
    <dgm:cxn modelId="{6BD34C93-327C-40C3-8F69-6F1FED6D2E5F}" type="presOf" srcId="{DC1A3BF9-932F-47B0-8425-D119352F4015}" destId="{7D6A8956-9017-4944-93B6-7FF4B5499BD0}" srcOrd="0" destOrd="0" presId="urn:microsoft.com/office/officeart/2005/8/layout/list1"/>
    <dgm:cxn modelId="{940FD099-7942-447F-8A81-6F29818D882E}" type="presOf" srcId="{5FF85339-9075-4009-88E9-B27EFD603AEE}" destId="{E3DA6A8F-E428-4272-B857-B0F281B9D3B9}" srcOrd="0" destOrd="0" presId="urn:microsoft.com/office/officeart/2005/8/layout/list1"/>
    <dgm:cxn modelId="{AEF921A2-61F2-47D9-BB39-B7567D8F2EA4}" srcId="{B5C33DA5-17CF-4849-B043-18A7F49FC062}" destId="{5FF85339-9075-4009-88E9-B27EFD603AEE}" srcOrd="1" destOrd="0" parTransId="{169B7C44-4917-42FD-820A-FADEE7700BFC}" sibTransId="{99DE4DD6-B399-4B8D-8D93-986711B7CA4F}"/>
    <dgm:cxn modelId="{0408CFCF-6757-4B62-8506-71AE14C3CA9A}" type="presOf" srcId="{7E091DEE-6760-4D76-91A4-274B1D3EA659}" destId="{B0AA0128-8835-46A3-BA04-55EE1FAE2935}" srcOrd="0" destOrd="0" presId="urn:microsoft.com/office/officeart/2005/8/layout/list1"/>
    <dgm:cxn modelId="{0D58CDD0-3550-4E6E-B5C6-47D800CCAB86}" srcId="{B5C33DA5-17CF-4849-B043-18A7F49FC062}" destId="{7E091DEE-6760-4D76-91A4-274B1D3EA659}" srcOrd="2" destOrd="0" parTransId="{7DB2DF4B-AE55-4322-9FB4-95310BC8E938}" sibTransId="{609328B7-07ED-4363-A773-BA6DDD57D222}"/>
    <dgm:cxn modelId="{64DF05D4-A869-446E-8F16-E71FC34FC763}" type="presOf" srcId="{201B8E23-1F38-48B9-BA24-9D134E5E472E}" destId="{272E0F04-407D-4706-BB86-A365317A7878}" srcOrd="0" destOrd="0" presId="urn:microsoft.com/office/officeart/2005/8/layout/list1"/>
    <dgm:cxn modelId="{FFE0CAE3-8C3D-4488-A0AD-9891F2A55E9E}" type="presOf" srcId="{7E091DEE-6760-4D76-91A4-274B1D3EA659}" destId="{B9AF2950-F60E-44FA-A3E0-B0E84389B957}" srcOrd="1" destOrd="0" presId="urn:microsoft.com/office/officeart/2005/8/layout/list1"/>
    <dgm:cxn modelId="{0BFEACE7-C300-4E31-B089-F3905543F78A}" type="presOf" srcId="{DC1A3BF9-932F-47B0-8425-D119352F4015}" destId="{F25603E9-32A2-467A-8D39-D43567E715C9}" srcOrd="1" destOrd="0" presId="urn:microsoft.com/office/officeart/2005/8/layout/list1"/>
    <dgm:cxn modelId="{914A46F2-1720-436B-AE27-02124FD6D446}" type="presOf" srcId="{5FF85339-9075-4009-88E9-B27EFD603AEE}" destId="{911B7954-3593-4F69-81C4-FD7B2CD1EA38}" srcOrd="1" destOrd="0" presId="urn:microsoft.com/office/officeart/2005/8/layout/list1"/>
    <dgm:cxn modelId="{66AD57FB-B181-41EB-9CED-795FAEC7C4B7}" srcId="{B5C33DA5-17CF-4849-B043-18A7F49FC062}" destId="{DC1A3BF9-932F-47B0-8425-D119352F4015}" srcOrd="0" destOrd="0" parTransId="{09305E24-E98C-4445-86C8-108D5AD39611}" sibTransId="{5A7A9EC8-3AFF-44F1-918E-90AADCF17CCE}"/>
    <dgm:cxn modelId="{567672C2-898D-459D-B92A-E5AB81719B6B}" type="presParOf" srcId="{B3954DC2-CF1F-4285-A465-318782D6DCC2}" destId="{3F96EB13-EE49-4ED2-A61A-D680F77E462B}" srcOrd="0" destOrd="0" presId="urn:microsoft.com/office/officeart/2005/8/layout/list1"/>
    <dgm:cxn modelId="{00684FCD-D457-4BD9-9C28-47326B38E4E8}" type="presParOf" srcId="{3F96EB13-EE49-4ED2-A61A-D680F77E462B}" destId="{7D6A8956-9017-4944-93B6-7FF4B5499BD0}" srcOrd="0" destOrd="0" presId="urn:microsoft.com/office/officeart/2005/8/layout/list1"/>
    <dgm:cxn modelId="{857074E3-E830-45CD-ACDB-ED86E286091B}" type="presParOf" srcId="{3F96EB13-EE49-4ED2-A61A-D680F77E462B}" destId="{F25603E9-32A2-467A-8D39-D43567E715C9}" srcOrd="1" destOrd="0" presId="urn:microsoft.com/office/officeart/2005/8/layout/list1"/>
    <dgm:cxn modelId="{895D510A-D20A-40F2-AF7C-17DBF6CEB35F}" type="presParOf" srcId="{B3954DC2-CF1F-4285-A465-318782D6DCC2}" destId="{1F3D9EC7-7214-4BB5-94BE-E4A20D29E282}" srcOrd="1" destOrd="0" presId="urn:microsoft.com/office/officeart/2005/8/layout/list1"/>
    <dgm:cxn modelId="{84245C17-F4FD-4284-A6A7-C1D139BAA9AF}" type="presParOf" srcId="{B3954DC2-CF1F-4285-A465-318782D6DCC2}" destId="{2E650BC7-204A-4026-81B0-E49DD9C6B142}" srcOrd="2" destOrd="0" presId="urn:microsoft.com/office/officeart/2005/8/layout/list1"/>
    <dgm:cxn modelId="{EFC490D0-5EBE-41E7-B494-D00995FE29F2}" type="presParOf" srcId="{B3954DC2-CF1F-4285-A465-318782D6DCC2}" destId="{7319637A-EA31-421A-9405-9CACDE6B7E38}" srcOrd="3" destOrd="0" presId="urn:microsoft.com/office/officeart/2005/8/layout/list1"/>
    <dgm:cxn modelId="{629F018A-EF98-4E16-9DAD-E391A86E35C6}" type="presParOf" srcId="{B3954DC2-CF1F-4285-A465-318782D6DCC2}" destId="{A2C093D2-E148-4DF0-9B5B-38B2A79E6EF6}" srcOrd="4" destOrd="0" presId="urn:microsoft.com/office/officeart/2005/8/layout/list1"/>
    <dgm:cxn modelId="{222F451D-1F82-454C-9CFF-A92E70403B94}" type="presParOf" srcId="{A2C093D2-E148-4DF0-9B5B-38B2A79E6EF6}" destId="{E3DA6A8F-E428-4272-B857-B0F281B9D3B9}" srcOrd="0" destOrd="0" presId="urn:microsoft.com/office/officeart/2005/8/layout/list1"/>
    <dgm:cxn modelId="{D115913B-951D-4721-B0A3-19711FF9D872}" type="presParOf" srcId="{A2C093D2-E148-4DF0-9B5B-38B2A79E6EF6}" destId="{911B7954-3593-4F69-81C4-FD7B2CD1EA38}" srcOrd="1" destOrd="0" presId="urn:microsoft.com/office/officeart/2005/8/layout/list1"/>
    <dgm:cxn modelId="{252322C0-39A6-48D4-8956-2E9587283AD1}" type="presParOf" srcId="{B3954DC2-CF1F-4285-A465-318782D6DCC2}" destId="{565FA7C3-1C37-4612-AFA8-C4B349E7756C}" srcOrd="5" destOrd="0" presId="urn:microsoft.com/office/officeart/2005/8/layout/list1"/>
    <dgm:cxn modelId="{BC6D1D26-8A57-4C50-B39C-DEF13062EAA8}" type="presParOf" srcId="{B3954DC2-CF1F-4285-A465-318782D6DCC2}" destId="{15C7960F-CC84-4168-8D6D-86AB310E92E4}" srcOrd="6" destOrd="0" presId="urn:microsoft.com/office/officeart/2005/8/layout/list1"/>
    <dgm:cxn modelId="{B8568DFC-DDC7-4FAA-9735-1D999F55E0B3}" type="presParOf" srcId="{B3954DC2-CF1F-4285-A465-318782D6DCC2}" destId="{4D0FB8AE-15D8-4E08-8122-DF36309F3185}" srcOrd="7" destOrd="0" presId="urn:microsoft.com/office/officeart/2005/8/layout/list1"/>
    <dgm:cxn modelId="{5F33008C-F5D5-4AF7-8E35-AFE81A3B5612}" type="presParOf" srcId="{B3954DC2-CF1F-4285-A465-318782D6DCC2}" destId="{0ADAEEB5-08DF-482E-9373-C6457A10DF9B}" srcOrd="8" destOrd="0" presId="urn:microsoft.com/office/officeart/2005/8/layout/list1"/>
    <dgm:cxn modelId="{C790B1A9-9891-4E69-9C88-C6E7D72F9CF2}" type="presParOf" srcId="{0ADAEEB5-08DF-482E-9373-C6457A10DF9B}" destId="{B0AA0128-8835-46A3-BA04-55EE1FAE2935}" srcOrd="0" destOrd="0" presId="urn:microsoft.com/office/officeart/2005/8/layout/list1"/>
    <dgm:cxn modelId="{728221F3-B431-4D39-B9CE-4075F3F93A54}" type="presParOf" srcId="{0ADAEEB5-08DF-482E-9373-C6457A10DF9B}" destId="{B9AF2950-F60E-44FA-A3E0-B0E84389B957}" srcOrd="1" destOrd="0" presId="urn:microsoft.com/office/officeart/2005/8/layout/list1"/>
    <dgm:cxn modelId="{E9CF8C16-A49F-4D88-9292-DA9515A689CF}" type="presParOf" srcId="{B3954DC2-CF1F-4285-A465-318782D6DCC2}" destId="{4DE6F0FF-624B-47F6-9317-025D0D7F3EDC}" srcOrd="9" destOrd="0" presId="urn:microsoft.com/office/officeart/2005/8/layout/list1"/>
    <dgm:cxn modelId="{8CB4CCBF-073C-46E9-9019-6FE5AE5DD596}" type="presParOf" srcId="{B3954DC2-CF1F-4285-A465-318782D6DCC2}" destId="{2AEF6297-1B25-488D-9E74-DE410C8D30BA}" srcOrd="10" destOrd="0" presId="urn:microsoft.com/office/officeart/2005/8/layout/list1"/>
    <dgm:cxn modelId="{176A18C9-FC0D-4E73-B50E-D58D73BA5662}" type="presParOf" srcId="{B3954DC2-CF1F-4285-A465-318782D6DCC2}" destId="{ADEB5F8D-E991-4639-9444-695BD3154DA6}" srcOrd="11" destOrd="0" presId="urn:microsoft.com/office/officeart/2005/8/layout/list1"/>
    <dgm:cxn modelId="{80B3D3E8-1AF5-4511-915C-09A1887FB28F}" type="presParOf" srcId="{B3954DC2-CF1F-4285-A465-318782D6DCC2}" destId="{9C8AA9C9-CB98-4700-BAA8-B6EF2954012D}" srcOrd="12" destOrd="0" presId="urn:microsoft.com/office/officeart/2005/8/layout/list1"/>
    <dgm:cxn modelId="{B5860EC4-BD6F-48C1-A0F9-3D98DE83B6F8}" type="presParOf" srcId="{9C8AA9C9-CB98-4700-BAA8-B6EF2954012D}" destId="{97A40099-8BFA-4704-B781-A3C4833BD1A6}" srcOrd="0" destOrd="0" presId="urn:microsoft.com/office/officeart/2005/8/layout/list1"/>
    <dgm:cxn modelId="{88C59E2C-6BEC-483D-9B2B-3ABBEE5E520F}" type="presParOf" srcId="{9C8AA9C9-CB98-4700-BAA8-B6EF2954012D}" destId="{A0FF15A7-1483-41E5-BE79-277116B52983}" srcOrd="1" destOrd="0" presId="urn:microsoft.com/office/officeart/2005/8/layout/list1"/>
    <dgm:cxn modelId="{B3998C19-4EDA-4E4E-90F3-D8988FB88D27}" type="presParOf" srcId="{B3954DC2-CF1F-4285-A465-318782D6DCC2}" destId="{9FB40810-42AB-4FED-95D0-CE6C334F8F4E}" srcOrd="13" destOrd="0" presId="urn:microsoft.com/office/officeart/2005/8/layout/list1"/>
    <dgm:cxn modelId="{DF1C4EF0-1A4F-4F1B-BCFA-73817C5091FC}" type="presParOf" srcId="{B3954DC2-CF1F-4285-A465-318782D6DCC2}" destId="{05961CC7-6F24-444F-BEA5-8FA44AEAF166}" srcOrd="14" destOrd="0" presId="urn:microsoft.com/office/officeart/2005/8/layout/list1"/>
    <dgm:cxn modelId="{CB98BA83-B293-40F4-8364-DB606B17180A}" type="presParOf" srcId="{B3954DC2-CF1F-4285-A465-318782D6DCC2}" destId="{85D93066-E329-41AE-BC1E-08F7EB615CDE}" srcOrd="15" destOrd="0" presId="urn:microsoft.com/office/officeart/2005/8/layout/list1"/>
    <dgm:cxn modelId="{99965F00-E6B6-4EC7-9B1B-49C0CA1C4C0B}" type="presParOf" srcId="{B3954DC2-CF1F-4285-A465-318782D6DCC2}" destId="{6A3890FA-834C-4E4B-99BC-94533470ABD1}" srcOrd="16" destOrd="0" presId="urn:microsoft.com/office/officeart/2005/8/layout/list1"/>
    <dgm:cxn modelId="{504B19A9-0A3E-429C-A7F1-1604F86B365D}" type="presParOf" srcId="{6A3890FA-834C-4E4B-99BC-94533470ABD1}" destId="{272E0F04-407D-4706-BB86-A365317A7878}" srcOrd="0" destOrd="0" presId="urn:microsoft.com/office/officeart/2005/8/layout/list1"/>
    <dgm:cxn modelId="{3653128F-579E-4678-90EA-A344E28EC239}" type="presParOf" srcId="{6A3890FA-834C-4E4B-99BC-94533470ABD1}" destId="{989978F1-4585-4CD8-86C2-49A1334ACAEF}" srcOrd="1" destOrd="0" presId="urn:microsoft.com/office/officeart/2005/8/layout/list1"/>
    <dgm:cxn modelId="{9E12884C-0E2D-4D26-A11C-210E6B28BD09}" type="presParOf" srcId="{B3954DC2-CF1F-4285-A465-318782D6DCC2}" destId="{A3CD3AFC-8BD6-402A-A390-D8E02F528CE3}" srcOrd="17" destOrd="0" presId="urn:microsoft.com/office/officeart/2005/8/layout/list1"/>
    <dgm:cxn modelId="{81847AF2-3A86-46CB-91B8-3B41F1601238}" type="presParOf" srcId="{B3954DC2-CF1F-4285-A465-318782D6DCC2}" destId="{35CA45AF-E004-4555-A2FB-9FAF82A1341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45AA-C735-4174-ABE3-ECB857EABFD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0FE04F-7219-4E5E-BB6F-6B077254A8AC}">
      <dgm:prSet/>
      <dgm:spPr/>
      <dgm:t>
        <a:bodyPr/>
        <a:lstStyle/>
        <a:p>
          <a:r>
            <a:rPr lang="en-US" b="1" dirty="0"/>
            <a:t>1. </a:t>
          </a:r>
          <a:r>
            <a:rPr lang="vi-VN" b="1" dirty="0"/>
            <a:t>Lập kế hoạch và xây dựng backlog</a:t>
          </a:r>
          <a:endParaRPr lang="en-US" dirty="0"/>
        </a:p>
      </dgm:t>
    </dgm:pt>
    <dgm:pt modelId="{9AE40C16-E628-4C87-B9FF-E85C4B490297}" type="parTrans" cxnId="{E503F890-D25A-4DC2-9D01-A14F039B96F8}">
      <dgm:prSet/>
      <dgm:spPr/>
      <dgm:t>
        <a:bodyPr/>
        <a:lstStyle/>
        <a:p>
          <a:endParaRPr lang="en-US"/>
        </a:p>
      </dgm:t>
    </dgm:pt>
    <dgm:pt modelId="{5933D322-F72A-4524-B4C0-2E5D84CDEDD3}" type="sibTrans" cxnId="{E503F890-D25A-4DC2-9D01-A14F039B96F8}">
      <dgm:prSet/>
      <dgm:spPr/>
      <dgm:t>
        <a:bodyPr/>
        <a:lstStyle/>
        <a:p>
          <a:endParaRPr lang="en-US"/>
        </a:p>
      </dgm:t>
    </dgm:pt>
    <dgm:pt modelId="{0BE18A4D-4B1C-4687-8650-18D91B9AC871}">
      <dgm:prSet/>
      <dgm:spPr/>
      <dgm:t>
        <a:bodyPr/>
        <a:lstStyle/>
        <a:p>
          <a:r>
            <a:rPr lang="vi-VN" b="1"/>
            <a:t>Product Backlog</a:t>
          </a:r>
          <a:r>
            <a:rPr lang="vi-VN"/>
            <a:t>: Danh sách các công việc hoặc tính năng cần làm, được ưu tiên bởi Product Owner.</a:t>
          </a:r>
          <a:endParaRPr lang="en-US"/>
        </a:p>
      </dgm:t>
    </dgm:pt>
    <dgm:pt modelId="{07B563C1-4C1F-4038-B841-04BEAA2F42AB}" type="parTrans" cxnId="{76D74D47-FE12-4958-9F5E-1C8E3B9057FF}">
      <dgm:prSet/>
      <dgm:spPr/>
      <dgm:t>
        <a:bodyPr/>
        <a:lstStyle/>
        <a:p>
          <a:endParaRPr lang="en-US"/>
        </a:p>
      </dgm:t>
    </dgm:pt>
    <dgm:pt modelId="{105EEC5A-ED42-4CB8-8058-875631E1879E}" type="sibTrans" cxnId="{76D74D47-FE12-4958-9F5E-1C8E3B9057FF}">
      <dgm:prSet/>
      <dgm:spPr/>
      <dgm:t>
        <a:bodyPr/>
        <a:lstStyle/>
        <a:p>
          <a:endParaRPr lang="en-US"/>
        </a:p>
      </dgm:t>
    </dgm:pt>
    <dgm:pt modelId="{EBBA25A4-579D-440D-8F1B-7907F75E5324}">
      <dgm:prSet/>
      <dgm:spPr/>
      <dgm:t>
        <a:bodyPr/>
        <a:lstStyle/>
        <a:p>
          <a:r>
            <a:rPr lang="vi-VN" b="1"/>
            <a:t>Sprint Planning</a:t>
          </a:r>
          <a:r>
            <a:rPr lang="vi-VN"/>
            <a:t>: Cả nhóm thảo luận và chọn các mục từ Product Backlog để đưa vào </a:t>
          </a:r>
          <a:r>
            <a:rPr lang="vi-VN" b="1"/>
            <a:t>Sprint Backlog</a:t>
          </a:r>
          <a:r>
            <a:rPr lang="vi-VN"/>
            <a:t>, tập trung hoàn thành trong một Sprint.</a:t>
          </a:r>
          <a:endParaRPr lang="en-US"/>
        </a:p>
      </dgm:t>
    </dgm:pt>
    <dgm:pt modelId="{70EBE557-0DAB-44D4-A2F2-08F000D2AEF8}" type="parTrans" cxnId="{177C4245-F1A3-469A-924D-AD330B25E9BA}">
      <dgm:prSet/>
      <dgm:spPr/>
      <dgm:t>
        <a:bodyPr/>
        <a:lstStyle/>
        <a:p>
          <a:endParaRPr lang="en-US"/>
        </a:p>
      </dgm:t>
    </dgm:pt>
    <dgm:pt modelId="{B378750E-E244-42A6-993F-82AA271390A5}" type="sibTrans" cxnId="{177C4245-F1A3-469A-924D-AD330B25E9BA}">
      <dgm:prSet/>
      <dgm:spPr/>
      <dgm:t>
        <a:bodyPr/>
        <a:lstStyle/>
        <a:p>
          <a:endParaRPr lang="en-US"/>
        </a:p>
      </dgm:t>
    </dgm:pt>
    <dgm:pt modelId="{789709FE-44B0-4FB4-99ED-7C8EBBA9B719}">
      <dgm:prSet/>
      <dgm:spPr/>
      <dgm:t>
        <a:bodyPr/>
        <a:lstStyle/>
        <a:p>
          <a:r>
            <a:rPr lang="en-US" b="1" dirty="0"/>
            <a:t>2. </a:t>
          </a:r>
          <a:r>
            <a:rPr lang="vi-VN" b="1" dirty="0"/>
            <a:t>Thực hiện Sprint (Vòng lặp ngắn)</a:t>
          </a:r>
          <a:endParaRPr lang="en-US" dirty="0"/>
        </a:p>
      </dgm:t>
    </dgm:pt>
    <dgm:pt modelId="{491920ED-3C80-479E-8CBB-3A732A6095FE}" type="parTrans" cxnId="{899E3691-FA18-478B-BE83-ABE5EF059E44}">
      <dgm:prSet/>
      <dgm:spPr/>
      <dgm:t>
        <a:bodyPr/>
        <a:lstStyle/>
        <a:p>
          <a:endParaRPr lang="en-US"/>
        </a:p>
      </dgm:t>
    </dgm:pt>
    <dgm:pt modelId="{1839D0FF-8541-4302-92A9-EA3B62F3D683}" type="sibTrans" cxnId="{899E3691-FA18-478B-BE83-ABE5EF059E44}">
      <dgm:prSet/>
      <dgm:spPr/>
      <dgm:t>
        <a:bodyPr/>
        <a:lstStyle/>
        <a:p>
          <a:endParaRPr lang="en-US"/>
        </a:p>
      </dgm:t>
    </dgm:pt>
    <dgm:pt modelId="{E8514096-1BFB-40EA-BC9F-78FEFD50C94C}">
      <dgm:prSet/>
      <dgm:spPr/>
      <dgm:t>
        <a:bodyPr/>
        <a:lstStyle/>
        <a:p>
          <a:r>
            <a:rPr lang="vi-VN" b="1"/>
            <a:t>Sprint</a:t>
          </a:r>
          <a:r>
            <a:rPr lang="vi-VN"/>
            <a:t>: Một khoảng thời gian cố định (thường từ 1-4 tuần) để hoàn thành các công việc trong Sprint Backlog.</a:t>
          </a:r>
          <a:endParaRPr lang="en-US"/>
        </a:p>
      </dgm:t>
    </dgm:pt>
    <dgm:pt modelId="{005876DF-E4D6-4731-976A-A0E9DCC6A70C}" type="parTrans" cxnId="{A94B6975-709E-4F48-BD92-C36500414889}">
      <dgm:prSet/>
      <dgm:spPr/>
      <dgm:t>
        <a:bodyPr/>
        <a:lstStyle/>
        <a:p>
          <a:endParaRPr lang="en-US"/>
        </a:p>
      </dgm:t>
    </dgm:pt>
    <dgm:pt modelId="{BDF4DCE6-75C4-430F-B263-44D41A457056}" type="sibTrans" cxnId="{A94B6975-709E-4F48-BD92-C36500414889}">
      <dgm:prSet/>
      <dgm:spPr/>
      <dgm:t>
        <a:bodyPr/>
        <a:lstStyle/>
        <a:p>
          <a:endParaRPr lang="en-US"/>
        </a:p>
      </dgm:t>
    </dgm:pt>
    <dgm:pt modelId="{D6256837-46FA-4C7D-A89A-0526C88533EB}">
      <dgm:prSet/>
      <dgm:spPr/>
      <dgm:t>
        <a:bodyPr/>
        <a:lstStyle/>
        <a:p>
          <a:r>
            <a:rPr lang="vi-VN" b="1"/>
            <a:t>Daily Scrum</a:t>
          </a:r>
          <a:r>
            <a:rPr lang="vi-VN"/>
            <a:t>: Cuộc họp ngắn (15 phút mỗi ngày) để cả nhóm cập nhật tiến độ, chia sẻ khó khăn và lên kế hoạch trong ngày.</a:t>
          </a:r>
          <a:endParaRPr lang="en-US"/>
        </a:p>
      </dgm:t>
    </dgm:pt>
    <dgm:pt modelId="{EF25A04A-2699-49E1-B963-08B1BA4149D1}" type="parTrans" cxnId="{239AF048-3D0A-4B6C-880D-FADB8E269E3F}">
      <dgm:prSet/>
      <dgm:spPr/>
      <dgm:t>
        <a:bodyPr/>
        <a:lstStyle/>
        <a:p>
          <a:endParaRPr lang="en-US"/>
        </a:p>
      </dgm:t>
    </dgm:pt>
    <dgm:pt modelId="{1CFB43B9-3539-42C4-A04A-6E8D214E5477}" type="sibTrans" cxnId="{239AF048-3D0A-4B6C-880D-FADB8E269E3F}">
      <dgm:prSet/>
      <dgm:spPr/>
      <dgm:t>
        <a:bodyPr/>
        <a:lstStyle/>
        <a:p>
          <a:endParaRPr lang="en-US"/>
        </a:p>
      </dgm:t>
    </dgm:pt>
    <dgm:pt modelId="{70D1DC0A-EE92-4D45-A72F-00CFB6D025F6}">
      <dgm:prSet/>
      <dgm:spPr/>
      <dgm:t>
        <a:bodyPr/>
        <a:lstStyle/>
        <a:p>
          <a:r>
            <a:rPr lang="en-US" b="1" dirty="0"/>
            <a:t>3. </a:t>
          </a:r>
          <a:r>
            <a:rPr lang="vi-VN" b="1" dirty="0"/>
            <a:t>Kiểm tra và cải tiến</a:t>
          </a:r>
          <a:endParaRPr lang="en-US" dirty="0"/>
        </a:p>
      </dgm:t>
    </dgm:pt>
    <dgm:pt modelId="{D42C02F0-2331-47E0-ACA8-E5E665174CDB}" type="parTrans" cxnId="{39B6578B-E115-4633-ABE6-DDEDDC198660}">
      <dgm:prSet/>
      <dgm:spPr/>
      <dgm:t>
        <a:bodyPr/>
        <a:lstStyle/>
        <a:p>
          <a:endParaRPr lang="en-US"/>
        </a:p>
      </dgm:t>
    </dgm:pt>
    <dgm:pt modelId="{4C4439FD-16B5-4BC1-8849-0C8867C94425}" type="sibTrans" cxnId="{39B6578B-E115-4633-ABE6-DDEDDC198660}">
      <dgm:prSet/>
      <dgm:spPr/>
      <dgm:t>
        <a:bodyPr/>
        <a:lstStyle/>
        <a:p>
          <a:endParaRPr lang="en-US"/>
        </a:p>
      </dgm:t>
    </dgm:pt>
    <dgm:pt modelId="{18C57CD9-F6E4-4F13-AD38-DA882712AFFD}">
      <dgm:prSet/>
      <dgm:spPr/>
      <dgm:t>
        <a:bodyPr/>
        <a:lstStyle/>
        <a:p>
          <a:r>
            <a:rPr lang="vi-VN" b="1"/>
            <a:t>Sprint Review</a:t>
          </a:r>
          <a:r>
            <a:rPr lang="vi-VN"/>
            <a:t>: Cuối mỗi Sprint, nhóm trình bày các sản phẩm đã hoàn thành (Increment) cho các bên liên quan và nhận phản hồi.</a:t>
          </a:r>
          <a:endParaRPr lang="en-US"/>
        </a:p>
      </dgm:t>
    </dgm:pt>
    <dgm:pt modelId="{6374F557-065F-4368-9933-E302DC772BBF}" type="parTrans" cxnId="{76DAA8E0-CA30-429B-B0F8-4B3793A1F7CF}">
      <dgm:prSet/>
      <dgm:spPr/>
      <dgm:t>
        <a:bodyPr/>
        <a:lstStyle/>
        <a:p>
          <a:endParaRPr lang="en-US"/>
        </a:p>
      </dgm:t>
    </dgm:pt>
    <dgm:pt modelId="{8D2FA3B3-20C0-4918-9653-4BB552A832FA}" type="sibTrans" cxnId="{76DAA8E0-CA30-429B-B0F8-4B3793A1F7CF}">
      <dgm:prSet/>
      <dgm:spPr/>
      <dgm:t>
        <a:bodyPr/>
        <a:lstStyle/>
        <a:p>
          <a:endParaRPr lang="en-US"/>
        </a:p>
      </dgm:t>
    </dgm:pt>
    <dgm:pt modelId="{C1AB1D3E-213D-4208-A499-CE6BB5EE7D4F}">
      <dgm:prSet/>
      <dgm:spPr/>
      <dgm:t>
        <a:bodyPr/>
        <a:lstStyle/>
        <a:p>
          <a:r>
            <a:rPr lang="vi-VN" b="1"/>
            <a:t>Sprint Retrospective</a:t>
          </a:r>
          <a:r>
            <a:rPr lang="vi-VN"/>
            <a:t>: Nhóm thảo luận về những gì làm tốt, những gì cần cải thiện, và đưa ra kế hoạch cải tiến cho Sprint tiếp theo.</a:t>
          </a:r>
          <a:endParaRPr lang="en-US"/>
        </a:p>
      </dgm:t>
    </dgm:pt>
    <dgm:pt modelId="{4C58635C-5586-421A-A79D-4DA3F68FC84D}" type="parTrans" cxnId="{BD3E520D-DA0A-4ED6-8664-681EBE4C0F4E}">
      <dgm:prSet/>
      <dgm:spPr/>
      <dgm:t>
        <a:bodyPr/>
        <a:lstStyle/>
        <a:p>
          <a:endParaRPr lang="en-US"/>
        </a:p>
      </dgm:t>
    </dgm:pt>
    <dgm:pt modelId="{E66FD8AD-FB8F-4E9A-AB0A-8A0CB141637E}" type="sibTrans" cxnId="{BD3E520D-DA0A-4ED6-8664-681EBE4C0F4E}">
      <dgm:prSet/>
      <dgm:spPr/>
      <dgm:t>
        <a:bodyPr/>
        <a:lstStyle/>
        <a:p>
          <a:endParaRPr lang="en-US"/>
        </a:p>
      </dgm:t>
    </dgm:pt>
    <dgm:pt modelId="{4B4C4B0D-7537-4184-A1CA-444896A89EAB}">
      <dgm:prSet/>
      <dgm:spPr/>
      <dgm:t>
        <a:bodyPr/>
        <a:lstStyle/>
        <a:p>
          <a:r>
            <a:rPr lang="en-US" b="1" dirty="0"/>
            <a:t>4. </a:t>
          </a:r>
          <a:r>
            <a:rPr lang="en-US" b="1" dirty="0" err="1"/>
            <a:t>Lặp</a:t>
          </a:r>
          <a:r>
            <a:rPr lang="en-US" b="1" dirty="0"/>
            <a:t> </a:t>
          </a:r>
          <a:r>
            <a:rPr lang="en-US" b="1" dirty="0" err="1"/>
            <a:t>lại</a:t>
          </a:r>
          <a:r>
            <a:rPr lang="en-US" b="1" dirty="0"/>
            <a:t> </a:t>
          </a:r>
          <a:r>
            <a:rPr lang="en-US" b="1" dirty="0" err="1"/>
            <a:t>quy</a:t>
          </a:r>
          <a:r>
            <a:rPr lang="en-US" b="1" dirty="0"/>
            <a:t> </a:t>
          </a:r>
          <a:r>
            <a:rPr lang="en-US" b="1" dirty="0" err="1"/>
            <a:t>trình</a:t>
          </a:r>
          <a:endParaRPr lang="en-US" dirty="0"/>
        </a:p>
      </dgm:t>
    </dgm:pt>
    <dgm:pt modelId="{ABE348CE-60B0-4F4D-882A-6AF97CFA2662}" type="parTrans" cxnId="{28DCBE11-B49B-4E50-8325-ED2CC58FE7D5}">
      <dgm:prSet/>
      <dgm:spPr/>
      <dgm:t>
        <a:bodyPr/>
        <a:lstStyle/>
        <a:p>
          <a:endParaRPr lang="en-US"/>
        </a:p>
      </dgm:t>
    </dgm:pt>
    <dgm:pt modelId="{E2064126-815D-448D-B9C0-C55D22005D08}" type="sibTrans" cxnId="{28DCBE11-B49B-4E50-8325-ED2CC58FE7D5}">
      <dgm:prSet/>
      <dgm:spPr/>
      <dgm:t>
        <a:bodyPr/>
        <a:lstStyle/>
        <a:p>
          <a:endParaRPr lang="en-US"/>
        </a:p>
      </dgm:t>
    </dgm:pt>
    <dgm:pt modelId="{9385C223-CE5D-4F6E-BCE6-30C1D5DE51BC}">
      <dgm:prSet/>
      <dgm:spPr/>
      <dgm:t>
        <a:bodyPr/>
        <a:lstStyle/>
        <a:p>
          <a:r>
            <a:rPr lang="en-US"/>
            <a:t>Dựa trên kết quả của Sprint, nhóm điều chỉnh kế hoạch và bắt đầu vòng lặp mới với Sprint tiếp theo.</a:t>
          </a:r>
        </a:p>
      </dgm:t>
    </dgm:pt>
    <dgm:pt modelId="{32DD2188-2C18-48AB-95F1-BC8CE7C8A8DD}" type="parTrans" cxnId="{B70B0F27-02C1-4793-A5F6-4890B72E8878}">
      <dgm:prSet/>
      <dgm:spPr/>
      <dgm:t>
        <a:bodyPr/>
        <a:lstStyle/>
        <a:p>
          <a:endParaRPr lang="en-US"/>
        </a:p>
      </dgm:t>
    </dgm:pt>
    <dgm:pt modelId="{6B36EDDA-6FA1-4036-86D8-9E86571A693D}" type="sibTrans" cxnId="{B70B0F27-02C1-4793-A5F6-4890B72E8878}">
      <dgm:prSet/>
      <dgm:spPr/>
      <dgm:t>
        <a:bodyPr/>
        <a:lstStyle/>
        <a:p>
          <a:endParaRPr lang="en-US"/>
        </a:p>
      </dgm:t>
    </dgm:pt>
    <dgm:pt modelId="{B56696E5-9B92-49E4-97E1-652DD44D7022}" type="pres">
      <dgm:prSet presAssocID="{7E5A45AA-C735-4174-ABE3-ECB857EABFDC}" presName="Name0" presStyleCnt="0">
        <dgm:presLayoutVars>
          <dgm:dir/>
          <dgm:animLvl val="lvl"/>
          <dgm:resizeHandles val="exact"/>
        </dgm:presLayoutVars>
      </dgm:prSet>
      <dgm:spPr/>
    </dgm:pt>
    <dgm:pt modelId="{B0646D4A-A5D7-42D0-9B50-03ABA177FE02}" type="pres">
      <dgm:prSet presAssocID="{4B0FE04F-7219-4E5E-BB6F-6B077254A8AC}" presName="composite" presStyleCnt="0"/>
      <dgm:spPr/>
    </dgm:pt>
    <dgm:pt modelId="{DDDD96D2-CA33-4451-9860-31E7EF72CD1D}" type="pres">
      <dgm:prSet presAssocID="{4B0FE04F-7219-4E5E-BB6F-6B077254A8A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84D1545-2B4D-4812-9DBC-4A0ED32C9220}" type="pres">
      <dgm:prSet presAssocID="{4B0FE04F-7219-4E5E-BB6F-6B077254A8AC}" presName="desTx" presStyleLbl="alignAccFollowNode1" presStyleIdx="0" presStyleCnt="4">
        <dgm:presLayoutVars>
          <dgm:bulletEnabled val="1"/>
        </dgm:presLayoutVars>
      </dgm:prSet>
      <dgm:spPr/>
    </dgm:pt>
    <dgm:pt modelId="{D1FD609F-BDFF-48E0-8990-81C1BCA9B045}" type="pres">
      <dgm:prSet presAssocID="{5933D322-F72A-4524-B4C0-2E5D84CDEDD3}" presName="space" presStyleCnt="0"/>
      <dgm:spPr/>
    </dgm:pt>
    <dgm:pt modelId="{B7BDD1E3-FB37-47A5-BF36-25878EBB0BA7}" type="pres">
      <dgm:prSet presAssocID="{789709FE-44B0-4FB4-99ED-7C8EBBA9B719}" presName="composite" presStyleCnt="0"/>
      <dgm:spPr/>
    </dgm:pt>
    <dgm:pt modelId="{EEABB08A-D2EA-43F1-AFA5-250915A07DDD}" type="pres">
      <dgm:prSet presAssocID="{789709FE-44B0-4FB4-99ED-7C8EBBA9B71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5123511-EC50-4649-9BBD-B337A9B78BF5}" type="pres">
      <dgm:prSet presAssocID="{789709FE-44B0-4FB4-99ED-7C8EBBA9B719}" presName="desTx" presStyleLbl="alignAccFollowNode1" presStyleIdx="1" presStyleCnt="4">
        <dgm:presLayoutVars>
          <dgm:bulletEnabled val="1"/>
        </dgm:presLayoutVars>
      </dgm:prSet>
      <dgm:spPr/>
    </dgm:pt>
    <dgm:pt modelId="{9EE23953-7C8E-4F59-B516-0471FBAC88F5}" type="pres">
      <dgm:prSet presAssocID="{1839D0FF-8541-4302-92A9-EA3B62F3D683}" presName="space" presStyleCnt="0"/>
      <dgm:spPr/>
    </dgm:pt>
    <dgm:pt modelId="{AFB6D53A-042D-4626-BFA2-2D737BF8BA3E}" type="pres">
      <dgm:prSet presAssocID="{70D1DC0A-EE92-4D45-A72F-00CFB6D025F6}" presName="composite" presStyleCnt="0"/>
      <dgm:spPr/>
    </dgm:pt>
    <dgm:pt modelId="{F712F68C-B5B8-4AED-A63B-EAF2636A5449}" type="pres">
      <dgm:prSet presAssocID="{70D1DC0A-EE92-4D45-A72F-00CFB6D025F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03A0194-A2E7-48D8-9D57-6D58B40D3BEC}" type="pres">
      <dgm:prSet presAssocID="{70D1DC0A-EE92-4D45-A72F-00CFB6D025F6}" presName="desTx" presStyleLbl="alignAccFollowNode1" presStyleIdx="2" presStyleCnt="4">
        <dgm:presLayoutVars>
          <dgm:bulletEnabled val="1"/>
        </dgm:presLayoutVars>
      </dgm:prSet>
      <dgm:spPr/>
    </dgm:pt>
    <dgm:pt modelId="{26A2016E-B7BF-470A-BE27-ECA8B3330CB2}" type="pres">
      <dgm:prSet presAssocID="{4C4439FD-16B5-4BC1-8849-0C8867C94425}" presName="space" presStyleCnt="0"/>
      <dgm:spPr/>
    </dgm:pt>
    <dgm:pt modelId="{7E74CBC1-EBC6-4A55-8B6D-4D2AB5210CC9}" type="pres">
      <dgm:prSet presAssocID="{4B4C4B0D-7537-4184-A1CA-444896A89EAB}" presName="composite" presStyleCnt="0"/>
      <dgm:spPr/>
    </dgm:pt>
    <dgm:pt modelId="{B0FE3596-62FB-498A-AE31-4833CDA74E1A}" type="pres">
      <dgm:prSet presAssocID="{4B4C4B0D-7537-4184-A1CA-444896A89EA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52E8DD6-E6B6-4D32-82B5-66320CBE7CE0}" type="pres">
      <dgm:prSet presAssocID="{4B4C4B0D-7537-4184-A1CA-444896A89EA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FDCB50C-AB9E-47F4-A75C-51DDE1246D4E}" type="presOf" srcId="{4B4C4B0D-7537-4184-A1CA-444896A89EAB}" destId="{B0FE3596-62FB-498A-AE31-4833CDA74E1A}" srcOrd="0" destOrd="0" presId="urn:microsoft.com/office/officeart/2005/8/layout/hList1"/>
    <dgm:cxn modelId="{BD3E520D-DA0A-4ED6-8664-681EBE4C0F4E}" srcId="{70D1DC0A-EE92-4D45-A72F-00CFB6D025F6}" destId="{C1AB1D3E-213D-4208-A499-CE6BB5EE7D4F}" srcOrd="1" destOrd="0" parTransId="{4C58635C-5586-421A-A79D-4DA3F68FC84D}" sibTransId="{E66FD8AD-FB8F-4E9A-AB0A-8A0CB141637E}"/>
    <dgm:cxn modelId="{28DCBE11-B49B-4E50-8325-ED2CC58FE7D5}" srcId="{7E5A45AA-C735-4174-ABE3-ECB857EABFDC}" destId="{4B4C4B0D-7537-4184-A1CA-444896A89EAB}" srcOrd="3" destOrd="0" parTransId="{ABE348CE-60B0-4F4D-882A-6AF97CFA2662}" sibTransId="{E2064126-815D-448D-B9C0-C55D22005D08}"/>
    <dgm:cxn modelId="{4DFB5116-E247-4BD4-AE3E-690CFA002DAF}" type="presOf" srcId="{E8514096-1BFB-40EA-BC9F-78FEFD50C94C}" destId="{45123511-EC50-4649-9BBD-B337A9B78BF5}" srcOrd="0" destOrd="0" presId="urn:microsoft.com/office/officeart/2005/8/layout/hList1"/>
    <dgm:cxn modelId="{5E50A625-C9F2-4BEF-8A3D-434670F29CC5}" type="presOf" srcId="{789709FE-44B0-4FB4-99ED-7C8EBBA9B719}" destId="{EEABB08A-D2EA-43F1-AFA5-250915A07DDD}" srcOrd="0" destOrd="0" presId="urn:microsoft.com/office/officeart/2005/8/layout/hList1"/>
    <dgm:cxn modelId="{B70B0F27-02C1-4793-A5F6-4890B72E8878}" srcId="{4B4C4B0D-7537-4184-A1CA-444896A89EAB}" destId="{9385C223-CE5D-4F6E-BCE6-30C1D5DE51BC}" srcOrd="0" destOrd="0" parTransId="{32DD2188-2C18-48AB-95F1-BC8CE7C8A8DD}" sibTransId="{6B36EDDA-6FA1-4036-86D8-9E86571A693D}"/>
    <dgm:cxn modelId="{23EC0E28-9D80-4CD6-87E2-C747E69C3805}" type="presOf" srcId="{EBBA25A4-579D-440D-8F1B-7907F75E5324}" destId="{284D1545-2B4D-4812-9DBC-4A0ED32C9220}" srcOrd="0" destOrd="1" presId="urn:microsoft.com/office/officeart/2005/8/layout/hList1"/>
    <dgm:cxn modelId="{177C4245-F1A3-469A-924D-AD330B25E9BA}" srcId="{4B0FE04F-7219-4E5E-BB6F-6B077254A8AC}" destId="{EBBA25A4-579D-440D-8F1B-7907F75E5324}" srcOrd="1" destOrd="0" parTransId="{70EBE557-0DAB-44D4-A2F2-08F000D2AEF8}" sibTransId="{B378750E-E244-42A6-993F-82AA271390A5}"/>
    <dgm:cxn modelId="{76D74D47-FE12-4958-9F5E-1C8E3B9057FF}" srcId="{4B0FE04F-7219-4E5E-BB6F-6B077254A8AC}" destId="{0BE18A4D-4B1C-4687-8650-18D91B9AC871}" srcOrd="0" destOrd="0" parTransId="{07B563C1-4C1F-4038-B841-04BEAA2F42AB}" sibTransId="{105EEC5A-ED42-4CB8-8058-875631E1879E}"/>
    <dgm:cxn modelId="{239AF048-3D0A-4B6C-880D-FADB8E269E3F}" srcId="{789709FE-44B0-4FB4-99ED-7C8EBBA9B719}" destId="{D6256837-46FA-4C7D-A89A-0526C88533EB}" srcOrd="1" destOrd="0" parTransId="{EF25A04A-2699-49E1-B963-08B1BA4149D1}" sibTransId="{1CFB43B9-3539-42C4-A04A-6E8D214E5477}"/>
    <dgm:cxn modelId="{F6E7576E-7312-4B47-9E94-9F52896C5D71}" type="presOf" srcId="{D6256837-46FA-4C7D-A89A-0526C88533EB}" destId="{45123511-EC50-4649-9BBD-B337A9B78BF5}" srcOrd="0" destOrd="1" presId="urn:microsoft.com/office/officeart/2005/8/layout/hList1"/>
    <dgm:cxn modelId="{A94B6975-709E-4F48-BD92-C36500414889}" srcId="{789709FE-44B0-4FB4-99ED-7C8EBBA9B719}" destId="{E8514096-1BFB-40EA-BC9F-78FEFD50C94C}" srcOrd="0" destOrd="0" parTransId="{005876DF-E4D6-4731-976A-A0E9DCC6A70C}" sibTransId="{BDF4DCE6-75C4-430F-B263-44D41A457056}"/>
    <dgm:cxn modelId="{A417A359-0366-4FA5-86EF-40CE2F2B3F8D}" type="presOf" srcId="{C1AB1D3E-213D-4208-A499-CE6BB5EE7D4F}" destId="{D03A0194-A2E7-48D8-9D57-6D58B40D3BEC}" srcOrd="0" destOrd="1" presId="urn:microsoft.com/office/officeart/2005/8/layout/hList1"/>
    <dgm:cxn modelId="{F3B4DC59-EE77-49D7-956C-065360291A99}" type="presOf" srcId="{9385C223-CE5D-4F6E-BCE6-30C1D5DE51BC}" destId="{352E8DD6-E6B6-4D32-82B5-66320CBE7CE0}" srcOrd="0" destOrd="0" presId="urn:microsoft.com/office/officeart/2005/8/layout/hList1"/>
    <dgm:cxn modelId="{39B6578B-E115-4633-ABE6-DDEDDC198660}" srcId="{7E5A45AA-C735-4174-ABE3-ECB857EABFDC}" destId="{70D1DC0A-EE92-4D45-A72F-00CFB6D025F6}" srcOrd="2" destOrd="0" parTransId="{D42C02F0-2331-47E0-ACA8-E5E665174CDB}" sibTransId="{4C4439FD-16B5-4BC1-8849-0C8867C94425}"/>
    <dgm:cxn modelId="{E503F890-D25A-4DC2-9D01-A14F039B96F8}" srcId="{7E5A45AA-C735-4174-ABE3-ECB857EABFDC}" destId="{4B0FE04F-7219-4E5E-BB6F-6B077254A8AC}" srcOrd="0" destOrd="0" parTransId="{9AE40C16-E628-4C87-B9FF-E85C4B490297}" sibTransId="{5933D322-F72A-4524-B4C0-2E5D84CDEDD3}"/>
    <dgm:cxn modelId="{899E3691-FA18-478B-BE83-ABE5EF059E44}" srcId="{7E5A45AA-C735-4174-ABE3-ECB857EABFDC}" destId="{789709FE-44B0-4FB4-99ED-7C8EBBA9B719}" srcOrd="1" destOrd="0" parTransId="{491920ED-3C80-479E-8CBB-3A732A6095FE}" sibTransId="{1839D0FF-8541-4302-92A9-EA3B62F3D683}"/>
    <dgm:cxn modelId="{7AC1E8AE-3439-42AD-8C1F-A4B5357AE524}" type="presOf" srcId="{0BE18A4D-4B1C-4687-8650-18D91B9AC871}" destId="{284D1545-2B4D-4812-9DBC-4A0ED32C9220}" srcOrd="0" destOrd="0" presId="urn:microsoft.com/office/officeart/2005/8/layout/hList1"/>
    <dgm:cxn modelId="{6EBB2DB3-BEEA-43A5-BD1A-FE4E63568A73}" type="presOf" srcId="{70D1DC0A-EE92-4D45-A72F-00CFB6D025F6}" destId="{F712F68C-B5B8-4AED-A63B-EAF2636A5449}" srcOrd="0" destOrd="0" presId="urn:microsoft.com/office/officeart/2005/8/layout/hList1"/>
    <dgm:cxn modelId="{48D5FBB3-B54C-4BD3-AB5E-E756EA6412EA}" type="presOf" srcId="{18C57CD9-F6E4-4F13-AD38-DA882712AFFD}" destId="{D03A0194-A2E7-48D8-9D57-6D58B40D3BEC}" srcOrd="0" destOrd="0" presId="urn:microsoft.com/office/officeart/2005/8/layout/hList1"/>
    <dgm:cxn modelId="{818A25CF-4537-4089-8943-2763704CFB7B}" type="presOf" srcId="{7E5A45AA-C735-4174-ABE3-ECB857EABFDC}" destId="{B56696E5-9B92-49E4-97E1-652DD44D7022}" srcOrd="0" destOrd="0" presId="urn:microsoft.com/office/officeart/2005/8/layout/hList1"/>
    <dgm:cxn modelId="{76DAA8E0-CA30-429B-B0F8-4B3793A1F7CF}" srcId="{70D1DC0A-EE92-4D45-A72F-00CFB6D025F6}" destId="{18C57CD9-F6E4-4F13-AD38-DA882712AFFD}" srcOrd="0" destOrd="0" parTransId="{6374F557-065F-4368-9933-E302DC772BBF}" sibTransId="{8D2FA3B3-20C0-4918-9653-4BB552A832FA}"/>
    <dgm:cxn modelId="{3305D9FA-8C98-4C18-A36A-DB1B65F9891C}" type="presOf" srcId="{4B0FE04F-7219-4E5E-BB6F-6B077254A8AC}" destId="{DDDD96D2-CA33-4451-9860-31E7EF72CD1D}" srcOrd="0" destOrd="0" presId="urn:microsoft.com/office/officeart/2005/8/layout/hList1"/>
    <dgm:cxn modelId="{22EC3A35-7A3B-45CE-B1B5-99C134767EA9}" type="presParOf" srcId="{B56696E5-9B92-49E4-97E1-652DD44D7022}" destId="{B0646D4A-A5D7-42D0-9B50-03ABA177FE02}" srcOrd="0" destOrd="0" presId="urn:microsoft.com/office/officeart/2005/8/layout/hList1"/>
    <dgm:cxn modelId="{53145093-357B-44FB-9ADC-4CA184610F91}" type="presParOf" srcId="{B0646D4A-A5D7-42D0-9B50-03ABA177FE02}" destId="{DDDD96D2-CA33-4451-9860-31E7EF72CD1D}" srcOrd="0" destOrd="0" presId="urn:microsoft.com/office/officeart/2005/8/layout/hList1"/>
    <dgm:cxn modelId="{36CA5997-7B27-435A-9D8E-E13F48B15EAB}" type="presParOf" srcId="{B0646D4A-A5D7-42D0-9B50-03ABA177FE02}" destId="{284D1545-2B4D-4812-9DBC-4A0ED32C9220}" srcOrd="1" destOrd="0" presId="urn:microsoft.com/office/officeart/2005/8/layout/hList1"/>
    <dgm:cxn modelId="{CBC0B942-052A-46AE-8E37-A90E34F5BC74}" type="presParOf" srcId="{B56696E5-9B92-49E4-97E1-652DD44D7022}" destId="{D1FD609F-BDFF-48E0-8990-81C1BCA9B045}" srcOrd="1" destOrd="0" presId="urn:microsoft.com/office/officeart/2005/8/layout/hList1"/>
    <dgm:cxn modelId="{17EBA5CB-A68F-4603-AEBA-CE81BC5AFE43}" type="presParOf" srcId="{B56696E5-9B92-49E4-97E1-652DD44D7022}" destId="{B7BDD1E3-FB37-47A5-BF36-25878EBB0BA7}" srcOrd="2" destOrd="0" presId="urn:microsoft.com/office/officeart/2005/8/layout/hList1"/>
    <dgm:cxn modelId="{B0CB4636-802F-4307-8802-580BF0E5A2FB}" type="presParOf" srcId="{B7BDD1E3-FB37-47A5-BF36-25878EBB0BA7}" destId="{EEABB08A-D2EA-43F1-AFA5-250915A07DDD}" srcOrd="0" destOrd="0" presId="urn:microsoft.com/office/officeart/2005/8/layout/hList1"/>
    <dgm:cxn modelId="{9760A2ED-D735-4A4B-80A4-97FD2333C42E}" type="presParOf" srcId="{B7BDD1E3-FB37-47A5-BF36-25878EBB0BA7}" destId="{45123511-EC50-4649-9BBD-B337A9B78BF5}" srcOrd="1" destOrd="0" presId="urn:microsoft.com/office/officeart/2005/8/layout/hList1"/>
    <dgm:cxn modelId="{DDB402F7-9F82-435B-9ED0-26E684B18A4D}" type="presParOf" srcId="{B56696E5-9B92-49E4-97E1-652DD44D7022}" destId="{9EE23953-7C8E-4F59-B516-0471FBAC88F5}" srcOrd="3" destOrd="0" presId="urn:microsoft.com/office/officeart/2005/8/layout/hList1"/>
    <dgm:cxn modelId="{BE1B4D23-1668-4FD6-944E-100B486A259F}" type="presParOf" srcId="{B56696E5-9B92-49E4-97E1-652DD44D7022}" destId="{AFB6D53A-042D-4626-BFA2-2D737BF8BA3E}" srcOrd="4" destOrd="0" presId="urn:microsoft.com/office/officeart/2005/8/layout/hList1"/>
    <dgm:cxn modelId="{3DA62194-DDFD-43E3-831D-45482F848D5A}" type="presParOf" srcId="{AFB6D53A-042D-4626-BFA2-2D737BF8BA3E}" destId="{F712F68C-B5B8-4AED-A63B-EAF2636A5449}" srcOrd="0" destOrd="0" presId="urn:microsoft.com/office/officeart/2005/8/layout/hList1"/>
    <dgm:cxn modelId="{ECE44879-DA57-4794-B2E6-B9E9F1E24F8C}" type="presParOf" srcId="{AFB6D53A-042D-4626-BFA2-2D737BF8BA3E}" destId="{D03A0194-A2E7-48D8-9D57-6D58B40D3BEC}" srcOrd="1" destOrd="0" presId="urn:microsoft.com/office/officeart/2005/8/layout/hList1"/>
    <dgm:cxn modelId="{7D13C95F-5D87-4FA2-841E-B123D87EE3E9}" type="presParOf" srcId="{B56696E5-9B92-49E4-97E1-652DD44D7022}" destId="{26A2016E-B7BF-470A-BE27-ECA8B3330CB2}" srcOrd="5" destOrd="0" presId="urn:microsoft.com/office/officeart/2005/8/layout/hList1"/>
    <dgm:cxn modelId="{65D8EBAC-3D5D-4B02-B921-7AE9D5BBC39F}" type="presParOf" srcId="{B56696E5-9B92-49E4-97E1-652DD44D7022}" destId="{7E74CBC1-EBC6-4A55-8B6D-4D2AB5210CC9}" srcOrd="6" destOrd="0" presId="urn:microsoft.com/office/officeart/2005/8/layout/hList1"/>
    <dgm:cxn modelId="{CC630545-F9EA-48AD-AEE0-601D6EB4CD5A}" type="presParOf" srcId="{7E74CBC1-EBC6-4A55-8B6D-4D2AB5210CC9}" destId="{B0FE3596-62FB-498A-AE31-4833CDA74E1A}" srcOrd="0" destOrd="0" presId="urn:microsoft.com/office/officeart/2005/8/layout/hList1"/>
    <dgm:cxn modelId="{05E66ED7-BCBF-4734-965E-9B3BCD9ABB9A}" type="presParOf" srcId="{7E74CBC1-EBC6-4A55-8B6D-4D2AB5210CC9}" destId="{352E8DD6-E6B6-4D32-82B5-66320CBE7C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525BE6-13A7-43A4-8509-51729E8BC2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32E363-0458-470D-9CE1-01822A8D83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Giao diện kéo thả </a:t>
          </a:r>
          <a:r>
            <a:rPr lang="en-US"/>
            <a:t>(Drap &amp; Drop)</a:t>
          </a:r>
        </a:p>
      </dgm:t>
    </dgm:pt>
    <dgm:pt modelId="{DDCCE779-1215-48EC-9560-BDAFC951B8A1}" type="parTrans" cxnId="{C0155E97-31CF-4141-9342-1DA6E16A50E6}">
      <dgm:prSet/>
      <dgm:spPr/>
      <dgm:t>
        <a:bodyPr/>
        <a:lstStyle/>
        <a:p>
          <a:endParaRPr lang="en-US"/>
        </a:p>
      </dgm:t>
    </dgm:pt>
    <dgm:pt modelId="{DC7BAB7F-72F9-4003-B9EF-200EC5E2EE59}" type="sibTrans" cxnId="{C0155E97-31CF-4141-9342-1DA6E16A50E6}">
      <dgm:prSet/>
      <dgm:spPr/>
      <dgm:t>
        <a:bodyPr/>
        <a:lstStyle/>
        <a:p>
          <a:endParaRPr lang="en-US"/>
        </a:p>
      </dgm:t>
    </dgm:pt>
    <dgm:pt modelId="{270D24F8-B722-43E5-8668-5FA7B1556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Chỉnh sửa trực tiếp </a:t>
          </a:r>
          <a:r>
            <a:rPr lang="en-US"/>
            <a:t>(Live Editing)</a:t>
          </a:r>
        </a:p>
      </dgm:t>
    </dgm:pt>
    <dgm:pt modelId="{2A0AE110-5612-4B04-AE36-707A0217E8DD}" type="parTrans" cxnId="{11FF3719-1435-4AC7-948E-3AA8A699816E}">
      <dgm:prSet/>
      <dgm:spPr/>
      <dgm:t>
        <a:bodyPr/>
        <a:lstStyle/>
        <a:p>
          <a:endParaRPr lang="en-US"/>
        </a:p>
      </dgm:t>
    </dgm:pt>
    <dgm:pt modelId="{1568F14A-30E1-46AA-B598-C77880A45863}" type="sibTrans" cxnId="{11FF3719-1435-4AC7-948E-3AA8A699816E}">
      <dgm:prSet/>
      <dgm:spPr/>
      <dgm:t>
        <a:bodyPr/>
        <a:lstStyle/>
        <a:p>
          <a:endParaRPr lang="en-US"/>
        </a:p>
      </dgm:t>
    </dgm:pt>
    <dgm:pt modelId="{7C540B85-5AC5-4E95-8416-E61F8A0535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Thiết kế đáp ứng </a:t>
          </a:r>
          <a:r>
            <a:rPr lang="en-US"/>
            <a:t>(Responsive Design)</a:t>
          </a:r>
        </a:p>
      </dgm:t>
    </dgm:pt>
    <dgm:pt modelId="{76C1AF9C-0B17-4DBB-8E0F-00F9DFF710B0}" type="parTrans" cxnId="{6B77315E-DD65-4A74-B80A-0A3E7B93B25F}">
      <dgm:prSet/>
      <dgm:spPr/>
      <dgm:t>
        <a:bodyPr/>
        <a:lstStyle/>
        <a:p>
          <a:endParaRPr lang="en-US"/>
        </a:p>
      </dgm:t>
    </dgm:pt>
    <dgm:pt modelId="{C4F31882-F13E-4F0B-8D05-785FC595F54D}" type="sibTrans" cxnId="{6B77315E-DD65-4A74-B80A-0A3E7B93B25F}">
      <dgm:prSet/>
      <dgm:spPr/>
      <dgm:t>
        <a:bodyPr/>
        <a:lstStyle/>
        <a:p>
          <a:endParaRPr lang="en-US"/>
        </a:p>
      </dgm:t>
    </dgm:pt>
    <dgm:pt modelId="{023549A7-7C11-498B-B6CF-13BF6A9A0F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>
              <a:latin typeface="Rockwell" panose="02060603020205020403" pitchFamily="18" charset="0"/>
            </a:rPr>
            <a:t>Tiện</a:t>
          </a:r>
          <a:r>
            <a:rPr lang="en-US" b="1" dirty="0">
              <a:latin typeface="Rockwell" panose="02060603020205020403" pitchFamily="18" charset="0"/>
            </a:rPr>
            <a:t> </a:t>
          </a:r>
          <a:r>
            <a:rPr lang="en-US" b="1" dirty="0" err="1">
              <a:latin typeface="Rockwell" panose="02060603020205020403" pitchFamily="18" charset="0"/>
            </a:rPr>
            <a:t>ích</a:t>
          </a:r>
          <a:r>
            <a:rPr lang="en-US" b="1" dirty="0">
              <a:latin typeface="Rockwell" panose="02060603020205020403" pitchFamily="18" charset="0"/>
            </a:rPr>
            <a:t> </a:t>
          </a:r>
          <a:r>
            <a:rPr lang="en-US" b="0" dirty="0">
              <a:latin typeface="Rockwell" panose="02060603020205020403" pitchFamily="18" charset="0"/>
            </a:rPr>
            <a:t>(Widgets):</a:t>
          </a:r>
          <a:r>
            <a:rPr lang="en-US" dirty="0">
              <a:latin typeface="Rockwell" panose="02060603020205020403" pitchFamily="18" charset="0"/>
            </a:rPr>
            <a:t> </a:t>
          </a:r>
          <a:r>
            <a:rPr lang="en-US" dirty="0" err="1">
              <a:latin typeface="Rockwell" panose="02060603020205020403" pitchFamily="18" charset="0"/>
            </a:rPr>
            <a:t>Nút</a:t>
          </a:r>
          <a:r>
            <a:rPr lang="en-US" dirty="0">
              <a:latin typeface="Rockwell" panose="02060603020205020403" pitchFamily="18" charset="0"/>
            </a:rPr>
            <a:t>, </a:t>
          </a:r>
          <a:r>
            <a:rPr lang="en-US" dirty="0" err="1">
              <a:latin typeface="Rockwell" panose="02060603020205020403" pitchFamily="18" charset="0"/>
            </a:rPr>
            <a:t>tiêu</a:t>
          </a:r>
          <a:r>
            <a:rPr lang="en-US" dirty="0">
              <a:latin typeface="Rockwell" panose="02060603020205020403" pitchFamily="18" charset="0"/>
            </a:rPr>
            <a:t> </a:t>
          </a:r>
          <a:r>
            <a:rPr lang="en-US" dirty="0" err="1">
              <a:latin typeface="Rockwell" panose="02060603020205020403" pitchFamily="18" charset="0"/>
            </a:rPr>
            <a:t>đề</a:t>
          </a:r>
          <a:r>
            <a:rPr lang="en-US" dirty="0">
              <a:latin typeface="Rockwell" panose="02060603020205020403" pitchFamily="18" charset="0"/>
            </a:rPr>
            <a:t>, </a:t>
          </a:r>
          <a:r>
            <a:rPr lang="en-US" dirty="0" err="1">
              <a:latin typeface="Rockwell" panose="02060603020205020403" pitchFamily="18" charset="0"/>
            </a:rPr>
            <a:t>hình</a:t>
          </a:r>
          <a:r>
            <a:rPr lang="en-US" dirty="0">
              <a:latin typeface="Rockwell" panose="02060603020205020403" pitchFamily="18" charset="0"/>
            </a:rPr>
            <a:t> </a:t>
          </a:r>
          <a:r>
            <a:rPr lang="en-US" dirty="0" err="1">
              <a:latin typeface="Rockwell" panose="02060603020205020403" pitchFamily="18" charset="0"/>
            </a:rPr>
            <a:t>ảnh</a:t>
          </a:r>
          <a:r>
            <a:rPr lang="en-US" dirty="0">
              <a:latin typeface="Rockwell" panose="02060603020205020403" pitchFamily="18" charset="0"/>
            </a:rPr>
            <a:t>, video, </a:t>
          </a:r>
          <a:r>
            <a:rPr lang="en-US" dirty="0" err="1">
              <a:latin typeface="Rockwell" panose="02060603020205020403" pitchFamily="18" charset="0"/>
            </a:rPr>
            <a:t>biểu</a:t>
          </a:r>
          <a:r>
            <a:rPr lang="en-US" dirty="0">
              <a:latin typeface="Rockwell" panose="02060603020205020403" pitchFamily="18" charset="0"/>
            </a:rPr>
            <a:t> </a:t>
          </a:r>
          <a:r>
            <a:rPr lang="en-US" dirty="0" err="1">
              <a:latin typeface="Rockwell" panose="02060603020205020403" pitchFamily="18" charset="0"/>
            </a:rPr>
            <a:t>mẫu</a:t>
          </a:r>
          <a:r>
            <a:rPr lang="en-US" dirty="0">
              <a:latin typeface="Rockwell" panose="02060603020205020403" pitchFamily="18" charset="0"/>
            </a:rPr>
            <a:t> </a:t>
          </a:r>
          <a:r>
            <a:rPr lang="en-US" dirty="0" err="1">
              <a:latin typeface="Rockwell" panose="02060603020205020403" pitchFamily="18" charset="0"/>
            </a:rPr>
            <a:t>liên</a:t>
          </a:r>
          <a:r>
            <a:rPr lang="en-US" dirty="0">
              <a:latin typeface="Rockwell" panose="02060603020205020403" pitchFamily="18" charset="0"/>
            </a:rPr>
            <a:t> </a:t>
          </a:r>
          <a:r>
            <a:rPr lang="en-US" dirty="0" err="1">
              <a:latin typeface="Rockwell" panose="02060603020205020403" pitchFamily="18" charset="0"/>
            </a:rPr>
            <a:t>hệ</a:t>
          </a:r>
          <a:r>
            <a:rPr lang="en-US" dirty="0">
              <a:latin typeface="Rockwell" panose="02060603020205020403" pitchFamily="18" charset="0"/>
            </a:rPr>
            <a:t>,… </a:t>
          </a:r>
        </a:p>
      </dgm:t>
    </dgm:pt>
    <dgm:pt modelId="{CCDCFA02-891C-4AD8-9D6D-13E759E4636B}" type="parTrans" cxnId="{0083386B-6D81-40CB-8444-8F2F07538083}">
      <dgm:prSet/>
      <dgm:spPr/>
      <dgm:t>
        <a:bodyPr/>
        <a:lstStyle/>
        <a:p>
          <a:endParaRPr lang="en-US"/>
        </a:p>
      </dgm:t>
    </dgm:pt>
    <dgm:pt modelId="{970CADDA-D54D-4A07-B9B1-D6A39951210E}" type="sibTrans" cxnId="{0083386B-6D81-40CB-8444-8F2F07538083}">
      <dgm:prSet/>
      <dgm:spPr/>
      <dgm:t>
        <a:bodyPr/>
        <a:lstStyle/>
        <a:p>
          <a:endParaRPr lang="en-US"/>
        </a:p>
      </dgm:t>
    </dgm:pt>
    <dgm:pt modelId="{6A1C3617-B482-40C1-93D3-C8BF83AF7C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Tạo Header, Footer và Popups</a:t>
          </a:r>
          <a:r>
            <a:rPr lang="en-US"/>
            <a:t>: Tùy chỉnh header, footer mà không cần mã nguồn.</a:t>
          </a:r>
        </a:p>
      </dgm:t>
    </dgm:pt>
    <dgm:pt modelId="{E0855484-1C1D-450C-AFA5-F1A2B691721D}" type="parTrans" cxnId="{119E3666-A93F-4598-8E05-782C014A91A5}">
      <dgm:prSet/>
      <dgm:spPr/>
      <dgm:t>
        <a:bodyPr/>
        <a:lstStyle/>
        <a:p>
          <a:endParaRPr lang="en-US"/>
        </a:p>
      </dgm:t>
    </dgm:pt>
    <dgm:pt modelId="{4357C4C8-255A-43B3-A3B9-00CF4D2A7F47}" type="sibTrans" cxnId="{119E3666-A93F-4598-8E05-782C014A91A5}">
      <dgm:prSet/>
      <dgm:spPr/>
      <dgm:t>
        <a:bodyPr/>
        <a:lstStyle/>
        <a:p>
          <a:endParaRPr lang="en-US"/>
        </a:p>
      </dgm:t>
    </dgm:pt>
    <dgm:pt modelId="{4C42235C-8C53-4860-8F39-265EF182179E}" type="pres">
      <dgm:prSet presAssocID="{17525BE6-13A7-43A4-8509-51729E8BC20F}" presName="root" presStyleCnt="0">
        <dgm:presLayoutVars>
          <dgm:dir/>
          <dgm:resizeHandles val="exact"/>
        </dgm:presLayoutVars>
      </dgm:prSet>
      <dgm:spPr/>
    </dgm:pt>
    <dgm:pt modelId="{81ABFA80-87EA-432B-9E1D-0625F360BE94}" type="pres">
      <dgm:prSet presAssocID="{F732E363-0458-470D-9CE1-01822A8D8317}" presName="compNode" presStyleCnt="0"/>
      <dgm:spPr/>
    </dgm:pt>
    <dgm:pt modelId="{FA8DE121-826C-449A-BF96-0FD21A5FFB3B}" type="pres">
      <dgm:prSet presAssocID="{F732E363-0458-470D-9CE1-01822A8D8317}" presName="bgRect" presStyleLbl="bgShp" presStyleIdx="0" presStyleCnt="5"/>
      <dgm:spPr/>
    </dgm:pt>
    <dgm:pt modelId="{F7363987-448E-47B0-A676-58B7A269612E}" type="pres">
      <dgm:prSet presAssocID="{F732E363-0458-470D-9CE1-01822A8D83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E8105694-6292-474C-8D7E-AD8A06C6B067}" type="pres">
      <dgm:prSet presAssocID="{F732E363-0458-470D-9CE1-01822A8D8317}" presName="spaceRect" presStyleCnt="0"/>
      <dgm:spPr/>
    </dgm:pt>
    <dgm:pt modelId="{52327BE2-509D-41B7-BB3C-E9E666DD3D3A}" type="pres">
      <dgm:prSet presAssocID="{F732E363-0458-470D-9CE1-01822A8D8317}" presName="parTx" presStyleLbl="revTx" presStyleIdx="0" presStyleCnt="5">
        <dgm:presLayoutVars>
          <dgm:chMax val="0"/>
          <dgm:chPref val="0"/>
        </dgm:presLayoutVars>
      </dgm:prSet>
      <dgm:spPr/>
    </dgm:pt>
    <dgm:pt modelId="{A56D3144-1EB1-4CD5-8AAA-D010540EDACC}" type="pres">
      <dgm:prSet presAssocID="{DC7BAB7F-72F9-4003-B9EF-200EC5E2EE59}" presName="sibTrans" presStyleCnt="0"/>
      <dgm:spPr/>
    </dgm:pt>
    <dgm:pt modelId="{961019F9-20C5-44E5-A214-0C8C2195E382}" type="pres">
      <dgm:prSet presAssocID="{270D24F8-B722-43E5-8668-5FA7B1556D52}" presName="compNode" presStyleCnt="0"/>
      <dgm:spPr/>
    </dgm:pt>
    <dgm:pt modelId="{21A60793-2E6D-4533-BB94-AE62A3AC4DF9}" type="pres">
      <dgm:prSet presAssocID="{270D24F8-B722-43E5-8668-5FA7B1556D52}" presName="bgRect" presStyleLbl="bgShp" presStyleIdx="1" presStyleCnt="5"/>
      <dgm:spPr/>
    </dgm:pt>
    <dgm:pt modelId="{F92B0821-F4D1-4FD5-8D74-F9E479520145}" type="pres">
      <dgm:prSet presAssocID="{270D24F8-B722-43E5-8668-5FA7B1556D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2D7D549-337D-4ACB-8548-CCC46292FA62}" type="pres">
      <dgm:prSet presAssocID="{270D24F8-B722-43E5-8668-5FA7B1556D52}" presName="spaceRect" presStyleCnt="0"/>
      <dgm:spPr/>
    </dgm:pt>
    <dgm:pt modelId="{83796A48-AF27-43EA-848F-B9CFA3E367D7}" type="pres">
      <dgm:prSet presAssocID="{270D24F8-B722-43E5-8668-5FA7B1556D52}" presName="parTx" presStyleLbl="revTx" presStyleIdx="1" presStyleCnt="5">
        <dgm:presLayoutVars>
          <dgm:chMax val="0"/>
          <dgm:chPref val="0"/>
        </dgm:presLayoutVars>
      </dgm:prSet>
      <dgm:spPr/>
    </dgm:pt>
    <dgm:pt modelId="{88E2210C-AE2A-4B48-AB54-CB7EB52FDE92}" type="pres">
      <dgm:prSet presAssocID="{1568F14A-30E1-46AA-B598-C77880A45863}" presName="sibTrans" presStyleCnt="0"/>
      <dgm:spPr/>
    </dgm:pt>
    <dgm:pt modelId="{7476FE24-B444-4008-B2C7-FACB310A3D00}" type="pres">
      <dgm:prSet presAssocID="{7C540B85-5AC5-4E95-8416-E61F8A05358E}" presName="compNode" presStyleCnt="0"/>
      <dgm:spPr/>
    </dgm:pt>
    <dgm:pt modelId="{A786C1F4-740B-450A-86D1-847977C7FCAA}" type="pres">
      <dgm:prSet presAssocID="{7C540B85-5AC5-4E95-8416-E61F8A05358E}" presName="bgRect" presStyleLbl="bgShp" presStyleIdx="2" presStyleCnt="5"/>
      <dgm:spPr/>
    </dgm:pt>
    <dgm:pt modelId="{CDCAC77D-CDE8-4DDF-B16A-FDC0F1A1D62E}" type="pres">
      <dgm:prSet presAssocID="{7C540B85-5AC5-4E95-8416-E61F8A0535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D0B2326-7A03-4AEA-8490-CBB5DC891101}" type="pres">
      <dgm:prSet presAssocID="{7C540B85-5AC5-4E95-8416-E61F8A05358E}" presName="spaceRect" presStyleCnt="0"/>
      <dgm:spPr/>
    </dgm:pt>
    <dgm:pt modelId="{271B1D3B-295B-4ED5-8758-74F2FAC20B6F}" type="pres">
      <dgm:prSet presAssocID="{7C540B85-5AC5-4E95-8416-E61F8A05358E}" presName="parTx" presStyleLbl="revTx" presStyleIdx="2" presStyleCnt="5">
        <dgm:presLayoutVars>
          <dgm:chMax val="0"/>
          <dgm:chPref val="0"/>
        </dgm:presLayoutVars>
      </dgm:prSet>
      <dgm:spPr/>
    </dgm:pt>
    <dgm:pt modelId="{0F6137A8-41D4-4404-BCD6-8490A6433142}" type="pres">
      <dgm:prSet presAssocID="{C4F31882-F13E-4F0B-8D05-785FC595F54D}" presName="sibTrans" presStyleCnt="0"/>
      <dgm:spPr/>
    </dgm:pt>
    <dgm:pt modelId="{53864C9A-0B1D-4C88-8B9D-9E504B7324AF}" type="pres">
      <dgm:prSet presAssocID="{023549A7-7C11-498B-B6CF-13BF6A9A0F13}" presName="compNode" presStyleCnt="0"/>
      <dgm:spPr/>
    </dgm:pt>
    <dgm:pt modelId="{D17940E5-4F41-4C9C-AA3E-0B1CF2CFA6DA}" type="pres">
      <dgm:prSet presAssocID="{023549A7-7C11-498B-B6CF-13BF6A9A0F13}" presName="bgRect" presStyleLbl="bgShp" presStyleIdx="3" presStyleCnt="5" custLinFactNeighborX="-30" custLinFactNeighborY="-2981"/>
      <dgm:spPr/>
    </dgm:pt>
    <dgm:pt modelId="{8AE1B036-810B-43F5-B6DC-51D4900B085D}" type="pres">
      <dgm:prSet presAssocID="{023549A7-7C11-498B-B6CF-13BF6A9A0F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5325C8AF-7367-489A-AFAE-258C664AD623}" type="pres">
      <dgm:prSet presAssocID="{023549A7-7C11-498B-B6CF-13BF6A9A0F13}" presName="spaceRect" presStyleCnt="0"/>
      <dgm:spPr/>
    </dgm:pt>
    <dgm:pt modelId="{F280CE2C-9FA5-46E4-A54D-D07A32A75DFB}" type="pres">
      <dgm:prSet presAssocID="{023549A7-7C11-498B-B6CF-13BF6A9A0F13}" presName="parTx" presStyleLbl="revTx" presStyleIdx="3" presStyleCnt="5">
        <dgm:presLayoutVars>
          <dgm:chMax val="0"/>
          <dgm:chPref val="0"/>
        </dgm:presLayoutVars>
      </dgm:prSet>
      <dgm:spPr/>
    </dgm:pt>
    <dgm:pt modelId="{5DD6ADE3-1671-46D9-8F11-1A9355096FAD}" type="pres">
      <dgm:prSet presAssocID="{970CADDA-D54D-4A07-B9B1-D6A39951210E}" presName="sibTrans" presStyleCnt="0"/>
      <dgm:spPr/>
    </dgm:pt>
    <dgm:pt modelId="{6F6C81D8-64B0-4DD4-93D1-CE956D501BA6}" type="pres">
      <dgm:prSet presAssocID="{6A1C3617-B482-40C1-93D3-C8BF83AF7CFD}" presName="compNode" presStyleCnt="0"/>
      <dgm:spPr/>
    </dgm:pt>
    <dgm:pt modelId="{02923C3E-6640-4607-9B66-7AF8A6949A99}" type="pres">
      <dgm:prSet presAssocID="{6A1C3617-B482-40C1-93D3-C8BF83AF7CFD}" presName="bgRect" presStyleLbl="bgShp" presStyleIdx="4" presStyleCnt="5"/>
      <dgm:spPr/>
    </dgm:pt>
    <dgm:pt modelId="{AD614A6B-EFC8-4D77-8670-B24DD5CEF147}" type="pres">
      <dgm:prSet presAssocID="{6A1C3617-B482-40C1-93D3-C8BF83AF7C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EC54630-29C4-4F6D-AEA0-DB54F42EE2CE}" type="pres">
      <dgm:prSet presAssocID="{6A1C3617-B482-40C1-93D3-C8BF83AF7CFD}" presName="spaceRect" presStyleCnt="0"/>
      <dgm:spPr/>
    </dgm:pt>
    <dgm:pt modelId="{ABFF3CFD-239B-442E-BE10-B442995D6B31}" type="pres">
      <dgm:prSet presAssocID="{6A1C3617-B482-40C1-93D3-C8BF83AF7CF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1FF3719-1435-4AC7-948E-3AA8A699816E}" srcId="{17525BE6-13A7-43A4-8509-51729E8BC20F}" destId="{270D24F8-B722-43E5-8668-5FA7B1556D52}" srcOrd="1" destOrd="0" parTransId="{2A0AE110-5612-4B04-AE36-707A0217E8DD}" sibTransId="{1568F14A-30E1-46AA-B598-C77880A45863}"/>
    <dgm:cxn modelId="{A567662A-BF40-46FC-8D7D-A022DCB81FC9}" type="presOf" srcId="{7C540B85-5AC5-4E95-8416-E61F8A05358E}" destId="{271B1D3B-295B-4ED5-8758-74F2FAC20B6F}" srcOrd="0" destOrd="0" presId="urn:microsoft.com/office/officeart/2018/2/layout/IconVerticalSolidList"/>
    <dgm:cxn modelId="{A7B9792E-07F9-4ACB-951A-A3C19CC8FA07}" type="presOf" srcId="{270D24F8-B722-43E5-8668-5FA7B1556D52}" destId="{83796A48-AF27-43EA-848F-B9CFA3E367D7}" srcOrd="0" destOrd="0" presId="urn:microsoft.com/office/officeart/2018/2/layout/IconVerticalSolidList"/>
    <dgm:cxn modelId="{6B77315E-DD65-4A74-B80A-0A3E7B93B25F}" srcId="{17525BE6-13A7-43A4-8509-51729E8BC20F}" destId="{7C540B85-5AC5-4E95-8416-E61F8A05358E}" srcOrd="2" destOrd="0" parTransId="{76C1AF9C-0B17-4DBB-8E0F-00F9DFF710B0}" sibTransId="{C4F31882-F13E-4F0B-8D05-785FC595F54D}"/>
    <dgm:cxn modelId="{119E3666-A93F-4598-8E05-782C014A91A5}" srcId="{17525BE6-13A7-43A4-8509-51729E8BC20F}" destId="{6A1C3617-B482-40C1-93D3-C8BF83AF7CFD}" srcOrd="4" destOrd="0" parTransId="{E0855484-1C1D-450C-AFA5-F1A2B691721D}" sibTransId="{4357C4C8-255A-43B3-A3B9-00CF4D2A7F47}"/>
    <dgm:cxn modelId="{0083386B-6D81-40CB-8444-8F2F07538083}" srcId="{17525BE6-13A7-43A4-8509-51729E8BC20F}" destId="{023549A7-7C11-498B-B6CF-13BF6A9A0F13}" srcOrd="3" destOrd="0" parTransId="{CCDCFA02-891C-4AD8-9D6D-13E759E4636B}" sibTransId="{970CADDA-D54D-4A07-B9B1-D6A39951210E}"/>
    <dgm:cxn modelId="{5088336F-953F-4335-97F2-5E93B495DC66}" type="presOf" srcId="{023549A7-7C11-498B-B6CF-13BF6A9A0F13}" destId="{F280CE2C-9FA5-46E4-A54D-D07A32A75DFB}" srcOrd="0" destOrd="0" presId="urn:microsoft.com/office/officeart/2018/2/layout/IconVerticalSolidList"/>
    <dgm:cxn modelId="{C0155E97-31CF-4141-9342-1DA6E16A50E6}" srcId="{17525BE6-13A7-43A4-8509-51729E8BC20F}" destId="{F732E363-0458-470D-9CE1-01822A8D8317}" srcOrd="0" destOrd="0" parTransId="{DDCCE779-1215-48EC-9560-BDAFC951B8A1}" sibTransId="{DC7BAB7F-72F9-4003-B9EF-200EC5E2EE59}"/>
    <dgm:cxn modelId="{2B1042B1-C93F-4A56-97F0-48CD4C457B21}" type="presOf" srcId="{17525BE6-13A7-43A4-8509-51729E8BC20F}" destId="{4C42235C-8C53-4860-8F39-265EF182179E}" srcOrd="0" destOrd="0" presId="urn:microsoft.com/office/officeart/2018/2/layout/IconVerticalSolidList"/>
    <dgm:cxn modelId="{505F23C5-F79D-4E50-AD8D-A8959A0367E5}" type="presOf" srcId="{F732E363-0458-470D-9CE1-01822A8D8317}" destId="{52327BE2-509D-41B7-BB3C-E9E666DD3D3A}" srcOrd="0" destOrd="0" presId="urn:microsoft.com/office/officeart/2018/2/layout/IconVerticalSolidList"/>
    <dgm:cxn modelId="{AAB430CB-4EF1-4ACC-A6AC-4474AB573815}" type="presOf" srcId="{6A1C3617-B482-40C1-93D3-C8BF83AF7CFD}" destId="{ABFF3CFD-239B-442E-BE10-B442995D6B31}" srcOrd="0" destOrd="0" presId="urn:microsoft.com/office/officeart/2018/2/layout/IconVerticalSolidList"/>
    <dgm:cxn modelId="{5EB45DC0-016A-4299-907D-A923619B1A99}" type="presParOf" srcId="{4C42235C-8C53-4860-8F39-265EF182179E}" destId="{81ABFA80-87EA-432B-9E1D-0625F360BE94}" srcOrd="0" destOrd="0" presId="urn:microsoft.com/office/officeart/2018/2/layout/IconVerticalSolidList"/>
    <dgm:cxn modelId="{35F44FA1-41F7-4847-9E2C-6AA1FEDEEB67}" type="presParOf" srcId="{81ABFA80-87EA-432B-9E1D-0625F360BE94}" destId="{FA8DE121-826C-449A-BF96-0FD21A5FFB3B}" srcOrd="0" destOrd="0" presId="urn:microsoft.com/office/officeart/2018/2/layout/IconVerticalSolidList"/>
    <dgm:cxn modelId="{6A2AC602-C0F1-4B6B-9347-7D49E6B3A05B}" type="presParOf" srcId="{81ABFA80-87EA-432B-9E1D-0625F360BE94}" destId="{F7363987-448E-47B0-A676-58B7A269612E}" srcOrd="1" destOrd="0" presId="urn:microsoft.com/office/officeart/2018/2/layout/IconVerticalSolidList"/>
    <dgm:cxn modelId="{7BDB5CDB-EC63-4532-8505-885899788B48}" type="presParOf" srcId="{81ABFA80-87EA-432B-9E1D-0625F360BE94}" destId="{E8105694-6292-474C-8D7E-AD8A06C6B067}" srcOrd="2" destOrd="0" presId="urn:microsoft.com/office/officeart/2018/2/layout/IconVerticalSolidList"/>
    <dgm:cxn modelId="{7D8720A5-2D8D-4B2E-A0E9-631414D26543}" type="presParOf" srcId="{81ABFA80-87EA-432B-9E1D-0625F360BE94}" destId="{52327BE2-509D-41B7-BB3C-E9E666DD3D3A}" srcOrd="3" destOrd="0" presId="urn:microsoft.com/office/officeart/2018/2/layout/IconVerticalSolidList"/>
    <dgm:cxn modelId="{BF5C1F5B-BCDA-43D9-B09A-B98CF4FA925C}" type="presParOf" srcId="{4C42235C-8C53-4860-8F39-265EF182179E}" destId="{A56D3144-1EB1-4CD5-8AAA-D010540EDACC}" srcOrd="1" destOrd="0" presId="urn:microsoft.com/office/officeart/2018/2/layout/IconVerticalSolidList"/>
    <dgm:cxn modelId="{CFE4E866-FF82-4357-9E6F-DC1B2FC853EC}" type="presParOf" srcId="{4C42235C-8C53-4860-8F39-265EF182179E}" destId="{961019F9-20C5-44E5-A214-0C8C2195E382}" srcOrd="2" destOrd="0" presId="urn:microsoft.com/office/officeart/2018/2/layout/IconVerticalSolidList"/>
    <dgm:cxn modelId="{5DA4066E-38D6-40E1-8E5D-B21CBF88E4D9}" type="presParOf" srcId="{961019F9-20C5-44E5-A214-0C8C2195E382}" destId="{21A60793-2E6D-4533-BB94-AE62A3AC4DF9}" srcOrd="0" destOrd="0" presId="urn:microsoft.com/office/officeart/2018/2/layout/IconVerticalSolidList"/>
    <dgm:cxn modelId="{DB57BF89-0CC4-4F33-B1D2-7AC9FDD8380A}" type="presParOf" srcId="{961019F9-20C5-44E5-A214-0C8C2195E382}" destId="{F92B0821-F4D1-4FD5-8D74-F9E479520145}" srcOrd="1" destOrd="0" presId="urn:microsoft.com/office/officeart/2018/2/layout/IconVerticalSolidList"/>
    <dgm:cxn modelId="{2E494E6F-CB80-4400-9991-E2F08639F9F5}" type="presParOf" srcId="{961019F9-20C5-44E5-A214-0C8C2195E382}" destId="{82D7D549-337D-4ACB-8548-CCC46292FA62}" srcOrd="2" destOrd="0" presId="urn:microsoft.com/office/officeart/2018/2/layout/IconVerticalSolidList"/>
    <dgm:cxn modelId="{4D578C80-81E0-4174-AD73-BD4A15675412}" type="presParOf" srcId="{961019F9-20C5-44E5-A214-0C8C2195E382}" destId="{83796A48-AF27-43EA-848F-B9CFA3E367D7}" srcOrd="3" destOrd="0" presId="urn:microsoft.com/office/officeart/2018/2/layout/IconVerticalSolidList"/>
    <dgm:cxn modelId="{7037A7CC-24F0-4278-BA3C-B5E78D3929F4}" type="presParOf" srcId="{4C42235C-8C53-4860-8F39-265EF182179E}" destId="{88E2210C-AE2A-4B48-AB54-CB7EB52FDE92}" srcOrd="3" destOrd="0" presId="urn:microsoft.com/office/officeart/2018/2/layout/IconVerticalSolidList"/>
    <dgm:cxn modelId="{7FE029E8-6DB3-4671-9E0F-D922E40A2FF5}" type="presParOf" srcId="{4C42235C-8C53-4860-8F39-265EF182179E}" destId="{7476FE24-B444-4008-B2C7-FACB310A3D00}" srcOrd="4" destOrd="0" presId="urn:microsoft.com/office/officeart/2018/2/layout/IconVerticalSolidList"/>
    <dgm:cxn modelId="{12E803C3-ED24-47B1-8E61-DD890D058E78}" type="presParOf" srcId="{7476FE24-B444-4008-B2C7-FACB310A3D00}" destId="{A786C1F4-740B-450A-86D1-847977C7FCAA}" srcOrd="0" destOrd="0" presId="urn:microsoft.com/office/officeart/2018/2/layout/IconVerticalSolidList"/>
    <dgm:cxn modelId="{69791EB1-D10D-4533-A412-6BDFC3DEE898}" type="presParOf" srcId="{7476FE24-B444-4008-B2C7-FACB310A3D00}" destId="{CDCAC77D-CDE8-4DDF-B16A-FDC0F1A1D62E}" srcOrd="1" destOrd="0" presId="urn:microsoft.com/office/officeart/2018/2/layout/IconVerticalSolidList"/>
    <dgm:cxn modelId="{CDD88C37-CF79-46D3-9DD9-9D7EA9A31F84}" type="presParOf" srcId="{7476FE24-B444-4008-B2C7-FACB310A3D00}" destId="{FD0B2326-7A03-4AEA-8490-CBB5DC891101}" srcOrd="2" destOrd="0" presId="urn:microsoft.com/office/officeart/2018/2/layout/IconVerticalSolidList"/>
    <dgm:cxn modelId="{E3A41076-1D9F-4365-876F-0CD0C5D2C067}" type="presParOf" srcId="{7476FE24-B444-4008-B2C7-FACB310A3D00}" destId="{271B1D3B-295B-4ED5-8758-74F2FAC20B6F}" srcOrd="3" destOrd="0" presId="urn:microsoft.com/office/officeart/2018/2/layout/IconVerticalSolidList"/>
    <dgm:cxn modelId="{F610C1A6-0DB3-4F35-87FD-73D23A935F9D}" type="presParOf" srcId="{4C42235C-8C53-4860-8F39-265EF182179E}" destId="{0F6137A8-41D4-4404-BCD6-8490A6433142}" srcOrd="5" destOrd="0" presId="urn:microsoft.com/office/officeart/2018/2/layout/IconVerticalSolidList"/>
    <dgm:cxn modelId="{52C8496D-A3E9-4FBC-82C3-BA26ABDAA8D6}" type="presParOf" srcId="{4C42235C-8C53-4860-8F39-265EF182179E}" destId="{53864C9A-0B1D-4C88-8B9D-9E504B7324AF}" srcOrd="6" destOrd="0" presId="urn:microsoft.com/office/officeart/2018/2/layout/IconVerticalSolidList"/>
    <dgm:cxn modelId="{BE357C00-5646-4A3F-BDB7-6754A5F507B9}" type="presParOf" srcId="{53864C9A-0B1D-4C88-8B9D-9E504B7324AF}" destId="{D17940E5-4F41-4C9C-AA3E-0B1CF2CFA6DA}" srcOrd="0" destOrd="0" presId="urn:microsoft.com/office/officeart/2018/2/layout/IconVerticalSolidList"/>
    <dgm:cxn modelId="{C3A6BD68-4A46-4803-A093-51C10D134D56}" type="presParOf" srcId="{53864C9A-0B1D-4C88-8B9D-9E504B7324AF}" destId="{8AE1B036-810B-43F5-B6DC-51D4900B085D}" srcOrd="1" destOrd="0" presId="urn:microsoft.com/office/officeart/2018/2/layout/IconVerticalSolidList"/>
    <dgm:cxn modelId="{14BBBABF-628E-45F8-A6AA-665D84C3AC25}" type="presParOf" srcId="{53864C9A-0B1D-4C88-8B9D-9E504B7324AF}" destId="{5325C8AF-7367-489A-AFAE-258C664AD623}" srcOrd="2" destOrd="0" presId="urn:microsoft.com/office/officeart/2018/2/layout/IconVerticalSolidList"/>
    <dgm:cxn modelId="{9A7E274E-153D-41F9-A9A3-8BD8AF82838A}" type="presParOf" srcId="{53864C9A-0B1D-4C88-8B9D-9E504B7324AF}" destId="{F280CE2C-9FA5-46E4-A54D-D07A32A75DFB}" srcOrd="3" destOrd="0" presId="urn:microsoft.com/office/officeart/2018/2/layout/IconVerticalSolidList"/>
    <dgm:cxn modelId="{A021D03A-AFED-4C5E-B9B6-80F32535B5A7}" type="presParOf" srcId="{4C42235C-8C53-4860-8F39-265EF182179E}" destId="{5DD6ADE3-1671-46D9-8F11-1A9355096FAD}" srcOrd="7" destOrd="0" presId="urn:microsoft.com/office/officeart/2018/2/layout/IconVerticalSolidList"/>
    <dgm:cxn modelId="{AC30C1F5-12D9-49FE-9C52-D18BD2269186}" type="presParOf" srcId="{4C42235C-8C53-4860-8F39-265EF182179E}" destId="{6F6C81D8-64B0-4DD4-93D1-CE956D501BA6}" srcOrd="8" destOrd="0" presId="urn:microsoft.com/office/officeart/2018/2/layout/IconVerticalSolidList"/>
    <dgm:cxn modelId="{1FF7F610-9F08-494A-8EB8-AF82C8093454}" type="presParOf" srcId="{6F6C81D8-64B0-4DD4-93D1-CE956D501BA6}" destId="{02923C3E-6640-4607-9B66-7AF8A6949A99}" srcOrd="0" destOrd="0" presId="urn:microsoft.com/office/officeart/2018/2/layout/IconVerticalSolidList"/>
    <dgm:cxn modelId="{E01E9531-12EC-40EE-98CD-2C0545C9F2CB}" type="presParOf" srcId="{6F6C81D8-64B0-4DD4-93D1-CE956D501BA6}" destId="{AD614A6B-EFC8-4D77-8670-B24DD5CEF147}" srcOrd="1" destOrd="0" presId="urn:microsoft.com/office/officeart/2018/2/layout/IconVerticalSolidList"/>
    <dgm:cxn modelId="{8DCDB85A-01E7-409C-B8CB-AA4E7CEACB39}" type="presParOf" srcId="{6F6C81D8-64B0-4DD4-93D1-CE956D501BA6}" destId="{EEC54630-29C4-4F6D-AEA0-DB54F42EE2CE}" srcOrd="2" destOrd="0" presId="urn:microsoft.com/office/officeart/2018/2/layout/IconVerticalSolidList"/>
    <dgm:cxn modelId="{F929CD42-1C92-4110-ABFE-B46DEBDA2D60}" type="presParOf" srcId="{6F6C81D8-64B0-4DD4-93D1-CE956D501BA6}" destId="{ABFF3CFD-239B-442E-BE10-B442995D6B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6652A-B8D7-4F4B-A992-7280C6FA8C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CD4806-63FB-4CD9-98DB-6F500AB64A7E}">
      <dgm:prSet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: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, </a:t>
          </a:r>
          <a:r>
            <a:rPr lang="en-US" dirty="0" err="1"/>
            <a:t>kho</a:t>
          </a:r>
          <a:r>
            <a:rPr lang="en-US" dirty="0"/>
            <a:t>,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.</a:t>
          </a:r>
        </a:p>
      </dgm:t>
    </dgm:pt>
    <dgm:pt modelId="{A0B8D235-6661-45B6-9C8C-AFC2C44F1C29}" type="parTrans" cxnId="{57985074-117B-4850-AF56-F7CA41BCB03F}">
      <dgm:prSet/>
      <dgm:spPr/>
      <dgm:t>
        <a:bodyPr/>
        <a:lstStyle/>
        <a:p>
          <a:endParaRPr lang="en-US"/>
        </a:p>
      </dgm:t>
    </dgm:pt>
    <dgm:pt modelId="{A6DD2E24-DAD0-471E-9CF5-3C1E54AC358F}" type="sibTrans" cxnId="{57985074-117B-4850-AF56-F7CA41BCB03F}">
      <dgm:prSet/>
      <dgm:spPr/>
      <dgm:t>
        <a:bodyPr/>
        <a:lstStyle/>
        <a:p>
          <a:endParaRPr lang="en-US"/>
        </a:p>
      </dgm:t>
    </dgm:pt>
    <dgm:pt modelId="{DA95F9E3-86C5-4754-B0FA-577565DD70CB}">
      <dgm:prSet/>
      <dgm:spPr/>
      <dgm:t>
        <a:bodyPr/>
        <a:lstStyle/>
        <a:p>
          <a:r>
            <a:rPr lang="en-US" dirty="0" err="1"/>
            <a:t>Giỏ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, </a:t>
          </a:r>
          <a:r>
            <a:rPr lang="en-US" dirty="0" err="1"/>
            <a:t>thanh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vận</a:t>
          </a:r>
          <a:r>
            <a:rPr lang="en-US" dirty="0"/>
            <a:t> </a:t>
          </a:r>
          <a:r>
            <a:rPr lang="en-US" dirty="0" err="1"/>
            <a:t>chuyển</a:t>
          </a:r>
          <a:r>
            <a:rPr lang="en-US" dirty="0"/>
            <a:t>.</a:t>
          </a:r>
        </a:p>
      </dgm:t>
    </dgm:pt>
    <dgm:pt modelId="{1591FE3A-FA28-4CC3-843D-EF33D43F1B0E}" type="parTrans" cxnId="{75CBDA96-06D4-40FC-B919-E46FDC670A1E}">
      <dgm:prSet/>
      <dgm:spPr/>
      <dgm:t>
        <a:bodyPr/>
        <a:lstStyle/>
        <a:p>
          <a:endParaRPr lang="en-US"/>
        </a:p>
      </dgm:t>
    </dgm:pt>
    <dgm:pt modelId="{F23B7563-994E-4F0C-8F54-FCCAB586F340}" type="sibTrans" cxnId="{75CBDA96-06D4-40FC-B919-E46FDC670A1E}">
      <dgm:prSet/>
      <dgm:spPr/>
      <dgm:t>
        <a:bodyPr/>
        <a:lstStyle/>
        <a:p>
          <a:endParaRPr lang="en-US"/>
        </a:p>
      </dgm:t>
    </dgm:pt>
    <dgm:pt modelId="{85C429EC-97C5-4266-96B0-04927F062779}">
      <dgm:prSet/>
      <dgm:spPr/>
      <dgm:t>
        <a:bodyPr/>
        <a:lstStyle/>
        <a:p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cáo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: </a:t>
          </a:r>
          <a:r>
            <a:rPr lang="en-US" dirty="0" err="1"/>
            <a:t>doanh</a:t>
          </a:r>
          <a:r>
            <a:rPr lang="en-US" dirty="0"/>
            <a:t> </a:t>
          </a:r>
          <a:r>
            <a:rPr lang="en-US" dirty="0" err="1"/>
            <a:t>thu</a:t>
          </a:r>
          <a:r>
            <a:rPr lang="en-US" dirty="0"/>
            <a:t>,  </a:t>
          </a:r>
          <a:r>
            <a:rPr lang="en-US" dirty="0" err="1"/>
            <a:t>hiệu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bán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-&gt; </a:t>
          </a:r>
          <a:r>
            <a:rPr lang="en-US" dirty="0" err="1"/>
            <a:t>Quyết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kinh</a:t>
          </a:r>
          <a:r>
            <a:rPr lang="en-US" dirty="0"/>
            <a:t> </a:t>
          </a:r>
          <a:r>
            <a:rPr lang="en-US" dirty="0" err="1"/>
            <a:t>doanh</a:t>
          </a:r>
          <a:r>
            <a:rPr lang="en-US" dirty="0"/>
            <a:t>.</a:t>
          </a:r>
        </a:p>
      </dgm:t>
    </dgm:pt>
    <dgm:pt modelId="{5942C50B-8348-44F6-B9D0-64D07813EA5E}" type="parTrans" cxnId="{46270BBB-7163-4458-BB7A-FE31CAEF5862}">
      <dgm:prSet/>
      <dgm:spPr/>
      <dgm:t>
        <a:bodyPr/>
        <a:lstStyle/>
        <a:p>
          <a:endParaRPr lang="en-US"/>
        </a:p>
      </dgm:t>
    </dgm:pt>
    <dgm:pt modelId="{6993586F-825B-447A-B8D4-E65F41AC4A30}" type="sibTrans" cxnId="{46270BBB-7163-4458-BB7A-FE31CAEF5862}">
      <dgm:prSet/>
      <dgm:spPr/>
      <dgm:t>
        <a:bodyPr/>
        <a:lstStyle/>
        <a:p>
          <a:endParaRPr lang="en-US"/>
        </a:p>
      </dgm:t>
    </dgm:pt>
    <dgm:pt modelId="{3C73A77A-89DD-4D04-B947-4BCD1EE100C9}">
      <dgm:prSet/>
      <dgm:spPr/>
      <dgm:t>
        <a:bodyPr/>
        <a:lstStyle/>
        <a:p>
          <a:r>
            <a:rPr lang="en-US" dirty="0"/>
            <a:t>Chia </a:t>
          </a:r>
          <a:r>
            <a:rPr lang="en-US" dirty="0" err="1"/>
            <a:t>sẻ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: Facebook, Twitter (X), </a:t>
          </a:r>
          <a:r>
            <a:rPr lang="en-US" dirty="0" err="1"/>
            <a:t>Linkedin</a:t>
          </a:r>
          <a:r>
            <a:rPr lang="en-US" dirty="0"/>
            <a:t>, Copy to Clipboard.</a:t>
          </a:r>
        </a:p>
      </dgm:t>
    </dgm:pt>
    <dgm:pt modelId="{873F1B0E-74A9-41CA-AEB9-BDF8CE178ECC}" type="parTrans" cxnId="{027044E3-954C-4FB7-A3B5-64C7CFD8078E}">
      <dgm:prSet/>
      <dgm:spPr/>
      <dgm:t>
        <a:bodyPr/>
        <a:lstStyle/>
        <a:p>
          <a:endParaRPr lang="en-US"/>
        </a:p>
      </dgm:t>
    </dgm:pt>
    <dgm:pt modelId="{5E13CCC5-A71C-41BA-AFE4-FCA5E6CD9A4E}" type="sibTrans" cxnId="{027044E3-954C-4FB7-A3B5-64C7CFD8078E}">
      <dgm:prSet/>
      <dgm:spPr/>
      <dgm:t>
        <a:bodyPr/>
        <a:lstStyle/>
        <a:p>
          <a:endParaRPr lang="en-US"/>
        </a:p>
      </dgm:t>
    </dgm:pt>
    <dgm:pt modelId="{03CA202D-352A-4CD6-A618-E3D44894A47F}" type="pres">
      <dgm:prSet presAssocID="{FD86652A-B8D7-4F4B-A992-7280C6FA8C79}" presName="linear" presStyleCnt="0">
        <dgm:presLayoutVars>
          <dgm:animLvl val="lvl"/>
          <dgm:resizeHandles val="exact"/>
        </dgm:presLayoutVars>
      </dgm:prSet>
      <dgm:spPr/>
    </dgm:pt>
    <dgm:pt modelId="{539D0BFF-BF92-486D-AC51-4CF5BA5F339B}" type="pres">
      <dgm:prSet presAssocID="{EBCD4806-63FB-4CD9-98DB-6F500AB64A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FEC5B1-148E-4C05-A131-3CAC5FBDB689}" type="pres">
      <dgm:prSet presAssocID="{A6DD2E24-DAD0-471E-9CF5-3C1E54AC358F}" presName="spacer" presStyleCnt="0"/>
      <dgm:spPr/>
    </dgm:pt>
    <dgm:pt modelId="{ABAA6D41-897D-4EF9-8DF0-B510C34CC901}" type="pres">
      <dgm:prSet presAssocID="{DA95F9E3-86C5-4754-B0FA-577565DD70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0CE03A-B382-434E-9749-AF0FAE6B24A7}" type="pres">
      <dgm:prSet presAssocID="{F23B7563-994E-4F0C-8F54-FCCAB586F340}" presName="spacer" presStyleCnt="0"/>
      <dgm:spPr/>
    </dgm:pt>
    <dgm:pt modelId="{FCA631C9-F095-43CF-B5E7-1DEB729FD35C}" type="pres">
      <dgm:prSet presAssocID="{85C429EC-97C5-4266-96B0-04927F0627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B779AA-DA94-4010-A27F-63C3D4B90FA3}" type="pres">
      <dgm:prSet presAssocID="{6993586F-825B-447A-B8D4-E65F41AC4A30}" presName="spacer" presStyleCnt="0"/>
      <dgm:spPr/>
    </dgm:pt>
    <dgm:pt modelId="{EC31C41F-3245-4558-AD28-4FB6501D583A}" type="pres">
      <dgm:prSet presAssocID="{3C73A77A-89DD-4D04-B947-4BCD1EE100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943D544-71D6-46BF-8125-BE48E86DF0C4}" type="presOf" srcId="{FD86652A-B8D7-4F4B-A992-7280C6FA8C79}" destId="{03CA202D-352A-4CD6-A618-E3D44894A47F}" srcOrd="0" destOrd="0" presId="urn:microsoft.com/office/officeart/2005/8/layout/vList2"/>
    <dgm:cxn modelId="{57985074-117B-4850-AF56-F7CA41BCB03F}" srcId="{FD86652A-B8D7-4F4B-A992-7280C6FA8C79}" destId="{EBCD4806-63FB-4CD9-98DB-6F500AB64A7E}" srcOrd="0" destOrd="0" parTransId="{A0B8D235-6661-45B6-9C8C-AFC2C44F1C29}" sibTransId="{A6DD2E24-DAD0-471E-9CF5-3C1E54AC358F}"/>
    <dgm:cxn modelId="{75CBDA96-06D4-40FC-B919-E46FDC670A1E}" srcId="{FD86652A-B8D7-4F4B-A992-7280C6FA8C79}" destId="{DA95F9E3-86C5-4754-B0FA-577565DD70CB}" srcOrd="1" destOrd="0" parTransId="{1591FE3A-FA28-4CC3-843D-EF33D43F1B0E}" sibTransId="{F23B7563-994E-4F0C-8F54-FCCAB586F340}"/>
    <dgm:cxn modelId="{47FD429E-4A2C-44FA-81C7-5AE5FBE85FEC}" type="presOf" srcId="{DA95F9E3-86C5-4754-B0FA-577565DD70CB}" destId="{ABAA6D41-897D-4EF9-8DF0-B510C34CC901}" srcOrd="0" destOrd="0" presId="urn:microsoft.com/office/officeart/2005/8/layout/vList2"/>
    <dgm:cxn modelId="{0FEB15A4-87CA-4613-AF6F-F55CBF71473E}" type="presOf" srcId="{3C73A77A-89DD-4D04-B947-4BCD1EE100C9}" destId="{EC31C41F-3245-4558-AD28-4FB6501D583A}" srcOrd="0" destOrd="0" presId="urn:microsoft.com/office/officeart/2005/8/layout/vList2"/>
    <dgm:cxn modelId="{46270BBB-7163-4458-BB7A-FE31CAEF5862}" srcId="{FD86652A-B8D7-4F4B-A992-7280C6FA8C79}" destId="{85C429EC-97C5-4266-96B0-04927F062779}" srcOrd="2" destOrd="0" parTransId="{5942C50B-8348-44F6-B9D0-64D07813EA5E}" sibTransId="{6993586F-825B-447A-B8D4-E65F41AC4A30}"/>
    <dgm:cxn modelId="{6B9A1FDE-4706-4948-A6C9-72B7F5D5B61B}" type="presOf" srcId="{85C429EC-97C5-4266-96B0-04927F062779}" destId="{FCA631C9-F095-43CF-B5E7-1DEB729FD35C}" srcOrd="0" destOrd="0" presId="urn:microsoft.com/office/officeart/2005/8/layout/vList2"/>
    <dgm:cxn modelId="{A17B81E2-E457-45C1-991C-07F57E04651A}" type="presOf" srcId="{EBCD4806-63FB-4CD9-98DB-6F500AB64A7E}" destId="{539D0BFF-BF92-486D-AC51-4CF5BA5F339B}" srcOrd="0" destOrd="0" presId="urn:microsoft.com/office/officeart/2005/8/layout/vList2"/>
    <dgm:cxn modelId="{027044E3-954C-4FB7-A3B5-64C7CFD8078E}" srcId="{FD86652A-B8D7-4F4B-A992-7280C6FA8C79}" destId="{3C73A77A-89DD-4D04-B947-4BCD1EE100C9}" srcOrd="3" destOrd="0" parTransId="{873F1B0E-74A9-41CA-AEB9-BDF8CE178ECC}" sibTransId="{5E13CCC5-A71C-41BA-AFE4-FCA5E6CD9A4E}"/>
    <dgm:cxn modelId="{FA53A4A1-9EB6-4A09-AD61-09E61B39C50D}" type="presParOf" srcId="{03CA202D-352A-4CD6-A618-E3D44894A47F}" destId="{539D0BFF-BF92-486D-AC51-4CF5BA5F339B}" srcOrd="0" destOrd="0" presId="urn:microsoft.com/office/officeart/2005/8/layout/vList2"/>
    <dgm:cxn modelId="{B3FF6F18-3C2D-4A56-B121-89836A71FE8D}" type="presParOf" srcId="{03CA202D-352A-4CD6-A618-E3D44894A47F}" destId="{F5FEC5B1-148E-4C05-A131-3CAC5FBDB689}" srcOrd="1" destOrd="0" presId="urn:microsoft.com/office/officeart/2005/8/layout/vList2"/>
    <dgm:cxn modelId="{11B916F8-D196-4D48-8AB7-86840E2988EF}" type="presParOf" srcId="{03CA202D-352A-4CD6-A618-E3D44894A47F}" destId="{ABAA6D41-897D-4EF9-8DF0-B510C34CC901}" srcOrd="2" destOrd="0" presId="urn:microsoft.com/office/officeart/2005/8/layout/vList2"/>
    <dgm:cxn modelId="{254CA78C-CD3B-4727-AE3D-700D1C624275}" type="presParOf" srcId="{03CA202D-352A-4CD6-A618-E3D44894A47F}" destId="{B30CE03A-B382-434E-9749-AF0FAE6B24A7}" srcOrd="3" destOrd="0" presId="urn:microsoft.com/office/officeart/2005/8/layout/vList2"/>
    <dgm:cxn modelId="{E0D583F4-C928-445D-9940-6F7762676FB8}" type="presParOf" srcId="{03CA202D-352A-4CD6-A618-E3D44894A47F}" destId="{FCA631C9-F095-43CF-B5E7-1DEB729FD35C}" srcOrd="4" destOrd="0" presId="urn:microsoft.com/office/officeart/2005/8/layout/vList2"/>
    <dgm:cxn modelId="{D33260EC-D273-4A4B-BD69-F5B15EA7605C}" type="presParOf" srcId="{03CA202D-352A-4CD6-A618-E3D44894A47F}" destId="{27B779AA-DA94-4010-A27F-63C3D4B90FA3}" srcOrd="5" destOrd="0" presId="urn:microsoft.com/office/officeart/2005/8/layout/vList2"/>
    <dgm:cxn modelId="{A4054129-849A-4D0E-B70B-D4C0C400003D}" type="presParOf" srcId="{03CA202D-352A-4CD6-A618-E3D44894A47F}" destId="{EC31C41F-3245-4558-AD28-4FB6501D58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C896AD-4E14-451E-BD88-7F898427B2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C92B8D-0EA2-4ABF-9365-AD843C6D6B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Web Application </a:t>
          </a:r>
          <a:r>
            <a:rPr lang="en-US" b="1" dirty="0"/>
            <a:t>Firewall</a:t>
          </a:r>
          <a:r>
            <a:rPr lang="en-US" b="0" dirty="0"/>
            <a:t> (WAF)</a:t>
          </a:r>
        </a:p>
      </dgm:t>
    </dgm:pt>
    <dgm:pt modelId="{673AFC8A-442C-4DDE-A4B4-4DE210AC59AA}" type="parTrans" cxnId="{1218AB61-E7DA-4B1D-B76B-50F10D088A10}">
      <dgm:prSet/>
      <dgm:spPr/>
      <dgm:t>
        <a:bodyPr/>
        <a:lstStyle/>
        <a:p>
          <a:endParaRPr lang="en-US"/>
        </a:p>
      </dgm:t>
    </dgm:pt>
    <dgm:pt modelId="{518CBA6E-4812-4936-B354-BE24DF284729}" type="sibTrans" cxnId="{1218AB61-E7DA-4B1D-B76B-50F10D088A10}">
      <dgm:prSet/>
      <dgm:spPr/>
      <dgm:t>
        <a:bodyPr/>
        <a:lstStyle/>
        <a:p>
          <a:endParaRPr lang="en-US"/>
        </a:p>
      </dgm:t>
    </dgm:pt>
    <dgm:pt modelId="{2BA2465F-F920-40A2-A59E-1B487A536A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Quét </a:t>
          </a:r>
          <a:r>
            <a:rPr lang="en-US" b="1"/>
            <a:t>phần mềm độc hại</a:t>
          </a:r>
          <a:r>
            <a:rPr lang="en-US" b="0"/>
            <a:t> (Malware Scan)</a:t>
          </a:r>
          <a:r>
            <a:rPr lang="vi-VN" b="0" i="0"/>
            <a:t>.</a:t>
          </a:r>
          <a:endParaRPr lang="en-US"/>
        </a:p>
      </dgm:t>
    </dgm:pt>
    <dgm:pt modelId="{CC94A474-371D-42B1-A10F-8F98AD085CB8}" type="parTrans" cxnId="{9D848C60-AF9C-4614-AC22-2A539B7E722C}">
      <dgm:prSet/>
      <dgm:spPr/>
      <dgm:t>
        <a:bodyPr/>
        <a:lstStyle/>
        <a:p>
          <a:endParaRPr lang="en-US"/>
        </a:p>
      </dgm:t>
    </dgm:pt>
    <dgm:pt modelId="{7B53B981-8D4F-442F-9276-590A4DC639BC}" type="sibTrans" cxnId="{9D848C60-AF9C-4614-AC22-2A539B7E722C}">
      <dgm:prSet/>
      <dgm:spPr/>
      <dgm:t>
        <a:bodyPr/>
        <a:lstStyle/>
        <a:p>
          <a:endParaRPr lang="en-US"/>
        </a:p>
      </dgm:t>
    </dgm:pt>
    <dgm:pt modelId="{BBA0221F-B525-4020-A9DD-333FB91A0E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Bảo vệ khỏi tấn công </a:t>
          </a:r>
          <a:r>
            <a:rPr lang="en-US" b="1"/>
            <a:t>DDoS</a:t>
          </a:r>
          <a:r>
            <a:rPr lang="en-US" b="0"/>
            <a:t> (Distributed Denial-of-Service)</a:t>
          </a:r>
        </a:p>
      </dgm:t>
    </dgm:pt>
    <dgm:pt modelId="{E3168E53-94FA-4004-AE1F-55266FD01306}" type="parTrans" cxnId="{A80C5148-5547-4326-AB7C-980465361B6E}">
      <dgm:prSet/>
      <dgm:spPr/>
      <dgm:t>
        <a:bodyPr/>
        <a:lstStyle/>
        <a:p>
          <a:endParaRPr lang="en-US"/>
        </a:p>
      </dgm:t>
    </dgm:pt>
    <dgm:pt modelId="{9BB02DFF-9D50-4FEE-93A6-C2169F10040F}" type="sibTrans" cxnId="{A80C5148-5547-4326-AB7C-980465361B6E}">
      <dgm:prSet/>
      <dgm:spPr/>
      <dgm:t>
        <a:bodyPr/>
        <a:lstStyle/>
        <a:p>
          <a:endParaRPr lang="en-US"/>
        </a:p>
      </dgm:t>
    </dgm:pt>
    <dgm:pt modelId="{374F4B7D-31F3-488F-83CA-762A8AA670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Tối ưu hóa </a:t>
          </a:r>
          <a:r>
            <a:rPr lang="en-US" b="1"/>
            <a:t>hiệu suất </a:t>
          </a:r>
          <a:r>
            <a:rPr lang="en-US" b="0"/>
            <a:t>(Performance Optimization)</a:t>
          </a:r>
          <a:endParaRPr lang="vi-VN" b="0"/>
        </a:p>
      </dgm:t>
    </dgm:pt>
    <dgm:pt modelId="{8738BBFA-A9A8-442A-9CB9-152CDE4EC6C3}" type="parTrans" cxnId="{27422D1B-8327-4F3F-928E-54AADF6460A0}">
      <dgm:prSet/>
      <dgm:spPr/>
      <dgm:t>
        <a:bodyPr/>
        <a:lstStyle/>
        <a:p>
          <a:endParaRPr lang="en-US"/>
        </a:p>
      </dgm:t>
    </dgm:pt>
    <dgm:pt modelId="{AEBA25CE-D94B-4865-80D1-E109337AD56D}" type="sibTrans" cxnId="{27422D1B-8327-4F3F-928E-54AADF6460A0}">
      <dgm:prSet/>
      <dgm:spPr/>
      <dgm:t>
        <a:bodyPr/>
        <a:lstStyle/>
        <a:p>
          <a:endParaRPr lang="en-US"/>
        </a:p>
      </dgm:t>
    </dgm:pt>
    <dgm:pt modelId="{05089025-A0DB-4AFF-9A3E-34DCDBC17A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Báo cáo và phân tích chi tiết </a:t>
          </a:r>
          <a:r>
            <a:rPr lang="en-US" b="1"/>
            <a:t>tình trạng </a:t>
          </a:r>
          <a:r>
            <a:rPr lang="en-US" b="0"/>
            <a:t>website (24/7)</a:t>
          </a:r>
          <a:endParaRPr lang="en-US" b="0" dirty="0"/>
        </a:p>
      </dgm:t>
    </dgm:pt>
    <dgm:pt modelId="{0B3DCD81-C064-4F9C-86E9-58DC3B2B3B35}" type="parTrans" cxnId="{2A090E58-177E-4CE9-8E7A-B0F1CE239D5B}">
      <dgm:prSet/>
      <dgm:spPr/>
      <dgm:t>
        <a:bodyPr/>
        <a:lstStyle/>
        <a:p>
          <a:endParaRPr lang="en-US"/>
        </a:p>
      </dgm:t>
    </dgm:pt>
    <dgm:pt modelId="{8736759E-F178-4094-AAE3-012F7F0ED538}" type="sibTrans" cxnId="{2A090E58-177E-4CE9-8E7A-B0F1CE239D5B}">
      <dgm:prSet/>
      <dgm:spPr/>
      <dgm:t>
        <a:bodyPr/>
        <a:lstStyle/>
        <a:p>
          <a:endParaRPr lang="en-US"/>
        </a:p>
      </dgm:t>
    </dgm:pt>
    <dgm:pt modelId="{B29157B7-5919-48CE-8DF0-9C21236FBA3C}" type="pres">
      <dgm:prSet presAssocID="{DDC896AD-4E14-451E-BD88-7F898427B28E}" presName="root" presStyleCnt="0">
        <dgm:presLayoutVars>
          <dgm:dir/>
          <dgm:resizeHandles val="exact"/>
        </dgm:presLayoutVars>
      </dgm:prSet>
      <dgm:spPr/>
    </dgm:pt>
    <dgm:pt modelId="{5ED28235-1FE4-4B00-AB55-416823066ED2}" type="pres">
      <dgm:prSet presAssocID="{AFC92B8D-0EA2-4ABF-9365-AD843C6D6B86}" presName="compNode" presStyleCnt="0"/>
      <dgm:spPr/>
    </dgm:pt>
    <dgm:pt modelId="{F971A0EB-D6B7-4100-92ED-59ED4900AE62}" type="pres">
      <dgm:prSet presAssocID="{AFC92B8D-0EA2-4ABF-9365-AD843C6D6B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EC9DD87-3A6C-4BC8-832E-1FFDE4350A38}" type="pres">
      <dgm:prSet presAssocID="{AFC92B8D-0EA2-4ABF-9365-AD843C6D6B86}" presName="spaceRect" presStyleCnt="0"/>
      <dgm:spPr/>
    </dgm:pt>
    <dgm:pt modelId="{B2038542-14EB-450F-83E7-0776E961DA27}" type="pres">
      <dgm:prSet presAssocID="{AFC92B8D-0EA2-4ABF-9365-AD843C6D6B86}" presName="textRect" presStyleLbl="revTx" presStyleIdx="0" presStyleCnt="5">
        <dgm:presLayoutVars>
          <dgm:chMax val="1"/>
          <dgm:chPref val="1"/>
        </dgm:presLayoutVars>
      </dgm:prSet>
      <dgm:spPr/>
    </dgm:pt>
    <dgm:pt modelId="{4F1ACD14-4C75-473E-B9C8-31DA024319DA}" type="pres">
      <dgm:prSet presAssocID="{518CBA6E-4812-4936-B354-BE24DF284729}" presName="sibTrans" presStyleCnt="0"/>
      <dgm:spPr/>
    </dgm:pt>
    <dgm:pt modelId="{8DED885A-C20D-4DC1-8229-9A8EFFAA4F97}" type="pres">
      <dgm:prSet presAssocID="{2BA2465F-F920-40A2-A59E-1B487A536A6F}" presName="compNode" presStyleCnt="0"/>
      <dgm:spPr/>
    </dgm:pt>
    <dgm:pt modelId="{3224842A-C5AE-4269-843D-D9B7E5F8ABE8}" type="pres">
      <dgm:prSet presAssocID="{2BA2465F-F920-40A2-A59E-1B487A536A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C96CBEE-EBD4-41E2-ADC3-DE5918E83606}" type="pres">
      <dgm:prSet presAssocID="{2BA2465F-F920-40A2-A59E-1B487A536A6F}" presName="spaceRect" presStyleCnt="0"/>
      <dgm:spPr/>
    </dgm:pt>
    <dgm:pt modelId="{7360F1BD-5409-4BCE-896C-CFB7C1108AE7}" type="pres">
      <dgm:prSet presAssocID="{2BA2465F-F920-40A2-A59E-1B487A536A6F}" presName="textRect" presStyleLbl="revTx" presStyleIdx="1" presStyleCnt="5">
        <dgm:presLayoutVars>
          <dgm:chMax val="1"/>
          <dgm:chPref val="1"/>
        </dgm:presLayoutVars>
      </dgm:prSet>
      <dgm:spPr/>
    </dgm:pt>
    <dgm:pt modelId="{0BB638E0-1084-463A-9CF8-BA037114CF8A}" type="pres">
      <dgm:prSet presAssocID="{7B53B981-8D4F-442F-9276-590A4DC639BC}" presName="sibTrans" presStyleCnt="0"/>
      <dgm:spPr/>
    </dgm:pt>
    <dgm:pt modelId="{E8D47A8C-7372-48BF-8E6E-E67971694CAB}" type="pres">
      <dgm:prSet presAssocID="{BBA0221F-B525-4020-A9DD-333FB91A0E58}" presName="compNode" presStyleCnt="0"/>
      <dgm:spPr/>
    </dgm:pt>
    <dgm:pt modelId="{58324364-84A3-4644-AE02-7C52F05876DC}" type="pres">
      <dgm:prSet presAssocID="{BBA0221F-B525-4020-A9DD-333FB91A0E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324C73C-01B1-4957-8131-CE1C29257EB4}" type="pres">
      <dgm:prSet presAssocID="{BBA0221F-B525-4020-A9DD-333FB91A0E58}" presName="spaceRect" presStyleCnt="0"/>
      <dgm:spPr/>
    </dgm:pt>
    <dgm:pt modelId="{B44ED69D-0797-4FB9-B111-64E8FC49630F}" type="pres">
      <dgm:prSet presAssocID="{BBA0221F-B525-4020-A9DD-333FB91A0E58}" presName="textRect" presStyleLbl="revTx" presStyleIdx="2" presStyleCnt="5">
        <dgm:presLayoutVars>
          <dgm:chMax val="1"/>
          <dgm:chPref val="1"/>
        </dgm:presLayoutVars>
      </dgm:prSet>
      <dgm:spPr/>
    </dgm:pt>
    <dgm:pt modelId="{CF873302-3996-416E-AB13-F1F0F10EEA32}" type="pres">
      <dgm:prSet presAssocID="{9BB02DFF-9D50-4FEE-93A6-C2169F10040F}" presName="sibTrans" presStyleCnt="0"/>
      <dgm:spPr/>
    </dgm:pt>
    <dgm:pt modelId="{8B2DE661-65B4-4492-8DD8-E72893D7D420}" type="pres">
      <dgm:prSet presAssocID="{374F4B7D-31F3-488F-83CA-762A8AA670B8}" presName="compNode" presStyleCnt="0"/>
      <dgm:spPr/>
    </dgm:pt>
    <dgm:pt modelId="{2C5B1000-AB37-461F-8777-A54FF65C78E8}" type="pres">
      <dgm:prSet presAssocID="{374F4B7D-31F3-488F-83CA-762A8AA670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391BA42E-8702-4DAF-BB2B-31D7C782F6B6}" type="pres">
      <dgm:prSet presAssocID="{374F4B7D-31F3-488F-83CA-762A8AA670B8}" presName="spaceRect" presStyleCnt="0"/>
      <dgm:spPr/>
    </dgm:pt>
    <dgm:pt modelId="{318C7727-EC13-4DC0-AB67-29BFEB3E2468}" type="pres">
      <dgm:prSet presAssocID="{374F4B7D-31F3-488F-83CA-762A8AA670B8}" presName="textRect" presStyleLbl="revTx" presStyleIdx="3" presStyleCnt="5">
        <dgm:presLayoutVars>
          <dgm:chMax val="1"/>
          <dgm:chPref val="1"/>
        </dgm:presLayoutVars>
      </dgm:prSet>
      <dgm:spPr/>
    </dgm:pt>
    <dgm:pt modelId="{FEAC21FC-C421-4932-889C-E8EC9F477905}" type="pres">
      <dgm:prSet presAssocID="{AEBA25CE-D94B-4865-80D1-E109337AD56D}" presName="sibTrans" presStyleCnt="0"/>
      <dgm:spPr/>
    </dgm:pt>
    <dgm:pt modelId="{B7B51071-BCAE-444B-8CAE-924C707C3501}" type="pres">
      <dgm:prSet presAssocID="{05089025-A0DB-4AFF-9A3E-34DCDBC17A3B}" presName="compNode" presStyleCnt="0"/>
      <dgm:spPr/>
    </dgm:pt>
    <dgm:pt modelId="{9FAA4F7C-6A07-4609-AF72-8249E5FDB646}" type="pres">
      <dgm:prSet presAssocID="{05089025-A0DB-4AFF-9A3E-34DCDBC17A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F2D589A-31C0-4736-BE7F-FD76C7A9358F}" type="pres">
      <dgm:prSet presAssocID="{05089025-A0DB-4AFF-9A3E-34DCDBC17A3B}" presName="spaceRect" presStyleCnt="0"/>
      <dgm:spPr/>
    </dgm:pt>
    <dgm:pt modelId="{4CDAF1C1-2FBA-475E-A3EE-EB3014BA42EF}" type="pres">
      <dgm:prSet presAssocID="{05089025-A0DB-4AFF-9A3E-34DCDBC17A3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7422D1B-8327-4F3F-928E-54AADF6460A0}" srcId="{DDC896AD-4E14-451E-BD88-7F898427B28E}" destId="{374F4B7D-31F3-488F-83CA-762A8AA670B8}" srcOrd="3" destOrd="0" parTransId="{8738BBFA-A9A8-442A-9CB9-152CDE4EC6C3}" sibTransId="{AEBA25CE-D94B-4865-80D1-E109337AD56D}"/>
    <dgm:cxn modelId="{DE972A3F-A0DC-44FB-A1C5-C2E4CA6B80CF}" type="presOf" srcId="{DDC896AD-4E14-451E-BD88-7F898427B28E}" destId="{B29157B7-5919-48CE-8DF0-9C21236FBA3C}" srcOrd="0" destOrd="0" presId="urn:microsoft.com/office/officeart/2018/2/layout/IconLabelList"/>
    <dgm:cxn modelId="{9D848C60-AF9C-4614-AC22-2A539B7E722C}" srcId="{DDC896AD-4E14-451E-BD88-7F898427B28E}" destId="{2BA2465F-F920-40A2-A59E-1B487A536A6F}" srcOrd="1" destOrd="0" parTransId="{CC94A474-371D-42B1-A10F-8F98AD085CB8}" sibTransId="{7B53B981-8D4F-442F-9276-590A4DC639BC}"/>
    <dgm:cxn modelId="{1218AB61-E7DA-4B1D-B76B-50F10D088A10}" srcId="{DDC896AD-4E14-451E-BD88-7F898427B28E}" destId="{AFC92B8D-0EA2-4ABF-9365-AD843C6D6B86}" srcOrd="0" destOrd="0" parTransId="{673AFC8A-442C-4DDE-A4B4-4DE210AC59AA}" sibTransId="{518CBA6E-4812-4936-B354-BE24DF284729}"/>
    <dgm:cxn modelId="{A80C5148-5547-4326-AB7C-980465361B6E}" srcId="{DDC896AD-4E14-451E-BD88-7F898427B28E}" destId="{BBA0221F-B525-4020-A9DD-333FB91A0E58}" srcOrd="2" destOrd="0" parTransId="{E3168E53-94FA-4004-AE1F-55266FD01306}" sibTransId="{9BB02DFF-9D50-4FEE-93A6-C2169F10040F}"/>
    <dgm:cxn modelId="{E45E996C-A198-4187-B34D-6219E3A8929E}" type="presOf" srcId="{2BA2465F-F920-40A2-A59E-1B487A536A6F}" destId="{7360F1BD-5409-4BCE-896C-CFB7C1108AE7}" srcOrd="0" destOrd="0" presId="urn:microsoft.com/office/officeart/2018/2/layout/IconLabelList"/>
    <dgm:cxn modelId="{2A090E58-177E-4CE9-8E7A-B0F1CE239D5B}" srcId="{DDC896AD-4E14-451E-BD88-7F898427B28E}" destId="{05089025-A0DB-4AFF-9A3E-34DCDBC17A3B}" srcOrd="4" destOrd="0" parTransId="{0B3DCD81-C064-4F9C-86E9-58DC3B2B3B35}" sibTransId="{8736759E-F178-4094-AAE3-012F7F0ED538}"/>
    <dgm:cxn modelId="{8E55178D-9E1B-48A0-9023-105485DC0165}" type="presOf" srcId="{BBA0221F-B525-4020-A9DD-333FB91A0E58}" destId="{B44ED69D-0797-4FB9-B111-64E8FC49630F}" srcOrd="0" destOrd="0" presId="urn:microsoft.com/office/officeart/2018/2/layout/IconLabelList"/>
    <dgm:cxn modelId="{657EB4CD-3A5F-4B00-A02E-08C161936D33}" type="presOf" srcId="{05089025-A0DB-4AFF-9A3E-34DCDBC17A3B}" destId="{4CDAF1C1-2FBA-475E-A3EE-EB3014BA42EF}" srcOrd="0" destOrd="0" presId="urn:microsoft.com/office/officeart/2018/2/layout/IconLabelList"/>
    <dgm:cxn modelId="{B89943D5-C642-4E5F-A63B-0E92AD655078}" type="presOf" srcId="{374F4B7D-31F3-488F-83CA-762A8AA670B8}" destId="{318C7727-EC13-4DC0-AB67-29BFEB3E2468}" srcOrd="0" destOrd="0" presId="urn:microsoft.com/office/officeart/2018/2/layout/IconLabelList"/>
    <dgm:cxn modelId="{FD0D50D5-0C6A-4070-AF32-4FE1A5CAAB62}" type="presOf" srcId="{AFC92B8D-0EA2-4ABF-9365-AD843C6D6B86}" destId="{B2038542-14EB-450F-83E7-0776E961DA27}" srcOrd="0" destOrd="0" presId="urn:microsoft.com/office/officeart/2018/2/layout/IconLabelList"/>
    <dgm:cxn modelId="{BD92C97D-E5AE-400D-B41E-AE1406BAD42F}" type="presParOf" srcId="{B29157B7-5919-48CE-8DF0-9C21236FBA3C}" destId="{5ED28235-1FE4-4B00-AB55-416823066ED2}" srcOrd="0" destOrd="0" presId="urn:microsoft.com/office/officeart/2018/2/layout/IconLabelList"/>
    <dgm:cxn modelId="{45D8CCA6-069C-40A5-AF8D-D927BEAA5FA7}" type="presParOf" srcId="{5ED28235-1FE4-4B00-AB55-416823066ED2}" destId="{F971A0EB-D6B7-4100-92ED-59ED4900AE62}" srcOrd="0" destOrd="0" presId="urn:microsoft.com/office/officeart/2018/2/layout/IconLabelList"/>
    <dgm:cxn modelId="{E406E07F-5788-4B2C-9968-42F869565CDE}" type="presParOf" srcId="{5ED28235-1FE4-4B00-AB55-416823066ED2}" destId="{0EC9DD87-3A6C-4BC8-832E-1FFDE4350A38}" srcOrd="1" destOrd="0" presId="urn:microsoft.com/office/officeart/2018/2/layout/IconLabelList"/>
    <dgm:cxn modelId="{3BBDB8BD-01B1-4D46-B2FA-56D90620F54E}" type="presParOf" srcId="{5ED28235-1FE4-4B00-AB55-416823066ED2}" destId="{B2038542-14EB-450F-83E7-0776E961DA27}" srcOrd="2" destOrd="0" presId="urn:microsoft.com/office/officeart/2018/2/layout/IconLabelList"/>
    <dgm:cxn modelId="{4CB60567-11D2-4C70-807E-4D7DE4D610DD}" type="presParOf" srcId="{B29157B7-5919-48CE-8DF0-9C21236FBA3C}" destId="{4F1ACD14-4C75-473E-B9C8-31DA024319DA}" srcOrd="1" destOrd="0" presId="urn:microsoft.com/office/officeart/2018/2/layout/IconLabelList"/>
    <dgm:cxn modelId="{418A9A6C-106E-4A21-920D-BA0FB1B32D7A}" type="presParOf" srcId="{B29157B7-5919-48CE-8DF0-9C21236FBA3C}" destId="{8DED885A-C20D-4DC1-8229-9A8EFFAA4F97}" srcOrd="2" destOrd="0" presId="urn:microsoft.com/office/officeart/2018/2/layout/IconLabelList"/>
    <dgm:cxn modelId="{B5A22881-CFDE-4671-9CD9-8C2C167C2F05}" type="presParOf" srcId="{8DED885A-C20D-4DC1-8229-9A8EFFAA4F97}" destId="{3224842A-C5AE-4269-843D-D9B7E5F8ABE8}" srcOrd="0" destOrd="0" presId="urn:microsoft.com/office/officeart/2018/2/layout/IconLabelList"/>
    <dgm:cxn modelId="{A8631B20-3C37-4EC5-982A-02597259A395}" type="presParOf" srcId="{8DED885A-C20D-4DC1-8229-9A8EFFAA4F97}" destId="{EC96CBEE-EBD4-41E2-ADC3-DE5918E83606}" srcOrd="1" destOrd="0" presId="urn:microsoft.com/office/officeart/2018/2/layout/IconLabelList"/>
    <dgm:cxn modelId="{7251A7B5-077F-486E-A851-79D95D26C5BD}" type="presParOf" srcId="{8DED885A-C20D-4DC1-8229-9A8EFFAA4F97}" destId="{7360F1BD-5409-4BCE-896C-CFB7C1108AE7}" srcOrd="2" destOrd="0" presId="urn:microsoft.com/office/officeart/2018/2/layout/IconLabelList"/>
    <dgm:cxn modelId="{BA9BDB04-E973-4286-9245-00F93DA17539}" type="presParOf" srcId="{B29157B7-5919-48CE-8DF0-9C21236FBA3C}" destId="{0BB638E0-1084-463A-9CF8-BA037114CF8A}" srcOrd="3" destOrd="0" presId="urn:microsoft.com/office/officeart/2018/2/layout/IconLabelList"/>
    <dgm:cxn modelId="{FC8FFBEA-3BF7-4DD6-9979-BBFB453CC7FE}" type="presParOf" srcId="{B29157B7-5919-48CE-8DF0-9C21236FBA3C}" destId="{E8D47A8C-7372-48BF-8E6E-E67971694CAB}" srcOrd="4" destOrd="0" presId="urn:microsoft.com/office/officeart/2018/2/layout/IconLabelList"/>
    <dgm:cxn modelId="{2C31F553-8CB5-4D46-874D-1F469DDE58EA}" type="presParOf" srcId="{E8D47A8C-7372-48BF-8E6E-E67971694CAB}" destId="{58324364-84A3-4644-AE02-7C52F05876DC}" srcOrd="0" destOrd="0" presId="urn:microsoft.com/office/officeart/2018/2/layout/IconLabelList"/>
    <dgm:cxn modelId="{91EA3DBC-2194-4F09-9CB8-3CD51776C9B3}" type="presParOf" srcId="{E8D47A8C-7372-48BF-8E6E-E67971694CAB}" destId="{6324C73C-01B1-4957-8131-CE1C29257EB4}" srcOrd="1" destOrd="0" presId="urn:microsoft.com/office/officeart/2018/2/layout/IconLabelList"/>
    <dgm:cxn modelId="{C4215BBA-2180-4A41-A683-F82BC46AA585}" type="presParOf" srcId="{E8D47A8C-7372-48BF-8E6E-E67971694CAB}" destId="{B44ED69D-0797-4FB9-B111-64E8FC49630F}" srcOrd="2" destOrd="0" presId="urn:microsoft.com/office/officeart/2018/2/layout/IconLabelList"/>
    <dgm:cxn modelId="{39813296-5F46-43F8-812F-86B8B8E8DAE0}" type="presParOf" srcId="{B29157B7-5919-48CE-8DF0-9C21236FBA3C}" destId="{CF873302-3996-416E-AB13-F1F0F10EEA32}" srcOrd="5" destOrd="0" presId="urn:microsoft.com/office/officeart/2018/2/layout/IconLabelList"/>
    <dgm:cxn modelId="{E2C2BA50-9046-458C-9781-8FE557912C9A}" type="presParOf" srcId="{B29157B7-5919-48CE-8DF0-9C21236FBA3C}" destId="{8B2DE661-65B4-4492-8DD8-E72893D7D420}" srcOrd="6" destOrd="0" presId="urn:microsoft.com/office/officeart/2018/2/layout/IconLabelList"/>
    <dgm:cxn modelId="{E1A50D7A-903E-4E9E-922F-4410E6870AA6}" type="presParOf" srcId="{8B2DE661-65B4-4492-8DD8-E72893D7D420}" destId="{2C5B1000-AB37-461F-8777-A54FF65C78E8}" srcOrd="0" destOrd="0" presId="urn:microsoft.com/office/officeart/2018/2/layout/IconLabelList"/>
    <dgm:cxn modelId="{968757A2-533A-4754-BC7E-249C6CE2118B}" type="presParOf" srcId="{8B2DE661-65B4-4492-8DD8-E72893D7D420}" destId="{391BA42E-8702-4DAF-BB2B-31D7C782F6B6}" srcOrd="1" destOrd="0" presId="urn:microsoft.com/office/officeart/2018/2/layout/IconLabelList"/>
    <dgm:cxn modelId="{23C5BAAF-F672-4C34-BAE9-6AB87B43E9C7}" type="presParOf" srcId="{8B2DE661-65B4-4492-8DD8-E72893D7D420}" destId="{318C7727-EC13-4DC0-AB67-29BFEB3E2468}" srcOrd="2" destOrd="0" presId="urn:microsoft.com/office/officeart/2018/2/layout/IconLabelList"/>
    <dgm:cxn modelId="{49A26465-8484-4617-AAE2-407CE399BA15}" type="presParOf" srcId="{B29157B7-5919-48CE-8DF0-9C21236FBA3C}" destId="{FEAC21FC-C421-4932-889C-E8EC9F477905}" srcOrd="7" destOrd="0" presId="urn:microsoft.com/office/officeart/2018/2/layout/IconLabelList"/>
    <dgm:cxn modelId="{A9A3095C-94AC-486C-A5D4-B9193B1C804F}" type="presParOf" srcId="{B29157B7-5919-48CE-8DF0-9C21236FBA3C}" destId="{B7B51071-BCAE-444B-8CAE-924C707C3501}" srcOrd="8" destOrd="0" presId="urn:microsoft.com/office/officeart/2018/2/layout/IconLabelList"/>
    <dgm:cxn modelId="{F14EE39B-5F7D-43B5-86E9-098301299239}" type="presParOf" srcId="{B7B51071-BCAE-444B-8CAE-924C707C3501}" destId="{9FAA4F7C-6A07-4609-AF72-8249E5FDB646}" srcOrd="0" destOrd="0" presId="urn:microsoft.com/office/officeart/2018/2/layout/IconLabelList"/>
    <dgm:cxn modelId="{4B09E5F8-7F20-4C63-8268-BC91237572C2}" type="presParOf" srcId="{B7B51071-BCAE-444B-8CAE-924C707C3501}" destId="{5F2D589A-31C0-4736-BE7F-FD76C7A9358F}" srcOrd="1" destOrd="0" presId="urn:microsoft.com/office/officeart/2018/2/layout/IconLabelList"/>
    <dgm:cxn modelId="{91489629-F089-4DFF-BEB9-02999BDE34F8}" type="presParOf" srcId="{B7B51071-BCAE-444B-8CAE-924C707C3501}" destId="{4CDAF1C1-2FBA-475E-A3EE-EB3014BA42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3B8FAD-B54D-436F-B178-FC6F3D6D5EC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84A8A93-81C2-412F-8D58-D8033CAA62DA}">
      <dgm:prSet/>
      <dgm:spPr/>
      <dgm:t>
        <a:bodyPr/>
        <a:lstStyle/>
        <a:p>
          <a:r>
            <a:rPr lang="en-US"/>
            <a:t>Không ảnh hưởng đến chất lượng hình ảnh, bảo vệ định dạng.</a:t>
          </a:r>
        </a:p>
      </dgm:t>
    </dgm:pt>
    <dgm:pt modelId="{4B07E2F7-2F2B-468F-9000-3E15460E31BA}" type="parTrans" cxnId="{933B0676-FB3C-4836-82F2-0A1A0F30B7C6}">
      <dgm:prSet/>
      <dgm:spPr/>
      <dgm:t>
        <a:bodyPr/>
        <a:lstStyle/>
        <a:p>
          <a:endParaRPr lang="en-US"/>
        </a:p>
      </dgm:t>
    </dgm:pt>
    <dgm:pt modelId="{3E01F196-60D3-49AC-8922-594C4F287FFF}" type="sibTrans" cxnId="{933B0676-FB3C-4836-82F2-0A1A0F30B7C6}">
      <dgm:prSet/>
      <dgm:spPr/>
      <dgm:t>
        <a:bodyPr/>
        <a:lstStyle/>
        <a:p>
          <a:endParaRPr lang="en-US"/>
        </a:p>
      </dgm:t>
    </dgm:pt>
    <dgm:pt modelId="{69070489-49F7-4EBD-A092-8DEB77E5BCE9}">
      <dgm:prSet/>
      <dgm:spPr/>
      <dgm:t>
        <a:bodyPr/>
        <a:lstStyle/>
        <a:p>
          <a:r>
            <a:rPr lang="en-US"/>
            <a:t>Khó bị loại bỏ, ẩn trong cấu trúc dữ liệu.</a:t>
          </a:r>
        </a:p>
      </dgm:t>
    </dgm:pt>
    <dgm:pt modelId="{B8429DDF-B29A-493C-8F23-A32F59EC358C}" type="parTrans" cxnId="{ABBF99A7-498D-4D82-A4DF-4AB207BE0032}">
      <dgm:prSet/>
      <dgm:spPr/>
      <dgm:t>
        <a:bodyPr/>
        <a:lstStyle/>
        <a:p>
          <a:endParaRPr lang="en-US"/>
        </a:p>
      </dgm:t>
    </dgm:pt>
    <dgm:pt modelId="{E39924E9-D379-4FAC-974B-91BA733475D4}" type="sibTrans" cxnId="{ABBF99A7-498D-4D82-A4DF-4AB207BE0032}">
      <dgm:prSet/>
      <dgm:spPr/>
      <dgm:t>
        <a:bodyPr/>
        <a:lstStyle/>
        <a:p>
          <a:endParaRPr lang="en-US"/>
        </a:p>
      </dgm:t>
    </dgm:pt>
    <dgm:pt modelId="{08C651C6-F159-4C77-8A3D-A168D7402FA7}">
      <dgm:prSet/>
      <dgm:spPr/>
      <dgm:t>
        <a:bodyPr/>
        <a:lstStyle/>
        <a:p>
          <a:r>
            <a:rPr lang="en-US"/>
            <a:t>Hỗ trợ chống giả mạo.</a:t>
          </a:r>
        </a:p>
      </dgm:t>
    </dgm:pt>
    <dgm:pt modelId="{009BD8FA-DA31-4C65-9AB0-EA247DA1C59D}" type="parTrans" cxnId="{13D11F10-042D-42E5-9FF7-4D7B0E3E6BDD}">
      <dgm:prSet/>
      <dgm:spPr/>
      <dgm:t>
        <a:bodyPr/>
        <a:lstStyle/>
        <a:p>
          <a:endParaRPr lang="en-US"/>
        </a:p>
      </dgm:t>
    </dgm:pt>
    <dgm:pt modelId="{364221C6-991A-40A2-BDE4-7E42A487C5E0}" type="sibTrans" cxnId="{13D11F10-042D-42E5-9FF7-4D7B0E3E6BDD}">
      <dgm:prSet/>
      <dgm:spPr/>
      <dgm:t>
        <a:bodyPr/>
        <a:lstStyle/>
        <a:p>
          <a:endParaRPr lang="en-US"/>
        </a:p>
      </dgm:t>
    </dgm:pt>
    <dgm:pt modelId="{835B276A-8907-4CE8-B21D-9B156E143A41}">
      <dgm:prSet/>
      <dgm:spPr/>
      <dgm:t>
        <a:bodyPr/>
        <a:lstStyle/>
        <a:p>
          <a:r>
            <a:rPr lang="en-US"/>
            <a:t>Hỗ trợ truy vết nguồn gốc.</a:t>
          </a:r>
        </a:p>
      </dgm:t>
    </dgm:pt>
    <dgm:pt modelId="{212CF504-EE70-4D12-AEA7-88E0D9C53B75}" type="parTrans" cxnId="{BE6FAEE7-79CA-48B2-950E-37CCF9DFEA4D}">
      <dgm:prSet/>
      <dgm:spPr/>
      <dgm:t>
        <a:bodyPr/>
        <a:lstStyle/>
        <a:p>
          <a:endParaRPr lang="en-US"/>
        </a:p>
      </dgm:t>
    </dgm:pt>
    <dgm:pt modelId="{B8BF2ED2-6173-43AD-B5F4-5C02EBE277A3}" type="sibTrans" cxnId="{BE6FAEE7-79CA-48B2-950E-37CCF9DFEA4D}">
      <dgm:prSet/>
      <dgm:spPr/>
      <dgm:t>
        <a:bodyPr/>
        <a:lstStyle/>
        <a:p>
          <a:endParaRPr lang="en-US"/>
        </a:p>
      </dgm:t>
    </dgm:pt>
    <dgm:pt modelId="{543CCD95-0774-4027-8056-F201793C62CE}">
      <dgm:prSet/>
      <dgm:spPr/>
      <dgm:t>
        <a:bodyPr/>
        <a:lstStyle/>
        <a:p>
          <a:r>
            <a:rPr lang="en-US"/>
            <a:t>Chống sao chép và chỉnh sửa trái phép</a:t>
          </a:r>
        </a:p>
      </dgm:t>
    </dgm:pt>
    <dgm:pt modelId="{9CBA76FB-E684-4889-92DE-3C2960F2E092}" type="parTrans" cxnId="{BF1BADD5-18EE-4233-B45F-082984F22DAA}">
      <dgm:prSet/>
      <dgm:spPr/>
      <dgm:t>
        <a:bodyPr/>
        <a:lstStyle/>
        <a:p>
          <a:endParaRPr lang="en-US"/>
        </a:p>
      </dgm:t>
    </dgm:pt>
    <dgm:pt modelId="{410C70F6-A51E-47FB-BA7F-8883710A4619}" type="sibTrans" cxnId="{BF1BADD5-18EE-4233-B45F-082984F22DAA}">
      <dgm:prSet/>
      <dgm:spPr/>
      <dgm:t>
        <a:bodyPr/>
        <a:lstStyle/>
        <a:p>
          <a:endParaRPr lang="en-US"/>
        </a:p>
      </dgm:t>
    </dgm:pt>
    <dgm:pt modelId="{D40595EF-C0B5-400A-93AC-C3D82027DACA}" type="pres">
      <dgm:prSet presAssocID="{653B8FAD-B54D-436F-B178-FC6F3D6D5ECF}" presName="vert0" presStyleCnt="0">
        <dgm:presLayoutVars>
          <dgm:dir/>
          <dgm:animOne val="branch"/>
          <dgm:animLvl val="lvl"/>
        </dgm:presLayoutVars>
      </dgm:prSet>
      <dgm:spPr/>
    </dgm:pt>
    <dgm:pt modelId="{91BC2FA3-FC2D-401C-AC4D-631F77D37F16}" type="pres">
      <dgm:prSet presAssocID="{284A8A93-81C2-412F-8D58-D8033CAA62DA}" presName="thickLine" presStyleLbl="alignNode1" presStyleIdx="0" presStyleCnt="5"/>
      <dgm:spPr/>
    </dgm:pt>
    <dgm:pt modelId="{2C4252DD-3119-4E15-AF97-70A26C505934}" type="pres">
      <dgm:prSet presAssocID="{284A8A93-81C2-412F-8D58-D8033CAA62DA}" presName="horz1" presStyleCnt="0"/>
      <dgm:spPr/>
    </dgm:pt>
    <dgm:pt modelId="{F4522A18-35DA-4621-B875-69E8D95D7164}" type="pres">
      <dgm:prSet presAssocID="{284A8A93-81C2-412F-8D58-D8033CAA62DA}" presName="tx1" presStyleLbl="revTx" presStyleIdx="0" presStyleCnt="5"/>
      <dgm:spPr/>
    </dgm:pt>
    <dgm:pt modelId="{9A52517F-1596-4A26-AA70-053867056B82}" type="pres">
      <dgm:prSet presAssocID="{284A8A93-81C2-412F-8D58-D8033CAA62DA}" presName="vert1" presStyleCnt="0"/>
      <dgm:spPr/>
    </dgm:pt>
    <dgm:pt modelId="{49ABEABD-17FE-4376-A098-496187BA93C3}" type="pres">
      <dgm:prSet presAssocID="{69070489-49F7-4EBD-A092-8DEB77E5BCE9}" presName="thickLine" presStyleLbl="alignNode1" presStyleIdx="1" presStyleCnt="5"/>
      <dgm:spPr/>
    </dgm:pt>
    <dgm:pt modelId="{0F69EB41-99CA-413A-921B-9720522F375C}" type="pres">
      <dgm:prSet presAssocID="{69070489-49F7-4EBD-A092-8DEB77E5BCE9}" presName="horz1" presStyleCnt="0"/>
      <dgm:spPr/>
    </dgm:pt>
    <dgm:pt modelId="{EA2D6A94-BDF3-423C-8750-CAF33E8976C8}" type="pres">
      <dgm:prSet presAssocID="{69070489-49F7-4EBD-A092-8DEB77E5BCE9}" presName="tx1" presStyleLbl="revTx" presStyleIdx="1" presStyleCnt="5"/>
      <dgm:spPr/>
    </dgm:pt>
    <dgm:pt modelId="{57618EA7-DEED-436F-8CF1-B5F75C447F82}" type="pres">
      <dgm:prSet presAssocID="{69070489-49F7-4EBD-A092-8DEB77E5BCE9}" presName="vert1" presStyleCnt="0"/>
      <dgm:spPr/>
    </dgm:pt>
    <dgm:pt modelId="{9AB44C13-2B8F-47B4-A25D-A104FABE41CF}" type="pres">
      <dgm:prSet presAssocID="{08C651C6-F159-4C77-8A3D-A168D7402FA7}" presName="thickLine" presStyleLbl="alignNode1" presStyleIdx="2" presStyleCnt="5"/>
      <dgm:spPr/>
    </dgm:pt>
    <dgm:pt modelId="{1DBA4474-315B-4E87-8651-A7D108F16A73}" type="pres">
      <dgm:prSet presAssocID="{08C651C6-F159-4C77-8A3D-A168D7402FA7}" presName="horz1" presStyleCnt="0"/>
      <dgm:spPr/>
    </dgm:pt>
    <dgm:pt modelId="{8795BB70-B4D4-448E-9327-05E5152F2DC7}" type="pres">
      <dgm:prSet presAssocID="{08C651C6-F159-4C77-8A3D-A168D7402FA7}" presName="tx1" presStyleLbl="revTx" presStyleIdx="2" presStyleCnt="5"/>
      <dgm:spPr/>
    </dgm:pt>
    <dgm:pt modelId="{B536A72D-DA5F-40BF-9126-21025B2A2316}" type="pres">
      <dgm:prSet presAssocID="{08C651C6-F159-4C77-8A3D-A168D7402FA7}" presName="vert1" presStyleCnt="0"/>
      <dgm:spPr/>
    </dgm:pt>
    <dgm:pt modelId="{ED32E7BA-06B7-49D3-BBF2-B5EA5AF764CE}" type="pres">
      <dgm:prSet presAssocID="{835B276A-8907-4CE8-B21D-9B156E143A41}" presName="thickLine" presStyleLbl="alignNode1" presStyleIdx="3" presStyleCnt="5"/>
      <dgm:spPr/>
    </dgm:pt>
    <dgm:pt modelId="{F86D3975-BBFF-47EF-8F77-4115EE4C152D}" type="pres">
      <dgm:prSet presAssocID="{835B276A-8907-4CE8-B21D-9B156E143A41}" presName="horz1" presStyleCnt="0"/>
      <dgm:spPr/>
    </dgm:pt>
    <dgm:pt modelId="{1DEFB23F-4898-4519-9553-36DCDDD18126}" type="pres">
      <dgm:prSet presAssocID="{835B276A-8907-4CE8-B21D-9B156E143A41}" presName="tx1" presStyleLbl="revTx" presStyleIdx="3" presStyleCnt="5"/>
      <dgm:spPr/>
    </dgm:pt>
    <dgm:pt modelId="{4DB14C2D-4D17-4C0C-9641-3623330A7F62}" type="pres">
      <dgm:prSet presAssocID="{835B276A-8907-4CE8-B21D-9B156E143A41}" presName="vert1" presStyleCnt="0"/>
      <dgm:spPr/>
    </dgm:pt>
    <dgm:pt modelId="{F4A31440-2961-4071-9CB1-5FC2106BE0E2}" type="pres">
      <dgm:prSet presAssocID="{543CCD95-0774-4027-8056-F201793C62CE}" presName="thickLine" presStyleLbl="alignNode1" presStyleIdx="4" presStyleCnt="5"/>
      <dgm:spPr/>
    </dgm:pt>
    <dgm:pt modelId="{C75840F3-8181-43FC-9D90-331C1CD9DD47}" type="pres">
      <dgm:prSet presAssocID="{543CCD95-0774-4027-8056-F201793C62CE}" presName="horz1" presStyleCnt="0"/>
      <dgm:spPr/>
    </dgm:pt>
    <dgm:pt modelId="{1903C373-ADD5-48D7-8E20-84067AE581D6}" type="pres">
      <dgm:prSet presAssocID="{543CCD95-0774-4027-8056-F201793C62CE}" presName="tx1" presStyleLbl="revTx" presStyleIdx="4" presStyleCnt="5"/>
      <dgm:spPr/>
    </dgm:pt>
    <dgm:pt modelId="{D02FFFE4-D326-490F-BE09-54D3355C01F8}" type="pres">
      <dgm:prSet presAssocID="{543CCD95-0774-4027-8056-F201793C62CE}" presName="vert1" presStyleCnt="0"/>
      <dgm:spPr/>
    </dgm:pt>
  </dgm:ptLst>
  <dgm:cxnLst>
    <dgm:cxn modelId="{13D11F10-042D-42E5-9FF7-4D7B0E3E6BDD}" srcId="{653B8FAD-B54D-436F-B178-FC6F3D6D5ECF}" destId="{08C651C6-F159-4C77-8A3D-A168D7402FA7}" srcOrd="2" destOrd="0" parTransId="{009BD8FA-DA31-4C65-9AB0-EA247DA1C59D}" sibTransId="{364221C6-991A-40A2-BDE4-7E42A487C5E0}"/>
    <dgm:cxn modelId="{3603B34C-8C5E-4FA3-B047-E0D10C372E02}" type="presOf" srcId="{653B8FAD-B54D-436F-B178-FC6F3D6D5ECF}" destId="{D40595EF-C0B5-400A-93AC-C3D82027DACA}" srcOrd="0" destOrd="0" presId="urn:microsoft.com/office/officeart/2008/layout/LinedList"/>
    <dgm:cxn modelId="{23776E73-3141-474D-8503-0BF299BF3206}" type="presOf" srcId="{08C651C6-F159-4C77-8A3D-A168D7402FA7}" destId="{8795BB70-B4D4-448E-9327-05E5152F2DC7}" srcOrd="0" destOrd="0" presId="urn:microsoft.com/office/officeart/2008/layout/LinedList"/>
    <dgm:cxn modelId="{933B0676-FB3C-4836-82F2-0A1A0F30B7C6}" srcId="{653B8FAD-B54D-436F-B178-FC6F3D6D5ECF}" destId="{284A8A93-81C2-412F-8D58-D8033CAA62DA}" srcOrd="0" destOrd="0" parTransId="{4B07E2F7-2F2B-468F-9000-3E15460E31BA}" sibTransId="{3E01F196-60D3-49AC-8922-594C4F287FFF}"/>
    <dgm:cxn modelId="{872D095A-14BF-408E-8100-140C69D4F7ED}" type="presOf" srcId="{543CCD95-0774-4027-8056-F201793C62CE}" destId="{1903C373-ADD5-48D7-8E20-84067AE581D6}" srcOrd="0" destOrd="0" presId="urn:microsoft.com/office/officeart/2008/layout/LinedList"/>
    <dgm:cxn modelId="{5D04D97E-5F38-423E-B438-9C7A0596EC8B}" type="presOf" srcId="{284A8A93-81C2-412F-8D58-D8033CAA62DA}" destId="{F4522A18-35DA-4621-B875-69E8D95D7164}" srcOrd="0" destOrd="0" presId="urn:microsoft.com/office/officeart/2008/layout/LinedList"/>
    <dgm:cxn modelId="{7BB9668D-F984-4695-B515-BC5C830313C2}" type="presOf" srcId="{69070489-49F7-4EBD-A092-8DEB77E5BCE9}" destId="{EA2D6A94-BDF3-423C-8750-CAF33E8976C8}" srcOrd="0" destOrd="0" presId="urn:microsoft.com/office/officeart/2008/layout/LinedList"/>
    <dgm:cxn modelId="{C8CD2E9B-84ED-4EE0-9B5F-1F45E268F9BB}" type="presOf" srcId="{835B276A-8907-4CE8-B21D-9B156E143A41}" destId="{1DEFB23F-4898-4519-9553-36DCDDD18126}" srcOrd="0" destOrd="0" presId="urn:microsoft.com/office/officeart/2008/layout/LinedList"/>
    <dgm:cxn modelId="{ABBF99A7-498D-4D82-A4DF-4AB207BE0032}" srcId="{653B8FAD-B54D-436F-B178-FC6F3D6D5ECF}" destId="{69070489-49F7-4EBD-A092-8DEB77E5BCE9}" srcOrd="1" destOrd="0" parTransId="{B8429DDF-B29A-493C-8F23-A32F59EC358C}" sibTransId="{E39924E9-D379-4FAC-974B-91BA733475D4}"/>
    <dgm:cxn modelId="{BF1BADD5-18EE-4233-B45F-082984F22DAA}" srcId="{653B8FAD-B54D-436F-B178-FC6F3D6D5ECF}" destId="{543CCD95-0774-4027-8056-F201793C62CE}" srcOrd="4" destOrd="0" parTransId="{9CBA76FB-E684-4889-92DE-3C2960F2E092}" sibTransId="{410C70F6-A51E-47FB-BA7F-8883710A4619}"/>
    <dgm:cxn modelId="{BE6FAEE7-79CA-48B2-950E-37CCF9DFEA4D}" srcId="{653B8FAD-B54D-436F-B178-FC6F3D6D5ECF}" destId="{835B276A-8907-4CE8-B21D-9B156E143A41}" srcOrd="3" destOrd="0" parTransId="{212CF504-EE70-4D12-AEA7-88E0D9C53B75}" sibTransId="{B8BF2ED2-6173-43AD-B5F4-5C02EBE277A3}"/>
    <dgm:cxn modelId="{47668B99-FAC4-46CD-A3FB-95713D62C55F}" type="presParOf" srcId="{D40595EF-C0B5-400A-93AC-C3D82027DACA}" destId="{91BC2FA3-FC2D-401C-AC4D-631F77D37F16}" srcOrd="0" destOrd="0" presId="urn:microsoft.com/office/officeart/2008/layout/LinedList"/>
    <dgm:cxn modelId="{6A28CBCA-0B2B-4FF3-A6DB-569E59887059}" type="presParOf" srcId="{D40595EF-C0B5-400A-93AC-C3D82027DACA}" destId="{2C4252DD-3119-4E15-AF97-70A26C505934}" srcOrd="1" destOrd="0" presId="urn:microsoft.com/office/officeart/2008/layout/LinedList"/>
    <dgm:cxn modelId="{85E682B0-D72F-4B52-B13F-C98C7B0BF31C}" type="presParOf" srcId="{2C4252DD-3119-4E15-AF97-70A26C505934}" destId="{F4522A18-35DA-4621-B875-69E8D95D7164}" srcOrd="0" destOrd="0" presId="urn:microsoft.com/office/officeart/2008/layout/LinedList"/>
    <dgm:cxn modelId="{77B06556-B99B-4940-8F2A-412C6F487AD4}" type="presParOf" srcId="{2C4252DD-3119-4E15-AF97-70A26C505934}" destId="{9A52517F-1596-4A26-AA70-053867056B82}" srcOrd="1" destOrd="0" presId="urn:microsoft.com/office/officeart/2008/layout/LinedList"/>
    <dgm:cxn modelId="{5052A912-294A-4019-994E-8205A8DB5A33}" type="presParOf" srcId="{D40595EF-C0B5-400A-93AC-C3D82027DACA}" destId="{49ABEABD-17FE-4376-A098-496187BA93C3}" srcOrd="2" destOrd="0" presId="urn:microsoft.com/office/officeart/2008/layout/LinedList"/>
    <dgm:cxn modelId="{13EBF2AB-580B-4427-BDED-0364EC384BA3}" type="presParOf" srcId="{D40595EF-C0B5-400A-93AC-C3D82027DACA}" destId="{0F69EB41-99CA-413A-921B-9720522F375C}" srcOrd="3" destOrd="0" presId="urn:microsoft.com/office/officeart/2008/layout/LinedList"/>
    <dgm:cxn modelId="{524A3DD8-780B-4F30-AB98-61FAC85550AD}" type="presParOf" srcId="{0F69EB41-99CA-413A-921B-9720522F375C}" destId="{EA2D6A94-BDF3-423C-8750-CAF33E8976C8}" srcOrd="0" destOrd="0" presId="urn:microsoft.com/office/officeart/2008/layout/LinedList"/>
    <dgm:cxn modelId="{6A71EC06-B0EA-45D1-946E-9FE86ECE9E6E}" type="presParOf" srcId="{0F69EB41-99CA-413A-921B-9720522F375C}" destId="{57618EA7-DEED-436F-8CF1-B5F75C447F82}" srcOrd="1" destOrd="0" presId="urn:microsoft.com/office/officeart/2008/layout/LinedList"/>
    <dgm:cxn modelId="{204F06DB-354C-487E-97D8-906007BF91A5}" type="presParOf" srcId="{D40595EF-C0B5-400A-93AC-C3D82027DACA}" destId="{9AB44C13-2B8F-47B4-A25D-A104FABE41CF}" srcOrd="4" destOrd="0" presId="urn:microsoft.com/office/officeart/2008/layout/LinedList"/>
    <dgm:cxn modelId="{9D639201-45C3-4CCE-B035-1C772282D6D7}" type="presParOf" srcId="{D40595EF-C0B5-400A-93AC-C3D82027DACA}" destId="{1DBA4474-315B-4E87-8651-A7D108F16A73}" srcOrd="5" destOrd="0" presId="urn:microsoft.com/office/officeart/2008/layout/LinedList"/>
    <dgm:cxn modelId="{D2838732-DF6D-4743-9EF0-9AF321580CEA}" type="presParOf" srcId="{1DBA4474-315B-4E87-8651-A7D108F16A73}" destId="{8795BB70-B4D4-448E-9327-05E5152F2DC7}" srcOrd="0" destOrd="0" presId="urn:microsoft.com/office/officeart/2008/layout/LinedList"/>
    <dgm:cxn modelId="{281298CB-C8D2-4124-91A5-BC47C854B373}" type="presParOf" srcId="{1DBA4474-315B-4E87-8651-A7D108F16A73}" destId="{B536A72D-DA5F-40BF-9126-21025B2A2316}" srcOrd="1" destOrd="0" presId="urn:microsoft.com/office/officeart/2008/layout/LinedList"/>
    <dgm:cxn modelId="{82DE4621-6D87-4193-B0AA-FC8F11375832}" type="presParOf" srcId="{D40595EF-C0B5-400A-93AC-C3D82027DACA}" destId="{ED32E7BA-06B7-49D3-BBF2-B5EA5AF764CE}" srcOrd="6" destOrd="0" presId="urn:microsoft.com/office/officeart/2008/layout/LinedList"/>
    <dgm:cxn modelId="{9714A670-9A3F-4789-81BB-A54B37641B69}" type="presParOf" srcId="{D40595EF-C0B5-400A-93AC-C3D82027DACA}" destId="{F86D3975-BBFF-47EF-8F77-4115EE4C152D}" srcOrd="7" destOrd="0" presId="urn:microsoft.com/office/officeart/2008/layout/LinedList"/>
    <dgm:cxn modelId="{89AC320F-B136-40CD-B086-8C7BA31E7D83}" type="presParOf" srcId="{F86D3975-BBFF-47EF-8F77-4115EE4C152D}" destId="{1DEFB23F-4898-4519-9553-36DCDDD18126}" srcOrd="0" destOrd="0" presId="urn:microsoft.com/office/officeart/2008/layout/LinedList"/>
    <dgm:cxn modelId="{903D5C5D-7E1C-41F7-AF33-2426C692D950}" type="presParOf" srcId="{F86D3975-BBFF-47EF-8F77-4115EE4C152D}" destId="{4DB14C2D-4D17-4C0C-9641-3623330A7F62}" srcOrd="1" destOrd="0" presId="urn:microsoft.com/office/officeart/2008/layout/LinedList"/>
    <dgm:cxn modelId="{E31C1644-2EF6-493E-A4D8-E053D43B9B13}" type="presParOf" srcId="{D40595EF-C0B5-400A-93AC-C3D82027DACA}" destId="{F4A31440-2961-4071-9CB1-5FC2106BE0E2}" srcOrd="8" destOrd="0" presId="urn:microsoft.com/office/officeart/2008/layout/LinedList"/>
    <dgm:cxn modelId="{D7819443-DFC5-4D0D-B464-2B1E1086B913}" type="presParOf" srcId="{D40595EF-C0B5-400A-93AC-C3D82027DACA}" destId="{C75840F3-8181-43FC-9D90-331C1CD9DD47}" srcOrd="9" destOrd="0" presId="urn:microsoft.com/office/officeart/2008/layout/LinedList"/>
    <dgm:cxn modelId="{354A2A79-A73B-42A9-B9CB-3F622255B38E}" type="presParOf" srcId="{C75840F3-8181-43FC-9D90-331C1CD9DD47}" destId="{1903C373-ADD5-48D7-8E20-84067AE581D6}" srcOrd="0" destOrd="0" presId="urn:microsoft.com/office/officeart/2008/layout/LinedList"/>
    <dgm:cxn modelId="{8AEAD753-7273-4FEC-8D79-3B3C3C5C4507}" type="presParOf" srcId="{C75840F3-8181-43FC-9D90-331C1CD9DD47}" destId="{D02FFFE4-D326-490F-BE09-54D3355C01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FD15BD-F620-4BD2-A5E4-90CC6346604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6D4B5F3-7CF9-4421-89BF-252BDE76D8E7}">
      <dgm:prSet/>
      <dgm:spPr/>
      <dgm:t>
        <a:bodyPr/>
        <a:lstStyle/>
        <a:p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sửa</a:t>
          </a:r>
          <a:r>
            <a:rPr lang="en-US" dirty="0"/>
            <a:t> video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: </a:t>
          </a:r>
          <a:r>
            <a:rPr lang="en-US" dirty="0" err="1"/>
            <a:t>Cắt</a:t>
          </a:r>
          <a:r>
            <a:rPr lang="en-US" dirty="0"/>
            <a:t>, </a:t>
          </a:r>
          <a:r>
            <a:rPr lang="en-US" dirty="0" err="1"/>
            <a:t>ghép</a:t>
          </a:r>
          <a:r>
            <a:rPr lang="en-US" dirty="0"/>
            <a:t>, </a:t>
          </a:r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sửa</a:t>
          </a:r>
          <a:r>
            <a:rPr lang="en-US" dirty="0"/>
            <a:t> </a:t>
          </a:r>
          <a:r>
            <a:rPr lang="en-US" dirty="0" err="1"/>
            <a:t>kích</a:t>
          </a:r>
          <a:r>
            <a:rPr lang="en-US" dirty="0"/>
            <a:t> </a:t>
          </a:r>
          <a:r>
            <a:rPr lang="en-US" dirty="0" err="1"/>
            <a:t>thước</a:t>
          </a:r>
          <a:r>
            <a:rPr lang="en-US" dirty="0"/>
            <a:t>,…</a:t>
          </a:r>
        </a:p>
      </dgm:t>
    </dgm:pt>
    <dgm:pt modelId="{AA0B57AB-1A9B-4FDD-ABD2-9FF99C35F3D6}" type="parTrans" cxnId="{355C68C7-CCFB-43F3-86BF-1C8C4776C365}">
      <dgm:prSet/>
      <dgm:spPr/>
      <dgm:t>
        <a:bodyPr/>
        <a:lstStyle/>
        <a:p>
          <a:endParaRPr lang="en-US"/>
        </a:p>
      </dgm:t>
    </dgm:pt>
    <dgm:pt modelId="{2C6C4FC0-1C79-4952-B988-06315AAC16A4}" type="sibTrans" cxnId="{355C68C7-CCFB-43F3-86BF-1C8C4776C365}">
      <dgm:prSet/>
      <dgm:spPr/>
      <dgm:t>
        <a:bodyPr/>
        <a:lstStyle/>
        <a:p>
          <a:endParaRPr lang="en-US"/>
        </a:p>
      </dgm:t>
    </dgm:pt>
    <dgm:pt modelId="{E9583691-00B8-4989-AE6E-B7730BD13CB1}">
      <dgm:prSet/>
      <dgm:spPr/>
      <dgm:t>
        <a:bodyPr/>
        <a:lstStyle/>
        <a:p>
          <a:r>
            <a:rPr lang="en-US"/>
            <a:t>Đa dạng hiệu ứng, bộ lọc, sound,…</a:t>
          </a:r>
        </a:p>
      </dgm:t>
    </dgm:pt>
    <dgm:pt modelId="{C73C0E35-5A29-4B2A-A6D8-83446DA3FC8B}" type="parTrans" cxnId="{12458189-C9F6-4508-A507-23775B8AEC70}">
      <dgm:prSet/>
      <dgm:spPr/>
      <dgm:t>
        <a:bodyPr/>
        <a:lstStyle/>
        <a:p>
          <a:endParaRPr lang="en-US"/>
        </a:p>
      </dgm:t>
    </dgm:pt>
    <dgm:pt modelId="{031EA617-5027-4F02-9F15-95CA41B61F87}" type="sibTrans" cxnId="{12458189-C9F6-4508-A507-23775B8AEC70}">
      <dgm:prSet/>
      <dgm:spPr/>
      <dgm:t>
        <a:bodyPr/>
        <a:lstStyle/>
        <a:p>
          <a:endParaRPr lang="en-US"/>
        </a:p>
      </dgm:t>
    </dgm:pt>
    <dgm:pt modelId="{21CBA211-2C99-4A19-9566-325EE1E41446}">
      <dgm:prSet/>
      <dgm:spPr/>
      <dgm:t>
        <a:bodyPr/>
        <a:lstStyle/>
        <a:p>
          <a:r>
            <a:rPr lang="en-US"/>
            <a:t>Khóa khung hình (Keyframe).</a:t>
          </a:r>
        </a:p>
      </dgm:t>
    </dgm:pt>
    <dgm:pt modelId="{BEC53263-70CB-438D-98B1-CD905F0F7A60}" type="parTrans" cxnId="{1DD8FE35-FB33-436F-85F8-B0DC8F2AF92E}">
      <dgm:prSet/>
      <dgm:spPr/>
      <dgm:t>
        <a:bodyPr/>
        <a:lstStyle/>
        <a:p>
          <a:endParaRPr lang="en-US"/>
        </a:p>
      </dgm:t>
    </dgm:pt>
    <dgm:pt modelId="{D04E6E73-4C1D-4D7B-B886-BEB3F8AF7E0A}" type="sibTrans" cxnId="{1DD8FE35-FB33-436F-85F8-B0DC8F2AF92E}">
      <dgm:prSet/>
      <dgm:spPr/>
      <dgm:t>
        <a:bodyPr/>
        <a:lstStyle/>
        <a:p>
          <a:endParaRPr lang="en-US"/>
        </a:p>
      </dgm:t>
    </dgm:pt>
    <dgm:pt modelId="{B22117B5-2FCC-4136-80EE-533C5D078E51}">
      <dgm:prSet/>
      <dgm:spPr/>
      <dgm:t>
        <a:bodyPr/>
        <a:lstStyle/>
        <a:p>
          <a:r>
            <a:rPr lang="en-US" dirty="0" err="1"/>
            <a:t>Phông</a:t>
          </a:r>
          <a:r>
            <a:rPr lang="en-US" dirty="0"/>
            <a:t> </a:t>
          </a:r>
          <a:r>
            <a:rPr lang="en-US" dirty="0" err="1"/>
            <a:t>nền</a:t>
          </a:r>
          <a:r>
            <a:rPr lang="en-US" dirty="0"/>
            <a:t> </a:t>
          </a:r>
          <a:r>
            <a:rPr lang="en-US" dirty="0" err="1"/>
            <a:t>xanh</a:t>
          </a:r>
          <a:r>
            <a:rPr lang="en-US" dirty="0"/>
            <a:t> (Green Screen).</a:t>
          </a:r>
        </a:p>
      </dgm:t>
    </dgm:pt>
    <dgm:pt modelId="{278E7A18-A3A1-4CF2-80D5-4E3ACA227EA9}" type="parTrans" cxnId="{0F885C56-2064-435B-A1BB-FFEC7616FC3C}">
      <dgm:prSet/>
      <dgm:spPr/>
      <dgm:t>
        <a:bodyPr/>
        <a:lstStyle/>
        <a:p>
          <a:endParaRPr lang="en-US"/>
        </a:p>
      </dgm:t>
    </dgm:pt>
    <dgm:pt modelId="{9AFAABD8-20C7-4E31-8B79-D3D0A5FF98DC}" type="sibTrans" cxnId="{0F885C56-2064-435B-A1BB-FFEC7616FC3C}">
      <dgm:prSet/>
      <dgm:spPr/>
      <dgm:t>
        <a:bodyPr/>
        <a:lstStyle/>
        <a:p>
          <a:endParaRPr lang="en-US"/>
        </a:p>
      </dgm:t>
    </dgm:pt>
    <dgm:pt modelId="{7742F876-7870-40ED-8E22-4DD0142CC778}">
      <dgm:prSet/>
      <dgm:spPr/>
      <dgm:t>
        <a:bodyPr/>
        <a:lstStyle/>
        <a:p>
          <a:r>
            <a:rPr lang="en-US"/>
            <a:t>Auto subtitles.</a:t>
          </a:r>
        </a:p>
      </dgm:t>
    </dgm:pt>
    <dgm:pt modelId="{00F282C8-758C-48F9-AFD0-AF8F6C285715}" type="parTrans" cxnId="{2B93302B-99A4-4FB2-AD61-AD4FDEEB0EB6}">
      <dgm:prSet/>
      <dgm:spPr/>
      <dgm:t>
        <a:bodyPr/>
        <a:lstStyle/>
        <a:p>
          <a:endParaRPr lang="en-US"/>
        </a:p>
      </dgm:t>
    </dgm:pt>
    <dgm:pt modelId="{07B608C5-5A07-43B9-B3FC-BA0A65F6208A}" type="sibTrans" cxnId="{2B93302B-99A4-4FB2-AD61-AD4FDEEB0EB6}">
      <dgm:prSet/>
      <dgm:spPr/>
      <dgm:t>
        <a:bodyPr/>
        <a:lstStyle/>
        <a:p>
          <a:endParaRPr lang="en-US"/>
        </a:p>
      </dgm:t>
    </dgm:pt>
    <dgm:pt modelId="{80852B6F-DBCD-4ECB-9563-02005272332D}" type="pres">
      <dgm:prSet presAssocID="{89FD15BD-F620-4BD2-A5E4-90CC63466048}" presName="vert0" presStyleCnt="0">
        <dgm:presLayoutVars>
          <dgm:dir/>
          <dgm:animOne val="branch"/>
          <dgm:animLvl val="lvl"/>
        </dgm:presLayoutVars>
      </dgm:prSet>
      <dgm:spPr/>
    </dgm:pt>
    <dgm:pt modelId="{3C6374E9-7DE7-4793-9314-18A268AF0AB8}" type="pres">
      <dgm:prSet presAssocID="{16D4B5F3-7CF9-4421-89BF-252BDE76D8E7}" presName="thickLine" presStyleLbl="alignNode1" presStyleIdx="0" presStyleCnt="5"/>
      <dgm:spPr/>
    </dgm:pt>
    <dgm:pt modelId="{EDDA659A-E349-44FD-A489-351C9C803974}" type="pres">
      <dgm:prSet presAssocID="{16D4B5F3-7CF9-4421-89BF-252BDE76D8E7}" presName="horz1" presStyleCnt="0"/>
      <dgm:spPr/>
    </dgm:pt>
    <dgm:pt modelId="{AAC77DFA-E076-406C-BFBE-F115EB1FDB12}" type="pres">
      <dgm:prSet presAssocID="{16D4B5F3-7CF9-4421-89BF-252BDE76D8E7}" presName="tx1" presStyleLbl="revTx" presStyleIdx="0" presStyleCnt="5"/>
      <dgm:spPr/>
    </dgm:pt>
    <dgm:pt modelId="{33F0DA46-3404-46EF-AA4D-D97D3DF49E34}" type="pres">
      <dgm:prSet presAssocID="{16D4B5F3-7CF9-4421-89BF-252BDE76D8E7}" presName="vert1" presStyleCnt="0"/>
      <dgm:spPr/>
    </dgm:pt>
    <dgm:pt modelId="{DAC2C0B0-AA59-4433-A213-DBB69332789A}" type="pres">
      <dgm:prSet presAssocID="{E9583691-00B8-4989-AE6E-B7730BD13CB1}" presName="thickLine" presStyleLbl="alignNode1" presStyleIdx="1" presStyleCnt="5"/>
      <dgm:spPr/>
    </dgm:pt>
    <dgm:pt modelId="{94C5B05E-8C7E-49DE-BAD2-B13F9BF0E364}" type="pres">
      <dgm:prSet presAssocID="{E9583691-00B8-4989-AE6E-B7730BD13CB1}" presName="horz1" presStyleCnt="0"/>
      <dgm:spPr/>
    </dgm:pt>
    <dgm:pt modelId="{924C0DC7-458D-49BC-BDA5-F2CB34F110EF}" type="pres">
      <dgm:prSet presAssocID="{E9583691-00B8-4989-AE6E-B7730BD13CB1}" presName="tx1" presStyleLbl="revTx" presStyleIdx="1" presStyleCnt="5"/>
      <dgm:spPr/>
    </dgm:pt>
    <dgm:pt modelId="{4E7F491C-6F5D-4722-9977-2BBB426B6E6E}" type="pres">
      <dgm:prSet presAssocID="{E9583691-00B8-4989-AE6E-B7730BD13CB1}" presName="vert1" presStyleCnt="0"/>
      <dgm:spPr/>
    </dgm:pt>
    <dgm:pt modelId="{22282942-44C4-44FE-BFCA-650D6BD525FB}" type="pres">
      <dgm:prSet presAssocID="{21CBA211-2C99-4A19-9566-325EE1E41446}" presName="thickLine" presStyleLbl="alignNode1" presStyleIdx="2" presStyleCnt="5"/>
      <dgm:spPr/>
    </dgm:pt>
    <dgm:pt modelId="{6BDC164B-091C-45C9-8C0D-AA0942FB20C6}" type="pres">
      <dgm:prSet presAssocID="{21CBA211-2C99-4A19-9566-325EE1E41446}" presName="horz1" presStyleCnt="0"/>
      <dgm:spPr/>
    </dgm:pt>
    <dgm:pt modelId="{7829E807-B60E-43EC-9857-79B2FFB86A0D}" type="pres">
      <dgm:prSet presAssocID="{21CBA211-2C99-4A19-9566-325EE1E41446}" presName="tx1" presStyleLbl="revTx" presStyleIdx="2" presStyleCnt="5"/>
      <dgm:spPr/>
    </dgm:pt>
    <dgm:pt modelId="{E549BE14-9619-4EEF-BCAD-D994C3ECCD01}" type="pres">
      <dgm:prSet presAssocID="{21CBA211-2C99-4A19-9566-325EE1E41446}" presName="vert1" presStyleCnt="0"/>
      <dgm:spPr/>
    </dgm:pt>
    <dgm:pt modelId="{432D5204-AF12-4D00-8057-F4E82D5E34E4}" type="pres">
      <dgm:prSet presAssocID="{B22117B5-2FCC-4136-80EE-533C5D078E51}" presName="thickLine" presStyleLbl="alignNode1" presStyleIdx="3" presStyleCnt="5"/>
      <dgm:spPr/>
    </dgm:pt>
    <dgm:pt modelId="{6BDD0956-0AFF-4F12-99B1-D51842920DA6}" type="pres">
      <dgm:prSet presAssocID="{B22117B5-2FCC-4136-80EE-533C5D078E51}" presName="horz1" presStyleCnt="0"/>
      <dgm:spPr/>
    </dgm:pt>
    <dgm:pt modelId="{F61E2981-A3EC-42CA-A9BB-6637B74017D6}" type="pres">
      <dgm:prSet presAssocID="{B22117B5-2FCC-4136-80EE-533C5D078E51}" presName="tx1" presStyleLbl="revTx" presStyleIdx="3" presStyleCnt="5"/>
      <dgm:spPr/>
    </dgm:pt>
    <dgm:pt modelId="{9269A5EC-B5A9-4FA5-9DD0-9001A6D8BB80}" type="pres">
      <dgm:prSet presAssocID="{B22117B5-2FCC-4136-80EE-533C5D078E51}" presName="vert1" presStyleCnt="0"/>
      <dgm:spPr/>
    </dgm:pt>
    <dgm:pt modelId="{9D061F58-6227-4F0D-AA84-E03194565C2F}" type="pres">
      <dgm:prSet presAssocID="{7742F876-7870-40ED-8E22-4DD0142CC778}" presName="thickLine" presStyleLbl="alignNode1" presStyleIdx="4" presStyleCnt="5"/>
      <dgm:spPr/>
    </dgm:pt>
    <dgm:pt modelId="{3946DF01-9FA3-4ADC-BC63-B3A9B1B0B0BD}" type="pres">
      <dgm:prSet presAssocID="{7742F876-7870-40ED-8E22-4DD0142CC778}" presName="horz1" presStyleCnt="0"/>
      <dgm:spPr/>
    </dgm:pt>
    <dgm:pt modelId="{B816C131-E401-4003-8C55-D3E37824B2D7}" type="pres">
      <dgm:prSet presAssocID="{7742F876-7870-40ED-8E22-4DD0142CC778}" presName="tx1" presStyleLbl="revTx" presStyleIdx="4" presStyleCnt="5"/>
      <dgm:spPr/>
    </dgm:pt>
    <dgm:pt modelId="{9B207A2F-1065-4AE1-9950-E3C48028B3AD}" type="pres">
      <dgm:prSet presAssocID="{7742F876-7870-40ED-8E22-4DD0142CC778}" presName="vert1" presStyleCnt="0"/>
      <dgm:spPr/>
    </dgm:pt>
  </dgm:ptLst>
  <dgm:cxnLst>
    <dgm:cxn modelId="{6908BE04-A884-402B-A1F2-A70E213DA6D9}" type="presOf" srcId="{16D4B5F3-7CF9-4421-89BF-252BDE76D8E7}" destId="{AAC77DFA-E076-406C-BFBE-F115EB1FDB12}" srcOrd="0" destOrd="0" presId="urn:microsoft.com/office/officeart/2008/layout/LinedList"/>
    <dgm:cxn modelId="{0A998A08-065F-49DE-A0F9-21247830AF16}" type="presOf" srcId="{7742F876-7870-40ED-8E22-4DD0142CC778}" destId="{B816C131-E401-4003-8C55-D3E37824B2D7}" srcOrd="0" destOrd="0" presId="urn:microsoft.com/office/officeart/2008/layout/LinedList"/>
    <dgm:cxn modelId="{EDC8E30E-2489-46EE-A328-725583B4B576}" type="presOf" srcId="{21CBA211-2C99-4A19-9566-325EE1E41446}" destId="{7829E807-B60E-43EC-9857-79B2FFB86A0D}" srcOrd="0" destOrd="0" presId="urn:microsoft.com/office/officeart/2008/layout/LinedList"/>
    <dgm:cxn modelId="{2B93302B-99A4-4FB2-AD61-AD4FDEEB0EB6}" srcId="{89FD15BD-F620-4BD2-A5E4-90CC63466048}" destId="{7742F876-7870-40ED-8E22-4DD0142CC778}" srcOrd="4" destOrd="0" parTransId="{00F282C8-758C-48F9-AFD0-AF8F6C285715}" sibTransId="{07B608C5-5A07-43B9-B3FC-BA0A65F6208A}"/>
    <dgm:cxn modelId="{1DD8FE35-FB33-436F-85F8-B0DC8F2AF92E}" srcId="{89FD15BD-F620-4BD2-A5E4-90CC63466048}" destId="{21CBA211-2C99-4A19-9566-325EE1E41446}" srcOrd="2" destOrd="0" parTransId="{BEC53263-70CB-438D-98B1-CD905F0F7A60}" sibTransId="{D04E6E73-4C1D-4D7B-B886-BEB3F8AF7E0A}"/>
    <dgm:cxn modelId="{5E70C23F-A740-4C19-B14F-53134A6A092E}" type="presOf" srcId="{89FD15BD-F620-4BD2-A5E4-90CC63466048}" destId="{80852B6F-DBCD-4ECB-9563-02005272332D}" srcOrd="0" destOrd="0" presId="urn:microsoft.com/office/officeart/2008/layout/LinedList"/>
    <dgm:cxn modelId="{0F885C56-2064-435B-A1BB-FFEC7616FC3C}" srcId="{89FD15BD-F620-4BD2-A5E4-90CC63466048}" destId="{B22117B5-2FCC-4136-80EE-533C5D078E51}" srcOrd="3" destOrd="0" parTransId="{278E7A18-A3A1-4CF2-80D5-4E3ACA227EA9}" sibTransId="{9AFAABD8-20C7-4E31-8B79-D3D0A5FF98DC}"/>
    <dgm:cxn modelId="{2C493388-C973-4B36-8C5A-6753066C2957}" type="presOf" srcId="{E9583691-00B8-4989-AE6E-B7730BD13CB1}" destId="{924C0DC7-458D-49BC-BDA5-F2CB34F110EF}" srcOrd="0" destOrd="0" presId="urn:microsoft.com/office/officeart/2008/layout/LinedList"/>
    <dgm:cxn modelId="{12458189-C9F6-4508-A507-23775B8AEC70}" srcId="{89FD15BD-F620-4BD2-A5E4-90CC63466048}" destId="{E9583691-00B8-4989-AE6E-B7730BD13CB1}" srcOrd="1" destOrd="0" parTransId="{C73C0E35-5A29-4B2A-A6D8-83446DA3FC8B}" sibTransId="{031EA617-5027-4F02-9F15-95CA41B61F87}"/>
    <dgm:cxn modelId="{355C68C7-CCFB-43F3-86BF-1C8C4776C365}" srcId="{89FD15BD-F620-4BD2-A5E4-90CC63466048}" destId="{16D4B5F3-7CF9-4421-89BF-252BDE76D8E7}" srcOrd="0" destOrd="0" parTransId="{AA0B57AB-1A9B-4FDD-ABD2-9FF99C35F3D6}" sibTransId="{2C6C4FC0-1C79-4952-B988-06315AAC16A4}"/>
    <dgm:cxn modelId="{4204ABD6-1CE2-4088-B2C4-0DCD23ACD537}" type="presOf" srcId="{B22117B5-2FCC-4136-80EE-533C5D078E51}" destId="{F61E2981-A3EC-42CA-A9BB-6637B74017D6}" srcOrd="0" destOrd="0" presId="urn:microsoft.com/office/officeart/2008/layout/LinedList"/>
    <dgm:cxn modelId="{907955AC-CBD4-4588-8CAB-2C58208FDEFA}" type="presParOf" srcId="{80852B6F-DBCD-4ECB-9563-02005272332D}" destId="{3C6374E9-7DE7-4793-9314-18A268AF0AB8}" srcOrd="0" destOrd="0" presId="urn:microsoft.com/office/officeart/2008/layout/LinedList"/>
    <dgm:cxn modelId="{9C515C5C-28C9-4342-BA4C-41F62B9952ED}" type="presParOf" srcId="{80852B6F-DBCD-4ECB-9563-02005272332D}" destId="{EDDA659A-E349-44FD-A489-351C9C803974}" srcOrd="1" destOrd="0" presId="urn:microsoft.com/office/officeart/2008/layout/LinedList"/>
    <dgm:cxn modelId="{2EC25D8E-62C6-46EA-94C5-65F1052C229C}" type="presParOf" srcId="{EDDA659A-E349-44FD-A489-351C9C803974}" destId="{AAC77DFA-E076-406C-BFBE-F115EB1FDB12}" srcOrd="0" destOrd="0" presId="urn:microsoft.com/office/officeart/2008/layout/LinedList"/>
    <dgm:cxn modelId="{9B0DC6D9-6076-47B2-BD54-0BBAAD523634}" type="presParOf" srcId="{EDDA659A-E349-44FD-A489-351C9C803974}" destId="{33F0DA46-3404-46EF-AA4D-D97D3DF49E34}" srcOrd="1" destOrd="0" presId="urn:microsoft.com/office/officeart/2008/layout/LinedList"/>
    <dgm:cxn modelId="{173DAFDB-9F1D-4740-9A3B-304446EC8BD9}" type="presParOf" srcId="{80852B6F-DBCD-4ECB-9563-02005272332D}" destId="{DAC2C0B0-AA59-4433-A213-DBB69332789A}" srcOrd="2" destOrd="0" presId="urn:microsoft.com/office/officeart/2008/layout/LinedList"/>
    <dgm:cxn modelId="{CD63A633-26CA-406A-B2DF-5D0F70713A27}" type="presParOf" srcId="{80852B6F-DBCD-4ECB-9563-02005272332D}" destId="{94C5B05E-8C7E-49DE-BAD2-B13F9BF0E364}" srcOrd="3" destOrd="0" presId="urn:microsoft.com/office/officeart/2008/layout/LinedList"/>
    <dgm:cxn modelId="{FFCF84EA-4954-4EA7-825A-365890D768AD}" type="presParOf" srcId="{94C5B05E-8C7E-49DE-BAD2-B13F9BF0E364}" destId="{924C0DC7-458D-49BC-BDA5-F2CB34F110EF}" srcOrd="0" destOrd="0" presId="urn:microsoft.com/office/officeart/2008/layout/LinedList"/>
    <dgm:cxn modelId="{9EFDE428-75C0-4A70-9D1B-CDB342F6E49C}" type="presParOf" srcId="{94C5B05E-8C7E-49DE-BAD2-B13F9BF0E364}" destId="{4E7F491C-6F5D-4722-9977-2BBB426B6E6E}" srcOrd="1" destOrd="0" presId="urn:microsoft.com/office/officeart/2008/layout/LinedList"/>
    <dgm:cxn modelId="{30E53B6D-690E-4F98-8CEE-B94FC5CFB3EC}" type="presParOf" srcId="{80852B6F-DBCD-4ECB-9563-02005272332D}" destId="{22282942-44C4-44FE-BFCA-650D6BD525FB}" srcOrd="4" destOrd="0" presId="urn:microsoft.com/office/officeart/2008/layout/LinedList"/>
    <dgm:cxn modelId="{8E39188A-4422-46E9-B806-37BCE806C54D}" type="presParOf" srcId="{80852B6F-DBCD-4ECB-9563-02005272332D}" destId="{6BDC164B-091C-45C9-8C0D-AA0942FB20C6}" srcOrd="5" destOrd="0" presId="urn:microsoft.com/office/officeart/2008/layout/LinedList"/>
    <dgm:cxn modelId="{36D26A7E-2B3B-4785-A9C4-3043E3A34A35}" type="presParOf" srcId="{6BDC164B-091C-45C9-8C0D-AA0942FB20C6}" destId="{7829E807-B60E-43EC-9857-79B2FFB86A0D}" srcOrd="0" destOrd="0" presId="urn:microsoft.com/office/officeart/2008/layout/LinedList"/>
    <dgm:cxn modelId="{06E28F8A-D014-426F-B342-155C5851058E}" type="presParOf" srcId="{6BDC164B-091C-45C9-8C0D-AA0942FB20C6}" destId="{E549BE14-9619-4EEF-BCAD-D994C3ECCD01}" srcOrd="1" destOrd="0" presId="urn:microsoft.com/office/officeart/2008/layout/LinedList"/>
    <dgm:cxn modelId="{CABB717D-ED30-4225-BFC4-9554BFB8D258}" type="presParOf" srcId="{80852B6F-DBCD-4ECB-9563-02005272332D}" destId="{432D5204-AF12-4D00-8057-F4E82D5E34E4}" srcOrd="6" destOrd="0" presId="urn:microsoft.com/office/officeart/2008/layout/LinedList"/>
    <dgm:cxn modelId="{30A7365D-0C92-4629-BB33-59D1AAED80D7}" type="presParOf" srcId="{80852B6F-DBCD-4ECB-9563-02005272332D}" destId="{6BDD0956-0AFF-4F12-99B1-D51842920DA6}" srcOrd="7" destOrd="0" presId="urn:microsoft.com/office/officeart/2008/layout/LinedList"/>
    <dgm:cxn modelId="{583D2445-A3CE-42D1-99FA-9DF5D9CE55F6}" type="presParOf" srcId="{6BDD0956-0AFF-4F12-99B1-D51842920DA6}" destId="{F61E2981-A3EC-42CA-A9BB-6637B74017D6}" srcOrd="0" destOrd="0" presId="urn:microsoft.com/office/officeart/2008/layout/LinedList"/>
    <dgm:cxn modelId="{CEE7193D-FB78-4240-AEBF-10C90EECD231}" type="presParOf" srcId="{6BDD0956-0AFF-4F12-99B1-D51842920DA6}" destId="{9269A5EC-B5A9-4FA5-9DD0-9001A6D8BB80}" srcOrd="1" destOrd="0" presId="urn:microsoft.com/office/officeart/2008/layout/LinedList"/>
    <dgm:cxn modelId="{C4A2972D-097A-4BC4-B348-89BB0AAAB8E9}" type="presParOf" srcId="{80852B6F-DBCD-4ECB-9563-02005272332D}" destId="{9D061F58-6227-4F0D-AA84-E03194565C2F}" srcOrd="8" destOrd="0" presId="urn:microsoft.com/office/officeart/2008/layout/LinedList"/>
    <dgm:cxn modelId="{D7074437-F389-4CB2-8429-6230935DE193}" type="presParOf" srcId="{80852B6F-DBCD-4ECB-9563-02005272332D}" destId="{3946DF01-9FA3-4ADC-BC63-B3A9B1B0B0BD}" srcOrd="9" destOrd="0" presId="urn:microsoft.com/office/officeart/2008/layout/LinedList"/>
    <dgm:cxn modelId="{35DE8C8F-E8C2-4449-AF3F-EF4AE71FE4F1}" type="presParOf" srcId="{3946DF01-9FA3-4ADC-BC63-B3A9B1B0B0BD}" destId="{B816C131-E401-4003-8C55-D3E37824B2D7}" srcOrd="0" destOrd="0" presId="urn:microsoft.com/office/officeart/2008/layout/LinedList"/>
    <dgm:cxn modelId="{9370F389-EBC4-4C86-B6FE-49CB71F2632E}" type="presParOf" srcId="{3946DF01-9FA3-4ADC-BC63-B3A9B1B0B0BD}" destId="{9B207A2F-1065-4AE1-9950-E3C48028B3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6C5B44-E9F7-462B-84E4-39AE15E33E0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3B2DC3-1CE7-4756-82DE-60C7367B2A7C}">
      <dgm:prSet/>
      <dgm:spPr/>
      <dgm:t>
        <a:bodyPr/>
        <a:lstStyle/>
        <a:p>
          <a:r>
            <a:rPr lang="vi-VN" b="1" dirty="0"/>
            <a:t>Mục đích</a:t>
          </a:r>
          <a:r>
            <a:rPr lang="vi-VN" dirty="0"/>
            <a:t>: </a:t>
          </a:r>
          <a:r>
            <a:rPr lang="en-US" dirty="0"/>
            <a:t>T</a:t>
          </a:r>
          <a:r>
            <a:rPr lang="vi-VN" dirty="0"/>
            <a:t>rang </a:t>
          </a:r>
          <a:r>
            <a:rPr lang="vi-VN" dirty="0" err="1"/>
            <a:t>web</a:t>
          </a:r>
          <a:r>
            <a:rPr lang="vi-VN" dirty="0"/>
            <a:t> </a:t>
          </a:r>
          <a:r>
            <a:rPr lang="vi-VN" dirty="0" err="1"/>
            <a:t>Maybao</a:t>
          </a:r>
          <a:r>
            <a:rPr lang="vi-VN" dirty="0"/>
            <a:t> là một </a:t>
          </a:r>
          <a:r>
            <a:rPr lang="vi-VN" dirty="0" err="1"/>
            <a:t>shop</a:t>
          </a:r>
          <a:r>
            <a:rPr lang="vi-VN" dirty="0"/>
            <a:t> thời trang</a:t>
          </a:r>
          <a:r>
            <a:rPr lang="en-US" dirty="0"/>
            <a:t> online.</a:t>
          </a:r>
        </a:p>
      </dgm:t>
    </dgm:pt>
    <dgm:pt modelId="{DBD8AADF-2B8B-4EB5-AAE0-6D7043249C94}" type="parTrans" cxnId="{7876E0CD-8E87-4930-91D4-115ED373416B}">
      <dgm:prSet/>
      <dgm:spPr/>
      <dgm:t>
        <a:bodyPr/>
        <a:lstStyle/>
        <a:p>
          <a:endParaRPr lang="en-US"/>
        </a:p>
      </dgm:t>
    </dgm:pt>
    <dgm:pt modelId="{C09FE7E0-FFA0-43C6-A6DB-3CE1BF0B3148}" type="sibTrans" cxnId="{7876E0CD-8E87-4930-91D4-115ED373416B}">
      <dgm:prSet/>
      <dgm:spPr/>
      <dgm:t>
        <a:bodyPr/>
        <a:lstStyle/>
        <a:p>
          <a:endParaRPr lang="en-US"/>
        </a:p>
      </dgm:t>
    </dgm:pt>
    <dgm:pt modelId="{31095DF0-7491-41B3-86C5-2026660D5582}">
      <dgm:prSet/>
      <dgm:spPr/>
      <dgm:t>
        <a:bodyPr/>
        <a:lstStyle/>
        <a:p>
          <a:r>
            <a:rPr lang="vi-VN" b="1" dirty="0"/>
            <a:t>Trang web</a:t>
          </a:r>
          <a:r>
            <a:rPr lang="en-US" dirty="0"/>
            <a:t> </a:t>
          </a:r>
          <a:r>
            <a:rPr lang="en-US" dirty="0" err="1">
              <a:hlinkClick xmlns:r="http://schemas.openxmlformats.org/officeDocument/2006/relationships" r:id="rId1"/>
            </a:rPr>
            <a:t>Maybao’s</a:t>
          </a:r>
          <a:r>
            <a:rPr lang="en-US" dirty="0">
              <a:hlinkClick xmlns:r="http://schemas.openxmlformats.org/officeDocument/2006/relationships" r:id="rId1"/>
            </a:rPr>
            <a:t> Store</a:t>
          </a:r>
          <a:r>
            <a:rPr lang="en-US" dirty="0"/>
            <a:t> bao </a:t>
          </a:r>
          <a:r>
            <a:rPr lang="en-US" dirty="0" err="1"/>
            <a:t>gồm</a:t>
          </a:r>
          <a:r>
            <a:rPr lang="en-US" dirty="0"/>
            <a:t>:</a:t>
          </a:r>
        </a:p>
      </dgm:t>
    </dgm:pt>
    <dgm:pt modelId="{6FA49E3A-CDDB-4DA7-833D-4D986A20AC5B}" type="parTrans" cxnId="{A75641FA-9A48-4ED0-BCD4-A712095FB43A}">
      <dgm:prSet/>
      <dgm:spPr/>
      <dgm:t>
        <a:bodyPr/>
        <a:lstStyle/>
        <a:p>
          <a:endParaRPr lang="en-US"/>
        </a:p>
      </dgm:t>
    </dgm:pt>
    <dgm:pt modelId="{F20D45D6-70C7-4C62-8E19-2706A6A2570F}" type="sibTrans" cxnId="{A75641FA-9A48-4ED0-BCD4-A712095FB43A}">
      <dgm:prSet/>
      <dgm:spPr/>
      <dgm:t>
        <a:bodyPr/>
        <a:lstStyle/>
        <a:p>
          <a:endParaRPr lang="en-US"/>
        </a:p>
      </dgm:t>
    </dgm:pt>
    <dgm:pt modelId="{74A9B178-F0AD-4C81-92AA-BC6FA7EAFA04}">
      <dgm:prSet/>
      <dgm:spPr/>
      <dgm:t>
        <a:bodyPr/>
        <a:lstStyle/>
        <a:p>
          <a:r>
            <a:rPr lang="vi-VN" dirty="0"/>
            <a:t>Trang chủ.</a:t>
          </a:r>
          <a:endParaRPr lang="en-US" dirty="0"/>
        </a:p>
      </dgm:t>
    </dgm:pt>
    <dgm:pt modelId="{15C23226-6A84-466C-99D0-1EE2775E6186}" type="parTrans" cxnId="{29EFDF80-7714-4631-84DF-E5B190B65E32}">
      <dgm:prSet/>
      <dgm:spPr/>
      <dgm:t>
        <a:bodyPr/>
        <a:lstStyle/>
        <a:p>
          <a:endParaRPr lang="en-US"/>
        </a:p>
      </dgm:t>
    </dgm:pt>
    <dgm:pt modelId="{24C36B8B-0A07-4947-8C68-B38D8540B01B}" type="sibTrans" cxnId="{29EFDF80-7714-4631-84DF-E5B190B65E32}">
      <dgm:prSet/>
      <dgm:spPr/>
      <dgm:t>
        <a:bodyPr/>
        <a:lstStyle/>
        <a:p>
          <a:endParaRPr lang="en-US"/>
        </a:p>
      </dgm:t>
    </dgm:pt>
    <dgm:pt modelId="{5D4FD3B1-DD9E-43DD-9F18-C6356A0B4C40}">
      <dgm:prSet/>
      <dgm:spPr/>
      <dgm:t>
        <a:bodyPr/>
        <a:lstStyle/>
        <a:p>
          <a:r>
            <a:rPr lang="vi-VN" dirty="0"/>
            <a:t>Trang cửa hàng.</a:t>
          </a:r>
          <a:endParaRPr lang="en-US" dirty="0"/>
        </a:p>
      </dgm:t>
    </dgm:pt>
    <dgm:pt modelId="{906D805E-6A6A-47E2-837D-AF0D557E11B3}" type="parTrans" cxnId="{D2A2FD8D-9451-4FC5-91BB-8D12FACBB0D3}">
      <dgm:prSet/>
      <dgm:spPr/>
      <dgm:t>
        <a:bodyPr/>
        <a:lstStyle/>
        <a:p>
          <a:endParaRPr lang="en-US"/>
        </a:p>
      </dgm:t>
    </dgm:pt>
    <dgm:pt modelId="{F82F55A9-516B-4919-9860-5662A7A97550}" type="sibTrans" cxnId="{D2A2FD8D-9451-4FC5-91BB-8D12FACBB0D3}">
      <dgm:prSet/>
      <dgm:spPr/>
      <dgm:t>
        <a:bodyPr/>
        <a:lstStyle/>
        <a:p>
          <a:endParaRPr lang="en-US"/>
        </a:p>
      </dgm:t>
    </dgm:pt>
    <dgm:pt modelId="{79C9BAE2-C4C9-496F-A43D-BE6481752569}">
      <dgm:prSet/>
      <dgm:spPr/>
      <dgm:t>
        <a:bodyPr/>
        <a:lstStyle/>
        <a:p>
          <a:r>
            <a:rPr lang="vi-VN"/>
            <a:t>Trang chi tiết từng sản phẩm.</a:t>
          </a:r>
          <a:endParaRPr lang="en-US"/>
        </a:p>
      </dgm:t>
    </dgm:pt>
    <dgm:pt modelId="{A7B9BB81-A3AE-4D7E-A92B-476518C0CBE9}" type="parTrans" cxnId="{598742F6-ADF5-41C9-B47E-562BCE0E85C4}">
      <dgm:prSet/>
      <dgm:spPr/>
      <dgm:t>
        <a:bodyPr/>
        <a:lstStyle/>
        <a:p>
          <a:endParaRPr lang="en-US"/>
        </a:p>
      </dgm:t>
    </dgm:pt>
    <dgm:pt modelId="{DF701437-47B5-40BF-B16D-3BF46365C00D}" type="sibTrans" cxnId="{598742F6-ADF5-41C9-B47E-562BCE0E85C4}">
      <dgm:prSet/>
      <dgm:spPr/>
      <dgm:t>
        <a:bodyPr/>
        <a:lstStyle/>
        <a:p>
          <a:endParaRPr lang="en-US"/>
        </a:p>
      </dgm:t>
    </dgm:pt>
    <dgm:pt modelId="{82E26C5C-762D-456F-BDF3-0CFDC1795A4D}">
      <dgm:prSet/>
      <dgm:spPr/>
      <dgm:t>
        <a:bodyPr/>
        <a:lstStyle/>
        <a:p>
          <a:r>
            <a:rPr lang="vi-VN"/>
            <a:t>Trang tài khoản: giỏ hàng, đăng ký, đăng nhập.</a:t>
          </a:r>
          <a:endParaRPr lang="en-US"/>
        </a:p>
      </dgm:t>
    </dgm:pt>
    <dgm:pt modelId="{36849A78-D96E-45FE-BB58-24C6292104D5}" type="parTrans" cxnId="{F6D1C907-F1D6-4E0C-A7D4-79C5BBF8B461}">
      <dgm:prSet/>
      <dgm:spPr/>
      <dgm:t>
        <a:bodyPr/>
        <a:lstStyle/>
        <a:p>
          <a:endParaRPr lang="en-US"/>
        </a:p>
      </dgm:t>
    </dgm:pt>
    <dgm:pt modelId="{B9F0DF3B-A6CF-4CDA-84FC-76B8EE972584}" type="sibTrans" cxnId="{F6D1C907-F1D6-4E0C-A7D4-79C5BBF8B461}">
      <dgm:prSet/>
      <dgm:spPr/>
      <dgm:t>
        <a:bodyPr/>
        <a:lstStyle/>
        <a:p>
          <a:endParaRPr lang="en-US"/>
        </a:p>
      </dgm:t>
    </dgm:pt>
    <dgm:pt modelId="{7E4E322B-72DB-4EB6-979E-A7FADE2585EA}">
      <dgm:prSet/>
      <dgm:spPr/>
      <dgm:t>
        <a:bodyPr/>
        <a:lstStyle/>
        <a:p>
          <a:r>
            <a:rPr lang="vi-VN"/>
            <a:t>Trang liên hệ.</a:t>
          </a:r>
          <a:endParaRPr lang="en-US"/>
        </a:p>
      </dgm:t>
    </dgm:pt>
    <dgm:pt modelId="{3F4F001D-AE4F-44C4-BE03-B893DC96C791}" type="parTrans" cxnId="{8007DC0C-D0FA-4C14-8163-4167153509A1}">
      <dgm:prSet/>
      <dgm:spPr/>
      <dgm:t>
        <a:bodyPr/>
        <a:lstStyle/>
        <a:p>
          <a:endParaRPr lang="en-US"/>
        </a:p>
      </dgm:t>
    </dgm:pt>
    <dgm:pt modelId="{3BF25C7D-85E0-476D-A725-9F39C015FE28}" type="sibTrans" cxnId="{8007DC0C-D0FA-4C14-8163-4167153509A1}">
      <dgm:prSet/>
      <dgm:spPr/>
      <dgm:t>
        <a:bodyPr/>
        <a:lstStyle/>
        <a:p>
          <a:endParaRPr lang="en-US"/>
        </a:p>
      </dgm:t>
    </dgm:pt>
    <dgm:pt modelId="{2A212CE8-F762-49EF-93D9-6B6722B29ECA}">
      <dgm:prSet/>
      <dgm:spPr/>
      <dgm:t>
        <a:bodyPr/>
        <a:lstStyle/>
        <a:p>
          <a:r>
            <a:rPr lang="vi-VN" dirty="0"/>
            <a:t>Trang thanh toán: vào giỏ hàng -&gt; checkout.</a:t>
          </a:r>
          <a:endParaRPr lang="en-US" dirty="0"/>
        </a:p>
      </dgm:t>
    </dgm:pt>
    <dgm:pt modelId="{6C3E726A-FCB1-4C8A-B2ED-9B9A629DCE78}" type="parTrans" cxnId="{20BEEF7B-0783-47F2-93AC-EFE632868ADC}">
      <dgm:prSet/>
      <dgm:spPr/>
      <dgm:t>
        <a:bodyPr/>
        <a:lstStyle/>
        <a:p>
          <a:endParaRPr lang="en-US"/>
        </a:p>
      </dgm:t>
    </dgm:pt>
    <dgm:pt modelId="{D35894E3-EF8B-440C-A70A-81BC57CC87E0}" type="sibTrans" cxnId="{20BEEF7B-0783-47F2-93AC-EFE632868ADC}">
      <dgm:prSet/>
      <dgm:spPr/>
      <dgm:t>
        <a:bodyPr/>
        <a:lstStyle/>
        <a:p>
          <a:endParaRPr lang="en-US"/>
        </a:p>
      </dgm:t>
    </dgm:pt>
    <dgm:pt modelId="{824A4609-9950-4FC6-8F97-0C5DA82B1A0E}" type="pres">
      <dgm:prSet presAssocID="{126C5B44-E9F7-462B-84E4-39AE15E33E03}" presName="linear" presStyleCnt="0">
        <dgm:presLayoutVars>
          <dgm:dir/>
          <dgm:animLvl val="lvl"/>
          <dgm:resizeHandles val="exact"/>
        </dgm:presLayoutVars>
      </dgm:prSet>
      <dgm:spPr/>
    </dgm:pt>
    <dgm:pt modelId="{024A8C61-EA2A-4B71-9985-982EE95E8474}" type="pres">
      <dgm:prSet presAssocID="{DD3B2DC3-1CE7-4756-82DE-60C7367B2A7C}" presName="parentLin" presStyleCnt="0"/>
      <dgm:spPr/>
    </dgm:pt>
    <dgm:pt modelId="{E2AB6AEF-95E7-4FBA-9306-5DF965CD76FC}" type="pres">
      <dgm:prSet presAssocID="{DD3B2DC3-1CE7-4756-82DE-60C7367B2A7C}" presName="parentLeftMargin" presStyleLbl="node1" presStyleIdx="0" presStyleCnt="2"/>
      <dgm:spPr/>
    </dgm:pt>
    <dgm:pt modelId="{A0F75DA8-54D9-471F-A2BC-D721EDEA9A74}" type="pres">
      <dgm:prSet presAssocID="{DD3B2DC3-1CE7-4756-82DE-60C7367B2A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337025-DFCD-470C-BF02-F4453A7B7561}" type="pres">
      <dgm:prSet presAssocID="{DD3B2DC3-1CE7-4756-82DE-60C7367B2A7C}" presName="negativeSpace" presStyleCnt="0"/>
      <dgm:spPr/>
    </dgm:pt>
    <dgm:pt modelId="{8BB7B2D6-CA71-4606-B2ED-32E59680527A}" type="pres">
      <dgm:prSet presAssocID="{DD3B2DC3-1CE7-4756-82DE-60C7367B2A7C}" presName="childText" presStyleLbl="conFgAcc1" presStyleIdx="0" presStyleCnt="2">
        <dgm:presLayoutVars>
          <dgm:bulletEnabled val="1"/>
        </dgm:presLayoutVars>
      </dgm:prSet>
      <dgm:spPr/>
    </dgm:pt>
    <dgm:pt modelId="{29B417C0-234D-4343-9D63-2CA8EA675C3F}" type="pres">
      <dgm:prSet presAssocID="{C09FE7E0-FFA0-43C6-A6DB-3CE1BF0B3148}" presName="spaceBetweenRectangles" presStyleCnt="0"/>
      <dgm:spPr/>
    </dgm:pt>
    <dgm:pt modelId="{59B63755-0633-458E-A727-2D0B9E491DB9}" type="pres">
      <dgm:prSet presAssocID="{31095DF0-7491-41B3-86C5-2026660D5582}" presName="parentLin" presStyleCnt="0"/>
      <dgm:spPr/>
    </dgm:pt>
    <dgm:pt modelId="{F29CCBE8-8063-47FA-9E8C-E11C9052B57D}" type="pres">
      <dgm:prSet presAssocID="{31095DF0-7491-41B3-86C5-2026660D5582}" presName="parentLeftMargin" presStyleLbl="node1" presStyleIdx="0" presStyleCnt="2"/>
      <dgm:spPr/>
    </dgm:pt>
    <dgm:pt modelId="{51CF3C05-BBFF-430D-AFC7-15E25F9AB0D8}" type="pres">
      <dgm:prSet presAssocID="{31095DF0-7491-41B3-86C5-2026660D55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4B7982-3A0F-46FA-BABC-45D466E46374}" type="pres">
      <dgm:prSet presAssocID="{31095DF0-7491-41B3-86C5-2026660D5582}" presName="negativeSpace" presStyleCnt="0"/>
      <dgm:spPr/>
    </dgm:pt>
    <dgm:pt modelId="{31E1F089-1624-4765-B74C-F135D6646E60}" type="pres">
      <dgm:prSet presAssocID="{31095DF0-7491-41B3-86C5-2026660D5582}" presName="childText" presStyleLbl="conFgAcc1" presStyleIdx="1" presStyleCnt="2" custLinFactNeighborX="-880" custLinFactNeighborY="8172">
        <dgm:presLayoutVars>
          <dgm:bulletEnabled val="1"/>
        </dgm:presLayoutVars>
      </dgm:prSet>
      <dgm:spPr/>
    </dgm:pt>
  </dgm:ptLst>
  <dgm:cxnLst>
    <dgm:cxn modelId="{3A6E0A05-402A-4AFF-8859-8E5C0C82C56A}" type="presOf" srcId="{79C9BAE2-C4C9-496F-A43D-BE6481752569}" destId="{31E1F089-1624-4765-B74C-F135D6646E60}" srcOrd="0" destOrd="2" presId="urn:microsoft.com/office/officeart/2005/8/layout/list1"/>
    <dgm:cxn modelId="{F6D1C907-F1D6-4E0C-A7D4-79C5BBF8B461}" srcId="{31095DF0-7491-41B3-86C5-2026660D5582}" destId="{82E26C5C-762D-456F-BDF3-0CFDC1795A4D}" srcOrd="3" destOrd="0" parTransId="{36849A78-D96E-45FE-BB58-24C6292104D5}" sibTransId="{B9F0DF3B-A6CF-4CDA-84FC-76B8EE972584}"/>
    <dgm:cxn modelId="{8007DC0C-D0FA-4C14-8163-4167153509A1}" srcId="{31095DF0-7491-41B3-86C5-2026660D5582}" destId="{7E4E322B-72DB-4EB6-979E-A7FADE2585EA}" srcOrd="4" destOrd="0" parTransId="{3F4F001D-AE4F-44C4-BE03-B893DC96C791}" sibTransId="{3BF25C7D-85E0-476D-A725-9F39C015FE28}"/>
    <dgm:cxn modelId="{34DE1227-F5AC-4EF8-A7DA-CF4841AFA669}" type="presOf" srcId="{5D4FD3B1-DD9E-43DD-9F18-C6356A0B4C40}" destId="{31E1F089-1624-4765-B74C-F135D6646E60}" srcOrd="0" destOrd="1" presId="urn:microsoft.com/office/officeart/2005/8/layout/list1"/>
    <dgm:cxn modelId="{5A06E734-EEC2-4D52-B07C-3BC40A10019C}" type="presOf" srcId="{126C5B44-E9F7-462B-84E4-39AE15E33E03}" destId="{824A4609-9950-4FC6-8F97-0C5DA82B1A0E}" srcOrd="0" destOrd="0" presId="urn:microsoft.com/office/officeart/2005/8/layout/list1"/>
    <dgm:cxn modelId="{87CAA03C-8303-4737-891E-365C898397FE}" type="presOf" srcId="{2A212CE8-F762-49EF-93D9-6B6722B29ECA}" destId="{31E1F089-1624-4765-B74C-F135D6646E60}" srcOrd="0" destOrd="5" presId="urn:microsoft.com/office/officeart/2005/8/layout/list1"/>
    <dgm:cxn modelId="{43491768-C012-42BF-B6B3-8313EB0F896D}" type="presOf" srcId="{DD3B2DC3-1CE7-4756-82DE-60C7367B2A7C}" destId="{A0F75DA8-54D9-471F-A2BC-D721EDEA9A74}" srcOrd="1" destOrd="0" presId="urn:microsoft.com/office/officeart/2005/8/layout/list1"/>
    <dgm:cxn modelId="{6D1CAA50-81CC-440D-8004-42C56A9A03D0}" type="presOf" srcId="{DD3B2DC3-1CE7-4756-82DE-60C7367B2A7C}" destId="{E2AB6AEF-95E7-4FBA-9306-5DF965CD76FC}" srcOrd="0" destOrd="0" presId="urn:microsoft.com/office/officeart/2005/8/layout/list1"/>
    <dgm:cxn modelId="{7F0B0255-767B-4D49-AD2F-5781B2AFD5F5}" type="presOf" srcId="{31095DF0-7491-41B3-86C5-2026660D5582}" destId="{F29CCBE8-8063-47FA-9E8C-E11C9052B57D}" srcOrd="0" destOrd="0" presId="urn:microsoft.com/office/officeart/2005/8/layout/list1"/>
    <dgm:cxn modelId="{2E252D75-5B86-4382-AE0E-40AE8AE39A04}" type="presOf" srcId="{7E4E322B-72DB-4EB6-979E-A7FADE2585EA}" destId="{31E1F089-1624-4765-B74C-F135D6646E60}" srcOrd="0" destOrd="4" presId="urn:microsoft.com/office/officeart/2005/8/layout/list1"/>
    <dgm:cxn modelId="{20BEEF7B-0783-47F2-93AC-EFE632868ADC}" srcId="{31095DF0-7491-41B3-86C5-2026660D5582}" destId="{2A212CE8-F762-49EF-93D9-6B6722B29ECA}" srcOrd="5" destOrd="0" parTransId="{6C3E726A-FCB1-4C8A-B2ED-9B9A629DCE78}" sibTransId="{D35894E3-EF8B-440C-A70A-81BC57CC87E0}"/>
    <dgm:cxn modelId="{29EFDF80-7714-4631-84DF-E5B190B65E32}" srcId="{31095DF0-7491-41B3-86C5-2026660D5582}" destId="{74A9B178-F0AD-4C81-92AA-BC6FA7EAFA04}" srcOrd="0" destOrd="0" parTransId="{15C23226-6A84-466C-99D0-1EE2775E6186}" sibTransId="{24C36B8B-0A07-4947-8C68-B38D8540B01B}"/>
    <dgm:cxn modelId="{D2A2FD8D-9451-4FC5-91BB-8D12FACBB0D3}" srcId="{31095DF0-7491-41B3-86C5-2026660D5582}" destId="{5D4FD3B1-DD9E-43DD-9F18-C6356A0B4C40}" srcOrd="1" destOrd="0" parTransId="{906D805E-6A6A-47E2-837D-AF0D557E11B3}" sibTransId="{F82F55A9-516B-4919-9860-5662A7A97550}"/>
    <dgm:cxn modelId="{91699F9D-F64E-4DB2-BE1E-49CB4E0F967F}" type="presOf" srcId="{74A9B178-F0AD-4C81-92AA-BC6FA7EAFA04}" destId="{31E1F089-1624-4765-B74C-F135D6646E60}" srcOrd="0" destOrd="0" presId="urn:microsoft.com/office/officeart/2005/8/layout/list1"/>
    <dgm:cxn modelId="{7876E0CD-8E87-4930-91D4-115ED373416B}" srcId="{126C5B44-E9F7-462B-84E4-39AE15E33E03}" destId="{DD3B2DC3-1CE7-4756-82DE-60C7367B2A7C}" srcOrd="0" destOrd="0" parTransId="{DBD8AADF-2B8B-4EB5-AAE0-6D7043249C94}" sibTransId="{C09FE7E0-FFA0-43C6-A6DB-3CE1BF0B3148}"/>
    <dgm:cxn modelId="{E96929CF-3631-4F7C-B741-8842EDB4EB04}" type="presOf" srcId="{31095DF0-7491-41B3-86C5-2026660D5582}" destId="{51CF3C05-BBFF-430D-AFC7-15E25F9AB0D8}" srcOrd="1" destOrd="0" presId="urn:microsoft.com/office/officeart/2005/8/layout/list1"/>
    <dgm:cxn modelId="{BFBD6FE4-ED37-4139-B52C-60119EBBF46F}" type="presOf" srcId="{82E26C5C-762D-456F-BDF3-0CFDC1795A4D}" destId="{31E1F089-1624-4765-B74C-F135D6646E60}" srcOrd="0" destOrd="3" presId="urn:microsoft.com/office/officeart/2005/8/layout/list1"/>
    <dgm:cxn modelId="{598742F6-ADF5-41C9-B47E-562BCE0E85C4}" srcId="{31095DF0-7491-41B3-86C5-2026660D5582}" destId="{79C9BAE2-C4C9-496F-A43D-BE6481752569}" srcOrd="2" destOrd="0" parTransId="{A7B9BB81-A3AE-4D7E-A92B-476518C0CBE9}" sibTransId="{DF701437-47B5-40BF-B16D-3BF46365C00D}"/>
    <dgm:cxn modelId="{A75641FA-9A48-4ED0-BCD4-A712095FB43A}" srcId="{126C5B44-E9F7-462B-84E4-39AE15E33E03}" destId="{31095DF0-7491-41B3-86C5-2026660D5582}" srcOrd="1" destOrd="0" parTransId="{6FA49E3A-CDDB-4DA7-833D-4D986A20AC5B}" sibTransId="{F20D45D6-70C7-4C62-8E19-2706A6A2570F}"/>
    <dgm:cxn modelId="{6D7BC4E0-CAB9-49EC-980E-023375D8A2C3}" type="presParOf" srcId="{824A4609-9950-4FC6-8F97-0C5DA82B1A0E}" destId="{024A8C61-EA2A-4B71-9985-982EE95E8474}" srcOrd="0" destOrd="0" presId="urn:microsoft.com/office/officeart/2005/8/layout/list1"/>
    <dgm:cxn modelId="{BCD279A7-122D-4E18-B40D-B8AD8B5CEEA9}" type="presParOf" srcId="{024A8C61-EA2A-4B71-9985-982EE95E8474}" destId="{E2AB6AEF-95E7-4FBA-9306-5DF965CD76FC}" srcOrd="0" destOrd="0" presId="urn:microsoft.com/office/officeart/2005/8/layout/list1"/>
    <dgm:cxn modelId="{3B9DB4F5-A163-472A-A6F9-92B7EDE5FAD9}" type="presParOf" srcId="{024A8C61-EA2A-4B71-9985-982EE95E8474}" destId="{A0F75DA8-54D9-471F-A2BC-D721EDEA9A74}" srcOrd="1" destOrd="0" presId="urn:microsoft.com/office/officeart/2005/8/layout/list1"/>
    <dgm:cxn modelId="{002D98A0-018D-4BD8-862F-464D2F9FD5F2}" type="presParOf" srcId="{824A4609-9950-4FC6-8F97-0C5DA82B1A0E}" destId="{B6337025-DFCD-470C-BF02-F4453A7B7561}" srcOrd="1" destOrd="0" presId="urn:microsoft.com/office/officeart/2005/8/layout/list1"/>
    <dgm:cxn modelId="{217E34EF-07F9-4755-8E45-AF703E5CFD5C}" type="presParOf" srcId="{824A4609-9950-4FC6-8F97-0C5DA82B1A0E}" destId="{8BB7B2D6-CA71-4606-B2ED-32E59680527A}" srcOrd="2" destOrd="0" presId="urn:microsoft.com/office/officeart/2005/8/layout/list1"/>
    <dgm:cxn modelId="{F0E80ADC-9343-48A3-885D-93A0BA8CCD73}" type="presParOf" srcId="{824A4609-9950-4FC6-8F97-0C5DA82B1A0E}" destId="{29B417C0-234D-4343-9D63-2CA8EA675C3F}" srcOrd="3" destOrd="0" presId="urn:microsoft.com/office/officeart/2005/8/layout/list1"/>
    <dgm:cxn modelId="{04256CE1-571A-406D-B962-8F9CB6F9277E}" type="presParOf" srcId="{824A4609-9950-4FC6-8F97-0C5DA82B1A0E}" destId="{59B63755-0633-458E-A727-2D0B9E491DB9}" srcOrd="4" destOrd="0" presId="urn:microsoft.com/office/officeart/2005/8/layout/list1"/>
    <dgm:cxn modelId="{381713E7-C7C6-46D4-8EAF-110EA0170489}" type="presParOf" srcId="{59B63755-0633-458E-A727-2D0B9E491DB9}" destId="{F29CCBE8-8063-47FA-9E8C-E11C9052B57D}" srcOrd="0" destOrd="0" presId="urn:microsoft.com/office/officeart/2005/8/layout/list1"/>
    <dgm:cxn modelId="{B081CAD6-CEBA-4535-BF0A-61E305FCC691}" type="presParOf" srcId="{59B63755-0633-458E-A727-2D0B9E491DB9}" destId="{51CF3C05-BBFF-430D-AFC7-15E25F9AB0D8}" srcOrd="1" destOrd="0" presId="urn:microsoft.com/office/officeart/2005/8/layout/list1"/>
    <dgm:cxn modelId="{A1A4C168-C486-4EAD-9036-CA1EE785512C}" type="presParOf" srcId="{824A4609-9950-4FC6-8F97-0C5DA82B1A0E}" destId="{984B7982-3A0F-46FA-BABC-45D466E46374}" srcOrd="5" destOrd="0" presId="urn:microsoft.com/office/officeart/2005/8/layout/list1"/>
    <dgm:cxn modelId="{67A07149-059D-446C-927E-607A72493B16}" type="presParOf" srcId="{824A4609-9950-4FC6-8F97-0C5DA82B1A0E}" destId="{31E1F089-1624-4765-B74C-F135D6646E6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50BC7-204A-4026-81B0-E49DD9C6B142}">
      <dsp:nvSpPr>
        <dsp:cNvPr id="0" name=""/>
        <dsp:cNvSpPr/>
      </dsp:nvSpPr>
      <dsp:spPr>
        <a:xfrm>
          <a:off x="0" y="400952"/>
          <a:ext cx="51419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603E9-32A2-467A-8D39-D43567E715C9}">
      <dsp:nvSpPr>
        <dsp:cNvPr id="0" name=""/>
        <dsp:cNvSpPr/>
      </dsp:nvSpPr>
      <dsp:spPr>
        <a:xfrm>
          <a:off x="257095" y="46712"/>
          <a:ext cx="3599338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Quy </a:t>
          </a:r>
          <a:r>
            <a:rPr lang="en-US" sz="2400" kern="1200" dirty="0" err="1"/>
            <a:t>trình</a:t>
          </a:r>
          <a:r>
            <a:rPr lang="en-US" sz="2400" kern="1200" dirty="0"/>
            <a:t> Scrum</a:t>
          </a:r>
        </a:p>
      </dsp:txBody>
      <dsp:txXfrm>
        <a:off x="291680" y="81297"/>
        <a:ext cx="3530168" cy="639310"/>
      </dsp:txXfrm>
    </dsp:sp>
    <dsp:sp modelId="{15C7960F-CC84-4168-8D6D-86AB310E92E4}">
      <dsp:nvSpPr>
        <dsp:cNvPr id="0" name=""/>
        <dsp:cNvSpPr/>
      </dsp:nvSpPr>
      <dsp:spPr>
        <a:xfrm>
          <a:off x="0" y="1489592"/>
          <a:ext cx="51419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76947"/>
              <a:satOff val="-10882"/>
              <a:lumOff val="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B7954-3593-4F69-81C4-FD7B2CD1EA38}">
      <dsp:nvSpPr>
        <dsp:cNvPr id="0" name=""/>
        <dsp:cNvSpPr/>
      </dsp:nvSpPr>
      <dsp:spPr>
        <a:xfrm>
          <a:off x="257095" y="1135352"/>
          <a:ext cx="3599338" cy="70848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WordPress</a:t>
          </a:r>
        </a:p>
      </dsp:txBody>
      <dsp:txXfrm>
        <a:off x="291680" y="1169937"/>
        <a:ext cx="3530168" cy="639310"/>
      </dsp:txXfrm>
    </dsp:sp>
    <dsp:sp modelId="{2AEF6297-1B25-488D-9E74-DE410C8D30BA}">
      <dsp:nvSpPr>
        <dsp:cNvPr id="0" name=""/>
        <dsp:cNvSpPr/>
      </dsp:nvSpPr>
      <dsp:spPr>
        <a:xfrm>
          <a:off x="0" y="2578232"/>
          <a:ext cx="51419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F2950-F60E-44FA-A3E0-B0E84389B957}">
      <dsp:nvSpPr>
        <dsp:cNvPr id="0" name=""/>
        <dsp:cNvSpPr/>
      </dsp:nvSpPr>
      <dsp:spPr>
        <a:xfrm>
          <a:off x="257095" y="2223992"/>
          <a:ext cx="3599338" cy="70848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QR code</a:t>
          </a:r>
          <a:endParaRPr lang="en-US" sz="2400" kern="1200" dirty="0"/>
        </a:p>
      </dsp:txBody>
      <dsp:txXfrm>
        <a:off x="291680" y="2258577"/>
        <a:ext cx="3530168" cy="639310"/>
      </dsp:txXfrm>
    </dsp:sp>
    <dsp:sp modelId="{05961CC7-6F24-444F-BEA5-8FA44AEAF166}">
      <dsp:nvSpPr>
        <dsp:cNvPr id="0" name=""/>
        <dsp:cNvSpPr/>
      </dsp:nvSpPr>
      <dsp:spPr>
        <a:xfrm>
          <a:off x="0" y="3666872"/>
          <a:ext cx="51419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30842"/>
              <a:satOff val="-32646"/>
              <a:lumOff val="1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F15A7-1483-41E5-BE79-277116B52983}">
      <dsp:nvSpPr>
        <dsp:cNvPr id="0" name=""/>
        <dsp:cNvSpPr/>
      </dsp:nvSpPr>
      <dsp:spPr>
        <a:xfrm>
          <a:off x="257095" y="3312632"/>
          <a:ext cx="3599338" cy="70848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4. Invisible Watermark</a:t>
          </a:r>
        </a:p>
      </dsp:txBody>
      <dsp:txXfrm>
        <a:off x="291680" y="3347217"/>
        <a:ext cx="3530168" cy="639310"/>
      </dsp:txXfrm>
    </dsp:sp>
    <dsp:sp modelId="{35CA45AF-E004-4555-A2FB-9FAF82A1341D}">
      <dsp:nvSpPr>
        <dsp:cNvPr id="0" name=""/>
        <dsp:cNvSpPr/>
      </dsp:nvSpPr>
      <dsp:spPr>
        <a:xfrm>
          <a:off x="0" y="4755512"/>
          <a:ext cx="51419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978F1-4585-4CD8-86C2-49A1334ACAEF}">
      <dsp:nvSpPr>
        <dsp:cNvPr id="0" name=""/>
        <dsp:cNvSpPr/>
      </dsp:nvSpPr>
      <dsp:spPr>
        <a:xfrm>
          <a:off x="257095" y="4401272"/>
          <a:ext cx="3599338" cy="70848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5. Edit video </a:t>
          </a:r>
        </a:p>
      </dsp:txBody>
      <dsp:txXfrm>
        <a:off x="291680" y="4435857"/>
        <a:ext cx="3530168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D96D2-CA33-4451-9860-31E7EF72CD1D}">
      <dsp:nvSpPr>
        <dsp:cNvPr id="0" name=""/>
        <dsp:cNvSpPr/>
      </dsp:nvSpPr>
      <dsp:spPr>
        <a:xfrm>
          <a:off x="3781" y="223087"/>
          <a:ext cx="2273944" cy="5364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1. </a:t>
          </a:r>
          <a:r>
            <a:rPr lang="vi-VN" sz="1500" b="1" kern="1200" dirty="0"/>
            <a:t>Lập kế hoạch và xây dựng backlog</a:t>
          </a:r>
          <a:endParaRPr lang="en-US" sz="1500" kern="1200" dirty="0"/>
        </a:p>
      </dsp:txBody>
      <dsp:txXfrm>
        <a:off x="3781" y="223087"/>
        <a:ext cx="2273944" cy="536470"/>
      </dsp:txXfrm>
    </dsp:sp>
    <dsp:sp modelId="{284D1545-2B4D-4812-9DBC-4A0ED32C9220}">
      <dsp:nvSpPr>
        <dsp:cNvPr id="0" name=""/>
        <dsp:cNvSpPr/>
      </dsp:nvSpPr>
      <dsp:spPr>
        <a:xfrm>
          <a:off x="3781" y="759557"/>
          <a:ext cx="2273944" cy="2635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b="1" kern="1200"/>
            <a:t>Product Backlog</a:t>
          </a:r>
          <a:r>
            <a:rPr lang="vi-VN" sz="1500" kern="1200"/>
            <a:t>: Danh sách các công việc hoặc tính năng cần làm, được ưu tiên bởi Product Owner.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b="1" kern="1200"/>
            <a:t>Sprint Planning</a:t>
          </a:r>
          <a:r>
            <a:rPr lang="vi-VN" sz="1500" kern="1200"/>
            <a:t>: Cả nhóm thảo luận và chọn các mục từ Product Backlog để đưa vào </a:t>
          </a:r>
          <a:r>
            <a:rPr lang="vi-VN" sz="1500" b="1" kern="1200"/>
            <a:t>Sprint Backlog</a:t>
          </a:r>
          <a:r>
            <a:rPr lang="vi-VN" sz="1500" kern="1200"/>
            <a:t>, tập trung hoàn thành trong một Sprint.</a:t>
          </a:r>
          <a:endParaRPr lang="en-US" sz="1500" kern="1200"/>
        </a:p>
      </dsp:txBody>
      <dsp:txXfrm>
        <a:off x="3781" y="759557"/>
        <a:ext cx="2273944" cy="2635200"/>
      </dsp:txXfrm>
    </dsp:sp>
    <dsp:sp modelId="{EEABB08A-D2EA-43F1-AFA5-250915A07DDD}">
      <dsp:nvSpPr>
        <dsp:cNvPr id="0" name=""/>
        <dsp:cNvSpPr/>
      </dsp:nvSpPr>
      <dsp:spPr>
        <a:xfrm>
          <a:off x="2596078" y="223087"/>
          <a:ext cx="2273944" cy="536470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2. </a:t>
          </a:r>
          <a:r>
            <a:rPr lang="vi-VN" sz="1500" b="1" kern="1200" dirty="0"/>
            <a:t>Thực hiện Sprint (Vòng lặp ngắn)</a:t>
          </a:r>
          <a:endParaRPr lang="en-US" sz="1500" kern="1200" dirty="0"/>
        </a:p>
      </dsp:txBody>
      <dsp:txXfrm>
        <a:off x="2596078" y="223087"/>
        <a:ext cx="2273944" cy="536470"/>
      </dsp:txXfrm>
    </dsp:sp>
    <dsp:sp modelId="{45123511-EC50-4649-9BBD-B337A9B78BF5}">
      <dsp:nvSpPr>
        <dsp:cNvPr id="0" name=""/>
        <dsp:cNvSpPr/>
      </dsp:nvSpPr>
      <dsp:spPr>
        <a:xfrm>
          <a:off x="2596078" y="759557"/>
          <a:ext cx="2273944" cy="2635200"/>
        </a:xfrm>
        <a:prstGeom prst="rect">
          <a:avLst/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b="1" kern="1200"/>
            <a:t>Sprint</a:t>
          </a:r>
          <a:r>
            <a:rPr lang="vi-VN" sz="1500" kern="1200"/>
            <a:t>: Một khoảng thời gian cố định (thường từ 1-4 tuần) để hoàn thành các công việc trong Sprint Backlog.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b="1" kern="1200"/>
            <a:t>Daily Scrum</a:t>
          </a:r>
          <a:r>
            <a:rPr lang="vi-VN" sz="1500" kern="1200"/>
            <a:t>: Cuộc họp ngắn (15 phút mỗi ngày) để cả nhóm cập nhật tiến độ, chia sẻ khó khăn và lên kế hoạch trong ngày.</a:t>
          </a:r>
          <a:endParaRPr lang="en-US" sz="1500" kern="1200"/>
        </a:p>
      </dsp:txBody>
      <dsp:txXfrm>
        <a:off x="2596078" y="759557"/>
        <a:ext cx="2273944" cy="2635200"/>
      </dsp:txXfrm>
    </dsp:sp>
    <dsp:sp modelId="{F712F68C-B5B8-4AED-A63B-EAF2636A5449}">
      <dsp:nvSpPr>
        <dsp:cNvPr id="0" name=""/>
        <dsp:cNvSpPr/>
      </dsp:nvSpPr>
      <dsp:spPr>
        <a:xfrm>
          <a:off x="5188376" y="223087"/>
          <a:ext cx="2273944" cy="536470"/>
        </a:xfrm>
        <a:prstGeom prst="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3. </a:t>
          </a:r>
          <a:r>
            <a:rPr lang="vi-VN" sz="1500" b="1" kern="1200" dirty="0"/>
            <a:t>Kiểm tra và cải tiến</a:t>
          </a:r>
          <a:endParaRPr lang="en-US" sz="1500" kern="1200" dirty="0"/>
        </a:p>
      </dsp:txBody>
      <dsp:txXfrm>
        <a:off x="5188376" y="223087"/>
        <a:ext cx="2273944" cy="536470"/>
      </dsp:txXfrm>
    </dsp:sp>
    <dsp:sp modelId="{D03A0194-A2E7-48D8-9D57-6D58B40D3BEC}">
      <dsp:nvSpPr>
        <dsp:cNvPr id="0" name=""/>
        <dsp:cNvSpPr/>
      </dsp:nvSpPr>
      <dsp:spPr>
        <a:xfrm>
          <a:off x="5188376" y="759557"/>
          <a:ext cx="2273944" cy="2635200"/>
        </a:xfrm>
        <a:prstGeom prst="rect">
          <a:avLst/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b="1" kern="1200"/>
            <a:t>Sprint Review</a:t>
          </a:r>
          <a:r>
            <a:rPr lang="vi-VN" sz="1500" kern="1200"/>
            <a:t>: Cuối mỗi Sprint, nhóm trình bày các sản phẩm đã hoàn thành (Increment) cho các bên liên quan và nhận phản hồi.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b="1" kern="1200"/>
            <a:t>Sprint Retrospective</a:t>
          </a:r>
          <a:r>
            <a:rPr lang="vi-VN" sz="1500" kern="1200"/>
            <a:t>: Nhóm thảo luận về những gì làm tốt, những gì cần cải thiện, và đưa ra kế hoạch cải tiến cho Sprint tiếp theo.</a:t>
          </a:r>
          <a:endParaRPr lang="en-US" sz="1500" kern="1200"/>
        </a:p>
      </dsp:txBody>
      <dsp:txXfrm>
        <a:off x="5188376" y="759557"/>
        <a:ext cx="2273944" cy="2635200"/>
      </dsp:txXfrm>
    </dsp:sp>
    <dsp:sp modelId="{B0FE3596-62FB-498A-AE31-4833CDA74E1A}">
      <dsp:nvSpPr>
        <dsp:cNvPr id="0" name=""/>
        <dsp:cNvSpPr/>
      </dsp:nvSpPr>
      <dsp:spPr>
        <a:xfrm>
          <a:off x="7780673" y="223087"/>
          <a:ext cx="2273944" cy="536470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4. </a:t>
          </a:r>
          <a:r>
            <a:rPr lang="en-US" sz="1500" b="1" kern="1200" dirty="0" err="1"/>
            <a:t>Lặp</a:t>
          </a:r>
          <a:r>
            <a:rPr lang="en-US" sz="1500" b="1" kern="1200" dirty="0"/>
            <a:t> </a:t>
          </a:r>
          <a:r>
            <a:rPr lang="en-US" sz="1500" b="1" kern="1200" dirty="0" err="1"/>
            <a:t>lại</a:t>
          </a:r>
          <a:r>
            <a:rPr lang="en-US" sz="1500" b="1" kern="1200" dirty="0"/>
            <a:t> </a:t>
          </a:r>
          <a:r>
            <a:rPr lang="en-US" sz="1500" b="1" kern="1200" dirty="0" err="1"/>
            <a:t>quy</a:t>
          </a:r>
          <a:r>
            <a:rPr lang="en-US" sz="1500" b="1" kern="1200" dirty="0"/>
            <a:t> </a:t>
          </a:r>
          <a:r>
            <a:rPr lang="en-US" sz="1500" b="1" kern="1200" dirty="0" err="1"/>
            <a:t>trình</a:t>
          </a:r>
          <a:endParaRPr lang="en-US" sz="1500" kern="1200" dirty="0"/>
        </a:p>
      </dsp:txBody>
      <dsp:txXfrm>
        <a:off x="7780673" y="223087"/>
        <a:ext cx="2273944" cy="536470"/>
      </dsp:txXfrm>
    </dsp:sp>
    <dsp:sp modelId="{352E8DD6-E6B6-4D32-82B5-66320CBE7CE0}">
      <dsp:nvSpPr>
        <dsp:cNvPr id="0" name=""/>
        <dsp:cNvSpPr/>
      </dsp:nvSpPr>
      <dsp:spPr>
        <a:xfrm>
          <a:off x="7780673" y="759557"/>
          <a:ext cx="2273944" cy="2635200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Dựa trên kết quả của Sprint, nhóm điều chỉnh kế hoạch và bắt đầu vòng lặp mới với Sprint tiếp theo.</a:t>
          </a:r>
        </a:p>
      </dsp:txBody>
      <dsp:txXfrm>
        <a:off x="7780673" y="759557"/>
        <a:ext cx="2273944" cy="2635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DE121-826C-449A-BF96-0FD21A5FFB3B}">
      <dsp:nvSpPr>
        <dsp:cNvPr id="0" name=""/>
        <dsp:cNvSpPr/>
      </dsp:nvSpPr>
      <dsp:spPr>
        <a:xfrm>
          <a:off x="0" y="3164"/>
          <a:ext cx="10058399" cy="674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63987-448E-47B0-A676-58B7A269612E}">
      <dsp:nvSpPr>
        <dsp:cNvPr id="0" name=""/>
        <dsp:cNvSpPr/>
      </dsp:nvSpPr>
      <dsp:spPr>
        <a:xfrm>
          <a:off x="203908" y="154832"/>
          <a:ext cx="370742" cy="370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27BE2-509D-41B7-BB3C-E9E666DD3D3A}">
      <dsp:nvSpPr>
        <dsp:cNvPr id="0" name=""/>
        <dsp:cNvSpPr/>
      </dsp:nvSpPr>
      <dsp:spPr>
        <a:xfrm>
          <a:off x="778559" y="3164"/>
          <a:ext cx="9279840" cy="67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40" tIns="71340" rIns="71340" bIns="713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Giao diện kéo thả </a:t>
          </a:r>
          <a:r>
            <a:rPr lang="en-US" sz="1900" kern="1200"/>
            <a:t>(Drap &amp; Drop)</a:t>
          </a:r>
        </a:p>
      </dsp:txBody>
      <dsp:txXfrm>
        <a:off x="778559" y="3164"/>
        <a:ext cx="9279840" cy="674077"/>
      </dsp:txXfrm>
    </dsp:sp>
    <dsp:sp modelId="{21A60793-2E6D-4533-BB94-AE62A3AC4DF9}">
      <dsp:nvSpPr>
        <dsp:cNvPr id="0" name=""/>
        <dsp:cNvSpPr/>
      </dsp:nvSpPr>
      <dsp:spPr>
        <a:xfrm>
          <a:off x="0" y="845761"/>
          <a:ext cx="10058399" cy="674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B0821-F4D1-4FD5-8D74-F9E479520145}">
      <dsp:nvSpPr>
        <dsp:cNvPr id="0" name=""/>
        <dsp:cNvSpPr/>
      </dsp:nvSpPr>
      <dsp:spPr>
        <a:xfrm>
          <a:off x="203908" y="997428"/>
          <a:ext cx="370742" cy="370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6A48-AF27-43EA-848F-B9CFA3E367D7}">
      <dsp:nvSpPr>
        <dsp:cNvPr id="0" name=""/>
        <dsp:cNvSpPr/>
      </dsp:nvSpPr>
      <dsp:spPr>
        <a:xfrm>
          <a:off x="778559" y="845761"/>
          <a:ext cx="9279840" cy="67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40" tIns="71340" rIns="71340" bIns="713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Chỉnh sửa trực tiếp </a:t>
          </a:r>
          <a:r>
            <a:rPr lang="en-US" sz="1900" kern="1200"/>
            <a:t>(Live Editing)</a:t>
          </a:r>
        </a:p>
      </dsp:txBody>
      <dsp:txXfrm>
        <a:off x="778559" y="845761"/>
        <a:ext cx="9279840" cy="674077"/>
      </dsp:txXfrm>
    </dsp:sp>
    <dsp:sp modelId="{A786C1F4-740B-450A-86D1-847977C7FCAA}">
      <dsp:nvSpPr>
        <dsp:cNvPr id="0" name=""/>
        <dsp:cNvSpPr/>
      </dsp:nvSpPr>
      <dsp:spPr>
        <a:xfrm>
          <a:off x="0" y="1688357"/>
          <a:ext cx="10058399" cy="674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AC77D-CDE8-4DDF-B16A-FDC0F1A1D62E}">
      <dsp:nvSpPr>
        <dsp:cNvPr id="0" name=""/>
        <dsp:cNvSpPr/>
      </dsp:nvSpPr>
      <dsp:spPr>
        <a:xfrm>
          <a:off x="203908" y="1840024"/>
          <a:ext cx="370742" cy="370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B1D3B-295B-4ED5-8758-74F2FAC20B6F}">
      <dsp:nvSpPr>
        <dsp:cNvPr id="0" name=""/>
        <dsp:cNvSpPr/>
      </dsp:nvSpPr>
      <dsp:spPr>
        <a:xfrm>
          <a:off x="778559" y="1688357"/>
          <a:ext cx="9279840" cy="67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40" tIns="71340" rIns="71340" bIns="713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Thiết kế đáp ứng </a:t>
          </a:r>
          <a:r>
            <a:rPr lang="en-US" sz="1900" kern="1200"/>
            <a:t>(Responsive Design)</a:t>
          </a:r>
        </a:p>
      </dsp:txBody>
      <dsp:txXfrm>
        <a:off x="778559" y="1688357"/>
        <a:ext cx="9279840" cy="674077"/>
      </dsp:txXfrm>
    </dsp:sp>
    <dsp:sp modelId="{D17940E5-4F41-4C9C-AA3E-0B1CF2CFA6DA}">
      <dsp:nvSpPr>
        <dsp:cNvPr id="0" name=""/>
        <dsp:cNvSpPr/>
      </dsp:nvSpPr>
      <dsp:spPr>
        <a:xfrm>
          <a:off x="0" y="2510859"/>
          <a:ext cx="10058399" cy="674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1B036-810B-43F5-B6DC-51D4900B085D}">
      <dsp:nvSpPr>
        <dsp:cNvPr id="0" name=""/>
        <dsp:cNvSpPr/>
      </dsp:nvSpPr>
      <dsp:spPr>
        <a:xfrm>
          <a:off x="203908" y="2682621"/>
          <a:ext cx="370742" cy="370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0CE2C-9FA5-46E4-A54D-D07A32A75DFB}">
      <dsp:nvSpPr>
        <dsp:cNvPr id="0" name=""/>
        <dsp:cNvSpPr/>
      </dsp:nvSpPr>
      <dsp:spPr>
        <a:xfrm>
          <a:off x="778559" y="2530953"/>
          <a:ext cx="9279840" cy="67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40" tIns="71340" rIns="71340" bIns="713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Rockwell" panose="02060603020205020403" pitchFamily="18" charset="0"/>
            </a:rPr>
            <a:t>Tiện</a:t>
          </a:r>
          <a:r>
            <a:rPr lang="en-US" sz="1900" b="1" kern="1200" dirty="0">
              <a:latin typeface="Rockwell" panose="02060603020205020403" pitchFamily="18" charset="0"/>
            </a:rPr>
            <a:t> </a:t>
          </a:r>
          <a:r>
            <a:rPr lang="en-US" sz="1900" b="1" kern="1200" dirty="0" err="1">
              <a:latin typeface="Rockwell" panose="02060603020205020403" pitchFamily="18" charset="0"/>
            </a:rPr>
            <a:t>ích</a:t>
          </a:r>
          <a:r>
            <a:rPr lang="en-US" sz="1900" b="1" kern="1200" dirty="0">
              <a:latin typeface="Rockwell" panose="02060603020205020403" pitchFamily="18" charset="0"/>
            </a:rPr>
            <a:t> </a:t>
          </a:r>
          <a:r>
            <a:rPr lang="en-US" sz="1900" b="0" kern="1200" dirty="0">
              <a:latin typeface="Rockwell" panose="02060603020205020403" pitchFamily="18" charset="0"/>
            </a:rPr>
            <a:t>(Widgets):</a:t>
          </a:r>
          <a:r>
            <a:rPr lang="en-US" sz="1900" kern="1200" dirty="0">
              <a:latin typeface="Rockwell" panose="02060603020205020403" pitchFamily="18" charset="0"/>
            </a:rPr>
            <a:t> </a:t>
          </a:r>
          <a:r>
            <a:rPr lang="en-US" sz="1900" kern="1200" dirty="0" err="1">
              <a:latin typeface="Rockwell" panose="02060603020205020403" pitchFamily="18" charset="0"/>
            </a:rPr>
            <a:t>Nút</a:t>
          </a:r>
          <a:r>
            <a:rPr lang="en-US" sz="1900" kern="1200" dirty="0">
              <a:latin typeface="Rockwell" panose="02060603020205020403" pitchFamily="18" charset="0"/>
            </a:rPr>
            <a:t>, </a:t>
          </a:r>
          <a:r>
            <a:rPr lang="en-US" sz="1900" kern="1200" dirty="0" err="1">
              <a:latin typeface="Rockwell" panose="02060603020205020403" pitchFamily="18" charset="0"/>
            </a:rPr>
            <a:t>tiêu</a:t>
          </a:r>
          <a:r>
            <a:rPr lang="en-US" sz="1900" kern="1200" dirty="0">
              <a:latin typeface="Rockwell" panose="02060603020205020403" pitchFamily="18" charset="0"/>
            </a:rPr>
            <a:t> </a:t>
          </a:r>
          <a:r>
            <a:rPr lang="en-US" sz="1900" kern="1200" dirty="0" err="1">
              <a:latin typeface="Rockwell" panose="02060603020205020403" pitchFamily="18" charset="0"/>
            </a:rPr>
            <a:t>đề</a:t>
          </a:r>
          <a:r>
            <a:rPr lang="en-US" sz="1900" kern="1200" dirty="0">
              <a:latin typeface="Rockwell" panose="02060603020205020403" pitchFamily="18" charset="0"/>
            </a:rPr>
            <a:t>, </a:t>
          </a:r>
          <a:r>
            <a:rPr lang="en-US" sz="1900" kern="1200" dirty="0" err="1">
              <a:latin typeface="Rockwell" panose="02060603020205020403" pitchFamily="18" charset="0"/>
            </a:rPr>
            <a:t>hình</a:t>
          </a:r>
          <a:r>
            <a:rPr lang="en-US" sz="1900" kern="1200" dirty="0">
              <a:latin typeface="Rockwell" panose="02060603020205020403" pitchFamily="18" charset="0"/>
            </a:rPr>
            <a:t> </a:t>
          </a:r>
          <a:r>
            <a:rPr lang="en-US" sz="1900" kern="1200" dirty="0" err="1">
              <a:latin typeface="Rockwell" panose="02060603020205020403" pitchFamily="18" charset="0"/>
            </a:rPr>
            <a:t>ảnh</a:t>
          </a:r>
          <a:r>
            <a:rPr lang="en-US" sz="1900" kern="1200" dirty="0">
              <a:latin typeface="Rockwell" panose="02060603020205020403" pitchFamily="18" charset="0"/>
            </a:rPr>
            <a:t>, video, </a:t>
          </a:r>
          <a:r>
            <a:rPr lang="en-US" sz="1900" kern="1200" dirty="0" err="1">
              <a:latin typeface="Rockwell" panose="02060603020205020403" pitchFamily="18" charset="0"/>
            </a:rPr>
            <a:t>biểu</a:t>
          </a:r>
          <a:r>
            <a:rPr lang="en-US" sz="1900" kern="1200" dirty="0">
              <a:latin typeface="Rockwell" panose="02060603020205020403" pitchFamily="18" charset="0"/>
            </a:rPr>
            <a:t> </a:t>
          </a:r>
          <a:r>
            <a:rPr lang="en-US" sz="1900" kern="1200" dirty="0" err="1">
              <a:latin typeface="Rockwell" panose="02060603020205020403" pitchFamily="18" charset="0"/>
            </a:rPr>
            <a:t>mẫu</a:t>
          </a:r>
          <a:r>
            <a:rPr lang="en-US" sz="1900" kern="1200" dirty="0">
              <a:latin typeface="Rockwell" panose="02060603020205020403" pitchFamily="18" charset="0"/>
            </a:rPr>
            <a:t> </a:t>
          </a:r>
          <a:r>
            <a:rPr lang="en-US" sz="1900" kern="1200" dirty="0" err="1">
              <a:latin typeface="Rockwell" panose="02060603020205020403" pitchFamily="18" charset="0"/>
            </a:rPr>
            <a:t>liên</a:t>
          </a:r>
          <a:r>
            <a:rPr lang="en-US" sz="1900" kern="1200" dirty="0">
              <a:latin typeface="Rockwell" panose="02060603020205020403" pitchFamily="18" charset="0"/>
            </a:rPr>
            <a:t> </a:t>
          </a:r>
          <a:r>
            <a:rPr lang="en-US" sz="1900" kern="1200" dirty="0" err="1">
              <a:latin typeface="Rockwell" panose="02060603020205020403" pitchFamily="18" charset="0"/>
            </a:rPr>
            <a:t>hệ</a:t>
          </a:r>
          <a:r>
            <a:rPr lang="en-US" sz="1900" kern="1200" dirty="0">
              <a:latin typeface="Rockwell" panose="02060603020205020403" pitchFamily="18" charset="0"/>
            </a:rPr>
            <a:t>,… </a:t>
          </a:r>
        </a:p>
      </dsp:txBody>
      <dsp:txXfrm>
        <a:off x="778559" y="2530953"/>
        <a:ext cx="9279840" cy="674077"/>
      </dsp:txXfrm>
    </dsp:sp>
    <dsp:sp modelId="{02923C3E-6640-4607-9B66-7AF8A6949A99}">
      <dsp:nvSpPr>
        <dsp:cNvPr id="0" name=""/>
        <dsp:cNvSpPr/>
      </dsp:nvSpPr>
      <dsp:spPr>
        <a:xfrm>
          <a:off x="0" y="3373550"/>
          <a:ext cx="10058399" cy="674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14A6B-EFC8-4D77-8670-B24DD5CEF147}">
      <dsp:nvSpPr>
        <dsp:cNvPr id="0" name=""/>
        <dsp:cNvSpPr/>
      </dsp:nvSpPr>
      <dsp:spPr>
        <a:xfrm>
          <a:off x="203908" y="3525217"/>
          <a:ext cx="370742" cy="370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F3CFD-239B-442E-BE10-B442995D6B31}">
      <dsp:nvSpPr>
        <dsp:cNvPr id="0" name=""/>
        <dsp:cNvSpPr/>
      </dsp:nvSpPr>
      <dsp:spPr>
        <a:xfrm>
          <a:off x="778559" y="3373550"/>
          <a:ext cx="9279840" cy="67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40" tIns="71340" rIns="71340" bIns="713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Tạo Header, Footer và Popups</a:t>
          </a:r>
          <a:r>
            <a:rPr lang="en-US" sz="1900" kern="1200"/>
            <a:t>: Tùy chỉnh header, footer mà không cần mã nguồn.</a:t>
          </a:r>
        </a:p>
      </dsp:txBody>
      <dsp:txXfrm>
        <a:off x="778559" y="3373550"/>
        <a:ext cx="9279840" cy="674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D0BFF-BF92-486D-AC51-4CF5BA5F339B}">
      <dsp:nvSpPr>
        <dsp:cNvPr id="0" name=""/>
        <dsp:cNvSpPr/>
      </dsp:nvSpPr>
      <dsp:spPr>
        <a:xfrm>
          <a:off x="0" y="8607"/>
          <a:ext cx="10058399" cy="8526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Quản</a:t>
          </a:r>
          <a:r>
            <a:rPr lang="en-US" sz="2200" kern="1200" dirty="0"/>
            <a:t> </a:t>
          </a:r>
          <a:r>
            <a:rPr lang="en-US" sz="2200" kern="1200" dirty="0" err="1"/>
            <a:t>lý</a:t>
          </a:r>
          <a:r>
            <a:rPr lang="en-US" sz="2200" kern="1200" dirty="0"/>
            <a:t>: </a:t>
          </a:r>
          <a:r>
            <a:rPr lang="en-US" sz="2200" kern="1200" dirty="0" err="1"/>
            <a:t>sản</a:t>
          </a:r>
          <a:r>
            <a:rPr lang="en-US" sz="2200" kern="1200" dirty="0"/>
            <a:t> </a:t>
          </a:r>
          <a:r>
            <a:rPr lang="en-US" sz="2200" kern="1200" dirty="0" err="1"/>
            <a:t>phẩm</a:t>
          </a:r>
          <a:r>
            <a:rPr lang="en-US" sz="2200" kern="1200" dirty="0"/>
            <a:t>, </a:t>
          </a:r>
          <a:r>
            <a:rPr lang="en-US" sz="2200" kern="1200" dirty="0" err="1"/>
            <a:t>kho</a:t>
          </a:r>
          <a:r>
            <a:rPr lang="en-US" sz="2200" kern="1200" dirty="0"/>
            <a:t>, </a:t>
          </a:r>
          <a:r>
            <a:rPr lang="en-US" sz="2200" kern="1200" dirty="0" err="1"/>
            <a:t>đơn</a:t>
          </a:r>
          <a:r>
            <a:rPr lang="en-US" sz="2200" kern="1200" dirty="0"/>
            <a:t> </a:t>
          </a:r>
          <a:r>
            <a:rPr lang="en-US" sz="2200" kern="1200" dirty="0" err="1"/>
            <a:t>hàng</a:t>
          </a:r>
          <a:r>
            <a:rPr lang="en-US" sz="2200" kern="1200" dirty="0"/>
            <a:t>.</a:t>
          </a:r>
        </a:p>
      </dsp:txBody>
      <dsp:txXfrm>
        <a:off x="41622" y="50229"/>
        <a:ext cx="9975155" cy="769393"/>
      </dsp:txXfrm>
    </dsp:sp>
    <dsp:sp modelId="{ABAA6D41-897D-4EF9-8DF0-B510C34CC901}">
      <dsp:nvSpPr>
        <dsp:cNvPr id="0" name=""/>
        <dsp:cNvSpPr/>
      </dsp:nvSpPr>
      <dsp:spPr>
        <a:xfrm>
          <a:off x="0" y="924604"/>
          <a:ext cx="10058399" cy="852637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Giỏ</a:t>
          </a:r>
          <a:r>
            <a:rPr lang="en-US" sz="2200" kern="1200" dirty="0"/>
            <a:t> </a:t>
          </a:r>
          <a:r>
            <a:rPr lang="en-US" sz="2200" kern="1200" dirty="0" err="1"/>
            <a:t>hàng</a:t>
          </a:r>
          <a:r>
            <a:rPr lang="en-US" sz="2200" kern="1200" dirty="0"/>
            <a:t>, </a:t>
          </a:r>
          <a:r>
            <a:rPr lang="en-US" sz="2200" kern="1200" dirty="0" err="1"/>
            <a:t>thanh</a:t>
          </a:r>
          <a:r>
            <a:rPr lang="en-US" sz="2200" kern="1200" dirty="0"/>
            <a:t> </a:t>
          </a:r>
          <a:r>
            <a:rPr lang="en-US" sz="2200" kern="1200" dirty="0" err="1"/>
            <a:t>toán</a:t>
          </a:r>
          <a:r>
            <a:rPr lang="en-US" sz="2200" kern="1200" dirty="0"/>
            <a:t> </a:t>
          </a:r>
          <a:r>
            <a:rPr lang="en-US" sz="2200" kern="1200" dirty="0" err="1"/>
            <a:t>và</a:t>
          </a:r>
          <a:r>
            <a:rPr lang="en-US" sz="2200" kern="1200" dirty="0"/>
            <a:t> </a:t>
          </a:r>
          <a:r>
            <a:rPr lang="en-US" sz="2200" kern="1200" dirty="0" err="1"/>
            <a:t>vận</a:t>
          </a:r>
          <a:r>
            <a:rPr lang="en-US" sz="2200" kern="1200" dirty="0"/>
            <a:t> </a:t>
          </a:r>
          <a:r>
            <a:rPr lang="en-US" sz="2200" kern="1200" dirty="0" err="1"/>
            <a:t>chuyển</a:t>
          </a:r>
          <a:r>
            <a:rPr lang="en-US" sz="2200" kern="1200" dirty="0"/>
            <a:t>.</a:t>
          </a:r>
        </a:p>
      </dsp:txBody>
      <dsp:txXfrm>
        <a:off x="41622" y="966226"/>
        <a:ext cx="9975155" cy="769393"/>
      </dsp:txXfrm>
    </dsp:sp>
    <dsp:sp modelId="{FCA631C9-F095-43CF-B5E7-1DEB729FD35C}">
      <dsp:nvSpPr>
        <dsp:cNvPr id="0" name=""/>
        <dsp:cNvSpPr/>
      </dsp:nvSpPr>
      <dsp:spPr>
        <a:xfrm>
          <a:off x="0" y="1840602"/>
          <a:ext cx="10058399" cy="852637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Báo</a:t>
          </a:r>
          <a:r>
            <a:rPr lang="en-US" sz="2200" kern="1200" dirty="0"/>
            <a:t> </a:t>
          </a:r>
          <a:r>
            <a:rPr lang="en-US" sz="2200" kern="1200" dirty="0" err="1"/>
            <a:t>cáo</a:t>
          </a:r>
          <a:r>
            <a:rPr lang="en-US" sz="2200" kern="1200" dirty="0"/>
            <a:t> </a:t>
          </a:r>
          <a:r>
            <a:rPr lang="en-US" sz="2200" kern="1200" dirty="0" err="1"/>
            <a:t>và</a:t>
          </a:r>
          <a:r>
            <a:rPr lang="en-US" sz="2200" kern="1200" dirty="0"/>
            <a:t> </a:t>
          </a:r>
          <a:r>
            <a:rPr lang="en-US" sz="2200" kern="1200" dirty="0" err="1"/>
            <a:t>phân</a:t>
          </a:r>
          <a:r>
            <a:rPr lang="en-US" sz="2200" kern="1200" dirty="0"/>
            <a:t> </a:t>
          </a:r>
          <a:r>
            <a:rPr lang="en-US" sz="2200" kern="1200" dirty="0" err="1"/>
            <a:t>tích</a:t>
          </a:r>
          <a:r>
            <a:rPr lang="en-US" sz="2200" kern="1200" dirty="0"/>
            <a:t>: </a:t>
          </a:r>
          <a:r>
            <a:rPr lang="en-US" sz="2200" kern="1200" dirty="0" err="1"/>
            <a:t>doanh</a:t>
          </a:r>
          <a:r>
            <a:rPr lang="en-US" sz="2200" kern="1200" dirty="0"/>
            <a:t> </a:t>
          </a:r>
          <a:r>
            <a:rPr lang="en-US" sz="2200" kern="1200" dirty="0" err="1"/>
            <a:t>thu</a:t>
          </a:r>
          <a:r>
            <a:rPr lang="en-US" sz="2200" kern="1200" dirty="0"/>
            <a:t>,  </a:t>
          </a:r>
          <a:r>
            <a:rPr lang="en-US" sz="2200" kern="1200" dirty="0" err="1"/>
            <a:t>hiệu</a:t>
          </a:r>
          <a:r>
            <a:rPr lang="en-US" sz="2200" kern="1200" dirty="0"/>
            <a:t> </a:t>
          </a:r>
          <a:r>
            <a:rPr lang="en-US" sz="2200" kern="1200" dirty="0" err="1"/>
            <a:t>quả</a:t>
          </a:r>
          <a:r>
            <a:rPr lang="en-US" sz="2200" kern="1200" dirty="0"/>
            <a:t> </a:t>
          </a:r>
          <a:r>
            <a:rPr lang="en-US" sz="2200" kern="1200" dirty="0" err="1"/>
            <a:t>bán</a:t>
          </a:r>
          <a:r>
            <a:rPr lang="en-US" sz="2200" kern="1200" dirty="0"/>
            <a:t> </a:t>
          </a:r>
          <a:r>
            <a:rPr lang="en-US" sz="2200" kern="1200" dirty="0" err="1"/>
            <a:t>hàng</a:t>
          </a:r>
          <a:r>
            <a:rPr lang="en-US" sz="2200" kern="1200" dirty="0"/>
            <a:t> -&gt; </a:t>
          </a:r>
          <a:r>
            <a:rPr lang="en-US" sz="2200" kern="1200" dirty="0" err="1"/>
            <a:t>Quyết</a:t>
          </a:r>
          <a:r>
            <a:rPr lang="en-US" sz="2200" kern="1200" dirty="0"/>
            <a:t> </a:t>
          </a:r>
          <a:r>
            <a:rPr lang="en-US" sz="2200" kern="1200" dirty="0" err="1"/>
            <a:t>định</a:t>
          </a:r>
          <a:r>
            <a:rPr lang="en-US" sz="2200" kern="1200" dirty="0"/>
            <a:t> </a:t>
          </a:r>
          <a:r>
            <a:rPr lang="en-US" sz="2200" kern="1200" dirty="0" err="1"/>
            <a:t>kinh</a:t>
          </a:r>
          <a:r>
            <a:rPr lang="en-US" sz="2200" kern="1200" dirty="0"/>
            <a:t> </a:t>
          </a:r>
          <a:r>
            <a:rPr lang="en-US" sz="2200" kern="1200" dirty="0" err="1"/>
            <a:t>doanh</a:t>
          </a:r>
          <a:r>
            <a:rPr lang="en-US" sz="2200" kern="1200" dirty="0"/>
            <a:t>.</a:t>
          </a:r>
        </a:p>
      </dsp:txBody>
      <dsp:txXfrm>
        <a:off x="41622" y="1882224"/>
        <a:ext cx="9975155" cy="769393"/>
      </dsp:txXfrm>
    </dsp:sp>
    <dsp:sp modelId="{EC31C41F-3245-4558-AD28-4FB6501D583A}">
      <dsp:nvSpPr>
        <dsp:cNvPr id="0" name=""/>
        <dsp:cNvSpPr/>
      </dsp:nvSpPr>
      <dsp:spPr>
        <a:xfrm>
          <a:off x="0" y="2756600"/>
          <a:ext cx="10058399" cy="852637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Chia </a:t>
          </a:r>
          <a:r>
            <a:rPr lang="en-US" sz="2200" kern="1200" dirty="0" err="1"/>
            <a:t>sẻ</a:t>
          </a:r>
          <a:r>
            <a:rPr lang="en-US" sz="2200" kern="1200" dirty="0"/>
            <a:t> </a:t>
          </a:r>
          <a:r>
            <a:rPr lang="en-US" sz="2200" kern="1200" dirty="0" err="1"/>
            <a:t>sản</a:t>
          </a:r>
          <a:r>
            <a:rPr lang="en-US" sz="2200" kern="1200" dirty="0"/>
            <a:t> </a:t>
          </a:r>
          <a:r>
            <a:rPr lang="en-US" sz="2200" kern="1200" dirty="0" err="1"/>
            <a:t>phẩm</a:t>
          </a:r>
          <a:r>
            <a:rPr lang="en-US" sz="2200" kern="1200" dirty="0"/>
            <a:t>: Facebook, Twitter (X), </a:t>
          </a:r>
          <a:r>
            <a:rPr lang="en-US" sz="2200" kern="1200" dirty="0" err="1"/>
            <a:t>Linkedin</a:t>
          </a:r>
          <a:r>
            <a:rPr lang="en-US" sz="2200" kern="1200" dirty="0"/>
            <a:t>, Copy to Clipboard.</a:t>
          </a:r>
        </a:p>
      </dsp:txBody>
      <dsp:txXfrm>
        <a:off x="41622" y="2798222"/>
        <a:ext cx="9975155" cy="769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1A0EB-D6B7-4100-92ED-59ED4900AE62}">
      <dsp:nvSpPr>
        <dsp:cNvPr id="0" name=""/>
        <dsp:cNvSpPr/>
      </dsp:nvSpPr>
      <dsp:spPr>
        <a:xfrm>
          <a:off x="489253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8542-14EB-450F-83E7-0776E961DA27}">
      <dsp:nvSpPr>
        <dsp:cNvPr id="0" name=""/>
        <dsp:cNvSpPr/>
      </dsp:nvSpPr>
      <dsp:spPr>
        <a:xfrm>
          <a:off x="4405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Web Application </a:t>
          </a:r>
          <a:r>
            <a:rPr lang="en-US" sz="1400" b="1" kern="1200" dirty="0"/>
            <a:t>Firewall</a:t>
          </a:r>
          <a:r>
            <a:rPr lang="en-US" sz="1400" b="0" kern="1200" dirty="0"/>
            <a:t> (WAF)</a:t>
          </a:r>
        </a:p>
      </dsp:txBody>
      <dsp:txXfrm>
        <a:off x="4405" y="1985277"/>
        <a:ext cx="1763085" cy="705234"/>
      </dsp:txXfrm>
    </dsp:sp>
    <dsp:sp modelId="{3224842A-C5AE-4269-843D-D9B7E5F8ABE8}">
      <dsp:nvSpPr>
        <dsp:cNvPr id="0" name=""/>
        <dsp:cNvSpPr/>
      </dsp:nvSpPr>
      <dsp:spPr>
        <a:xfrm>
          <a:off x="2560879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0F1BD-5409-4BCE-896C-CFB7C1108AE7}">
      <dsp:nvSpPr>
        <dsp:cNvPr id="0" name=""/>
        <dsp:cNvSpPr/>
      </dsp:nvSpPr>
      <dsp:spPr>
        <a:xfrm>
          <a:off x="2076031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Quét </a:t>
          </a:r>
          <a:r>
            <a:rPr lang="en-US" sz="1400" b="1" kern="1200"/>
            <a:t>phần mềm độc hại</a:t>
          </a:r>
          <a:r>
            <a:rPr lang="en-US" sz="1400" b="0" kern="1200"/>
            <a:t> (Malware Scan)</a:t>
          </a:r>
          <a:r>
            <a:rPr lang="vi-VN" sz="1400" b="0" i="0" kern="1200"/>
            <a:t>.</a:t>
          </a:r>
          <a:endParaRPr lang="en-US" sz="1400" kern="1200"/>
        </a:p>
      </dsp:txBody>
      <dsp:txXfrm>
        <a:off x="2076031" y="1985277"/>
        <a:ext cx="1763085" cy="705234"/>
      </dsp:txXfrm>
    </dsp:sp>
    <dsp:sp modelId="{58324364-84A3-4644-AE02-7C52F05876DC}">
      <dsp:nvSpPr>
        <dsp:cNvPr id="0" name=""/>
        <dsp:cNvSpPr/>
      </dsp:nvSpPr>
      <dsp:spPr>
        <a:xfrm>
          <a:off x="4632505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ED69D-0797-4FB9-B111-64E8FC49630F}">
      <dsp:nvSpPr>
        <dsp:cNvPr id="0" name=""/>
        <dsp:cNvSpPr/>
      </dsp:nvSpPr>
      <dsp:spPr>
        <a:xfrm>
          <a:off x="4147657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Bảo vệ khỏi tấn công </a:t>
          </a:r>
          <a:r>
            <a:rPr lang="en-US" sz="1400" b="1" kern="1200"/>
            <a:t>DDoS</a:t>
          </a:r>
          <a:r>
            <a:rPr lang="en-US" sz="1400" b="0" kern="1200"/>
            <a:t> (Distributed Denial-of-Service)</a:t>
          </a:r>
        </a:p>
      </dsp:txBody>
      <dsp:txXfrm>
        <a:off x="4147657" y="1985277"/>
        <a:ext cx="1763085" cy="705234"/>
      </dsp:txXfrm>
    </dsp:sp>
    <dsp:sp modelId="{2C5B1000-AB37-461F-8777-A54FF65C78E8}">
      <dsp:nvSpPr>
        <dsp:cNvPr id="0" name=""/>
        <dsp:cNvSpPr/>
      </dsp:nvSpPr>
      <dsp:spPr>
        <a:xfrm>
          <a:off x="6704131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C7727-EC13-4DC0-AB67-29BFEB3E2468}">
      <dsp:nvSpPr>
        <dsp:cNvPr id="0" name=""/>
        <dsp:cNvSpPr/>
      </dsp:nvSpPr>
      <dsp:spPr>
        <a:xfrm>
          <a:off x="6219283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Tối ưu hóa </a:t>
          </a:r>
          <a:r>
            <a:rPr lang="en-US" sz="1400" b="1" kern="1200"/>
            <a:t>hiệu suất </a:t>
          </a:r>
          <a:r>
            <a:rPr lang="en-US" sz="1400" b="0" kern="1200"/>
            <a:t>(Performance Optimization)</a:t>
          </a:r>
          <a:endParaRPr lang="vi-VN" sz="1400" b="0" kern="1200"/>
        </a:p>
      </dsp:txBody>
      <dsp:txXfrm>
        <a:off x="6219283" y="1985277"/>
        <a:ext cx="1763085" cy="705234"/>
      </dsp:txXfrm>
    </dsp:sp>
    <dsp:sp modelId="{9FAA4F7C-6A07-4609-AF72-8249E5FDB646}">
      <dsp:nvSpPr>
        <dsp:cNvPr id="0" name=""/>
        <dsp:cNvSpPr/>
      </dsp:nvSpPr>
      <dsp:spPr>
        <a:xfrm>
          <a:off x="8775757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AF1C1-2FBA-475E-A3EE-EB3014BA42EF}">
      <dsp:nvSpPr>
        <dsp:cNvPr id="0" name=""/>
        <dsp:cNvSpPr/>
      </dsp:nvSpPr>
      <dsp:spPr>
        <a:xfrm>
          <a:off x="8290908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Báo cáo và phân tích chi tiết </a:t>
          </a:r>
          <a:r>
            <a:rPr lang="en-US" sz="1400" b="1" kern="1200"/>
            <a:t>tình trạng </a:t>
          </a:r>
          <a:r>
            <a:rPr lang="en-US" sz="1400" b="0" kern="1200"/>
            <a:t>website (24/7)</a:t>
          </a:r>
          <a:endParaRPr lang="en-US" sz="1400" b="0" kern="1200" dirty="0"/>
        </a:p>
      </dsp:txBody>
      <dsp:txXfrm>
        <a:off x="8290908" y="1985277"/>
        <a:ext cx="1763085" cy="7052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C2FA3-FC2D-401C-AC4D-631F77D37F16}">
      <dsp:nvSpPr>
        <dsp:cNvPr id="0" name=""/>
        <dsp:cNvSpPr/>
      </dsp:nvSpPr>
      <dsp:spPr>
        <a:xfrm>
          <a:off x="0" y="441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22A18-35DA-4621-B875-69E8D95D7164}">
      <dsp:nvSpPr>
        <dsp:cNvPr id="0" name=""/>
        <dsp:cNvSpPr/>
      </dsp:nvSpPr>
      <dsp:spPr>
        <a:xfrm>
          <a:off x="0" y="441"/>
          <a:ext cx="10058399" cy="72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Không ảnh hưởng đến chất lượng hình ảnh, bảo vệ định dạng.</a:t>
          </a:r>
        </a:p>
      </dsp:txBody>
      <dsp:txXfrm>
        <a:off x="0" y="441"/>
        <a:ext cx="10058399" cy="723392"/>
      </dsp:txXfrm>
    </dsp:sp>
    <dsp:sp modelId="{49ABEABD-17FE-4376-A098-496187BA93C3}">
      <dsp:nvSpPr>
        <dsp:cNvPr id="0" name=""/>
        <dsp:cNvSpPr/>
      </dsp:nvSpPr>
      <dsp:spPr>
        <a:xfrm>
          <a:off x="0" y="723833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D6A94-BDF3-423C-8750-CAF33E8976C8}">
      <dsp:nvSpPr>
        <dsp:cNvPr id="0" name=""/>
        <dsp:cNvSpPr/>
      </dsp:nvSpPr>
      <dsp:spPr>
        <a:xfrm>
          <a:off x="0" y="723833"/>
          <a:ext cx="10058399" cy="72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Khó bị loại bỏ, ẩn trong cấu trúc dữ liệu.</a:t>
          </a:r>
        </a:p>
      </dsp:txBody>
      <dsp:txXfrm>
        <a:off x="0" y="723833"/>
        <a:ext cx="10058399" cy="723392"/>
      </dsp:txXfrm>
    </dsp:sp>
    <dsp:sp modelId="{9AB44C13-2B8F-47B4-A25D-A104FABE41CF}">
      <dsp:nvSpPr>
        <dsp:cNvPr id="0" name=""/>
        <dsp:cNvSpPr/>
      </dsp:nvSpPr>
      <dsp:spPr>
        <a:xfrm>
          <a:off x="0" y="1447226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5BB70-B4D4-448E-9327-05E5152F2DC7}">
      <dsp:nvSpPr>
        <dsp:cNvPr id="0" name=""/>
        <dsp:cNvSpPr/>
      </dsp:nvSpPr>
      <dsp:spPr>
        <a:xfrm>
          <a:off x="0" y="1447226"/>
          <a:ext cx="10058399" cy="72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Hỗ trợ chống giả mạo.</a:t>
          </a:r>
        </a:p>
      </dsp:txBody>
      <dsp:txXfrm>
        <a:off x="0" y="1447226"/>
        <a:ext cx="10058399" cy="723392"/>
      </dsp:txXfrm>
    </dsp:sp>
    <dsp:sp modelId="{ED32E7BA-06B7-49D3-BBF2-B5EA5AF764CE}">
      <dsp:nvSpPr>
        <dsp:cNvPr id="0" name=""/>
        <dsp:cNvSpPr/>
      </dsp:nvSpPr>
      <dsp:spPr>
        <a:xfrm>
          <a:off x="0" y="2170618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FB23F-4898-4519-9553-36DCDDD18126}">
      <dsp:nvSpPr>
        <dsp:cNvPr id="0" name=""/>
        <dsp:cNvSpPr/>
      </dsp:nvSpPr>
      <dsp:spPr>
        <a:xfrm>
          <a:off x="0" y="2170618"/>
          <a:ext cx="10058399" cy="72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Hỗ trợ truy vết nguồn gốc.</a:t>
          </a:r>
        </a:p>
      </dsp:txBody>
      <dsp:txXfrm>
        <a:off x="0" y="2170618"/>
        <a:ext cx="10058399" cy="723392"/>
      </dsp:txXfrm>
    </dsp:sp>
    <dsp:sp modelId="{F4A31440-2961-4071-9CB1-5FC2106BE0E2}">
      <dsp:nvSpPr>
        <dsp:cNvPr id="0" name=""/>
        <dsp:cNvSpPr/>
      </dsp:nvSpPr>
      <dsp:spPr>
        <a:xfrm>
          <a:off x="0" y="2894011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3C373-ADD5-48D7-8E20-84067AE581D6}">
      <dsp:nvSpPr>
        <dsp:cNvPr id="0" name=""/>
        <dsp:cNvSpPr/>
      </dsp:nvSpPr>
      <dsp:spPr>
        <a:xfrm>
          <a:off x="0" y="2894011"/>
          <a:ext cx="10058399" cy="72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Chống sao chép và chỉnh sửa trái phép</a:t>
          </a:r>
        </a:p>
      </dsp:txBody>
      <dsp:txXfrm>
        <a:off x="0" y="2894011"/>
        <a:ext cx="10058399" cy="7233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374E9-7DE7-4793-9314-18A268AF0AB8}">
      <dsp:nvSpPr>
        <dsp:cNvPr id="0" name=""/>
        <dsp:cNvSpPr/>
      </dsp:nvSpPr>
      <dsp:spPr>
        <a:xfrm>
          <a:off x="0" y="441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77DFA-E076-406C-BFBE-F115EB1FDB12}">
      <dsp:nvSpPr>
        <dsp:cNvPr id="0" name=""/>
        <dsp:cNvSpPr/>
      </dsp:nvSpPr>
      <dsp:spPr>
        <a:xfrm>
          <a:off x="0" y="441"/>
          <a:ext cx="10058399" cy="72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Chỉnh</a:t>
          </a:r>
          <a:r>
            <a:rPr lang="en-US" sz="2800" kern="1200" dirty="0"/>
            <a:t> </a:t>
          </a:r>
          <a:r>
            <a:rPr lang="en-US" sz="2800" kern="1200" dirty="0" err="1"/>
            <a:t>sửa</a:t>
          </a:r>
          <a:r>
            <a:rPr lang="en-US" sz="2800" kern="1200" dirty="0"/>
            <a:t> video </a:t>
          </a:r>
          <a:r>
            <a:rPr lang="en-US" sz="2800" kern="1200" dirty="0" err="1"/>
            <a:t>cơ</a:t>
          </a:r>
          <a:r>
            <a:rPr lang="en-US" sz="2800" kern="1200" dirty="0"/>
            <a:t> </a:t>
          </a:r>
          <a:r>
            <a:rPr lang="en-US" sz="2800" kern="1200" dirty="0" err="1"/>
            <a:t>bản</a:t>
          </a:r>
          <a:r>
            <a:rPr lang="en-US" sz="2800" kern="1200" dirty="0"/>
            <a:t>: </a:t>
          </a:r>
          <a:r>
            <a:rPr lang="en-US" sz="2800" kern="1200" dirty="0" err="1"/>
            <a:t>Cắt</a:t>
          </a:r>
          <a:r>
            <a:rPr lang="en-US" sz="2800" kern="1200" dirty="0"/>
            <a:t>, </a:t>
          </a:r>
          <a:r>
            <a:rPr lang="en-US" sz="2800" kern="1200" dirty="0" err="1"/>
            <a:t>ghép</a:t>
          </a:r>
          <a:r>
            <a:rPr lang="en-US" sz="2800" kern="1200" dirty="0"/>
            <a:t>, </a:t>
          </a:r>
          <a:r>
            <a:rPr lang="en-US" sz="2800" kern="1200" dirty="0" err="1"/>
            <a:t>chỉnh</a:t>
          </a:r>
          <a:r>
            <a:rPr lang="en-US" sz="2800" kern="1200" dirty="0"/>
            <a:t> </a:t>
          </a:r>
          <a:r>
            <a:rPr lang="en-US" sz="2800" kern="1200" dirty="0" err="1"/>
            <a:t>sửa</a:t>
          </a:r>
          <a:r>
            <a:rPr lang="en-US" sz="2800" kern="1200" dirty="0"/>
            <a:t> </a:t>
          </a:r>
          <a:r>
            <a:rPr lang="en-US" sz="2800" kern="1200" dirty="0" err="1"/>
            <a:t>kích</a:t>
          </a:r>
          <a:r>
            <a:rPr lang="en-US" sz="2800" kern="1200" dirty="0"/>
            <a:t> </a:t>
          </a:r>
          <a:r>
            <a:rPr lang="en-US" sz="2800" kern="1200" dirty="0" err="1"/>
            <a:t>thước</a:t>
          </a:r>
          <a:r>
            <a:rPr lang="en-US" sz="2800" kern="1200" dirty="0"/>
            <a:t>,…</a:t>
          </a:r>
        </a:p>
      </dsp:txBody>
      <dsp:txXfrm>
        <a:off x="0" y="441"/>
        <a:ext cx="10058399" cy="723392"/>
      </dsp:txXfrm>
    </dsp:sp>
    <dsp:sp modelId="{DAC2C0B0-AA59-4433-A213-DBB69332789A}">
      <dsp:nvSpPr>
        <dsp:cNvPr id="0" name=""/>
        <dsp:cNvSpPr/>
      </dsp:nvSpPr>
      <dsp:spPr>
        <a:xfrm>
          <a:off x="0" y="723833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C0DC7-458D-49BC-BDA5-F2CB34F110EF}">
      <dsp:nvSpPr>
        <dsp:cNvPr id="0" name=""/>
        <dsp:cNvSpPr/>
      </dsp:nvSpPr>
      <dsp:spPr>
        <a:xfrm>
          <a:off x="0" y="723833"/>
          <a:ext cx="10058399" cy="72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Đa dạng hiệu ứng, bộ lọc, sound,…</a:t>
          </a:r>
        </a:p>
      </dsp:txBody>
      <dsp:txXfrm>
        <a:off x="0" y="723833"/>
        <a:ext cx="10058399" cy="723392"/>
      </dsp:txXfrm>
    </dsp:sp>
    <dsp:sp modelId="{22282942-44C4-44FE-BFCA-650D6BD525FB}">
      <dsp:nvSpPr>
        <dsp:cNvPr id="0" name=""/>
        <dsp:cNvSpPr/>
      </dsp:nvSpPr>
      <dsp:spPr>
        <a:xfrm>
          <a:off x="0" y="1447226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9E807-B60E-43EC-9857-79B2FFB86A0D}">
      <dsp:nvSpPr>
        <dsp:cNvPr id="0" name=""/>
        <dsp:cNvSpPr/>
      </dsp:nvSpPr>
      <dsp:spPr>
        <a:xfrm>
          <a:off x="0" y="1447226"/>
          <a:ext cx="10058399" cy="72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Khóa khung hình (Keyframe).</a:t>
          </a:r>
        </a:p>
      </dsp:txBody>
      <dsp:txXfrm>
        <a:off x="0" y="1447226"/>
        <a:ext cx="10058399" cy="723392"/>
      </dsp:txXfrm>
    </dsp:sp>
    <dsp:sp modelId="{432D5204-AF12-4D00-8057-F4E82D5E34E4}">
      <dsp:nvSpPr>
        <dsp:cNvPr id="0" name=""/>
        <dsp:cNvSpPr/>
      </dsp:nvSpPr>
      <dsp:spPr>
        <a:xfrm>
          <a:off x="0" y="2170618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E2981-A3EC-42CA-A9BB-6637B74017D6}">
      <dsp:nvSpPr>
        <dsp:cNvPr id="0" name=""/>
        <dsp:cNvSpPr/>
      </dsp:nvSpPr>
      <dsp:spPr>
        <a:xfrm>
          <a:off x="0" y="2170618"/>
          <a:ext cx="10058399" cy="72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Phông</a:t>
          </a:r>
          <a:r>
            <a:rPr lang="en-US" sz="2800" kern="1200" dirty="0"/>
            <a:t> </a:t>
          </a:r>
          <a:r>
            <a:rPr lang="en-US" sz="2800" kern="1200" dirty="0" err="1"/>
            <a:t>nền</a:t>
          </a:r>
          <a:r>
            <a:rPr lang="en-US" sz="2800" kern="1200" dirty="0"/>
            <a:t> </a:t>
          </a:r>
          <a:r>
            <a:rPr lang="en-US" sz="2800" kern="1200" dirty="0" err="1"/>
            <a:t>xanh</a:t>
          </a:r>
          <a:r>
            <a:rPr lang="en-US" sz="2800" kern="1200" dirty="0"/>
            <a:t> (Green Screen).</a:t>
          </a:r>
        </a:p>
      </dsp:txBody>
      <dsp:txXfrm>
        <a:off x="0" y="2170618"/>
        <a:ext cx="10058399" cy="723392"/>
      </dsp:txXfrm>
    </dsp:sp>
    <dsp:sp modelId="{9D061F58-6227-4F0D-AA84-E03194565C2F}">
      <dsp:nvSpPr>
        <dsp:cNvPr id="0" name=""/>
        <dsp:cNvSpPr/>
      </dsp:nvSpPr>
      <dsp:spPr>
        <a:xfrm>
          <a:off x="0" y="2894011"/>
          <a:ext cx="100583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6C131-E401-4003-8C55-D3E37824B2D7}">
      <dsp:nvSpPr>
        <dsp:cNvPr id="0" name=""/>
        <dsp:cNvSpPr/>
      </dsp:nvSpPr>
      <dsp:spPr>
        <a:xfrm>
          <a:off x="0" y="2894011"/>
          <a:ext cx="10058399" cy="72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Auto subtitles.</a:t>
          </a:r>
        </a:p>
      </dsp:txBody>
      <dsp:txXfrm>
        <a:off x="0" y="2894011"/>
        <a:ext cx="10058399" cy="7233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7B2D6-CA71-4606-B2ED-32E59680527A}">
      <dsp:nvSpPr>
        <dsp:cNvPr id="0" name=""/>
        <dsp:cNvSpPr/>
      </dsp:nvSpPr>
      <dsp:spPr>
        <a:xfrm>
          <a:off x="0" y="305922"/>
          <a:ext cx="10058399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75DA8-54D9-471F-A2BC-D721EDEA9A74}">
      <dsp:nvSpPr>
        <dsp:cNvPr id="0" name=""/>
        <dsp:cNvSpPr/>
      </dsp:nvSpPr>
      <dsp:spPr>
        <a:xfrm>
          <a:off x="502920" y="10722"/>
          <a:ext cx="704088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/>
            <a:t>Mục đích</a:t>
          </a:r>
          <a:r>
            <a:rPr lang="vi-VN" sz="2000" kern="1200" dirty="0"/>
            <a:t>: </a:t>
          </a:r>
          <a:r>
            <a:rPr lang="en-US" sz="2000" kern="1200" dirty="0"/>
            <a:t>T</a:t>
          </a:r>
          <a:r>
            <a:rPr lang="vi-VN" sz="2000" kern="1200" dirty="0"/>
            <a:t>rang </a:t>
          </a:r>
          <a:r>
            <a:rPr lang="vi-VN" sz="2000" kern="1200" dirty="0" err="1"/>
            <a:t>web</a:t>
          </a:r>
          <a:r>
            <a:rPr lang="vi-VN" sz="2000" kern="1200" dirty="0"/>
            <a:t> </a:t>
          </a:r>
          <a:r>
            <a:rPr lang="vi-VN" sz="2000" kern="1200" dirty="0" err="1"/>
            <a:t>Maybao</a:t>
          </a:r>
          <a:r>
            <a:rPr lang="vi-VN" sz="2000" kern="1200" dirty="0"/>
            <a:t> là một </a:t>
          </a:r>
          <a:r>
            <a:rPr lang="vi-VN" sz="2000" kern="1200" dirty="0" err="1"/>
            <a:t>shop</a:t>
          </a:r>
          <a:r>
            <a:rPr lang="vi-VN" sz="2000" kern="1200" dirty="0"/>
            <a:t> thời trang</a:t>
          </a:r>
          <a:r>
            <a:rPr lang="en-US" sz="2000" kern="1200" dirty="0"/>
            <a:t> online.</a:t>
          </a:r>
        </a:p>
      </dsp:txBody>
      <dsp:txXfrm>
        <a:off x="531741" y="39543"/>
        <a:ext cx="6983238" cy="532758"/>
      </dsp:txXfrm>
    </dsp:sp>
    <dsp:sp modelId="{31E1F089-1624-4765-B74C-F135D6646E60}">
      <dsp:nvSpPr>
        <dsp:cNvPr id="0" name=""/>
        <dsp:cNvSpPr/>
      </dsp:nvSpPr>
      <dsp:spPr>
        <a:xfrm>
          <a:off x="0" y="1223844"/>
          <a:ext cx="10058399" cy="239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16560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Trang chủ.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Trang cửa hàng.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/>
            <a:t>Trang chi tiết từng sản phẩm.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/>
            <a:t>Trang tài khoản: giỏ hàng, đăng ký, đăng nhập.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/>
            <a:t>Trang liên hệ.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Trang thanh toán: vào giỏ hàng -&gt; checkout.</a:t>
          </a:r>
          <a:endParaRPr lang="en-US" sz="2000" kern="1200" dirty="0"/>
        </a:p>
      </dsp:txBody>
      <dsp:txXfrm>
        <a:off x="0" y="1223844"/>
        <a:ext cx="10058399" cy="2394000"/>
      </dsp:txXfrm>
    </dsp:sp>
    <dsp:sp modelId="{51CF3C05-BBFF-430D-AFC7-15E25F9AB0D8}">
      <dsp:nvSpPr>
        <dsp:cNvPr id="0" name=""/>
        <dsp:cNvSpPr/>
      </dsp:nvSpPr>
      <dsp:spPr>
        <a:xfrm>
          <a:off x="502920" y="917922"/>
          <a:ext cx="704088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/>
            <a:t>Trang web</a:t>
          </a:r>
          <a:r>
            <a:rPr lang="en-US" sz="2000" kern="1200" dirty="0"/>
            <a:t> </a:t>
          </a:r>
          <a:r>
            <a:rPr lang="en-US" sz="2000" kern="1200" dirty="0" err="1">
              <a:hlinkClick xmlns:r="http://schemas.openxmlformats.org/officeDocument/2006/relationships" r:id="rId1"/>
            </a:rPr>
            <a:t>Maybao’s</a:t>
          </a:r>
          <a:r>
            <a:rPr lang="en-US" sz="2000" kern="1200" dirty="0">
              <a:hlinkClick xmlns:r="http://schemas.openxmlformats.org/officeDocument/2006/relationships" r:id="rId1"/>
            </a:rPr>
            <a:t> Store</a:t>
          </a:r>
          <a:r>
            <a:rPr lang="en-US" sz="2000" kern="1200" dirty="0"/>
            <a:t> bao </a:t>
          </a:r>
          <a:r>
            <a:rPr lang="en-US" sz="2000" kern="1200" dirty="0" err="1"/>
            <a:t>gồm</a:t>
          </a:r>
          <a:r>
            <a:rPr lang="en-US" sz="2000" kern="1200" dirty="0"/>
            <a:t>:</a:t>
          </a:r>
        </a:p>
      </dsp:txBody>
      <dsp:txXfrm>
        <a:off x="531741" y="946743"/>
        <a:ext cx="698323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8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CDBA7E2-A56D-46F6-99EF-22E23B9E61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F3677A-6C1F-402E-B7A3-4488E94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4254-6BBC-FECE-D955-D412F68B9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dirty="0"/>
              <a:t>MAYBAO’s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C4770-4F20-A19E-0176-1A3D3FA00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3679" y="4389120"/>
            <a:ext cx="4516938" cy="2149332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Nhóm</a:t>
            </a:r>
            <a:r>
              <a:rPr lang="en-US" dirty="0"/>
              <a:t> 04:</a:t>
            </a:r>
          </a:p>
          <a:p>
            <a:pPr lvl="1" algn="r"/>
            <a:r>
              <a:rPr lang="en-US" sz="1600" dirty="0">
                <a:effectLst/>
                <a:ea typeface="Calibri" panose="020F0502020204030204" pitchFamily="34" charset="0"/>
              </a:rPr>
              <a:t>21127088 -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Nguyễn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Tuấn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Kiệt</a:t>
            </a:r>
            <a:endParaRPr lang="en-US" sz="1600" dirty="0"/>
          </a:p>
          <a:p>
            <a:pPr lvl="1" algn="r"/>
            <a:r>
              <a:rPr lang="en-US" sz="1600" dirty="0"/>
              <a:t>24127117 – </a:t>
            </a:r>
            <a:r>
              <a:rPr lang="en-US" sz="1600" dirty="0" err="1"/>
              <a:t>Nguyễn</a:t>
            </a:r>
            <a:r>
              <a:rPr lang="en-US" sz="1600" dirty="0"/>
              <a:t> Anh </a:t>
            </a:r>
            <a:r>
              <a:rPr lang="en-US" sz="1600" dirty="0" err="1"/>
              <a:t>Tá</a:t>
            </a:r>
            <a:endParaRPr lang="en-US" sz="1600" dirty="0"/>
          </a:p>
          <a:p>
            <a:pPr lvl="1" algn="r"/>
            <a:r>
              <a:rPr lang="en-US" sz="1600" b="1" dirty="0">
                <a:effectLst/>
                <a:ea typeface="Calibri" panose="020F0502020204030204" pitchFamily="34" charset="0"/>
              </a:rPr>
              <a:t>24127486 – Hoàng Cao Phong</a:t>
            </a:r>
          </a:p>
          <a:p>
            <a:pPr lvl="1" algn="r"/>
            <a:r>
              <a:rPr lang="en-US" sz="1600" dirty="0">
                <a:effectLst/>
                <a:ea typeface="Calibri" panose="020F0502020204030204" pitchFamily="34" charset="0"/>
              </a:rPr>
              <a:t>24127569 –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Nguyễn</a:t>
            </a:r>
            <a:r>
              <a:rPr lang="en-US" sz="1600" dirty="0">
                <a:effectLst/>
                <a:ea typeface="Calibri" panose="020F0502020204030204" pitchFamily="34" charset="0"/>
              </a:rPr>
              <a:t> Minh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Trí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4" descr="A logo for a clothing store&#10;&#10;Description automatically generated">
            <a:extLst>
              <a:ext uri="{FF2B5EF4-FFF2-40B4-BE49-F238E27FC236}">
                <a16:creationId xmlns:a16="http://schemas.microsoft.com/office/drawing/2014/main" id="{76BD38B2-D0FA-F32E-386E-A54A05D91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7" y="2950127"/>
            <a:ext cx="4761905" cy="4761905"/>
          </a:xfrm>
          <a:prstGeom prst="rect">
            <a:avLst/>
          </a:prstGeom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78838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F7350-CA2E-4D0E-C1FC-F31ECC64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3. QR code (QR code generator)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8970-83BB-9AAC-9C18-6B6FD045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nhanh</a:t>
            </a:r>
            <a:r>
              <a:rPr lang="en-US" sz="2600" dirty="0"/>
              <a:t> </a:t>
            </a:r>
            <a:r>
              <a:rPr lang="en-US" sz="2600" dirty="0" err="1"/>
              <a:t>chóng</a:t>
            </a:r>
            <a:r>
              <a:rPr lang="en-US" sz="2600" dirty="0"/>
              <a:t>,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yêu</a:t>
            </a:r>
            <a:r>
              <a:rPr lang="en-US" sz="2600" dirty="0"/>
              <a:t> </a:t>
            </a:r>
            <a:r>
              <a:rPr lang="en-US" sz="2600" dirty="0" err="1"/>
              <a:t>cầu</a:t>
            </a:r>
            <a:r>
              <a:rPr lang="en-US" sz="2600" dirty="0"/>
              <a:t> </a:t>
            </a:r>
            <a:r>
              <a:rPr lang="en-US" sz="2600" dirty="0" err="1"/>
              <a:t>kỹ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Đa</a:t>
            </a:r>
            <a:r>
              <a:rPr lang="en-US" sz="2600" dirty="0"/>
              <a:t>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hóa</a:t>
            </a:r>
            <a:r>
              <a:rPr lang="en-US" sz="2600" dirty="0"/>
              <a:t> </a:t>
            </a:r>
            <a:r>
              <a:rPr lang="en-US" sz="2600" dirty="0" err="1"/>
              <a:t>nội</a:t>
            </a:r>
            <a:r>
              <a:rPr lang="en-US" sz="2600" dirty="0"/>
              <a:t> dung: Liên </a:t>
            </a:r>
            <a:r>
              <a:rPr lang="en-US" sz="2600" dirty="0" err="1"/>
              <a:t>kết</a:t>
            </a:r>
            <a:r>
              <a:rPr lang="en-US" sz="2600" dirty="0"/>
              <a:t>, </a:t>
            </a:r>
            <a:r>
              <a:rPr lang="en-US" sz="2600" dirty="0" err="1"/>
              <a:t>wifi</a:t>
            </a:r>
            <a:r>
              <a:rPr lang="en-US" sz="2600" dirty="0"/>
              <a:t>, </a:t>
            </a:r>
            <a:r>
              <a:rPr lang="en-US" sz="2600" dirty="0" err="1"/>
              <a:t>văn</a:t>
            </a:r>
            <a:r>
              <a:rPr lang="en-US" sz="2600" dirty="0"/>
              <a:t> </a:t>
            </a:r>
            <a:r>
              <a:rPr lang="en-US" sz="2600" dirty="0" err="1"/>
              <a:t>bản</a:t>
            </a:r>
            <a:r>
              <a:rPr lang="en-US" sz="2600" dirty="0"/>
              <a:t>, </a:t>
            </a:r>
            <a:r>
              <a:rPr lang="en-US" sz="2600" dirty="0" err="1"/>
              <a:t>thông</a:t>
            </a:r>
            <a:r>
              <a:rPr lang="en-US" sz="2600" dirty="0"/>
              <a:t> tin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,…</a:t>
            </a:r>
          </a:p>
          <a:p>
            <a:r>
              <a:rPr lang="en-US" sz="2600" dirty="0" err="1"/>
              <a:t>Bảo</a:t>
            </a:r>
            <a:r>
              <a:rPr lang="en-US" sz="2600" dirty="0"/>
              <a:t> </a:t>
            </a:r>
            <a:r>
              <a:rPr lang="en-US" sz="2600" dirty="0" err="1"/>
              <a:t>mật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tiết</a:t>
            </a:r>
            <a:r>
              <a:rPr lang="en-US" sz="2600" dirty="0"/>
              <a:t> </a:t>
            </a:r>
            <a:r>
              <a:rPr lang="en-US" sz="2600" dirty="0" err="1"/>
              <a:t>kiệm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tùy</a:t>
            </a:r>
            <a:r>
              <a:rPr lang="en-US" sz="2600" dirty="0"/>
              <a:t> </a:t>
            </a:r>
            <a:r>
              <a:rPr lang="en-US" sz="2600" dirty="0" err="1"/>
              <a:t>chỉnh</a:t>
            </a:r>
            <a:r>
              <a:rPr lang="en-US" sz="2600" dirty="0"/>
              <a:t>: </a:t>
            </a:r>
            <a:r>
              <a:rPr lang="en-US" sz="2600" dirty="0" err="1"/>
              <a:t>chỉnh</a:t>
            </a:r>
            <a:r>
              <a:rPr lang="en-US" sz="2600" dirty="0"/>
              <a:t> </a:t>
            </a:r>
            <a:r>
              <a:rPr lang="en-US" sz="2600" dirty="0" err="1"/>
              <a:t>sửa</a:t>
            </a:r>
            <a:r>
              <a:rPr lang="en-US" sz="2600" dirty="0"/>
              <a:t> </a:t>
            </a:r>
            <a:r>
              <a:rPr lang="en-US" sz="2600" dirty="0" err="1"/>
              <a:t>màu</a:t>
            </a:r>
            <a:r>
              <a:rPr lang="en-US" sz="2600" dirty="0"/>
              <a:t> </a:t>
            </a:r>
            <a:r>
              <a:rPr lang="en-US" sz="2600" dirty="0" err="1"/>
              <a:t>sắc</a:t>
            </a:r>
            <a:r>
              <a:rPr lang="en-US" sz="2600" dirty="0"/>
              <a:t>, </a:t>
            </a:r>
            <a:r>
              <a:rPr lang="en-US" sz="2600" dirty="0" err="1"/>
              <a:t>thêm</a:t>
            </a:r>
            <a:r>
              <a:rPr lang="en-US" sz="2600" dirty="0"/>
              <a:t> logo,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dạng</a:t>
            </a:r>
            <a:r>
              <a:rPr lang="en-US" sz="2600" dirty="0"/>
              <a:t>, …</a:t>
            </a:r>
          </a:p>
          <a:p>
            <a:r>
              <a:rPr lang="en-US" sz="2600" dirty="0"/>
              <a:t>Theo </a:t>
            </a:r>
            <a:r>
              <a:rPr lang="en-US" sz="2600" dirty="0" err="1"/>
              <a:t>dõi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tích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QR (QR Analytics)</a:t>
            </a:r>
          </a:p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995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C2FA-0034-CDA1-BC00-BE35A486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4. Invisible Watermark (adobe)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39362AA-FD4D-6E0E-D742-0242BE028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03916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408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4526-ACE5-3B86-9F85-933980C6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5. Edit video (</a:t>
            </a:r>
            <a:r>
              <a:rPr lang="en-US" dirty="0" err="1"/>
              <a:t>capcut</a:t>
            </a:r>
            <a:r>
              <a:rPr lang="en-US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D887F5F-29B9-63BE-0B34-5CB52C2D4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6219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971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9E68-DFF2-817E-5283-3D2D2321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II. </a:t>
            </a:r>
            <a:r>
              <a:rPr lang="en-US" dirty="0" err="1"/>
              <a:t>Tổng</a:t>
            </a:r>
            <a:r>
              <a:rPr lang="en-US" dirty="0"/>
              <a:t> Quan Trang web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E59D0704-3074-D6AE-10AD-1A9B0A38D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1875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 descr="A logo for a clothing store&#10;&#10;Description automatically generated">
            <a:extLst>
              <a:ext uri="{FF2B5EF4-FFF2-40B4-BE49-F238E27FC236}">
                <a16:creationId xmlns:a16="http://schemas.microsoft.com/office/drawing/2014/main" id="{D3320B2F-5970-0F35-4BA4-E238F0363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263" y="3622637"/>
            <a:ext cx="2104762" cy="23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47F-F1AA-E784-77ED-DF6FF240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III.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998977-9FBC-5E68-4EB2-FC5CABD24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390014"/>
              </p:ext>
            </p:extLst>
          </p:nvPr>
        </p:nvGraphicFramePr>
        <p:xfrm>
          <a:off x="1082244" y="2385390"/>
          <a:ext cx="10033864" cy="36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493">
                  <a:extLst>
                    <a:ext uri="{9D8B030D-6E8A-4147-A177-3AD203B41FA5}">
                      <a16:colId xmlns:a16="http://schemas.microsoft.com/office/drawing/2014/main" val="568555906"/>
                    </a:ext>
                  </a:extLst>
                </a:gridCol>
                <a:gridCol w="2199857">
                  <a:extLst>
                    <a:ext uri="{9D8B030D-6E8A-4147-A177-3AD203B41FA5}">
                      <a16:colId xmlns:a16="http://schemas.microsoft.com/office/drawing/2014/main" val="2807137299"/>
                    </a:ext>
                  </a:extLst>
                </a:gridCol>
                <a:gridCol w="2109284">
                  <a:extLst>
                    <a:ext uri="{9D8B030D-6E8A-4147-A177-3AD203B41FA5}">
                      <a16:colId xmlns:a16="http://schemas.microsoft.com/office/drawing/2014/main" val="3792878347"/>
                    </a:ext>
                  </a:extLst>
                </a:gridCol>
                <a:gridCol w="2391230">
                  <a:extLst>
                    <a:ext uri="{9D8B030D-6E8A-4147-A177-3AD203B41FA5}">
                      <a16:colId xmlns:a16="http://schemas.microsoft.com/office/drawing/2014/main" val="3257236411"/>
                    </a:ext>
                  </a:extLst>
                </a:gridCol>
              </a:tblGrid>
              <a:tr h="960560"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Họ và tên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MSSV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Đánh giá (%)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Vai trò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010876"/>
                  </a:ext>
                </a:extLst>
              </a:tr>
              <a:tr h="565576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Nguyễn Tuấn Kiệt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21127088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Thành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299034"/>
                  </a:ext>
                </a:extLst>
              </a:tr>
              <a:tr h="565576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Nguyễn Anh Tá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24127117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Thư ký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951685"/>
                  </a:ext>
                </a:extLst>
              </a:tr>
              <a:tr h="960560"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Hoàng Cao Phong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24127486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Nhóm trưởng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494199"/>
                  </a:ext>
                </a:extLst>
              </a:tr>
              <a:tr h="565576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Nguyễn Minh Trí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24127569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Thành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131091" marR="131091" marT="65547" marB="65547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0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585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6CCBB5AA-0DC3-1DA4-5D3D-8D8D0FC41A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62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4A51D-3F0F-3415-3DE5-76B11F09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Any Question.</a:t>
            </a:r>
          </a:p>
        </p:txBody>
      </p:sp>
    </p:spTree>
    <p:extLst>
      <p:ext uri="{BB962C8B-B14F-4D97-AF65-F5344CB8AC3E}">
        <p14:creationId xmlns:p14="http://schemas.microsoft.com/office/powerpoint/2010/main" val="9956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84D8A-333C-435A-57A8-679BBE7B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Thank you for your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3BF4-E2BF-7A92-C972-35EE521B5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>
                    <a:alpha val="60000"/>
                  </a:schemeClr>
                </a:solidFill>
              </a:rPr>
              <a:t>THE END.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951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1E6C-E0B9-5F6C-E288-3AEF3E55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E35C8-8793-94F6-FCBD-EA961253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915" y="2079752"/>
            <a:ext cx="10058400" cy="4050792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Quy </a:t>
            </a:r>
            <a:r>
              <a:rPr lang="en-US" sz="2000" dirty="0" err="1"/>
              <a:t>trình</a:t>
            </a:r>
            <a:r>
              <a:rPr lang="en-US" sz="2000" dirty="0"/>
              <a:t> Scrum.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WordPress.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QR code.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Invisible Watermark.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Edit video.</a:t>
            </a:r>
          </a:p>
          <a:p>
            <a:pPr marL="514350" indent="-514350">
              <a:buAutoNum type="romanUcPeriod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web.</a:t>
            </a:r>
          </a:p>
          <a:p>
            <a:pPr marL="514350" indent="-514350">
              <a:buAutoNum type="romanUcPeriod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0528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393DB-C671-EA1D-42FC-A82F8E70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I. </a:t>
            </a:r>
            <a:r>
              <a:rPr lang="en-US" sz="3000" dirty="0" err="1">
                <a:solidFill>
                  <a:srgbClr val="FFFFFF"/>
                </a:solidFill>
              </a:rPr>
              <a:t>Những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nội</a:t>
            </a:r>
            <a:r>
              <a:rPr lang="en-US" sz="3000" dirty="0">
                <a:solidFill>
                  <a:srgbClr val="FFFFFF"/>
                </a:solidFill>
              </a:rPr>
              <a:t> dung </a:t>
            </a:r>
            <a:r>
              <a:rPr lang="en-US" sz="3000" dirty="0" err="1">
                <a:solidFill>
                  <a:srgbClr val="FFFFFF"/>
                </a:solidFill>
              </a:rPr>
              <a:t>đã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tìm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hiểu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E625B7-9034-0288-660E-BC4BD400B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28388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994508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9782-BD8E-1808-D395-866AA8CC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1. Quy </a:t>
            </a:r>
            <a:r>
              <a:rPr lang="en-US" dirty="0" err="1"/>
              <a:t>trình</a:t>
            </a:r>
            <a:r>
              <a:rPr lang="en-US" dirty="0"/>
              <a:t> scrum</a:t>
            </a:r>
            <a:endParaRPr lang="vi-V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43B88FFA-5EAE-2855-A4B4-42CC88AA9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51180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73292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AAD46-B49F-BB66-A138-A35D7402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2. Word 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81D4-3BAB-3DE1-015B-3D342F159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b="1" dirty="0"/>
              <a:t>Word Press 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website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.</a:t>
            </a:r>
          </a:p>
          <a:p>
            <a:pPr lvl="1"/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:</a:t>
            </a:r>
          </a:p>
          <a:p>
            <a:pPr lvl="2"/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,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.</a:t>
            </a:r>
          </a:p>
          <a:p>
            <a:pPr lvl="2"/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phong</a:t>
            </a:r>
            <a:r>
              <a:rPr lang="en-US" sz="2000" dirty="0"/>
              <a:t> </a:t>
            </a:r>
            <a:r>
              <a:rPr lang="en-US" sz="2000" dirty="0" err="1"/>
              <a:t>phú</a:t>
            </a:r>
            <a:r>
              <a:rPr lang="en-US" sz="2000" dirty="0"/>
              <a:t>: </a:t>
            </a:r>
            <a:r>
              <a:rPr lang="en-US" sz="2000" dirty="0" err="1"/>
              <a:t>nhiều</a:t>
            </a:r>
            <a:r>
              <a:rPr lang="en-US" sz="2000" dirty="0"/>
              <a:t> theme </a:t>
            </a:r>
            <a:r>
              <a:rPr lang="en-US" sz="2000" dirty="0" err="1"/>
              <a:t>và</a:t>
            </a:r>
            <a:r>
              <a:rPr lang="en-US" sz="2000" dirty="0"/>
              <a:t> plugins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.</a:t>
            </a:r>
          </a:p>
          <a:p>
            <a:pPr lvl="3"/>
            <a:r>
              <a:rPr lang="en-US" sz="2000" dirty="0"/>
              <a:t>Plugin: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Elementor</a:t>
            </a:r>
            <a:r>
              <a:rPr lang="en-US" sz="20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Rockwell" panose="02060603020205020403" pitchFamily="18" charset="0"/>
              </a:rPr>
              <a:t>(edit website),</a:t>
            </a:r>
            <a:r>
              <a:rPr lang="en-US" sz="2000" b="1" dirty="0" err="1"/>
              <a:t>Woocommerce</a:t>
            </a:r>
            <a:r>
              <a:rPr lang="en-US" sz="2000" dirty="0"/>
              <a:t> (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), </a:t>
            </a:r>
            <a:r>
              <a:rPr lang="en-US" sz="2000" b="1" dirty="0" err="1"/>
              <a:t>Suicuri</a:t>
            </a:r>
            <a:r>
              <a:rPr lang="en-US" sz="2000" dirty="0"/>
              <a:t> (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),</a:t>
            </a:r>
            <a:r>
              <a:rPr lang="en-US" sz="2000" b="1" dirty="0"/>
              <a:t>Ultimate Member </a:t>
            </a:r>
            <a:r>
              <a:rPr lang="en-US" sz="2000" dirty="0"/>
              <a:t>(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),…</a:t>
            </a:r>
            <a:endParaRPr lang="en-US" sz="2000" b="1" i="0" dirty="0">
              <a:solidFill>
                <a:srgbClr val="000000"/>
              </a:solidFill>
              <a:effectLst/>
              <a:latin typeface="Rockwell" panose="02060603020205020403" pitchFamily="18" charset="0"/>
            </a:endParaRPr>
          </a:p>
          <a:p>
            <a:pPr lvl="1"/>
            <a:r>
              <a:rPr lang="en-US" sz="2000" dirty="0" err="1"/>
              <a:t>Nhược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:</a:t>
            </a:r>
          </a:p>
          <a:p>
            <a:pPr lvl="2"/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,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.</a:t>
            </a:r>
          </a:p>
          <a:p>
            <a:pPr lvl="2"/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plugins.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9257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C8A5-7790-830D-C4DF-B3CB449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Elementor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CE4308-944F-148A-A77D-2673FBEBD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695863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19953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7099-E018-99F0-DCBC-AAAB7A69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err="1"/>
              <a:t>Woocommerce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E3C8F38-BD49-9989-9273-37E1F8F90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16430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3637040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1F19-A4E1-F602-93E4-40D39621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err="1"/>
              <a:t>Sucuri</a:t>
            </a:r>
            <a:r>
              <a:rPr lang="en-US" dirty="0"/>
              <a:t> Security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6F30D2-053F-B09C-0444-F7A80C670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50274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9354350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44F87-54BE-50C9-08AF-6AC9EBBC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68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/>
              <a:t>Ultimate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8495-29A6-2B98-49E5-AC265295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2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(User Roles).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,…</a:t>
            </a:r>
          </a:p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avatar, cover,…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(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):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nhắn</a:t>
            </a:r>
            <a:r>
              <a:rPr lang="en-US" dirty="0"/>
              <a:t> tin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6471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503</TotalTime>
  <Words>949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Wood Type</vt:lpstr>
      <vt:lpstr>MAYBAO’s Store</vt:lpstr>
      <vt:lpstr>Mục LỤC</vt:lpstr>
      <vt:lpstr>I. Những nội dung đã tìm hiểu</vt:lpstr>
      <vt:lpstr>1. Quy trình scrum</vt:lpstr>
      <vt:lpstr>2. Word Press</vt:lpstr>
      <vt:lpstr>Elementor</vt:lpstr>
      <vt:lpstr>Woocommerce</vt:lpstr>
      <vt:lpstr>Sucuri Security</vt:lpstr>
      <vt:lpstr>Ultimate Member</vt:lpstr>
      <vt:lpstr>3. QR code (QR code generator) </vt:lpstr>
      <vt:lpstr>4. Invisible Watermark (adobe)</vt:lpstr>
      <vt:lpstr>5. Edit video (capcut)</vt:lpstr>
      <vt:lpstr>II. Tổng Quan Trang web </vt:lpstr>
      <vt:lpstr>III. Đánh Giá</vt:lpstr>
      <vt:lpstr>Any Question.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 NGUYEN</dc:creator>
  <cp:lastModifiedBy>Phong Hoàng Cao</cp:lastModifiedBy>
  <cp:revision>3</cp:revision>
  <dcterms:created xsi:type="dcterms:W3CDTF">2024-11-24T12:45:16Z</dcterms:created>
  <dcterms:modified xsi:type="dcterms:W3CDTF">2024-12-01T06:45:38Z</dcterms:modified>
</cp:coreProperties>
</file>