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2" r:id="rId2"/>
    <p:sldId id="273" r:id="rId3"/>
    <p:sldId id="267" r:id="rId4"/>
    <p:sldId id="274" r:id="rId5"/>
    <p:sldId id="275" r:id="rId6"/>
    <p:sldId id="297" r:id="rId7"/>
    <p:sldId id="296" r:id="rId8"/>
    <p:sldId id="277" r:id="rId9"/>
    <p:sldId id="279" r:id="rId10"/>
    <p:sldId id="280" r:id="rId11"/>
    <p:sldId id="281" r:id="rId12"/>
    <p:sldId id="284" r:id="rId13"/>
    <p:sldId id="283" r:id="rId14"/>
    <p:sldId id="271" r:id="rId15"/>
    <p:sldId id="285" r:id="rId16"/>
    <p:sldId id="286" r:id="rId17"/>
    <p:sldId id="287" r:id="rId18"/>
    <p:sldId id="288" r:id="rId19"/>
    <p:sldId id="289" r:id="rId20"/>
    <p:sldId id="291" r:id="rId21"/>
    <p:sldId id="292" r:id="rId22"/>
    <p:sldId id="293" r:id="rId23"/>
    <p:sldId id="295" r:id="rId24"/>
    <p:sldId id="260" r:id="rId25"/>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4F81BD"/>
    <a:srgbClr val="FFA14B"/>
    <a:srgbClr val="FF8D25"/>
    <a:srgbClr val="FA5900"/>
    <a:srgbClr val="F47321"/>
    <a:srgbClr val="FA7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4" autoAdjust="0"/>
  </p:normalViewPr>
  <p:slideViewPr>
    <p:cSldViewPr snapToGrid="0" snapToObjects="1">
      <p:cViewPr varScale="1">
        <p:scale>
          <a:sx n="45" d="100"/>
          <a:sy n="45" d="100"/>
        </p:scale>
        <p:origin x="806" y="43"/>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E7C48-B483-48B1-901F-4B0737504AA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2EABAD1-6FB4-441C-8756-42988FF6D297}">
      <dgm:prSet phldrT="[Text]" custT="1"/>
      <dgm:spPr>
        <a:solidFill>
          <a:schemeClr val="accent6">
            <a:lumMod val="75000"/>
          </a:schemeClr>
        </a:solidFill>
        <a:ln>
          <a:solidFill>
            <a:schemeClr val="accent6">
              <a:lumMod val="75000"/>
            </a:schemeClr>
          </a:solidFill>
        </a:ln>
      </dgm:spPr>
      <dgm:t>
        <a:bodyPr/>
        <a:lstStyle/>
        <a:p>
          <a:r>
            <a:rPr lang="en-US" sz="4400" dirty="0" err="1" smtClean="0">
              <a:latin typeface="Arial" panose="020B0604020202020204" pitchFamily="34" charset="0"/>
              <a:cs typeface="Arial" panose="020B0604020202020204" pitchFamily="34" charset="0"/>
            </a:rPr>
            <a:t>Các</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hàm</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thủ</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tục</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tạo</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và</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xóa</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tài</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khoản</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đăng</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nhập</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hệ</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thống</a:t>
          </a:r>
          <a:endParaRPr lang="en-US" sz="4400" dirty="0">
            <a:latin typeface="Arial" panose="020B0604020202020204" pitchFamily="34" charset="0"/>
            <a:cs typeface="Arial" panose="020B0604020202020204" pitchFamily="34" charset="0"/>
          </a:endParaRPr>
        </a:p>
      </dgm:t>
    </dgm:pt>
    <dgm:pt modelId="{5E344AA7-F1DD-4126-9A56-269B234E0C00}" type="parTrans" cxnId="{5490F06F-58DE-4080-9755-484B14D2B6C1}">
      <dgm:prSet/>
      <dgm:spPr/>
      <dgm:t>
        <a:bodyPr/>
        <a:lstStyle/>
        <a:p>
          <a:endParaRPr lang="en-US" sz="4800">
            <a:latin typeface="Times New Roman" panose="02020603050405020304" pitchFamily="18" charset="0"/>
            <a:cs typeface="Times New Roman" panose="02020603050405020304" pitchFamily="18" charset="0"/>
          </a:endParaRPr>
        </a:p>
      </dgm:t>
    </dgm:pt>
    <dgm:pt modelId="{5FF97C72-3C47-4D70-B53A-13AC9E6CD232}" type="sibTrans" cxnId="{5490F06F-58DE-4080-9755-484B14D2B6C1}">
      <dgm:prSet custT="1"/>
      <dgm:spPr/>
      <dgm:t>
        <a:bodyPr/>
        <a:lstStyle/>
        <a:p>
          <a:endParaRPr lang="en-US" sz="4800">
            <a:latin typeface="Times New Roman" panose="02020603050405020304" pitchFamily="18" charset="0"/>
            <a:cs typeface="Times New Roman" panose="02020603050405020304" pitchFamily="18" charset="0"/>
          </a:endParaRPr>
        </a:p>
      </dgm:t>
    </dgm:pt>
    <dgm:pt modelId="{044B23F9-E9E9-4D64-9A73-268B68464B0B}">
      <dgm:prSet phldrT="[Text]" custT="1"/>
      <dgm:spPr>
        <a:solidFill>
          <a:schemeClr val="accent6">
            <a:lumMod val="75000"/>
          </a:schemeClr>
        </a:solidFill>
      </dgm:spPr>
      <dgm:t>
        <a:bodyPr/>
        <a:lstStyle/>
        <a:p>
          <a:r>
            <a:rPr lang="en-US" sz="4000" dirty="0" err="1" smtClean="0">
              <a:latin typeface="Arial" panose="020B0604020202020204" pitchFamily="34" charset="0"/>
              <a:cs typeface="Arial" panose="020B0604020202020204" pitchFamily="34" charset="0"/>
            </a:rPr>
            <a:t>Các</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hàm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thủ</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tục</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kiểm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tra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thông</a:t>
          </a:r>
          <a:r>
            <a:rPr lang="en-US" sz="4000" dirty="0" smtClean="0">
              <a:latin typeface="Arial" panose="020B0604020202020204" pitchFamily="34" charset="0"/>
              <a:cs typeface="Arial" panose="020B0604020202020204" pitchFamily="34" charset="0"/>
            </a:rPr>
            <a:t> tin </a:t>
          </a:r>
          <a:r>
            <a:rPr lang="en-US" sz="4000" dirty="0" err="1" smtClean="0">
              <a:latin typeface="Arial" panose="020B0604020202020204" pitchFamily="34" charset="0"/>
              <a:cs typeface="Arial" panose="020B0604020202020204" pitchFamily="34" charset="0"/>
            </a:rPr>
            <a:t>được</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phân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tán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và</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quản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endParaRPr lang="en-US" sz="4000" dirty="0">
            <a:latin typeface="Arial" panose="020B0604020202020204" pitchFamily="34" charset="0"/>
            <a:cs typeface="Arial" panose="020B0604020202020204" pitchFamily="34" charset="0"/>
          </a:endParaRPr>
        </a:p>
      </dgm:t>
    </dgm:pt>
    <dgm:pt modelId="{E86276D5-0FAA-414A-A9D9-B33368CD63DA}" type="parTrans" cxnId="{FE0465D8-A59D-4D91-8D3D-5A8AEC06F7DE}">
      <dgm:prSet/>
      <dgm:spPr/>
      <dgm:t>
        <a:bodyPr/>
        <a:lstStyle/>
        <a:p>
          <a:endParaRPr lang="en-US" sz="4800">
            <a:latin typeface="Times New Roman" panose="02020603050405020304" pitchFamily="18" charset="0"/>
            <a:cs typeface="Times New Roman" panose="02020603050405020304" pitchFamily="18" charset="0"/>
          </a:endParaRPr>
        </a:p>
      </dgm:t>
    </dgm:pt>
    <dgm:pt modelId="{69FDA948-9494-4A07-98B6-B35C400873C8}" type="sibTrans" cxnId="{FE0465D8-A59D-4D91-8D3D-5A8AEC06F7DE}">
      <dgm:prSet custT="1"/>
      <dgm:spPr/>
      <dgm:t>
        <a:bodyPr/>
        <a:lstStyle/>
        <a:p>
          <a:endParaRPr lang="en-US" sz="4800">
            <a:latin typeface="Times New Roman" panose="02020603050405020304" pitchFamily="18" charset="0"/>
            <a:cs typeface="Times New Roman" panose="02020603050405020304" pitchFamily="18" charset="0"/>
          </a:endParaRPr>
        </a:p>
      </dgm:t>
    </dgm:pt>
    <dgm:pt modelId="{154838C9-1D54-4124-8F94-C9E6FB21190C}">
      <dgm:prSet phldrT="[Text]" custT="1"/>
      <dgm:spPr>
        <a:solidFill>
          <a:schemeClr val="accent6">
            <a:lumMod val="75000"/>
          </a:schemeClr>
        </a:solidFill>
      </dgm:spPr>
      <dgm:t>
        <a:bodyPr/>
        <a:lstStyle/>
        <a:p>
          <a:r>
            <a:rPr lang="en-US" sz="4400" dirty="0" err="1" smtClean="0">
              <a:latin typeface="Arial" panose="020B0604020202020204" pitchFamily="34" charset="0"/>
              <a:cs typeface="Arial" panose="020B0604020202020204" pitchFamily="34" charset="0"/>
            </a:rPr>
            <a:t>Các</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hàm</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thủ</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tục</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thống</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kê</a:t>
          </a:r>
          <a:r>
            <a:rPr lang="en-US" sz="4400" dirty="0" smtClean="0">
              <a:latin typeface="Arial" panose="020B0604020202020204" pitchFamily="34" charset="0"/>
              <a:cs typeface="Arial" panose="020B0604020202020204" pitchFamily="34" charset="0"/>
            </a:rPr>
            <a:t> chi </a:t>
          </a:r>
          <a:r>
            <a:rPr lang="en-US" sz="4400" dirty="0" err="1" smtClean="0">
              <a:latin typeface="Arial" panose="020B0604020202020204" pitchFamily="34" charset="0"/>
              <a:cs typeface="Arial" panose="020B0604020202020204" pitchFamily="34" charset="0"/>
            </a:rPr>
            <a:t>nhánh</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và</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sao</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kê</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của</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khách</a:t>
          </a:r>
          <a:r>
            <a:rPr lang="en-US" sz="4400" dirty="0" smtClean="0">
              <a:latin typeface="Arial" panose="020B0604020202020204" pitchFamily="34" charset="0"/>
              <a:cs typeface="Arial" panose="020B0604020202020204" pitchFamily="34" charset="0"/>
            </a:rPr>
            <a:t> </a:t>
          </a:r>
          <a:endParaRPr lang="en-US" sz="4400" dirty="0">
            <a:latin typeface="Arial" panose="020B0604020202020204" pitchFamily="34" charset="0"/>
            <a:cs typeface="Arial" panose="020B0604020202020204" pitchFamily="34" charset="0"/>
          </a:endParaRPr>
        </a:p>
      </dgm:t>
    </dgm:pt>
    <dgm:pt modelId="{A0D01D52-68AA-4BC8-B316-A1EBC314A38C}" type="parTrans" cxnId="{AAFCD1B1-A126-47A0-8288-DC784CBE3BDC}">
      <dgm:prSet/>
      <dgm:spPr/>
      <dgm:t>
        <a:bodyPr/>
        <a:lstStyle/>
        <a:p>
          <a:endParaRPr lang="en-US" sz="4800">
            <a:latin typeface="Times New Roman" panose="02020603050405020304" pitchFamily="18" charset="0"/>
            <a:cs typeface="Times New Roman" panose="02020603050405020304" pitchFamily="18" charset="0"/>
          </a:endParaRPr>
        </a:p>
      </dgm:t>
    </dgm:pt>
    <dgm:pt modelId="{A7BC416F-8FB6-4D1A-BDCA-83BF10A34853}" type="sibTrans" cxnId="{AAFCD1B1-A126-47A0-8288-DC784CBE3BDC}">
      <dgm:prSet/>
      <dgm:spPr/>
      <dgm:t>
        <a:bodyPr/>
        <a:lstStyle/>
        <a:p>
          <a:endParaRPr lang="en-US" sz="4800">
            <a:latin typeface="Times New Roman" panose="02020603050405020304" pitchFamily="18" charset="0"/>
            <a:cs typeface="Times New Roman" panose="02020603050405020304" pitchFamily="18" charset="0"/>
          </a:endParaRPr>
        </a:p>
      </dgm:t>
    </dgm:pt>
    <dgm:pt modelId="{131FBD68-9A9D-4A3D-9B0C-7ED18DF8E30D}">
      <dgm:prSet phldrT="[Text]" custT="1"/>
      <dgm:spPr>
        <a:solidFill>
          <a:schemeClr val="accent6">
            <a:lumMod val="75000"/>
          </a:schemeClr>
        </a:solidFill>
        <a:ln>
          <a:solidFill>
            <a:schemeClr val="accent1">
              <a:lumMod val="75000"/>
            </a:schemeClr>
          </a:solidFill>
        </a:ln>
      </dgm:spPr>
      <dgm:t>
        <a:bodyPr/>
        <a:lstStyle/>
        <a:p>
          <a:r>
            <a:rPr lang="en-US" sz="4400" dirty="0" err="1" smtClean="0">
              <a:latin typeface="Arial" panose="020B0604020202020204" pitchFamily="34" charset="0"/>
              <a:cs typeface="Arial" panose="020B0604020202020204" pitchFamily="34" charset="0"/>
            </a:rPr>
            <a:t>Các</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hàm</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hiển</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thị</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và</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lấy</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thông</a:t>
          </a:r>
          <a:r>
            <a:rPr lang="en-US" sz="4400" dirty="0" smtClean="0">
              <a:latin typeface="Arial" panose="020B0604020202020204" pitchFamily="34" charset="0"/>
              <a:cs typeface="Arial" panose="020B0604020202020204" pitchFamily="34" charset="0"/>
            </a:rPr>
            <a:t> tin chi </a:t>
          </a:r>
          <a:r>
            <a:rPr lang="en-US" sz="4400" dirty="0" err="1" smtClean="0">
              <a:latin typeface="Arial" panose="020B0604020202020204" pitchFamily="34" charset="0"/>
              <a:cs typeface="Arial" panose="020B0604020202020204" pitchFamily="34" charset="0"/>
            </a:rPr>
            <a:t>nhánh</a:t>
          </a:r>
          <a:endParaRPr lang="en-US" sz="4400" dirty="0">
            <a:latin typeface="Arial" panose="020B0604020202020204" pitchFamily="34" charset="0"/>
            <a:cs typeface="Arial" panose="020B0604020202020204" pitchFamily="34" charset="0"/>
          </a:endParaRPr>
        </a:p>
      </dgm:t>
    </dgm:pt>
    <dgm:pt modelId="{6324A23F-67F2-40D9-AE5E-125C0017D10C}" type="parTrans" cxnId="{C14FF497-0114-4F43-B501-88D2990A2C88}">
      <dgm:prSet/>
      <dgm:spPr/>
      <dgm:t>
        <a:bodyPr/>
        <a:lstStyle/>
        <a:p>
          <a:endParaRPr lang="en-US" sz="4800">
            <a:latin typeface="Times New Roman" panose="02020603050405020304" pitchFamily="18" charset="0"/>
            <a:cs typeface="Times New Roman" panose="02020603050405020304" pitchFamily="18" charset="0"/>
          </a:endParaRPr>
        </a:p>
      </dgm:t>
    </dgm:pt>
    <dgm:pt modelId="{7BADD716-0223-4D6F-9667-5E7EF9656EA4}" type="sibTrans" cxnId="{C14FF497-0114-4F43-B501-88D2990A2C88}">
      <dgm:prSet custT="1"/>
      <dgm:spPr/>
      <dgm:t>
        <a:bodyPr/>
        <a:lstStyle/>
        <a:p>
          <a:endParaRPr lang="en-US" sz="4800">
            <a:latin typeface="Times New Roman" panose="02020603050405020304" pitchFamily="18" charset="0"/>
            <a:cs typeface="Times New Roman" panose="02020603050405020304" pitchFamily="18" charset="0"/>
          </a:endParaRPr>
        </a:p>
      </dgm:t>
    </dgm:pt>
    <dgm:pt modelId="{AC4F26CD-399C-40A4-A88F-BFE948B85D0B}" type="pres">
      <dgm:prSet presAssocID="{5C7E7C48-B483-48B1-901F-4B0737504AA3}" presName="Name0" presStyleCnt="0">
        <dgm:presLayoutVars>
          <dgm:chMax val="7"/>
          <dgm:chPref val="7"/>
          <dgm:dir/>
        </dgm:presLayoutVars>
      </dgm:prSet>
      <dgm:spPr/>
      <dgm:t>
        <a:bodyPr/>
        <a:lstStyle/>
        <a:p>
          <a:endParaRPr lang="en-US"/>
        </a:p>
      </dgm:t>
    </dgm:pt>
    <dgm:pt modelId="{64139CE6-6C66-42FF-B4FB-D9AE5CECE3DE}" type="pres">
      <dgm:prSet presAssocID="{5C7E7C48-B483-48B1-901F-4B0737504AA3}" presName="Name1" presStyleCnt="0"/>
      <dgm:spPr/>
    </dgm:pt>
    <dgm:pt modelId="{6BC49120-9270-49D7-A964-75D7C1C084D7}" type="pres">
      <dgm:prSet presAssocID="{5C7E7C48-B483-48B1-901F-4B0737504AA3}" presName="cycle" presStyleCnt="0"/>
      <dgm:spPr/>
    </dgm:pt>
    <dgm:pt modelId="{A1D8AFCF-B366-48B3-9A4A-FDE4897699EC}" type="pres">
      <dgm:prSet presAssocID="{5C7E7C48-B483-48B1-901F-4B0737504AA3}" presName="srcNode" presStyleLbl="node1" presStyleIdx="0" presStyleCnt="4"/>
      <dgm:spPr/>
    </dgm:pt>
    <dgm:pt modelId="{64495CFB-595E-467A-8CC3-AD80F3A1AF4F}" type="pres">
      <dgm:prSet presAssocID="{5C7E7C48-B483-48B1-901F-4B0737504AA3}" presName="conn" presStyleLbl="parChTrans1D2" presStyleIdx="0" presStyleCnt="1"/>
      <dgm:spPr/>
      <dgm:t>
        <a:bodyPr/>
        <a:lstStyle/>
        <a:p>
          <a:endParaRPr lang="en-US"/>
        </a:p>
      </dgm:t>
    </dgm:pt>
    <dgm:pt modelId="{067D713D-1FAC-4862-859A-62591D99AC5B}" type="pres">
      <dgm:prSet presAssocID="{5C7E7C48-B483-48B1-901F-4B0737504AA3}" presName="extraNode" presStyleLbl="node1" presStyleIdx="0" presStyleCnt="4"/>
      <dgm:spPr/>
    </dgm:pt>
    <dgm:pt modelId="{48D00B3F-312E-4211-843A-2D8D84E4C463}" type="pres">
      <dgm:prSet presAssocID="{5C7E7C48-B483-48B1-901F-4B0737504AA3}" presName="dstNode" presStyleLbl="node1" presStyleIdx="0" presStyleCnt="4"/>
      <dgm:spPr/>
    </dgm:pt>
    <dgm:pt modelId="{20A0A14F-D7E1-4EC1-A46D-C2FCD6F4E528}" type="pres">
      <dgm:prSet presAssocID="{131FBD68-9A9D-4A3D-9B0C-7ED18DF8E30D}" presName="text_1" presStyleLbl="node1" presStyleIdx="0" presStyleCnt="4">
        <dgm:presLayoutVars>
          <dgm:bulletEnabled val="1"/>
        </dgm:presLayoutVars>
      </dgm:prSet>
      <dgm:spPr/>
      <dgm:t>
        <a:bodyPr/>
        <a:lstStyle/>
        <a:p>
          <a:endParaRPr lang="en-US"/>
        </a:p>
      </dgm:t>
    </dgm:pt>
    <dgm:pt modelId="{3EE3E339-11D9-4E1A-9DCB-CD034F78E6E8}" type="pres">
      <dgm:prSet presAssocID="{131FBD68-9A9D-4A3D-9B0C-7ED18DF8E30D}" presName="accent_1" presStyleCnt="0"/>
      <dgm:spPr/>
    </dgm:pt>
    <dgm:pt modelId="{9830D50E-6E2D-430C-B47A-0CF9E0DAC121}" type="pres">
      <dgm:prSet presAssocID="{131FBD68-9A9D-4A3D-9B0C-7ED18DF8E30D}" presName="accentRepeatNode" presStyleLbl="solidFgAcc1" presStyleIdx="0" presStyleCnt="4"/>
      <dgm:spPr/>
    </dgm:pt>
    <dgm:pt modelId="{9ADF93B8-9F30-42EC-AB91-F80BA9A51C7A}" type="pres">
      <dgm:prSet presAssocID="{D2EABAD1-6FB4-441C-8756-42988FF6D297}" presName="text_2" presStyleLbl="node1" presStyleIdx="1" presStyleCnt="4">
        <dgm:presLayoutVars>
          <dgm:bulletEnabled val="1"/>
        </dgm:presLayoutVars>
      </dgm:prSet>
      <dgm:spPr/>
      <dgm:t>
        <a:bodyPr/>
        <a:lstStyle/>
        <a:p>
          <a:endParaRPr lang="en-US"/>
        </a:p>
      </dgm:t>
    </dgm:pt>
    <dgm:pt modelId="{D1F8EDA0-0B78-4709-B994-4D3C000EDC46}" type="pres">
      <dgm:prSet presAssocID="{D2EABAD1-6FB4-441C-8756-42988FF6D297}" presName="accent_2" presStyleCnt="0"/>
      <dgm:spPr/>
    </dgm:pt>
    <dgm:pt modelId="{9B184283-30E3-47E7-81E1-FA11E737E746}" type="pres">
      <dgm:prSet presAssocID="{D2EABAD1-6FB4-441C-8756-42988FF6D297}" presName="accentRepeatNode" presStyleLbl="solidFgAcc1" presStyleIdx="1" presStyleCnt="4"/>
      <dgm:spPr/>
    </dgm:pt>
    <dgm:pt modelId="{F9FA7106-8973-41F0-9C5F-E1D0A9161FDE}" type="pres">
      <dgm:prSet presAssocID="{044B23F9-E9E9-4D64-9A73-268B68464B0B}" presName="text_3" presStyleLbl="node1" presStyleIdx="2" presStyleCnt="4">
        <dgm:presLayoutVars>
          <dgm:bulletEnabled val="1"/>
        </dgm:presLayoutVars>
      </dgm:prSet>
      <dgm:spPr/>
      <dgm:t>
        <a:bodyPr/>
        <a:lstStyle/>
        <a:p>
          <a:endParaRPr lang="en-US"/>
        </a:p>
      </dgm:t>
    </dgm:pt>
    <dgm:pt modelId="{3A5A716B-C106-421D-BDB8-BE1C625AB328}" type="pres">
      <dgm:prSet presAssocID="{044B23F9-E9E9-4D64-9A73-268B68464B0B}" presName="accent_3" presStyleCnt="0"/>
      <dgm:spPr/>
    </dgm:pt>
    <dgm:pt modelId="{3E0C9B0C-862D-405E-B357-E6B82596AABE}" type="pres">
      <dgm:prSet presAssocID="{044B23F9-E9E9-4D64-9A73-268B68464B0B}" presName="accentRepeatNode" presStyleLbl="solidFgAcc1" presStyleIdx="2" presStyleCnt="4"/>
      <dgm:spPr/>
    </dgm:pt>
    <dgm:pt modelId="{E4EDB42D-4593-4FC0-8272-DA6980720C4B}" type="pres">
      <dgm:prSet presAssocID="{154838C9-1D54-4124-8F94-C9E6FB21190C}" presName="text_4" presStyleLbl="node1" presStyleIdx="3" presStyleCnt="4">
        <dgm:presLayoutVars>
          <dgm:bulletEnabled val="1"/>
        </dgm:presLayoutVars>
      </dgm:prSet>
      <dgm:spPr/>
      <dgm:t>
        <a:bodyPr/>
        <a:lstStyle/>
        <a:p>
          <a:endParaRPr lang="en-US"/>
        </a:p>
      </dgm:t>
    </dgm:pt>
    <dgm:pt modelId="{FC7FC5AA-7A9A-470C-B366-58530AB4B405}" type="pres">
      <dgm:prSet presAssocID="{154838C9-1D54-4124-8F94-C9E6FB21190C}" presName="accent_4" presStyleCnt="0"/>
      <dgm:spPr/>
    </dgm:pt>
    <dgm:pt modelId="{1D50C18E-7027-4467-BDB3-AF1AC7AEF793}" type="pres">
      <dgm:prSet presAssocID="{154838C9-1D54-4124-8F94-C9E6FB21190C}" presName="accentRepeatNode" presStyleLbl="solidFgAcc1" presStyleIdx="3" presStyleCnt="4"/>
      <dgm:spPr/>
    </dgm:pt>
  </dgm:ptLst>
  <dgm:cxnLst>
    <dgm:cxn modelId="{AAC93773-DC26-454F-9556-D027029F668B}" type="presOf" srcId="{7BADD716-0223-4D6F-9667-5E7EF9656EA4}" destId="{64495CFB-595E-467A-8CC3-AD80F3A1AF4F}" srcOrd="0" destOrd="0" presId="urn:microsoft.com/office/officeart/2008/layout/VerticalCurvedList"/>
    <dgm:cxn modelId="{5490F06F-58DE-4080-9755-484B14D2B6C1}" srcId="{5C7E7C48-B483-48B1-901F-4B0737504AA3}" destId="{D2EABAD1-6FB4-441C-8756-42988FF6D297}" srcOrd="1" destOrd="0" parTransId="{5E344AA7-F1DD-4126-9A56-269B234E0C00}" sibTransId="{5FF97C72-3C47-4D70-B53A-13AC9E6CD232}"/>
    <dgm:cxn modelId="{AAFCD1B1-A126-47A0-8288-DC784CBE3BDC}" srcId="{5C7E7C48-B483-48B1-901F-4B0737504AA3}" destId="{154838C9-1D54-4124-8F94-C9E6FB21190C}" srcOrd="3" destOrd="0" parTransId="{A0D01D52-68AA-4BC8-B316-A1EBC314A38C}" sibTransId="{A7BC416F-8FB6-4D1A-BDCA-83BF10A34853}"/>
    <dgm:cxn modelId="{50285C26-1B99-48C3-9E96-04B599EFD563}" type="presOf" srcId="{131FBD68-9A9D-4A3D-9B0C-7ED18DF8E30D}" destId="{20A0A14F-D7E1-4EC1-A46D-C2FCD6F4E528}" srcOrd="0" destOrd="0" presId="urn:microsoft.com/office/officeart/2008/layout/VerticalCurvedList"/>
    <dgm:cxn modelId="{FE0465D8-A59D-4D91-8D3D-5A8AEC06F7DE}" srcId="{5C7E7C48-B483-48B1-901F-4B0737504AA3}" destId="{044B23F9-E9E9-4D64-9A73-268B68464B0B}" srcOrd="2" destOrd="0" parTransId="{E86276D5-0FAA-414A-A9D9-B33368CD63DA}" sibTransId="{69FDA948-9494-4A07-98B6-B35C400873C8}"/>
    <dgm:cxn modelId="{5B6C2357-6400-475D-B459-1D80B2324C87}" type="presOf" srcId="{044B23F9-E9E9-4D64-9A73-268B68464B0B}" destId="{F9FA7106-8973-41F0-9C5F-E1D0A9161FDE}" srcOrd="0" destOrd="0" presId="urn:microsoft.com/office/officeart/2008/layout/VerticalCurvedList"/>
    <dgm:cxn modelId="{C14FF497-0114-4F43-B501-88D2990A2C88}" srcId="{5C7E7C48-B483-48B1-901F-4B0737504AA3}" destId="{131FBD68-9A9D-4A3D-9B0C-7ED18DF8E30D}" srcOrd="0" destOrd="0" parTransId="{6324A23F-67F2-40D9-AE5E-125C0017D10C}" sibTransId="{7BADD716-0223-4D6F-9667-5E7EF9656EA4}"/>
    <dgm:cxn modelId="{5267FDAE-80E4-4217-9FB1-F8C9A1525849}" type="presOf" srcId="{154838C9-1D54-4124-8F94-C9E6FB21190C}" destId="{E4EDB42D-4593-4FC0-8272-DA6980720C4B}" srcOrd="0" destOrd="0" presId="urn:microsoft.com/office/officeart/2008/layout/VerticalCurvedList"/>
    <dgm:cxn modelId="{AD0E7530-237F-4D63-B56D-EC80132D8F2D}" type="presOf" srcId="{D2EABAD1-6FB4-441C-8756-42988FF6D297}" destId="{9ADF93B8-9F30-42EC-AB91-F80BA9A51C7A}" srcOrd="0" destOrd="0" presId="urn:microsoft.com/office/officeart/2008/layout/VerticalCurvedList"/>
    <dgm:cxn modelId="{4A2CC475-B3D6-4BB2-AB31-B406F6712E11}" type="presOf" srcId="{5C7E7C48-B483-48B1-901F-4B0737504AA3}" destId="{AC4F26CD-399C-40A4-A88F-BFE948B85D0B}" srcOrd="0" destOrd="0" presId="urn:microsoft.com/office/officeart/2008/layout/VerticalCurvedList"/>
    <dgm:cxn modelId="{8129F61B-9F6C-4DB6-947E-416F20573B76}" type="presParOf" srcId="{AC4F26CD-399C-40A4-A88F-BFE948B85D0B}" destId="{64139CE6-6C66-42FF-B4FB-D9AE5CECE3DE}" srcOrd="0" destOrd="0" presId="urn:microsoft.com/office/officeart/2008/layout/VerticalCurvedList"/>
    <dgm:cxn modelId="{015BE957-1071-47C0-BE8D-BA398A0F5A5E}" type="presParOf" srcId="{64139CE6-6C66-42FF-B4FB-D9AE5CECE3DE}" destId="{6BC49120-9270-49D7-A964-75D7C1C084D7}" srcOrd="0" destOrd="0" presId="urn:microsoft.com/office/officeart/2008/layout/VerticalCurvedList"/>
    <dgm:cxn modelId="{2B8E206C-3252-453A-8873-A1741CABAEC1}" type="presParOf" srcId="{6BC49120-9270-49D7-A964-75D7C1C084D7}" destId="{A1D8AFCF-B366-48B3-9A4A-FDE4897699EC}" srcOrd="0" destOrd="0" presId="urn:microsoft.com/office/officeart/2008/layout/VerticalCurvedList"/>
    <dgm:cxn modelId="{68F7B21D-B4AA-4CCD-A0EE-2559053AC9A2}" type="presParOf" srcId="{6BC49120-9270-49D7-A964-75D7C1C084D7}" destId="{64495CFB-595E-467A-8CC3-AD80F3A1AF4F}" srcOrd="1" destOrd="0" presId="urn:microsoft.com/office/officeart/2008/layout/VerticalCurvedList"/>
    <dgm:cxn modelId="{17BE48C1-5898-4964-9E46-DAFE691A17DA}" type="presParOf" srcId="{6BC49120-9270-49D7-A964-75D7C1C084D7}" destId="{067D713D-1FAC-4862-859A-62591D99AC5B}" srcOrd="2" destOrd="0" presId="urn:microsoft.com/office/officeart/2008/layout/VerticalCurvedList"/>
    <dgm:cxn modelId="{A5B34F53-4766-48CA-A540-B13DD6179AC6}" type="presParOf" srcId="{6BC49120-9270-49D7-A964-75D7C1C084D7}" destId="{48D00B3F-312E-4211-843A-2D8D84E4C463}" srcOrd="3" destOrd="0" presId="urn:microsoft.com/office/officeart/2008/layout/VerticalCurvedList"/>
    <dgm:cxn modelId="{EDB32F47-8752-4E77-9E9E-964F468C8367}" type="presParOf" srcId="{64139CE6-6C66-42FF-B4FB-D9AE5CECE3DE}" destId="{20A0A14F-D7E1-4EC1-A46D-C2FCD6F4E528}" srcOrd="1" destOrd="0" presId="urn:microsoft.com/office/officeart/2008/layout/VerticalCurvedList"/>
    <dgm:cxn modelId="{B0B1FA5E-331F-4867-8562-9BF5E976EDD7}" type="presParOf" srcId="{64139CE6-6C66-42FF-B4FB-D9AE5CECE3DE}" destId="{3EE3E339-11D9-4E1A-9DCB-CD034F78E6E8}" srcOrd="2" destOrd="0" presId="urn:microsoft.com/office/officeart/2008/layout/VerticalCurvedList"/>
    <dgm:cxn modelId="{0E5F8617-B868-4E3D-B946-BD469121BF2B}" type="presParOf" srcId="{3EE3E339-11D9-4E1A-9DCB-CD034F78E6E8}" destId="{9830D50E-6E2D-430C-B47A-0CF9E0DAC121}" srcOrd="0" destOrd="0" presId="urn:microsoft.com/office/officeart/2008/layout/VerticalCurvedList"/>
    <dgm:cxn modelId="{BB54FE3A-CFCA-4DE2-BBF2-488489456514}" type="presParOf" srcId="{64139CE6-6C66-42FF-B4FB-D9AE5CECE3DE}" destId="{9ADF93B8-9F30-42EC-AB91-F80BA9A51C7A}" srcOrd="3" destOrd="0" presId="urn:microsoft.com/office/officeart/2008/layout/VerticalCurvedList"/>
    <dgm:cxn modelId="{D5ADA25A-0AB7-4B39-8781-B6DE4EF02FF2}" type="presParOf" srcId="{64139CE6-6C66-42FF-B4FB-D9AE5CECE3DE}" destId="{D1F8EDA0-0B78-4709-B994-4D3C000EDC46}" srcOrd="4" destOrd="0" presId="urn:microsoft.com/office/officeart/2008/layout/VerticalCurvedList"/>
    <dgm:cxn modelId="{12638294-09A1-446C-95FF-505601EFE73F}" type="presParOf" srcId="{D1F8EDA0-0B78-4709-B994-4D3C000EDC46}" destId="{9B184283-30E3-47E7-81E1-FA11E737E746}" srcOrd="0" destOrd="0" presId="urn:microsoft.com/office/officeart/2008/layout/VerticalCurvedList"/>
    <dgm:cxn modelId="{5966D8D1-19F9-4D33-8CD4-B998B96D5C7D}" type="presParOf" srcId="{64139CE6-6C66-42FF-B4FB-D9AE5CECE3DE}" destId="{F9FA7106-8973-41F0-9C5F-E1D0A9161FDE}" srcOrd="5" destOrd="0" presId="urn:microsoft.com/office/officeart/2008/layout/VerticalCurvedList"/>
    <dgm:cxn modelId="{02A31ED5-C840-432F-9744-6F71B8CC3735}" type="presParOf" srcId="{64139CE6-6C66-42FF-B4FB-D9AE5CECE3DE}" destId="{3A5A716B-C106-421D-BDB8-BE1C625AB328}" srcOrd="6" destOrd="0" presId="urn:microsoft.com/office/officeart/2008/layout/VerticalCurvedList"/>
    <dgm:cxn modelId="{7A641C62-F19F-4A6E-B52D-5D3FD63C6AB0}" type="presParOf" srcId="{3A5A716B-C106-421D-BDB8-BE1C625AB328}" destId="{3E0C9B0C-862D-405E-B357-E6B82596AABE}" srcOrd="0" destOrd="0" presId="urn:microsoft.com/office/officeart/2008/layout/VerticalCurvedList"/>
    <dgm:cxn modelId="{D02442AC-1B16-4826-A32E-961096C7C1D3}" type="presParOf" srcId="{64139CE6-6C66-42FF-B4FB-D9AE5CECE3DE}" destId="{E4EDB42D-4593-4FC0-8272-DA6980720C4B}" srcOrd="7" destOrd="0" presId="urn:microsoft.com/office/officeart/2008/layout/VerticalCurvedList"/>
    <dgm:cxn modelId="{CF81315C-26D2-4DD4-B42F-A8D34F1EEC36}" type="presParOf" srcId="{64139CE6-6C66-42FF-B4FB-D9AE5CECE3DE}" destId="{FC7FC5AA-7A9A-470C-B366-58530AB4B405}" srcOrd="8" destOrd="0" presId="urn:microsoft.com/office/officeart/2008/layout/VerticalCurvedList"/>
    <dgm:cxn modelId="{7FD71034-7A8E-4989-8E9D-B56AC3D37C3E}" type="presParOf" srcId="{FC7FC5AA-7A9A-470C-B366-58530AB4B405}" destId="{1D50C18E-7027-4467-BDB3-AF1AC7AEF793}"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56AE18-12DC-477D-B9F1-617A3FA20AC6}" type="doc">
      <dgm:prSet loTypeId="urn:microsoft.com/office/officeart/2008/layout/LinedList" loCatId="list" qsTypeId="urn:microsoft.com/office/officeart/2005/8/quickstyle/3d1" qsCatId="3D" csTypeId="urn:microsoft.com/office/officeart/2005/8/colors/accent6_2" csCatId="accent6" phldr="1"/>
      <dgm:spPr/>
      <dgm:t>
        <a:bodyPr/>
        <a:lstStyle/>
        <a:p>
          <a:endParaRPr lang="en-US"/>
        </a:p>
      </dgm:t>
    </dgm:pt>
    <dgm:pt modelId="{D18A3DBD-4BA1-4989-B759-29A11553052F}">
      <dgm:prSet custT="1"/>
      <dgm:spPr/>
      <dgm:t>
        <a:bodyPr/>
        <a:lstStyle/>
        <a:p>
          <a:pPr algn="just"/>
          <a:r>
            <a:rPr lang="vi-VN" sz="4400" dirty="0">
              <a:latin typeface="+mn-lt"/>
            </a:rPr>
            <a:t>Hệ thống đã hoạt động đầy đủ các yêu cầu của dự án.</a:t>
          </a:r>
          <a:endParaRPr lang="en-US" sz="4400" dirty="0">
            <a:latin typeface="+mn-lt"/>
          </a:endParaRPr>
        </a:p>
      </dgm:t>
    </dgm:pt>
    <dgm:pt modelId="{297E76FF-2252-4A4A-BB7F-226FBF8495A2}" type="parTrans" cxnId="{569E62F9-A60A-4842-B2D4-AC4E36803F90}">
      <dgm:prSet/>
      <dgm:spPr/>
      <dgm:t>
        <a:bodyPr/>
        <a:lstStyle/>
        <a:p>
          <a:pPr algn="just"/>
          <a:endParaRPr lang="en-US" sz="4800">
            <a:latin typeface="+mj-lt"/>
          </a:endParaRPr>
        </a:p>
      </dgm:t>
    </dgm:pt>
    <dgm:pt modelId="{2D5224C3-6563-4CAF-B287-E6A3F52EAE8A}" type="sibTrans" cxnId="{569E62F9-A60A-4842-B2D4-AC4E36803F90}">
      <dgm:prSet/>
      <dgm:spPr/>
      <dgm:t>
        <a:bodyPr/>
        <a:lstStyle/>
        <a:p>
          <a:pPr algn="just"/>
          <a:endParaRPr lang="en-US" sz="4800">
            <a:latin typeface="+mj-lt"/>
          </a:endParaRPr>
        </a:p>
      </dgm:t>
    </dgm:pt>
    <dgm:pt modelId="{7CA2739B-8577-4950-B3F5-12F895E2090F}">
      <dgm:prSet custT="1"/>
      <dgm:spPr/>
      <dgm:t>
        <a:bodyPr/>
        <a:lstStyle/>
        <a:p>
          <a:pPr algn="just"/>
          <a:r>
            <a:rPr lang="vi-VN" sz="4400" dirty="0">
              <a:latin typeface="+mn-lt"/>
            </a:rPr>
            <a:t>Hệ thống dễ sử dụng.</a:t>
          </a:r>
          <a:endParaRPr lang="en-US" sz="4400" dirty="0">
            <a:latin typeface="+mn-lt"/>
          </a:endParaRPr>
        </a:p>
      </dgm:t>
    </dgm:pt>
    <dgm:pt modelId="{A17224DA-C816-4294-968A-E7698142D433}" type="parTrans" cxnId="{EF6691CB-55EC-4801-99CA-60E90ADD8226}">
      <dgm:prSet/>
      <dgm:spPr/>
      <dgm:t>
        <a:bodyPr/>
        <a:lstStyle/>
        <a:p>
          <a:pPr algn="just"/>
          <a:endParaRPr lang="en-US" sz="4800">
            <a:latin typeface="+mj-lt"/>
          </a:endParaRPr>
        </a:p>
      </dgm:t>
    </dgm:pt>
    <dgm:pt modelId="{96DFB4AB-BBCE-41E1-88DA-5D0C6CB6562C}" type="sibTrans" cxnId="{EF6691CB-55EC-4801-99CA-60E90ADD8226}">
      <dgm:prSet/>
      <dgm:spPr/>
      <dgm:t>
        <a:bodyPr/>
        <a:lstStyle/>
        <a:p>
          <a:pPr algn="just"/>
          <a:endParaRPr lang="en-US" sz="4800">
            <a:latin typeface="+mj-lt"/>
          </a:endParaRPr>
        </a:p>
      </dgm:t>
    </dgm:pt>
    <dgm:pt modelId="{62715313-15AC-4E8D-8B40-6EEC6DFE98AB}">
      <dgm:prSet custT="1"/>
      <dgm:spPr/>
      <dgm:t>
        <a:bodyPr/>
        <a:lstStyle/>
        <a:p>
          <a:pPr algn="just"/>
          <a:r>
            <a:rPr lang="vi-VN" sz="4400" dirty="0">
              <a:latin typeface="+mn-lt"/>
            </a:rPr>
            <a:t>Giao diện hệ thống đơn giản, dễ nhìn.</a:t>
          </a:r>
          <a:endParaRPr lang="en-US" sz="4400" dirty="0">
            <a:latin typeface="+mn-lt"/>
          </a:endParaRPr>
        </a:p>
      </dgm:t>
    </dgm:pt>
    <dgm:pt modelId="{F0E14933-CDB6-4F4E-B89C-C5949CC84C6B}" type="parTrans" cxnId="{E55A22B2-68BE-4993-A6EF-E4FFF9167D47}">
      <dgm:prSet/>
      <dgm:spPr/>
      <dgm:t>
        <a:bodyPr/>
        <a:lstStyle/>
        <a:p>
          <a:pPr algn="just"/>
          <a:endParaRPr lang="en-US" sz="4800">
            <a:latin typeface="+mj-lt"/>
          </a:endParaRPr>
        </a:p>
      </dgm:t>
    </dgm:pt>
    <dgm:pt modelId="{C0FB8C06-C143-438E-9E5F-E92785B0AD95}" type="sibTrans" cxnId="{E55A22B2-68BE-4993-A6EF-E4FFF9167D47}">
      <dgm:prSet/>
      <dgm:spPr/>
      <dgm:t>
        <a:bodyPr/>
        <a:lstStyle/>
        <a:p>
          <a:pPr algn="just"/>
          <a:endParaRPr lang="en-US" sz="4800">
            <a:latin typeface="+mj-lt"/>
          </a:endParaRPr>
        </a:p>
      </dgm:t>
    </dgm:pt>
    <dgm:pt modelId="{28982989-B67F-49AC-A9FE-D2F87419368D}">
      <dgm:prSet custT="1"/>
      <dgm:spPr/>
      <dgm:t>
        <a:bodyPr/>
        <a:lstStyle/>
        <a:p>
          <a:pPr algn="just"/>
          <a:r>
            <a:rPr lang="vi-VN" sz="4400" dirty="0">
              <a:latin typeface="+mn-lt"/>
            </a:rPr>
            <a:t>Hệ thống có logic rõ ràng.</a:t>
          </a:r>
          <a:endParaRPr lang="en-US" sz="4400" dirty="0">
            <a:latin typeface="+mn-lt"/>
          </a:endParaRPr>
        </a:p>
      </dgm:t>
    </dgm:pt>
    <dgm:pt modelId="{31A70433-6384-407C-91EA-39AC6D8F8001}" type="parTrans" cxnId="{16C27780-6686-46AD-A1AE-24B6CE0C67DF}">
      <dgm:prSet/>
      <dgm:spPr/>
      <dgm:t>
        <a:bodyPr/>
        <a:lstStyle/>
        <a:p>
          <a:pPr algn="just"/>
          <a:endParaRPr lang="en-US" sz="4800">
            <a:latin typeface="+mj-lt"/>
          </a:endParaRPr>
        </a:p>
      </dgm:t>
    </dgm:pt>
    <dgm:pt modelId="{5776EC1C-AC7A-43BE-B8B3-8101DE218AE4}" type="sibTrans" cxnId="{16C27780-6686-46AD-A1AE-24B6CE0C67DF}">
      <dgm:prSet/>
      <dgm:spPr/>
      <dgm:t>
        <a:bodyPr/>
        <a:lstStyle/>
        <a:p>
          <a:pPr algn="just"/>
          <a:endParaRPr lang="en-US" sz="4800">
            <a:latin typeface="+mj-lt"/>
          </a:endParaRPr>
        </a:p>
      </dgm:t>
    </dgm:pt>
    <dgm:pt modelId="{5D8C2CB7-5321-4687-9E0E-317D31E18E4D}">
      <dgm:prSet custT="1"/>
      <dgm:spPr/>
      <dgm:t>
        <a:bodyPr/>
        <a:lstStyle/>
        <a:p>
          <a:pPr algn="just"/>
          <a:r>
            <a:rPr lang="vi-VN" sz="4400" dirty="0">
              <a:latin typeface="Arial" panose="020B0604020202020204" pitchFamily="34" charset="0"/>
              <a:cs typeface="Arial" panose="020B0604020202020204" pitchFamily="34" charset="0"/>
            </a:rPr>
            <a:t>Hệ thống yêu cầu thiết bị không phức tạp, có thể chuẩn bị dễ dàng.</a:t>
          </a:r>
          <a:endParaRPr lang="en-US" sz="4400" dirty="0">
            <a:latin typeface="Arial" panose="020B0604020202020204" pitchFamily="34" charset="0"/>
            <a:cs typeface="Arial" panose="020B0604020202020204" pitchFamily="34" charset="0"/>
          </a:endParaRPr>
        </a:p>
      </dgm:t>
    </dgm:pt>
    <dgm:pt modelId="{2095F199-025C-44EB-B471-6414D7493DEE}" type="parTrans" cxnId="{2E6A7CF3-3DB7-47CF-A2B3-43383D912602}">
      <dgm:prSet/>
      <dgm:spPr/>
      <dgm:t>
        <a:bodyPr/>
        <a:lstStyle/>
        <a:p>
          <a:pPr algn="just"/>
          <a:endParaRPr lang="en-US" sz="4800">
            <a:latin typeface="+mj-lt"/>
          </a:endParaRPr>
        </a:p>
      </dgm:t>
    </dgm:pt>
    <dgm:pt modelId="{BC8DE21D-F2CA-4FCF-AD95-D6EC9A7995A6}" type="sibTrans" cxnId="{2E6A7CF3-3DB7-47CF-A2B3-43383D912602}">
      <dgm:prSet/>
      <dgm:spPr/>
      <dgm:t>
        <a:bodyPr/>
        <a:lstStyle/>
        <a:p>
          <a:pPr algn="just"/>
          <a:endParaRPr lang="en-US" sz="4800">
            <a:latin typeface="+mj-lt"/>
          </a:endParaRPr>
        </a:p>
      </dgm:t>
    </dgm:pt>
    <dgm:pt modelId="{4AD98904-12F2-4532-BE0E-8A8747677DB1}">
      <dgm:prSet custT="1"/>
      <dgm:spPr/>
      <dgm:t>
        <a:bodyPr/>
        <a:lstStyle/>
        <a:p>
          <a:pPr algn="just"/>
          <a:r>
            <a:rPr lang="vi-VN" sz="4400" dirty="0">
              <a:latin typeface="+mn-lt"/>
            </a:rPr>
            <a:t>Tính năng lưu trữ linh hoạt.</a:t>
          </a:r>
          <a:endParaRPr lang="en-US" sz="4400" dirty="0">
            <a:latin typeface="+mn-lt"/>
          </a:endParaRPr>
        </a:p>
      </dgm:t>
    </dgm:pt>
    <dgm:pt modelId="{91FFC438-E6CC-4CE3-819F-F569FFFDE10B}" type="parTrans" cxnId="{94A264B1-6B2C-46AE-BF5D-80506E3E2848}">
      <dgm:prSet/>
      <dgm:spPr/>
      <dgm:t>
        <a:bodyPr/>
        <a:lstStyle/>
        <a:p>
          <a:pPr algn="just"/>
          <a:endParaRPr lang="en-US" sz="4800">
            <a:latin typeface="+mj-lt"/>
          </a:endParaRPr>
        </a:p>
      </dgm:t>
    </dgm:pt>
    <dgm:pt modelId="{42F4E0FA-65C0-42D0-AC7A-B0FB111B9D04}" type="sibTrans" cxnId="{94A264B1-6B2C-46AE-BF5D-80506E3E2848}">
      <dgm:prSet/>
      <dgm:spPr/>
      <dgm:t>
        <a:bodyPr/>
        <a:lstStyle/>
        <a:p>
          <a:pPr algn="just"/>
          <a:endParaRPr lang="en-US" sz="4800">
            <a:latin typeface="+mj-lt"/>
          </a:endParaRPr>
        </a:p>
      </dgm:t>
    </dgm:pt>
    <dgm:pt modelId="{F4EADAAE-65EC-4704-8800-F1C5E9DB4292}" type="pres">
      <dgm:prSet presAssocID="{1356AE18-12DC-477D-B9F1-617A3FA20AC6}" presName="vert0" presStyleCnt="0">
        <dgm:presLayoutVars>
          <dgm:dir/>
          <dgm:animOne val="branch"/>
          <dgm:animLvl val="lvl"/>
        </dgm:presLayoutVars>
      </dgm:prSet>
      <dgm:spPr/>
      <dgm:t>
        <a:bodyPr/>
        <a:lstStyle/>
        <a:p>
          <a:endParaRPr lang="en-US"/>
        </a:p>
      </dgm:t>
    </dgm:pt>
    <dgm:pt modelId="{8F5EE1A0-81AD-4229-A49F-FB8829A9F3C0}" type="pres">
      <dgm:prSet presAssocID="{D18A3DBD-4BA1-4989-B759-29A11553052F}" presName="thickLine" presStyleLbl="alignNode1" presStyleIdx="0" presStyleCnt="6"/>
      <dgm:spPr/>
    </dgm:pt>
    <dgm:pt modelId="{6795BA93-4D86-492E-BD94-3DDF5051A168}" type="pres">
      <dgm:prSet presAssocID="{D18A3DBD-4BA1-4989-B759-29A11553052F}" presName="horz1" presStyleCnt="0"/>
      <dgm:spPr/>
    </dgm:pt>
    <dgm:pt modelId="{16C32286-418D-4CDB-8A87-1B47ABABDA2D}" type="pres">
      <dgm:prSet presAssocID="{D18A3DBD-4BA1-4989-B759-29A11553052F}" presName="tx1" presStyleLbl="revTx" presStyleIdx="0" presStyleCnt="6"/>
      <dgm:spPr/>
      <dgm:t>
        <a:bodyPr/>
        <a:lstStyle/>
        <a:p>
          <a:endParaRPr lang="en-US"/>
        </a:p>
      </dgm:t>
    </dgm:pt>
    <dgm:pt modelId="{2B9749F2-6310-48F1-843A-D3827FEC0362}" type="pres">
      <dgm:prSet presAssocID="{D18A3DBD-4BA1-4989-B759-29A11553052F}" presName="vert1" presStyleCnt="0"/>
      <dgm:spPr/>
    </dgm:pt>
    <dgm:pt modelId="{219146CA-6B71-4E64-ADB1-A1CAEE7D676E}" type="pres">
      <dgm:prSet presAssocID="{7CA2739B-8577-4950-B3F5-12F895E2090F}" presName="thickLine" presStyleLbl="alignNode1" presStyleIdx="1" presStyleCnt="6"/>
      <dgm:spPr/>
    </dgm:pt>
    <dgm:pt modelId="{186D3017-0291-4F8D-972E-85CF38FBEEE1}" type="pres">
      <dgm:prSet presAssocID="{7CA2739B-8577-4950-B3F5-12F895E2090F}" presName="horz1" presStyleCnt="0"/>
      <dgm:spPr/>
    </dgm:pt>
    <dgm:pt modelId="{9AB65A9A-C17B-48D3-8ABB-A6A2E30C32B5}" type="pres">
      <dgm:prSet presAssocID="{7CA2739B-8577-4950-B3F5-12F895E2090F}" presName="tx1" presStyleLbl="revTx" presStyleIdx="1" presStyleCnt="6"/>
      <dgm:spPr/>
      <dgm:t>
        <a:bodyPr/>
        <a:lstStyle/>
        <a:p>
          <a:endParaRPr lang="en-US"/>
        </a:p>
      </dgm:t>
    </dgm:pt>
    <dgm:pt modelId="{DC2582E2-BD87-4645-A724-8B808831CDEB}" type="pres">
      <dgm:prSet presAssocID="{7CA2739B-8577-4950-B3F5-12F895E2090F}" presName="vert1" presStyleCnt="0"/>
      <dgm:spPr/>
    </dgm:pt>
    <dgm:pt modelId="{AACCE16E-33BA-4EAB-AFF6-177DA80E7A06}" type="pres">
      <dgm:prSet presAssocID="{62715313-15AC-4E8D-8B40-6EEC6DFE98AB}" presName="thickLine" presStyleLbl="alignNode1" presStyleIdx="2" presStyleCnt="6"/>
      <dgm:spPr/>
    </dgm:pt>
    <dgm:pt modelId="{5014DE5C-D2DB-4AC6-B803-7DF7A1E910A7}" type="pres">
      <dgm:prSet presAssocID="{62715313-15AC-4E8D-8B40-6EEC6DFE98AB}" presName="horz1" presStyleCnt="0"/>
      <dgm:spPr/>
    </dgm:pt>
    <dgm:pt modelId="{0F69A6B2-A875-46D2-8F1F-CE10D9804564}" type="pres">
      <dgm:prSet presAssocID="{62715313-15AC-4E8D-8B40-6EEC6DFE98AB}" presName="tx1" presStyleLbl="revTx" presStyleIdx="2" presStyleCnt="6"/>
      <dgm:spPr/>
      <dgm:t>
        <a:bodyPr/>
        <a:lstStyle/>
        <a:p>
          <a:endParaRPr lang="en-US"/>
        </a:p>
      </dgm:t>
    </dgm:pt>
    <dgm:pt modelId="{0687FFD8-8937-4CFA-84D3-9E1B9535AB8B}" type="pres">
      <dgm:prSet presAssocID="{62715313-15AC-4E8D-8B40-6EEC6DFE98AB}" presName="vert1" presStyleCnt="0"/>
      <dgm:spPr/>
    </dgm:pt>
    <dgm:pt modelId="{670246AE-6BCC-494B-AB82-A67EF1E47C62}" type="pres">
      <dgm:prSet presAssocID="{28982989-B67F-49AC-A9FE-D2F87419368D}" presName="thickLine" presStyleLbl="alignNode1" presStyleIdx="3" presStyleCnt="6"/>
      <dgm:spPr/>
    </dgm:pt>
    <dgm:pt modelId="{98EC361C-65B0-49D9-A1C2-700CB394D122}" type="pres">
      <dgm:prSet presAssocID="{28982989-B67F-49AC-A9FE-D2F87419368D}" presName="horz1" presStyleCnt="0"/>
      <dgm:spPr/>
    </dgm:pt>
    <dgm:pt modelId="{28198A01-48BF-43B8-B4B3-D6BD68E5EA4A}" type="pres">
      <dgm:prSet presAssocID="{28982989-B67F-49AC-A9FE-D2F87419368D}" presName="tx1" presStyleLbl="revTx" presStyleIdx="3" presStyleCnt="6"/>
      <dgm:spPr/>
      <dgm:t>
        <a:bodyPr/>
        <a:lstStyle/>
        <a:p>
          <a:endParaRPr lang="en-US"/>
        </a:p>
      </dgm:t>
    </dgm:pt>
    <dgm:pt modelId="{45C15D88-61C1-4C09-AC56-3A4233FBBBC9}" type="pres">
      <dgm:prSet presAssocID="{28982989-B67F-49AC-A9FE-D2F87419368D}" presName="vert1" presStyleCnt="0"/>
      <dgm:spPr/>
    </dgm:pt>
    <dgm:pt modelId="{3033D553-E4CC-45F6-8B9C-30EADA0E9E13}" type="pres">
      <dgm:prSet presAssocID="{5D8C2CB7-5321-4687-9E0E-317D31E18E4D}" presName="thickLine" presStyleLbl="alignNode1" presStyleIdx="4" presStyleCnt="6"/>
      <dgm:spPr/>
    </dgm:pt>
    <dgm:pt modelId="{A5AC2E15-9B90-4574-9E97-9BA9F27C39B6}" type="pres">
      <dgm:prSet presAssocID="{5D8C2CB7-5321-4687-9E0E-317D31E18E4D}" presName="horz1" presStyleCnt="0"/>
      <dgm:spPr/>
    </dgm:pt>
    <dgm:pt modelId="{65E70EC2-83F3-45F8-99A4-6E856B806137}" type="pres">
      <dgm:prSet presAssocID="{5D8C2CB7-5321-4687-9E0E-317D31E18E4D}" presName="tx1" presStyleLbl="revTx" presStyleIdx="4" presStyleCnt="6"/>
      <dgm:spPr/>
      <dgm:t>
        <a:bodyPr/>
        <a:lstStyle/>
        <a:p>
          <a:endParaRPr lang="en-US"/>
        </a:p>
      </dgm:t>
    </dgm:pt>
    <dgm:pt modelId="{5CC2AA12-4E6B-4124-88C3-AEA14FE3F536}" type="pres">
      <dgm:prSet presAssocID="{5D8C2CB7-5321-4687-9E0E-317D31E18E4D}" presName="vert1" presStyleCnt="0"/>
      <dgm:spPr/>
    </dgm:pt>
    <dgm:pt modelId="{D4DDE10C-D59D-4958-8389-AAA0E0FDE2B1}" type="pres">
      <dgm:prSet presAssocID="{4AD98904-12F2-4532-BE0E-8A8747677DB1}" presName="thickLine" presStyleLbl="alignNode1" presStyleIdx="5" presStyleCnt="6"/>
      <dgm:spPr/>
    </dgm:pt>
    <dgm:pt modelId="{4BD000E8-F8B3-4F1B-BA8E-E17AAAC3CD6E}" type="pres">
      <dgm:prSet presAssocID="{4AD98904-12F2-4532-BE0E-8A8747677DB1}" presName="horz1" presStyleCnt="0"/>
      <dgm:spPr/>
    </dgm:pt>
    <dgm:pt modelId="{106A7FE6-0A6C-4627-BD5B-E4C5BA7F3516}" type="pres">
      <dgm:prSet presAssocID="{4AD98904-12F2-4532-BE0E-8A8747677DB1}" presName="tx1" presStyleLbl="revTx" presStyleIdx="5" presStyleCnt="6"/>
      <dgm:spPr/>
      <dgm:t>
        <a:bodyPr/>
        <a:lstStyle/>
        <a:p>
          <a:endParaRPr lang="en-US"/>
        </a:p>
      </dgm:t>
    </dgm:pt>
    <dgm:pt modelId="{DABCB8C1-97BC-40AF-B1D4-A15B0A61BA9A}" type="pres">
      <dgm:prSet presAssocID="{4AD98904-12F2-4532-BE0E-8A8747677DB1}" presName="vert1" presStyleCnt="0"/>
      <dgm:spPr/>
    </dgm:pt>
  </dgm:ptLst>
  <dgm:cxnLst>
    <dgm:cxn modelId="{36AD0F73-8047-470A-A326-57E4F3C1ABC7}" type="presOf" srcId="{28982989-B67F-49AC-A9FE-D2F87419368D}" destId="{28198A01-48BF-43B8-B4B3-D6BD68E5EA4A}" srcOrd="0" destOrd="0" presId="urn:microsoft.com/office/officeart/2008/layout/LinedList"/>
    <dgm:cxn modelId="{E55A22B2-68BE-4993-A6EF-E4FFF9167D47}" srcId="{1356AE18-12DC-477D-B9F1-617A3FA20AC6}" destId="{62715313-15AC-4E8D-8B40-6EEC6DFE98AB}" srcOrd="2" destOrd="0" parTransId="{F0E14933-CDB6-4F4E-B89C-C5949CC84C6B}" sibTransId="{C0FB8C06-C143-438E-9E5F-E92785B0AD95}"/>
    <dgm:cxn modelId="{2E6A7CF3-3DB7-47CF-A2B3-43383D912602}" srcId="{1356AE18-12DC-477D-B9F1-617A3FA20AC6}" destId="{5D8C2CB7-5321-4687-9E0E-317D31E18E4D}" srcOrd="4" destOrd="0" parTransId="{2095F199-025C-44EB-B471-6414D7493DEE}" sibTransId="{BC8DE21D-F2CA-4FCF-AD95-D6EC9A7995A6}"/>
    <dgm:cxn modelId="{EF6691CB-55EC-4801-99CA-60E90ADD8226}" srcId="{1356AE18-12DC-477D-B9F1-617A3FA20AC6}" destId="{7CA2739B-8577-4950-B3F5-12F895E2090F}" srcOrd="1" destOrd="0" parTransId="{A17224DA-C816-4294-968A-E7698142D433}" sibTransId="{96DFB4AB-BBCE-41E1-88DA-5D0C6CB6562C}"/>
    <dgm:cxn modelId="{B4C9A05B-671D-45E3-BB52-7CDC1B9C4EA1}" type="presOf" srcId="{4AD98904-12F2-4532-BE0E-8A8747677DB1}" destId="{106A7FE6-0A6C-4627-BD5B-E4C5BA7F3516}" srcOrd="0" destOrd="0" presId="urn:microsoft.com/office/officeart/2008/layout/LinedList"/>
    <dgm:cxn modelId="{94A264B1-6B2C-46AE-BF5D-80506E3E2848}" srcId="{1356AE18-12DC-477D-B9F1-617A3FA20AC6}" destId="{4AD98904-12F2-4532-BE0E-8A8747677DB1}" srcOrd="5" destOrd="0" parTransId="{91FFC438-E6CC-4CE3-819F-F569FFFDE10B}" sibTransId="{42F4E0FA-65C0-42D0-AC7A-B0FB111B9D04}"/>
    <dgm:cxn modelId="{569E62F9-A60A-4842-B2D4-AC4E36803F90}" srcId="{1356AE18-12DC-477D-B9F1-617A3FA20AC6}" destId="{D18A3DBD-4BA1-4989-B759-29A11553052F}" srcOrd="0" destOrd="0" parTransId="{297E76FF-2252-4A4A-BB7F-226FBF8495A2}" sibTransId="{2D5224C3-6563-4CAF-B287-E6A3F52EAE8A}"/>
    <dgm:cxn modelId="{16F79413-38F9-4145-AB73-9157E9BF6280}" type="presOf" srcId="{7CA2739B-8577-4950-B3F5-12F895E2090F}" destId="{9AB65A9A-C17B-48D3-8ABB-A6A2E30C32B5}" srcOrd="0" destOrd="0" presId="urn:microsoft.com/office/officeart/2008/layout/LinedList"/>
    <dgm:cxn modelId="{64A2342E-6974-4C73-8117-DBF791ACBF17}" type="presOf" srcId="{D18A3DBD-4BA1-4989-B759-29A11553052F}" destId="{16C32286-418D-4CDB-8A87-1B47ABABDA2D}" srcOrd="0" destOrd="0" presId="urn:microsoft.com/office/officeart/2008/layout/LinedList"/>
    <dgm:cxn modelId="{B7BC6940-2500-4AA6-9EAF-76966F0C3F51}" type="presOf" srcId="{5D8C2CB7-5321-4687-9E0E-317D31E18E4D}" destId="{65E70EC2-83F3-45F8-99A4-6E856B806137}" srcOrd="0" destOrd="0" presId="urn:microsoft.com/office/officeart/2008/layout/LinedList"/>
    <dgm:cxn modelId="{DADE0E2B-DCE1-436C-B5DB-0004136BBD4F}" type="presOf" srcId="{62715313-15AC-4E8D-8B40-6EEC6DFE98AB}" destId="{0F69A6B2-A875-46D2-8F1F-CE10D9804564}" srcOrd="0" destOrd="0" presId="urn:microsoft.com/office/officeart/2008/layout/LinedList"/>
    <dgm:cxn modelId="{DA84B89B-EB4C-4B2E-99A8-8AE41B1245BC}" type="presOf" srcId="{1356AE18-12DC-477D-B9F1-617A3FA20AC6}" destId="{F4EADAAE-65EC-4704-8800-F1C5E9DB4292}" srcOrd="0" destOrd="0" presId="urn:microsoft.com/office/officeart/2008/layout/LinedList"/>
    <dgm:cxn modelId="{16C27780-6686-46AD-A1AE-24B6CE0C67DF}" srcId="{1356AE18-12DC-477D-B9F1-617A3FA20AC6}" destId="{28982989-B67F-49AC-A9FE-D2F87419368D}" srcOrd="3" destOrd="0" parTransId="{31A70433-6384-407C-91EA-39AC6D8F8001}" sibTransId="{5776EC1C-AC7A-43BE-B8B3-8101DE218AE4}"/>
    <dgm:cxn modelId="{0A5E6246-EDDF-4601-B12A-4723BE22CE3E}" type="presParOf" srcId="{F4EADAAE-65EC-4704-8800-F1C5E9DB4292}" destId="{8F5EE1A0-81AD-4229-A49F-FB8829A9F3C0}" srcOrd="0" destOrd="0" presId="urn:microsoft.com/office/officeart/2008/layout/LinedList"/>
    <dgm:cxn modelId="{C7277C05-E8EA-48E7-85A0-86DB161E8004}" type="presParOf" srcId="{F4EADAAE-65EC-4704-8800-F1C5E9DB4292}" destId="{6795BA93-4D86-492E-BD94-3DDF5051A168}" srcOrd="1" destOrd="0" presId="urn:microsoft.com/office/officeart/2008/layout/LinedList"/>
    <dgm:cxn modelId="{EAF4D130-B531-440E-829F-C22EB1B92F99}" type="presParOf" srcId="{6795BA93-4D86-492E-BD94-3DDF5051A168}" destId="{16C32286-418D-4CDB-8A87-1B47ABABDA2D}" srcOrd="0" destOrd="0" presId="urn:microsoft.com/office/officeart/2008/layout/LinedList"/>
    <dgm:cxn modelId="{54EFFF41-846D-4BBC-B504-5926B986771B}" type="presParOf" srcId="{6795BA93-4D86-492E-BD94-3DDF5051A168}" destId="{2B9749F2-6310-48F1-843A-D3827FEC0362}" srcOrd="1" destOrd="0" presId="urn:microsoft.com/office/officeart/2008/layout/LinedList"/>
    <dgm:cxn modelId="{DE3EC7AB-A1D5-42BC-956C-88093F335102}" type="presParOf" srcId="{F4EADAAE-65EC-4704-8800-F1C5E9DB4292}" destId="{219146CA-6B71-4E64-ADB1-A1CAEE7D676E}" srcOrd="2" destOrd="0" presId="urn:microsoft.com/office/officeart/2008/layout/LinedList"/>
    <dgm:cxn modelId="{2EEBCF3E-0638-4E94-8A85-CA09A7889488}" type="presParOf" srcId="{F4EADAAE-65EC-4704-8800-F1C5E9DB4292}" destId="{186D3017-0291-4F8D-972E-85CF38FBEEE1}" srcOrd="3" destOrd="0" presId="urn:microsoft.com/office/officeart/2008/layout/LinedList"/>
    <dgm:cxn modelId="{962A8782-557E-40A2-87FE-AA09AA43FC5A}" type="presParOf" srcId="{186D3017-0291-4F8D-972E-85CF38FBEEE1}" destId="{9AB65A9A-C17B-48D3-8ABB-A6A2E30C32B5}" srcOrd="0" destOrd="0" presId="urn:microsoft.com/office/officeart/2008/layout/LinedList"/>
    <dgm:cxn modelId="{FF88D411-77FA-4E80-BA45-7419B5A0F960}" type="presParOf" srcId="{186D3017-0291-4F8D-972E-85CF38FBEEE1}" destId="{DC2582E2-BD87-4645-A724-8B808831CDEB}" srcOrd="1" destOrd="0" presId="urn:microsoft.com/office/officeart/2008/layout/LinedList"/>
    <dgm:cxn modelId="{26A8D83A-274D-4D69-8F38-A8AAF42B0545}" type="presParOf" srcId="{F4EADAAE-65EC-4704-8800-F1C5E9DB4292}" destId="{AACCE16E-33BA-4EAB-AFF6-177DA80E7A06}" srcOrd="4" destOrd="0" presId="urn:microsoft.com/office/officeart/2008/layout/LinedList"/>
    <dgm:cxn modelId="{EAA1BA19-4B40-4A83-93C4-7A8AECB29A7A}" type="presParOf" srcId="{F4EADAAE-65EC-4704-8800-F1C5E9DB4292}" destId="{5014DE5C-D2DB-4AC6-B803-7DF7A1E910A7}" srcOrd="5" destOrd="0" presId="urn:microsoft.com/office/officeart/2008/layout/LinedList"/>
    <dgm:cxn modelId="{40E2E02D-F7D5-4B4D-A28F-FC8E576B8971}" type="presParOf" srcId="{5014DE5C-D2DB-4AC6-B803-7DF7A1E910A7}" destId="{0F69A6B2-A875-46D2-8F1F-CE10D9804564}" srcOrd="0" destOrd="0" presId="urn:microsoft.com/office/officeart/2008/layout/LinedList"/>
    <dgm:cxn modelId="{9BDA8D97-2840-4360-AFFE-C686F3E5B1F4}" type="presParOf" srcId="{5014DE5C-D2DB-4AC6-B803-7DF7A1E910A7}" destId="{0687FFD8-8937-4CFA-84D3-9E1B9535AB8B}" srcOrd="1" destOrd="0" presId="urn:microsoft.com/office/officeart/2008/layout/LinedList"/>
    <dgm:cxn modelId="{6B0495D5-A40C-4044-B051-6505AE083604}" type="presParOf" srcId="{F4EADAAE-65EC-4704-8800-F1C5E9DB4292}" destId="{670246AE-6BCC-494B-AB82-A67EF1E47C62}" srcOrd="6" destOrd="0" presId="urn:microsoft.com/office/officeart/2008/layout/LinedList"/>
    <dgm:cxn modelId="{63D86ABD-99F7-45FA-962E-265887E77DAC}" type="presParOf" srcId="{F4EADAAE-65EC-4704-8800-F1C5E9DB4292}" destId="{98EC361C-65B0-49D9-A1C2-700CB394D122}" srcOrd="7" destOrd="0" presId="urn:microsoft.com/office/officeart/2008/layout/LinedList"/>
    <dgm:cxn modelId="{2AB34CFC-DB2A-41FF-B53E-FE9800B38B47}" type="presParOf" srcId="{98EC361C-65B0-49D9-A1C2-700CB394D122}" destId="{28198A01-48BF-43B8-B4B3-D6BD68E5EA4A}" srcOrd="0" destOrd="0" presId="urn:microsoft.com/office/officeart/2008/layout/LinedList"/>
    <dgm:cxn modelId="{C3D99C69-F03F-46B0-ADE4-BBBD0D74A788}" type="presParOf" srcId="{98EC361C-65B0-49D9-A1C2-700CB394D122}" destId="{45C15D88-61C1-4C09-AC56-3A4233FBBBC9}" srcOrd="1" destOrd="0" presId="urn:microsoft.com/office/officeart/2008/layout/LinedList"/>
    <dgm:cxn modelId="{4E3A8E57-0022-4498-A93D-DF2884ED19E7}" type="presParOf" srcId="{F4EADAAE-65EC-4704-8800-F1C5E9DB4292}" destId="{3033D553-E4CC-45F6-8B9C-30EADA0E9E13}" srcOrd="8" destOrd="0" presId="urn:microsoft.com/office/officeart/2008/layout/LinedList"/>
    <dgm:cxn modelId="{EE49B861-D318-4A7B-8E2F-15B0B50235EA}" type="presParOf" srcId="{F4EADAAE-65EC-4704-8800-F1C5E9DB4292}" destId="{A5AC2E15-9B90-4574-9E97-9BA9F27C39B6}" srcOrd="9" destOrd="0" presId="urn:microsoft.com/office/officeart/2008/layout/LinedList"/>
    <dgm:cxn modelId="{D372602C-05F8-48EF-91DC-3212D39749B8}" type="presParOf" srcId="{A5AC2E15-9B90-4574-9E97-9BA9F27C39B6}" destId="{65E70EC2-83F3-45F8-99A4-6E856B806137}" srcOrd="0" destOrd="0" presId="urn:microsoft.com/office/officeart/2008/layout/LinedList"/>
    <dgm:cxn modelId="{EE162B66-BA04-4935-9C64-E6864C722AB6}" type="presParOf" srcId="{A5AC2E15-9B90-4574-9E97-9BA9F27C39B6}" destId="{5CC2AA12-4E6B-4124-88C3-AEA14FE3F536}" srcOrd="1" destOrd="0" presId="urn:microsoft.com/office/officeart/2008/layout/LinedList"/>
    <dgm:cxn modelId="{5CB125C1-8A0A-457E-A022-FB6C20F49159}" type="presParOf" srcId="{F4EADAAE-65EC-4704-8800-F1C5E9DB4292}" destId="{D4DDE10C-D59D-4958-8389-AAA0E0FDE2B1}" srcOrd="10" destOrd="0" presId="urn:microsoft.com/office/officeart/2008/layout/LinedList"/>
    <dgm:cxn modelId="{FA6F943F-EF6F-4E7D-BB6F-0E677C6217A4}" type="presParOf" srcId="{F4EADAAE-65EC-4704-8800-F1C5E9DB4292}" destId="{4BD000E8-F8B3-4F1B-BA8E-E17AAAC3CD6E}" srcOrd="11" destOrd="0" presId="urn:microsoft.com/office/officeart/2008/layout/LinedList"/>
    <dgm:cxn modelId="{E3CE59F2-067F-452D-9B5E-6EBCBF4BFC20}" type="presParOf" srcId="{4BD000E8-F8B3-4F1B-BA8E-E17AAAC3CD6E}" destId="{106A7FE6-0A6C-4627-BD5B-E4C5BA7F3516}" srcOrd="0" destOrd="0" presId="urn:microsoft.com/office/officeart/2008/layout/LinedList"/>
    <dgm:cxn modelId="{B09DF334-B474-4EAB-AA21-F32A1567B751}" type="presParOf" srcId="{4BD000E8-F8B3-4F1B-BA8E-E17AAAC3CD6E}" destId="{DABCB8C1-97BC-40AF-B1D4-A15B0A61BA9A}"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75E249-BFD8-482B-A7B2-F3F308B7B42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31A6C850-A9BC-489B-BEC4-DA992071052E}">
      <dgm:prSet custT="1"/>
      <dgm:spPr>
        <a:solidFill>
          <a:srgbClr val="E46C0A"/>
        </a:solidFill>
      </dgm:spPr>
      <dgm:t>
        <a:bodyPr/>
        <a:lstStyle/>
        <a:p>
          <a:r>
            <a:rPr lang="en-US" sz="4800" dirty="0" err="1" smtClean="0">
              <a:latin typeface="Arial" panose="020B0604020202020204" pitchFamily="34" charset="0"/>
              <a:cs typeface="Arial" panose="020B0604020202020204" pitchFamily="34" charset="0"/>
            </a:rPr>
            <a:t>Phức</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Tạp</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Triển</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Khai</a:t>
          </a:r>
          <a:endParaRPr lang="en-US" sz="4800" dirty="0">
            <a:latin typeface="Arial" panose="020B0604020202020204" pitchFamily="34" charset="0"/>
            <a:cs typeface="Arial" panose="020B0604020202020204" pitchFamily="34" charset="0"/>
          </a:endParaRPr>
        </a:p>
      </dgm:t>
    </dgm:pt>
    <dgm:pt modelId="{8658D124-6538-48AA-B01B-560B0A077E2D}" type="parTrans" cxnId="{3A465147-4797-4152-AA12-6B8D8C911B11}">
      <dgm:prSet/>
      <dgm:spPr/>
      <dgm:t>
        <a:bodyPr/>
        <a:lstStyle/>
        <a:p>
          <a:endParaRPr lang="en-US" sz="4800">
            <a:latin typeface="Times New Roman" panose="02020603050405020304" pitchFamily="18" charset="0"/>
            <a:cs typeface="Times New Roman" panose="02020603050405020304" pitchFamily="18" charset="0"/>
          </a:endParaRPr>
        </a:p>
      </dgm:t>
    </dgm:pt>
    <dgm:pt modelId="{5CFBE130-0B3A-48F3-8C3B-134627C6E025}" type="sibTrans" cxnId="{3A465147-4797-4152-AA12-6B8D8C911B11}">
      <dgm:prSet/>
      <dgm:spPr/>
      <dgm:t>
        <a:bodyPr/>
        <a:lstStyle/>
        <a:p>
          <a:endParaRPr lang="en-US" sz="4800">
            <a:latin typeface="Times New Roman" panose="02020603050405020304" pitchFamily="18" charset="0"/>
            <a:cs typeface="Times New Roman" panose="02020603050405020304" pitchFamily="18" charset="0"/>
          </a:endParaRPr>
        </a:p>
      </dgm:t>
    </dgm:pt>
    <dgm:pt modelId="{B3F39D2E-28E7-4B4B-8654-8D4418D89D19}">
      <dgm:prSet custT="1"/>
      <dgm:spPr/>
      <dgm:t>
        <a:bodyPr anchor="ctr"/>
        <a:lstStyle/>
        <a:p>
          <a:r>
            <a:rPr lang="en-US" sz="4800" dirty="0" err="1" smtClean="0">
              <a:latin typeface="Arial" panose="020B0604020202020204" pitchFamily="34" charset="0"/>
              <a:cs typeface="Arial" panose="020B0604020202020204" pitchFamily="34" charset="0"/>
            </a:rPr>
            <a:t>Đòi</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hỏi</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kỹ</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thuật</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cao</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và</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thiết</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kế</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cẩn</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thẩn</a:t>
          </a:r>
          <a:endParaRPr lang="en-US" sz="4800" dirty="0">
            <a:latin typeface="Arial" panose="020B0604020202020204" pitchFamily="34" charset="0"/>
            <a:cs typeface="Arial" panose="020B0604020202020204" pitchFamily="34" charset="0"/>
          </a:endParaRPr>
        </a:p>
      </dgm:t>
    </dgm:pt>
    <dgm:pt modelId="{3A6B8D66-F6E2-4D0B-A15A-A0562575062A}" type="parTrans" cxnId="{78552D98-87D6-414C-8CF0-F477954319F2}">
      <dgm:prSet/>
      <dgm:spPr/>
      <dgm:t>
        <a:bodyPr/>
        <a:lstStyle/>
        <a:p>
          <a:endParaRPr lang="en-US" sz="4800">
            <a:latin typeface="Times New Roman" panose="02020603050405020304" pitchFamily="18" charset="0"/>
            <a:cs typeface="Times New Roman" panose="02020603050405020304" pitchFamily="18" charset="0"/>
          </a:endParaRPr>
        </a:p>
      </dgm:t>
    </dgm:pt>
    <dgm:pt modelId="{9BCFE6B9-8A9D-45E1-914A-9C72A326A761}" type="sibTrans" cxnId="{78552D98-87D6-414C-8CF0-F477954319F2}">
      <dgm:prSet/>
      <dgm:spPr/>
      <dgm:t>
        <a:bodyPr/>
        <a:lstStyle/>
        <a:p>
          <a:endParaRPr lang="en-US" sz="4800">
            <a:latin typeface="Times New Roman" panose="02020603050405020304" pitchFamily="18" charset="0"/>
            <a:cs typeface="Times New Roman" panose="02020603050405020304" pitchFamily="18" charset="0"/>
          </a:endParaRPr>
        </a:p>
      </dgm:t>
    </dgm:pt>
    <dgm:pt modelId="{B6864B32-E5C0-4C02-ADB3-15C5AA9AEAC4}">
      <dgm:prSet custT="1"/>
      <dgm:spPr>
        <a:solidFill>
          <a:srgbClr val="E46C0A"/>
        </a:solidFill>
      </dgm:spPr>
      <dgm:t>
        <a:bodyPr/>
        <a:lstStyle/>
        <a:p>
          <a:r>
            <a:rPr lang="en-US" sz="4800" dirty="0" err="1">
              <a:latin typeface="Arial" panose="020B0604020202020204" pitchFamily="34" charset="0"/>
              <a:cs typeface="Arial" panose="020B0604020202020204" pitchFamily="34" charset="0"/>
            </a:rPr>
            <a:t>Bảo</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mật</a:t>
          </a:r>
          <a:endParaRPr lang="en-US" sz="4800" dirty="0">
            <a:latin typeface="Arial" panose="020B0604020202020204" pitchFamily="34" charset="0"/>
            <a:cs typeface="Arial" panose="020B0604020202020204" pitchFamily="34" charset="0"/>
          </a:endParaRPr>
        </a:p>
      </dgm:t>
    </dgm:pt>
    <dgm:pt modelId="{9177A3F9-3E9C-4AD5-9F29-351E9DDD8EDE}" type="parTrans" cxnId="{70FBDFDE-1A26-4646-829B-AED298A24881}">
      <dgm:prSet/>
      <dgm:spPr/>
      <dgm:t>
        <a:bodyPr/>
        <a:lstStyle/>
        <a:p>
          <a:endParaRPr lang="en-US" sz="4800">
            <a:latin typeface="Times New Roman" panose="02020603050405020304" pitchFamily="18" charset="0"/>
            <a:cs typeface="Times New Roman" panose="02020603050405020304" pitchFamily="18" charset="0"/>
          </a:endParaRPr>
        </a:p>
      </dgm:t>
    </dgm:pt>
    <dgm:pt modelId="{EDD675FE-2010-426A-8242-3E40DA1B4745}" type="sibTrans" cxnId="{70FBDFDE-1A26-4646-829B-AED298A24881}">
      <dgm:prSet/>
      <dgm:spPr/>
      <dgm:t>
        <a:bodyPr/>
        <a:lstStyle/>
        <a:p>
          <a:endParaRPr lang="en-US" sz="4800">
            <a:latin typeface="Times New Roman" panose="02020603050405020304" pitchFamily="18" charset="0"/>
            <a:cs typeface="Times New Roman" panose="02020603050405020304" pitchFamily="18" charset="0"/>
          </a:endParaRPr>
        </a:p>
      </dgm:t>
    </dgm:pt>
    <dgm:pt modelId="{1EA101E4-3BAC-42F6-8017-B38B484A3A01}">
      <dgm:prSet custT="1"/>
      <dgm:spPr/>
      <dgm:t>
        <a:bodyPr anchor="ctr"/>
        <a:lstStyle/>
        <a:p>
          <a:r>
            <a:rPr lang="en-US" sz="4800" dirty="0" err="1">
              <a:latin typeface="Arial" panose="020B0604020202020204" pitchFamily="34" charset="0"/>
              <a:cs typeface="Arial" panose="020B0604020202020204" pitchFamily="34" charset="0"/>
            </a:rPr>
            <a:t>Rủi</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ro</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bảo</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mật</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nếu</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không</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được</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bảo</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vệ</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tốt</a:t>
          </a:r>
          <a:r>
            <a:rPr lang="en-US" sz="4800" dirty="0">
              <a:latin typeface="Arial" panose="020B0604020202020204" pitchFamily="34" charset="0"/>
              <a:cs typeface="Arial" panose="020B0604020202020204" pitchFamily="34" charset="0"/>
            </a:rPr>
            <a:t>.</a:t>
          </a:r>
        </a:p>
      </dgm:t>
    </dgm:pt>
    <dgm:pt modelId="{9D58F06E-1CAD-4459-ADDA-1D81E6C90131}" type="parTrans" cxnId="{647CBA8A-DD80-443B-A83E-DB6E7F3B4DFE}">
      <dgm:prSet/>
      <dgm:spPr/>
      <dgm:t>
        <a:bodyPr/>
        <a:lstStyle/>
        <a:p>
          <a:endParaRPr lang="en-US" sz="4800">
            <a:latin typeface="Times New Roman" panose="02020603050405020304" pitchFamily="18" charset="0"/>
            <a:cs typeface="Times New Roman" panose="02020603050405020304" pitchFamily="18" charset="0"/>
          </a:endParaRPr>
        </a:p>
      </dgm:t>
    </dgm:pt>
    <dgm:pt modelId="{280EF5BB-A4A2-40AA-AD4D-4870A61A9772}" type="sibTrans" cxnId="{647CBA8A-DD80-443B-A83E-DB6E7F3B4DFE}">
      <dgm:prSet/>
      <dgm:spPr/>
      <dgm:t>
        <a:bodyPr/>
        <a:lstStyle/>
        <a:p>
          <a:endParaRPr lang="en-US" sz="4800">
            <a:latin typeface="Times New Roman" panose="02020603050405020304" pitchFamily="18" charset="0"/>
            <a:cs typeface="Times New Roman" panose="02020603050405020304" pitchFamily="18" charset="0"/>
          </a:endParaRPr>
        </a:p>
      </dgm:t>
    </dgm:pt>
    <dgm:pt modelId="{44609B95-28B1-4175-9D9E-BBE969F70812}">
      <dgm:prSet custT="1"/>
      <dgm:spPr>
        <a:solidFill>
          <a:srgbClr val="E46C0A"/>
        </a:solidFill>
      </dgm:spPr>
      <dgm:t>
        <a:bodyPr/>
        <a:lstStyle/>
        <a:p>
          <a:r>
            <a:rPr lang="en-US" sz="4800" dirty="0">
              <a:latin typeface="Arial" panose="020B0604020202020204" pitchFamily="34" charset="0"/>
              <a:cs typeface="Arial" panose="020B0604020202020204" pitchFamily="34" charset="0"/>
            </a:rPr>
            <a:t>Chi </a:t>
          </a:r>
          <a:r>
            <a:rPr lang="en-US" sz="4800" dirty="0" err="1">
              <a:latin typeface="Arial" panose="020B0604020202020204" pitchFamily="34" charset="0"/>
              <a:cs typeface="Arial" panose="020B0604020202020204" pitchFamily="34" charset="0"/>
            </a:rPr>
            <a:t>phí</a:t>
          </a:r>
          <a:r>
            <a:rPr lang="en-US" sz="4800" dirty="0">
              <a:latin typeface="Arial" panose="020B0604020202020204" pitchFamily="34" charset="0"/>
              <a:cs typeface="Arial" panose="020B0604020202020204" pitchFamily="34" charset="0"/>
            </a:rPr>
            <a:t> ban </a:t>
          </a:r>
          <a:r>
            <a:rPr lang="en-US" sz="4800" dirty="0" err="1">
              <a:latin typeface="Arial" panose="020B0604020202020204" pitchFamily="34" charset="0"/>
              <a:cs typeface="Arial" panose="020B0604020202020204" pitchFamily="34" charset="0"/>
            </a:rPr>
            <a:t>đầu</a:t>
          </a:r>
          <a:endParaRPr lang="en-US" sz="4800" dirty="0">
            <a:latin typeface="Arial" panose="020B0604020202020204" pitchFamily="34" charset="0"/>
            <a:cs typeface="Arial" panose="020B0604020202020204" pitchFamily="34" charset="0"/>
          </a:endParaRPr>
        </a:p>
      </dgm:t>
    </dgm:pt>
    <dgm:pt modelId="{09F7FFB8-D041-4A9E-9F63-552D1250D374}" type="parTrans" cxnId="{E9A847DA-D4F3-4F64-9709-42030599B476}">
      <dgm:prSet/>
      <dgm:spPr/>
      <dgm:t>
        <a:bodyPr/>
        <a:lstStyle/>
        <a:p>
          <a:endParaRPr lang="en-US" sz="4800">
            <a:latin typeface="Times New Roman" panose="02020603050405020304" pitchFamily="18" charset="0"/>
            <a:cs typeface="Times New Roman" panose="02020603050405020304" pitchFamily="18" charset="0"/>
          </a:endParaRPr>
        </a:p>
      </dgm:t>
    </dgm:pt>
    <dgm:pt modelId="{ABE730D2-F1B5-4657-B7DB-213F105F6CB1}" type="sibTrans" cxnId="{E9A847DA-D4F3-4F64-9709-42030599B476}">
      <dgm:prSet/>
      <dgm:spPr/>
      <dgm:t>
        <a:bodyPr/>
        <a:lstStyle/>
        <a:p>
          <a:endParaRPr lang="en-US" sz="4800">
            <a:latin typeface="Times New Roman" panose="02020603050405020304" pitchFamily="18" charset="0"/>
            <a:cs typeface="Times New Roman" panose="02020603050405020304" pitchFamily="18" charset="0"/>
          </a:endParaRPr>
        </a:p>
      </dgm:t>
    </dgm:pt>
    <dgm:pt modelId="{E1838E40-45CC-49CD-B016-FA0D774731F5}">
      <dgm:prSet custT="1"/>
      <dgm:spPr/>
      <dgm:t>
        <a:bodyPr anchor="ctr"/>
        <a:lstStyle/>
        <a:p>
          <a:r>
            <a:rPr lang="en-US" sz="4800" dirty="0">
              <a:latin typeface="Arial" panose="020B0604020202020204" pitchFamily="34" charset="0"/>
              <a:cs typeface="Arial" panose="020B0604020202020204" pitchFamily="34" charset="0"/>
            </a:rPr>
            <a:t>Chi </a:t>
          </a:r>
          <a:r>
            <a:rPr lang="en-US" sz="4800" dirty="0" err="1">
              <a:latin typeface="Arial" panose="020B0604020202020204" pitchFamily="34" charset="0"/>
              <a:cs typeface="Arial" panose="020B0604020202020204" pitchFamily="34" charset="0"/>
            </a:rPr>
            <a:t>phí</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sẽ</a:t>
          </a:r>
          <a:r>
            <a:rPr lang="en-US" sz="4800" dirty="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tăng</a:t>
          </a:r>
          <a:r>
            <a:rPr lang="en-US" sz="4800" dirty="0" smtClean="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theo</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quy</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mô</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của</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hệ</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thống</a:t>
          </a:r>
          <a:r>
            <a:rPr lang="en-US" sz="4800" dirty="0">
              <a:latin typeface="Arial" panose="020B0604020202020204" pitchFamily="34" charset="0"/>
              <a:cs typeface="Arial" panose="020B0604020202020204" pitchFamily="34" charset="0"/>
            </a:rPr>
            <a:t>.</a:t>
          </a:r>
        </a:p>
      </dgm:t>
    </dgm:pt>
    <dgm:pt modelId="{5D8C8D80-63B2-406C-889F-EF368D664F09}" type="parTrans" cxnId="{45ADF5E0-BB32-4F8F-B2DF-4170F15D98E9}">
      <dgm:prSet/>
      <dgm:spPr/>
      <dgm:t>
        <a:bodyPr/>
        <a:lstStyle/>
        <a:p>
          <a:endParaRPr lang="en-US" sz="4800">
            <a:latin typeface="Times New Roman" panose="02020603050405020304" pitchFamily="18" charset="0"/>
            <a:cs typeface="Times New Roman" panose="02020603050405020304" pitchFamily="18" charset="0"/>
          </a:endParaRPr>
        </a:p>
      </dgm:t>
    </dgm:pt>
    <dgm:pt modelId="{42051E3A-2DBC-4E94-A147-405F8C4DDB36}" type="sibTrans" cxnId="{45ADF5E0-BB32-4F8F-B2DF-4170F15D98E9}">
      <dgm:prSet/>
      <dgm:spPr/>
      <dgm:t>
        <a:bodyPr/>
        <a:lstStyle/>
        <a:p>
          <a:endParaRPr lang="en-US" sz="4800">
            <a:latin typeface="Times New Roman" panose="02020603050405020304" pitchFamily="18" charset="0"/>
            <a:cs typeface="Times New Roman" panose="02020603050405020304" pitchFamily="18" charset="0"/>
          </a:endParaRPr>
        </a:p>
      </dgm:t>
    </dgm:pt>
    <dgm:pt modelId="{820F6D1D-A991-4635-B24E-478FF622113C}">
      <dgm:prSet custT="1"/>
      <dgm:spPr>
        <a:solidFill>
          <a:srgbClr val="E46C0A"/>
        </a:solidFill>
      </dgm:spPr>
      <dgm:t>
        <a:bodyPr/>
        <a:lstStyle/>
        <a:p>
          <a:r>
            <a:rPr lang="en-US" sz="4800" dirty="0" err="1" smtClean="0">
              <a:latin typeface="Arial" panose="020B0604020202020204" pitchFamily="34" charset="0"/>
              <a:cs typeface="Arial" panose="020B0604020202020204" pitchFamily="34" charset="0"/>
            </a:rPr>
            <a:t>Độ</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trễ</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giao</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dịch</a:t>
          </a:r>
          <a:r>
            <a:rPr lang="en-US" sz="4800" dirty="0" smtClean="0">
              <a:latin typeface="Arial" panose="020B0604020202020204" pitchFamily="34" charset="0"/>
              <a:cs typeface="Arial" panose="020B0604020202020204" pitchFamily="34" charset="0"/>
            </a:rPr>
            <a:t> </a:t>
          </a:r>
          <a:endParaRPr lang="en-US" sz="4800" dirty="0">
            <a:latin typeface="Arial" panose="020B0604020202020204" pitchFamily="34" charset="0"/>
            <a:cs typeface="Arial" panose="020B0604020202020204" pitchFamily="34" charset="0"/>
          </a:endParaRPr>
        </a:p>
      </dgm:t>
    </dgm:pt>
    <dgm:pt modelId="{FA5C9C8D-6550-41B4-97F1-9BEFB384304F}" type="parTrans" cxnId="{C543EC12-B419-473D-870A-7D59FBF5E0C2}">
      <dgm:prSet/>
      <dgm:spPr/>
      <dgm:t>
        <a:bodyPr/>
        <a:lstStyle/>
        <a:p>
          <a:endParaRPr lang="en-US" sz="4800">
            <a:latin typeface="Times New Roman" panose="02020603050405020304" pitchFamily="18" charset="0"/>
            <a:cs typeface="Times New Roman" panose="02020603050405020304" pitchFamily="18" charset="0"/>
          </a:endParaRPr>
        </a:p>
      </dgm:t>
    </dgm:pt>
    <dgm:pt modelId="{BCC193F0-421F-4F41-A321-E9AE00A9D157}" type="sibTrans" cxnId="{C543EC12-B419-473D-870A-7D59FBF5E0C2}">
      <dgm:prSet/>
      <dgm:spPr/>
      <dgm:t>
        <a:bodyPr/>
        <a:lstStyle/>
        <a:p>
          <a:endParaRPr lang="en-US" sz="4800">
            <a:latin typeface="Times New Roman" panose="02020603050405020304" pitchFamily="18" charset="0"/>
            <a:cs typeface="Times New Roman" panose="02020603050405020304" pitchFamily="18" charset="0"/>
          </a:endParaRPr>
        </a:p>
      </dgm:t>
    </dgm:pt>
    <dgm:pt modelId="{E9924CBE-0607-4CA0-BAC8-1954B4CE8369}">
      <dgm:prSet custT="1"/>
      <dgm:spPr/>
      <dgm:t>
        <a:bodyPr anchor="ctr"/>
        <a:lstStyle/>
        <a:p>
          <a:r>
            <a:rPr lang="en-US" sz="4800" dirty="0" err="1" smtClean="0">
              <a:latin typeface="Arial" panose="020B0604020202020204" pitchFamily="34" charset="0"/>
              <a:cs typeface="Arial" panose="020B0604020202020204" pitchFamily="34" charset="0"/>
            </a:rPr>
            <a:t>Quá</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trình</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đồng</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bộ</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hóa</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dữ</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liệu</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ảnh</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hưởng</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tới</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hiệu</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suất</a:t>
          </a:r>
          <a:endParaRPr lang="en-US" sz="4800" dirty="0">
            <a:latin typeface="Arial" panose="020B0604020202020204" pitchFamily="34" charset="0"/>
            <a:cs typeface="Arial" panose="020B0604020202020204" pitchFamily="34" charset="0"/>
          </a:endParaRPr>
        </a:p>
      </dgm:t>
    </dgm:pt>
    <dgm:pt modelId="{1EDBA596-FC0F-46F1-9C3E-009031DFDBFC}" type="parTrans" cxnId="{EA173BA5-895E-46F5-8944-83FD16EE3B87}">
      <dgm:prSet/>
      <dgm:spPr/>
      <dgm:t>
        <a:bodyPr/>
        <a:lstStyle/>
        <a:p>
          <a:endParaRPr lang="en-US" sz="4800">
            <a:latin typeface="Times New Roman" panose="02020603050405020304" pitchFamily="18" charset="0"/>
            <a:cs typeface="Times New Roman" panose="02020603050405020304" pitchFamily="18" charset="0"/>
          </a:endParaRPr>
        </a:p>
      </dgm:t>
    </dgm:pt>
    <dgm:pt modelId="{024A8776-4EAE-4719-832A-CE153BE04232}" type="sibTrans" cxnId="{EA173BA5-895E-46F5-8944-83FD16EE3B87}">
      <dgm:prSet/>
      <dgm:spPr/>
      <dgm:t>
        <a:bodyPr/>
        <a:lstStyle/>
        <a:p>
          <a:endParaRPr lang="en-US" sz="4800">
            <a:latin typeface="Times New Roman" panose="02020603050405020304" pitchFamily="18" charset="0"/>
            <a:cs typeface="Times New Roman" panose="02020603050405020304" pitchFamily="18" charset="0"/>
          </a:endParaRPr>
        </a:p>
      </dgm:t>
    </dgm:pt>
    <dgm:pt modelId="{998B7439-56FA-4BC1-9281-087A62D83EDD}" type="pres">
      <dgm:prSet presAssocID="{1C75E249-BFD8-482B-A7B2-F3F308B7B423}" presName="Name0" presStyleCnt="0">
        <dgm:presLayoutVars>
          <dgm:chMax/>
          <dgm:chPref val="3"/>
          <dgm:dir/>
          <dgm:animOne val="branch"/>
          <dgm:animLvl val="lvl"/>
        </dgm:presLayoutVars>
      </dgm:prSet>
      <dgm:spPr/>
      <dgm:t>
        <a:bodyPr/>
        <a:lstStyle/>
        <a:p>
          <a:endParaRPr lang="en-US"/>
        </a:p>
      </dgm:t>
    </dgm:pt>
    <dgm:pt modelId="{F98D8176-09FD-4ACB-94FB-1FAE0810626A}" type="pres">
      <dgm:prSet presAssocID="{31A6C850-A9BC-489B-BEC4-DA992071052E}" presName="composite" presStyleCnt="0"/>
      <dgm:spPr/>
    </dgm:pt>
    <dgm:pt modelId="{F80907E8-8D5A-406D-8382-30671A7BFD6C}" type="pres">
      <dgm:prSet presAssocID="{31A6C850-A9BC-489B-BEC4-DA992071052E}" presName="FirstChild" presStyleLbl="revTx" presStyleIdx="0" presStyleCnt="4">
        <dgm:presLayoutVars>
          <dgm:chMax val="0"/>
          <dgm:chPref val="0"/>
          <dgm:bulletEnabled val="1"/>
        </dgm:presLayoutVars>
      </dgm:prSet>
      <dgm:spPr/>
      <dgm:t>
        <a:bodyPr/>
        <a:lstStyle/>
        <a:p>
          <a:endParaRPr lang="en-US"/>
        </a:p>
      </dgm:t>
    </dgm:pt>
    <dgm:pt modelId="{A3AFB083-2FBF-41E1-91F5-85B64F6F8F80}" type="pres">
      <dgm:prSet presAssocID="{31A6C850-A9BC-489B-BEC4-DA992071052E}" presName="Parent" presStyleLbl="alignNode1" presStyleIdx="0" presStyleCnt="4">
        <dgm:presLayoutVars>
          <dgm:chMax val="3"/>
          <dgm:chPref val="3"/>
          <dgm:bulletEnabled val="1"/>
        </dgm:presLayoutVars>
      </dgm:prSet>
      <dgm:spPr/>
      <dgm:t>
        <a:bodyPr/>
        <a:lstStyle/>
        <a:p>
          <a:endParaRPr lang="en-US"/>
        </a:p>
      </dgm:t>
    </dgm:pt>
    <dgm:pt modelId="{863E91AB-3BD7-4DF5-B98F-99B668261F6E}" type="pres">
      <dgm:prSet presAssocID="{31A6C850-A9BC-489B-BEC4-DA992071052E}" presName="Accent" presStyleLbl="parChTrans1D1" presStyleIdx="0" presStyleCnt="4"/>
      <dgm:spPr/>
    </dgm:pt>
    <dgm:pt modelId="{5D4C6B5D-9EB4-4A70-9685-31350F302A6C}" type="pres">
      <dgm:prSet presAssocID="{5CFBE130-0B3A-48F3-8C3B-134627C6E025}" presName="sibTrans" presStyleCnt="0"/>
      <dgm:spPr/>
    </dgm:pt>
    <dgm:pt modelId="{E11DCF1A-B7D4-4259-A72F-1D17387030A3}" type="pres">
      <dgm:prSet presAssocID="{B6864B32-E5C0-4C02-ADB3-15C5AA9AEAC4}" presName="composite" presStyleCnt="0"/>
      <dgm:spPr/>
    </dgm:pt>
    <dgm:pt modelId="{B2D011F2-179F-4276-8902-15BD17A1D8A1}" type="pres">
      <dgm:prSet presAssocID="{B6864B32-E5C0-4C02-ADB3-15C5AA9AEAC4}" presName="FirstChild" presStyleLbl="revTx" presStyleIdx="1" presStyleCnt="4">
        <dgm:presLayoutVars>
          <dgm:chMax val="0"/>
          <dgm:chPref val="0"/>
          <dgm:bulletEnabled val="1"/>
        </dgm:presLayoutVars>
      </dgm:prSet>
      <dgm:spPr/>
      <dgm:t>
        <a:bodyPr/>
        <a:lstStyle/>
        <a:p>
          <a:endParaRPr lang="en-US"/>
        </a:p>
      </dgm:t>
    </dgm:pt>
    <dgm:pt modelId="{50E56F5C-DE2D-4D06-9CB3-6B1972AB61F5}" type="pres">
      <dgm:prSet presAssocID="{B6864B32-E5C0-4C02-ADB3-15C5AA9AEAC4}" presName="Parent" presStyleLbl="alignNode1" presStyleIdx="1" presStyleCnt="4" custLinFactNeighborY="384">
        <dgm:presLayoutVars>
          <dgm:chMax val="3"/>
          <dgm:chPref val="3"/>
          <dgm:bulletEnabled val="1"/>
        </dgm:presLayoutVars>
      </dgm:prSet>
      <dgm:spPr/>
      <dgm:t>
        <a:bodyPr/>
        <a:lstStyle/>
        <a:p>
          <a:endParaRPr lang="en-US"/>
        </a:p>
      </dgm:t>
    </dgm:pt>
    <dgm:pt modelId="{E6B806FF-1E7D-4263-95A4-750423AEAE5E}" type="pres">
      <dgm:prSet presAssocID="{B6864B32-E5C0-4C02-ADB3-15C5AA9AEAC4}" presName="Accent" presStyleLbl="parChTrans1D1" presStyleIdx="1" presStyleCnt="4"/>
      <dgm:spPr/>
    </dgm:pt>
    <dgm:pt modelId="{2094354D-8AB2-44CD-8C32-883F5030907E}" type="pres">
      <dgm:prSet presAssocID="{EDD675FE-2010-426A-8242-3E40DA1B4745}" presName="sibTrans" presStyleCnt="0"/>
      <dgm:spPr/>
    </dgm:pt>
    <dgm:pt modelId="{98ADEBAD-0695-41FC-86FA-F2EBB9926214}" type="pres">
      <dgm:prSet presAssocID="{44609B95-28B1-4175-9D9E-BBE969F70812}" presName="composite" presStyleCnt="0"/>
      <dgm:spPr/>
    </dgm:pt>
    <dgm:pt modelId="{8E047F55-C8DD-4BC3-AB2B-73B935484A58}" type="pres">
      <dgm:prSet presAssocID="{44609B95-28B1-4175-9D9E-BBE969F70812}" presName="FirstChild" presStyleLbl="revTx" presStyleIdx="2" presStyleCnt="4">
        <dgm:presLayoutVars>
          <dgm:chMax val="0"/>
          <dgm:chPref val="0"/>
          <dgm:bulletEnabled val="1"/>
        </dgm:presLayoutVars>
      </dgm:prSet>
      <dgm:spPr/>
      <dgm:t>
        <a:bodyPr/>
        <a:lstStyle/>
        <a:p>
          <a:endParaRPr lang="en-US"/>
        </a:p>
      </dgm:t>
    </dgm:pt>
    <dgm:pt modelId="{2487FBB3-C6FE-4C45-9B04-86BBBA44179C}" type="pres">
      <dgm:prSet presAssocID="{44609B95-28B1-4175-9D9E-BBE969F70812}" presName="Parent" presStyleLbl="alignNode1" presStyleIdx="2" presStyleCnt="4">
        <dgm:presLayoutVars>
          <dgm:chMax val="3"/>
          <dgm:chPref val="3"/>
          <dgm:bulletEnabled val="1"/>
        </dgm:presLayoutVars>
      </dgm:prSet>
      <dgm:spPr/>
      <dgm:t>
        <a:bodyPr/>
        <a:lstStyle/>
        <a:p>
          <a:endParaRPr lang="en-US"/>
        </a:p>
      </dgm:t>
    </dgm:pt>
    <dgm:pt modelId="{ADE2D259-AFE6-4392-B527-5F22918CD4E9}" type="pres">
      <dgm:prSet presAssocID="{44609B95-28B1-4175-9D9E-BBE969F70812}" presName="Accent" presStyleLbl="parChTrans1D1" presStyleIdx="2" presStyleCnt="4"/>
      <dgm:spPr/>
    </dgm:pt>
    <dgm:pt modelId="{124589D9-C851-49FC-91D8-4C527771A78E}" type="pres">
      <dgm:prSet presAssocID="{ABE730D2-F1B5-4657-B7DB-213F105F6CB1}" presName="sibTrans" presStyleCnt="0"/>
      <dgm:spPr/>
    </dgm:pt>
    <dgm:pt modelId="{D5127442-599F-4D76-B58A-3F8DDE2186CB}" type="pres">
      <dgm:prSet presAssocID="{820F6D1D-A991-4635-B24E-478FF622113C}" presName="composite" presStyleCnt="0"/>
      <dgm:spPr/>
    </dgm:pt>
    <dgm:pt modelId="{CFA62265-CF41-49C9-A038-1DD685224C82}" type="pres">
      <dgm:prSet presAssocID="{820F6D1D-A991-4635-B24E-478FF622113C}" presName="FirstChild" presStyleLbl="revTx" presStyleIdx="3" presStyleCnt="4">
        <dgm:presLayoutVars>
          <dgm:chMax val="0"/>
          <dgm:chPref val="0"/>
          <dgm:bulletEnabled val="1"/>
        </dgm:presLayoutVars>
      </dgm:prSet>
      <dgm:spPr/>
      <dgm:t>
        <a:bodyPr/>
        <a:lstStyle/>
        <a:p>
          <a:endParaRPr lang="en-US"/>
        </a:p>
      </dgm:t>
    </dgm:pt>
    <dgm:pt modelId="{2B911C38-4B42-4530-8995-5C54CB2804F4}" type="pres">
      <dgm:prSet presAssocID="{820F6D1D-A991-4635-B24E-478FF622113C}" presName="Parent" presStyleLbl="alignNode1" presStyleIdx="3" presStyleCnt="4">
        <dgm:presLayoutVars>
          <dgm:chMax val="3"/>
          <dgm:chPref val="3"/>
          <dgm:bulletEnabled val="1"/>
        </dgm:presLayoutVars>
      </dgm:prSet>
      <dgm:spPr/>
      <dgm:t>
        <a:bodyPr/>
        <a:lstStyle/>
        <a:p>
          <a:endParaRPr lang="en-US"/>
        </a:p>
      </dgm:t>
    </dgm:pt>
    <dgm:pt modelId="{943E74FB-DBFE-498E-8198-6468A358EB04}" type="pres">
      <dgm:prSet presAssocID="{820F6D1D-A991-4635-B24E-478FF622113C}" presName="Accent" presStyleLbl="parChTrans1D1" presStyleIdx="3" presStyleCnt="4"/>
      <dgm:spPr/>
    </dgm:pt>
  </dgm:ptLst>
  <dgm:cxnLst>
    <dgm:cxn modelId="{0339374F-F992-4A6D-9B70-809C3707834F}" type="presOf" srcId="{820F6D1D-A991-4635-B24E-478FF622113C}" destId="{2B911C38-4B42-4530-8995-5C54CB2804F4}" srcOrd="0" destOrd="0" presId="urn:microsoft.com/office/officeart/2011/layout/TabList"/>
    <dgm:cxn modelId="{C543EC12-B419-473D-870A-7D59FBF5E0C2}" srcId="{1C75E249-BFD8-482B-A7B2-F3F308B7B423}" destId="{820F6D1D-A991-4635-B24E-478FF622113C}" srcOrd="3" destOrd="0" parTransId="{FA5C9C8D-6550-41B4-97F1-9BEFB384304F}" sibTransId="{BCC193F0-421F-4F41-A321-E9AE00A9D157}"/>
    <dgm:cxn modelId="{78552D98-87D6-414C-8CF0-F477954319F2}" srcId="{31A6C850-A9BC-489B-BEC4-DA992071052E}" destId="{B3F39D2E-28E7-4B4B-8654-8D4418D89D19}" srcOrd="0" destOrd="0" parTransId="{3A6B8D66-F6E2-4D0B-A15A-A0562575062A}" sibTransId="{9BCFE6B9-8A9D-45E1-914A-9C72A326A761}"/>
    <dgm:cxn modelId="{14456CE7-D5BA-432E-8C46-D6560B6D8EFE}" type="presOf" srcId="{B3F39D2E-28E7-4B4B-8654-8D4418D89D19}" destId="{F80907E8-8D5A-406D-8382-30671A7BFD6C}" srcOrd="0" destOrd="0" presId="urn:microsoft.com/office/officeart/2011/layout/TabList"/>
    <dgm:cxn modelId="{E9A847DA-D4F3-4F64-9709-42030599B476}" srcId="{1C75E249-BFD8-482B-A7B2-F3F308B7B423}" destId="{44609B95-28B1-4175-9D9E-BBE969F70812}" srcOrd="2" destOrd="0" parTransId="{09F7FFB8-D041-4A9E-9F63-552D1250D374}" sibTransId="{ABE730D2-F1B5-4657-B7DB-213F105F6CB1}"/>
    <dgm:cxn modelId="{45ADF5E0-BB32-4F8F-B2DF-4170F15D98E9}" srcId="{44609B95-28B1-4175-9D9E-BBE969F70812}" destId="{E1838E40-45CC-49CD-B016-FA0D774731F5}" srcOrd="0" destOrd="0" parTransId="{5D8C8D80-63B2-406C-889F-EF368D664F09}" sibTransId="{42051E3A-2DBC-4E94-A147-405F8C4DDB36}"/>
    <dgm:cxn modelId="{8B8583A3-6FEB-4457-94A4-FEF13608A269}" type="presOf" srcId="{1C75E249-BFD8-482B-A7B2-F3F308B7B423}" destId="{998B7439-56FA-4BC1-9281-087A62D83EDD}" srcOrd="0" destOrd="0" presId="urn:microsoft.com/office/officeart/2011/layout/TabList"/>
    <dgm:cxn modelId="{70FBDFDE-1A26-4646-829B-AED298A24881}" srcId="{1C75E249-BFD8-482B-A7B2-F3F308B7B423}" destId="{B6864B32-E5C0-4C02-ADB3-15C5AA9AEAC4}" srcOrd="1" destOrd="0" parTransId="{9177A3F9-3E9C-4AD5-9F29-351E9DDD8EDE}" sibTransId="{EDD675FE-2010-426A-8242-3E40DA1B4745}"/>
    <dgm:cxn modelId="{3C9A96E1-B603-445F-BA79-13EB3E64AD78}" type="presOf" srcId="{44609B95-28B1-4175-9D9E-BBE969F70812}" destId="{2487FBB3-C6FE-4C45-9B04-86BBBA44179C}" srcOrd="0" destOrd="0" presId="urn:microsoft.com/office/officeart/2011/layout/TabList"/>
    <dgm:cxn modelId="{D684F510-463B-4C67-9F49-95ECB2F866FB}" type="presOf" srcId="{B6864B32-E5C0-4C02-ADB3-15C5AA9AEAC4}" destId="{50E56F5C-DE2D-4D06-9CB3-6B1972AB61F5}" srcOrd="0" destOrd="0" presId="urn:microsoft.com/office/officeart/2011/layout/TabList"/>
    <dgm:cxn modelId="{647CBA8A-DD80-443B-A83E-DB6E7F3B4DFE}" srcId="{B6864B32-E5C0-4C02-ADB3-15C5AA9AEAC4}" destId="{1EA101E4-3BAC-42F6-8017-B38B484A3A01}" srcOrd="0" destOrd="0" parTransId="{9D58F06E-1CAD-4459-ADDA-1D81E6C90131}" sibTransId="{280EF5BB-A4A2-40AA-AD4D-4870A61A9772}"/>
    <dgm:cxn modelId="{8478501B-6A42-4E30-B27B-E4AC6994E826}" type="presOf" srcId="{E1838E40-45CC-49CD-B016-FA0D774731F5}" destId="{8E047F55-C8DD-4BC3-AB2B-73B935484A58}" srcOrd="0" destOrd="0" presId="urn:microsoft.com/office/officeart/2011/layout/TabList"/>
    <dgm:cxn modelId="{285F72ED-5EDD-48EA-B5EA-C8311645027B}" type="presOf" srcId="{E9924CBE-0607-4CA0-BAC8-1954B4CE8369}" destId="{CFA62265-CF41-49C9-A038-1DD685224C82}" srcOrd="0" destOrd="0" presId="urn:microsoft.com/office/officeart/2011/layout/TabList"/>
    <dgm:cxn modelId="{3A465147-4797-4152-AA12-6B8D8C911B11}" srcId="{1C75E249-BFD8-482B-A7B2-F3F308B7B423}" destId="{31A6C850-A9BC-489B-BEC4-DA992071052E}" srcOrd="0" destOrd="0" parTransId="{8658D124-6538-48AA-B01B-560B0A077E2D}" sibTransId="{5CFBE130-0B3A-48F3-8C3B-134627C6E025}"/>
    <dgm:cxn modelId="{EA173BA5-895E-46F5-8944-83FD16EE3B87}" srcId="{820F6D1D-A991-4635-B24E-478FF622113C}" destId="{E9924CBE-0607-4CA0-BAC8-1954B4CE8369}" srcOrd="0" destOrd="0" parTransId="{1EDBA596-FC0F-46F1-9C3E-009031DFDBFC}" sibTransId="{024A8776-4EAE-4719-832A-CE153BE04232}"/>
    <dgm:cxn modelId="{A81290D7-6BC3-47E5-B815-63E24F9022EF}" type="presOf" srcId="{31A6C850-A9BC-489B-BEC4-DA992071052E}" destId="{A3AFB083-2FBF-41E1-91F5-85B64F6F8F80}" srcOrd="0" destOrd="0" presId="urn:microsoft.com/office/officeart/2011/layout/TabList"/>
    <dgm:cxn modelId="{1BA13C44-FE8C-4147-8B3B-3A1881524C6A}" type="presOf" srcId="{1EA101E4-3BAC-42F6-8017-B38B484A3A01}" destId="{B2D011F2-179F-4276-8902-15BD17A1D8A1}" srcOrd="0" destOrd="0" presId="urn:microsoft.com/office/officeart/2011/layout/TabList"/>
    <dgm:cxn modelId="{B9309ECC-C08E-4048-9609-103075CF8083}" type="presParOf" srcId="{998B7439-56FA-4BC1-9281-087A62D83EDD}" destId="{F98D8176-09FD-4ACB-94FB-1FAE0810626A}" srcOrd="0" destOrd="0" presId="urn:microsoft.com/office/officeart/2011/layout/TabList"/>
    <dgm:cxn modelId="{E8E4850B-48F4-4941-A73D-882D97670ACD}" type="presParOf" srcId="{F98D8176-09FD-4ACB-94FB-1FAE0810626A}" destId="{F80907E8-8D5A-406D-8382-30671A7BFD6C}" srcOrd="0" destOrd="0" presId="urn:microsoft.com/office/officeart/2011/layout/TabList"/>
    <dgm:cxn modelId="{F3BC456E-6187-44BF-8477-4FDC62400087}" type="presParOf" srcId="{F98D8176-09FD-4ACB-94FB-1FAE0810626A}" destId="{A3AFB083-2FBF-41E1-91F5-85B64F6F8F80}" srcOrd="1" destOrd="0" presId="urn:microsoft.com/office/officeart/2011/layout/TabList"/>
    <dgm:cxn modelId="{6CF6D7C9-8594-4925-A9AF-EBCBB5C52E8A}" type="presParOf" srcId="{F98D8176-09FD-4ACB-94FB-1FAE0810626A}" destId="{863E91AB-3BD7-4DF5-B98F-99B668261F6E}" srcOrd="2" destOrd="0" presId="urn:microsoft.com/office/officeart/2011/layout/TabList"/>
    <dgm:cxn modelId="{1C3EC9C1-D4FF-4C5E-BE54-314CF5328DE9}" type="presParOf" srcId="{998B7439-56FA-4BC1-9281-087A62D83EDD}" destId="{5D4C6B5D-9EB4-4A70-9685-31350F302A6C}" srcOrd="1" destOrd="0" presId="urn:microsoft.com/office/officeart/2011/layout/TabList"/>
    <dgm:cxn modelId="{9B9EEF30-094E-473B-A3A7-33CCB5A28973}" type="presParOf" srcId="{998B7439-56FA-4BC1-9281-087A62D83EDD}" destId="{E11DCF1A-B7D4-4259-A72F-1D17387030A3}" srcOrd="2" destOrd="0" presId="urn:microsoft.com/office/officeart/2011/layout/TabList"/>
    <dgm:cxn modelId="{89776E6C-DD61-4BBC-B007-3ACA4BBF551A}" type="presParOf" srcId="{E11DCF1A-B7D4-4259-A72F-1D17387030A3}" destId="{B2D011F2-179F-4276-8902-15BD17A1D8A1}" srcOrd="0" destOrd="0" presId="urn:microsoft.com/office/officeart/2011/layout/TabList"/>
    <dgm:cxn modelId="{BA78EA0F-31D6-4EA4-823E-98F3E636C543}" type="presParOf" srcId="{E11DCF1A-B7D4-4259-A72F-1D17387030A3}" destId="{50E56F5C-DE2D-4D06-9CB3-6B1972AB61F5}" srcOrd="1" destOrd="0" presId="urn:microsoft.com/office/officeart/2011/layout/TabList"/>
    <dgm:cxn modelId="{80D5033F-F1B6-4C3A-BF13-76C89D73087E}" type="presParOf" srcId="{E11DCF1A-B7D4-4259-A72F-1D17387030A3}" destId="{E6B806FF-1E7D-4263-95A4-750423AEAE5E}" srcOrd="2" destOrd="0" presId="urn:microsoft.com/office/officeart/2011/layout/TabList"/>
    <dgm:cxn modelId="{1EE033FD-6F82-44BD-8B65-AD91524E0BA9}" type="presParOf" srcId="{998B7439-56FA-4BC1-9281-087A62D83EDD}" destId="{2094354D-8AB2-44CD-8C32-883F5030907E}" srcOrd="3" destOrd="0" presId="urn:microsoft.com/office/officeart/2011/layout/TabList"/>
    <dgm:cxn modelId="{E19CE2D0-D586-4E5E-9D34-7CCD7CF6E6A6}" type="presParOf" srcId="{998B7439-56FA-4BC1-9281-087A62D83EDD}" destId="{98ADEBAD-0695-41FC-86FA-F2EBB9926214}" srcOrd="4" destOrd="0" presId="urn:microsoft.com/office/officeart/2011/layout/TabList"/>
    <dgm:cxn modelId="{E8CACC05-E413-47AF-9D66-6E68D343F49B}" type="presParOf" srcId="{98ADEBAD-0695-41FC-86FA-F2EBB9926214}" destId="{8E047F55-C8DD-4BC3-AB2B-73B935484A58}" srcOrd="0" destOrd="0" presId="urn:microsoft.com/office/officeart/2011/layout/TabList"/>
    <dgm:cxn modelId="{33580705-CB06-472E-AFAF-2FF7F479ECD0}" type="presParOf" srcId="{98ADEBAD-0695-41FC-86FA-F2EBB9926214}" destId="{2487FBB3-C6FE-4C45-9B04-86BBBA44179C}" srcOrd="1" destOrd="0" presId="urn:microsoft.com/office/officeart/2011/layout/TabList"/>
    <dgm:cxn modelId="{87D160FE-E0B3-445C-BEE0-47EAA22A4CC5}" type="presParOf" srcId="{98ADEBAD-0695-41FC-86FA-F2EBB9926214}" destId="{ADE2D259-AFE6-4392-B527-5F22918CD4E9}" srcOrd="2" destOrd="0" presId="urn:microsoft.com/office/officeart/2011/layout/TabList"/>
    <dgm:cxn modelId="{3D36D37A-29EC-4374-9C8E-F7E573D7AF08}" type="presParOf" srcId="{998B7439-56FA-4BC1-9281-087A62D83EDD}" destId="{124589D9-C851-49FC-91D8-4C527771A78E}" srcOrd="5" destOrd="0" presId="urn:microsoft.com/office/officeart/2011/layout/TabList"/>
    <dgm:cxn modelId="{2F6AB4EC-F441-4149-A4D3-0B6E6877B36C}" type="presParOf" srcId="{998B7439-56FA-4BC1-9281-087A62D83EDD}" destId="{D5127442-599F-4D76-B58A-3F8DDE2186CB}" srcOrd="6" destOrd="0" presId="urn:microsoft.com/office/officeart/2011/layout/TabList"/>
    <dgm:cxn modelId="{61E61ED1-2BFD-4E23-9608-F932731E73C7}" type="presParOf" srcId="{D5127442-599F-4D76-B58A-3F8DDE2186CB}" destId="{CFA62265-CF41-49C9-A038-1DD685224C82}" srcOrd="0" destOrd="0" presId="urn:microsoft.com/office/officeart/2011/layout/TabList"/>
    <dgm:cxn modelId="{CC3315AA-7C15-4181-8562-5683694B0CB0}" type="presParOf" srcId="{D5127442-599F-4D76-B58A-3F8DDE2186CB}" destId="{2B911C38-4B42-4530-8995-5C54CB2804F4}" srcOrd="1" destOrd="0" presId="urn:microsoft.com/office/officeart/2011/layout/TabList"/>
    <dgm:cxn modelId="{02C95269-405E-4E82-8E39-0295CD8C5574}" type="presParOf" srcId="{D5127442-599F-4D76-B58A-3F8DDE2186CB}" destId="{943E74FB-DBFE-498E-8198-6468A358EB04}" srcOrd="2"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7E7C48-B483-48B1-901F-4B0737504AA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5A4F48-0BEF-4E76-9C2B-6913CF2F0140}">
      <dgm:prSet phldrT="[Text]" custT="1"/>
      <dgm:spPr>
        <a:solidFill>
          <a:schemeClr val="accent6">
            <a:lumMod val="75000"/>
          </a:schemeClr>
        </a:solidFill>
        <a:ln>
          <a:solidFill>
            <a:schemeClr val="accent1">
              <a:lumMod val="75000"/>
            </a:schemeClr>
          </a:solidFill>
        </a:ln>
      </dgm:spPr>
      <dgm:t>
        <a:bodyPr/>
        <a:lstStyle/>
        <a:p>
          <a:r>
            <a:rPr lang="vi-VN" sz="5400" dirty="0">
              <a:latin typeface="+mn-lt"/>
            </a:rPr>
            <a:t>Xây dựng giao diện người dùng</a:t>
          </a:r>
          <a:endParaRPr lang="en-US" sz="5400" dirty="0">
            <a:latin typeface="+mn-lt"/>
          </a:endParaRPr>
        </a:p>
      </dgm:t>
    </dgm:pt>
    <dgm:pt modelId="{2F7377E5-C5DD-4C7F-BA05-B5D003B576BA}" type="parTrans" cxnId="{2E39C11B-7CF9-4748-8A09-A1CC61047C55}">
      <dgm:prSet/>
      <dgm:spPr/>
      <dgm:t>
        <a:bodyPr/>
        <a:lstStyle/>
        <a:p>
          <a:endParaRPr lang="en-US" sz="5400">
            <a:latin typeface="+mj-lt"/>
          </a:endParaRPr>
        </a:p>
      </dgm:t>
    </dgm:pt>
    <dgm:pt modelId="{B6012AC9-CCA8-4CF5-BC4C-C5FCE6FA986E}" type="sibTrans" cxnId="{2E39C11B-7CF9-4748-8A09-A1CC61047C55}">
      <dgm:prSet/>
      <dgm:spPr/>
      <dgm:t>
        <a:bodyPr/>
        <a:lstStyle/>
        <a:p>
          <a:endParaRPr lang="en-US" sz="5400">
            <a:latin typeface="+mj-lt"/>
          </a:endParaRPr>
        </a:p>
      </dgm:t>
    </dgm:pt>
    <dgm:pt modelId="{7CC3F3BD-AF78-4390-B100-E4A0E52BF7D9}">
      <dgm:prSet phldrT="[Text]" custT="1"/>
      <dgm:spPr>
        <a:solidFill>
          <a:schemeClr val="accent6">
            <a:lumMod val="75000"/>
          </a:schemeClr>
        </a:solidFill>
        <a:ln>
          <a:solidFill>
            <a:schemeClr val="accent1">
              <a:lumMod val="75000"/>
            </a:schemeClr>
          </a:solidFill>
        </a:ln>
      </dgm:spPr>
      <dgm:t>
        <a:bodyPr/>
        <a:lstStyle/>
        <a:p>
          <a:r>
            <a:rPr lang="vi-VN" sz="5400" dirty="0">
              <a:latin typeface="+mn-lt"/>
            </a:rPr>
            <a:t>Phát triển </a:t>
          </a:r>
          <a:r>
            <a:rPr lang="en-US" sz="5400" dirty="0" err="1" smtClean="0">
              <a:latin typeface="+mn-lt"/>
            </a:rPr>
            <a:t>bằng</a:t>
          </a:r>
          <a:r>
            <a:rPr lang="en-US" sz="5400" dirty="0" smtClean="0">
              <a:latin typeface="+mn-lt"/>
            </a:rPr>
            <a:t> </a:t>
          </a:r>
          <a:r>
            <a:rPr lang="en-US" sz="5400" dirty="0" err="1" smtClean="0">
              <a:latin typeface="+mn-lt"/>
            </a:rPr>
            <a:t>DevExpress</a:t>
          </a:r>
          <a:endParaRPr lang="en-US" sz="5400" dirty="0">
            <a:latin typeface="+mn-lt"/>
          </a:endParaRPr>
        </a:p>
      </dgm:t>
    </dgm:pt>
    <dgm:pt modelId="{11207DF8-9C39-47AE-A8C4-2E40F040822B}" type="parTrans" cxnId="{1091CE17-FD1F-459B-A7B4-024F9C33916F}">
      <dgm:prSet/>
      <dgm:spPr/>
      <dgm:t>
        <a:bodyPr/>
        <a:lstStyle/>
        <a:p>
          <a:endParaRPr lang="en-US" sz="5400">
            <a:latin typeface="+mj-lt"/>
          </a:endParaRPr>
        </a:p>
      </dgm:t>
    </dgm:pt>
    <dgm:pt modelId="{AB8D25CD-1CBF-44E4-86F0-20C8E3F19E25}" type="sibTrans" cxnId="{1091CE17-FD1F-459B-A7B4-024F9C33916F}">
      <dgm:prSet/>
      <dgm:spPr/>
      <dgm:t>
        <a:bodyPr/>
        <a:lstStyle/>
        <a:p>
          <a:endParaRPr lang="en-US" sz="5400">
            <a:latin typeface="+mj-lt"/>
          </a:endParaRPr>
        </a:p>
      </dgm:t>
    </dgm:pt>
    <dgm:pt modelId="{D79F4F7D-EFDA-417A-A83A-6CEA1BDFF914}">
      <dgm:prSet phldrT="[Text]" custT="1"/>
      <dgm:spPr>
        <a:solidFill>
          <a:schemeClr val="accent6">
            <a:lumMod val="75000"/>
          </a:schemeClr>
        </a:solidFill>
        <a:ln>
          <a:solidFill>
            <a:schemeClr val="accent1">
              <a:lumMod val="75000"/>
            </a:schemeClr>
          </a:solidFill>
        </a:ln>
      </dgm:spPr>
      <dgm:t>
        <a:bodyPr/>
        <a:lstStyle/>
        <a:p>
          <a:r>
            <a:rPr lang="vi-VN" sz="5400" dirty="0">
              <a:latin typeface="+mn-lt"/>
            </a:rPr>
            <a:t>Kết nối và xử lý dữ liệu</a:t>
          </a:r>
          <a:endParaRPr lang="en-US" sz="5400" dirty="0">
            <a:latin typeface="+mn-lt"/>
          </a:endParaRPr>
        </a:p>
      </dgm:t>
    </dgm:pt>
    <dgm:pt modelId="{9EB4CCCB-A50E-4F7B-953A-E895C45F5F2A}" type="parTrans" cxnId="{F5F3928C-E23A-4802-83DB-CCDD0E3EF894}">
      <dgm:prSet/>
      <dgm:spPr/>
      <dgm:t>
        <a:bodyPr/>
        <a:lstStyle/>
        <a:p>
          <a:endParaRPr lang="en-US" sz="5400">
            <a:latin typeface="+mj-lt"/>
          </a:endParaRPr>
        </a:p>
      </dgm:t>
    </dgm:pt>
    <dgm:pt modelId="{2902A151-1B5A-4FEC-9CB7-43DFF7E8AEB8}" type="sibTrans" cxnId="{F5F3928C-E23A-4802-83DB-CCDD0E3EF894}">
      <dgm:prSet/>
      <dgm:spPr/>
      <dgm:t>
        <a:bodyPr/>
        <a:lstStyle/>
        <a:p>
          <a:endParaRPr lang="en-US" sz="5400">
            <a:latin typeface="+mj-lt"/>
          </a:endParaRPr>
        </a:p>
      </dgm:t>
    </dgm:pt>
    <dgm:pt modelId="{AB6C38DA-62BC-44D5-9F15-565464818B75}" type="pres">
      <dgm:prSet presAssocID="{5C7E7C48-B483-48B1-901F-4B0737504AA3}" presName="Name0" presStyleCnt="0">
        <dgm:presLayoutVars>
          <dgm:chMax val="7"/>
          <dgm:chPref val="7"/>
          <dgm:dir/>
        </dgm:presLayoutVars>
      </dgm:prSet>
      <dgm:spPr/>
      <dgm:t>
        <a:bodyPr/>
        <a:lstStyle/>
        <a:p>
          <a:endParaRPr lang="en-US"/>
        </a:p>
      </dgm:t>
    </dgm:pt>
    <dgm:pt modelId="{70078A6C-EAEF-4301-ADE2-C9A1B6A66671}" type="pres">
      <dgm:prSet presAssocID="{5C7E7C48-B483-48B1-901F-4B0737504AA3}" presName="Name1" presStyleCnt="0"/>
      <dgm:spPr/>
    </dgm:pt>
    <dgm:pt modelId="{1764C289-6C9F-4F37-A420-8FCDCA520D6E}" type="pres">
      <dgm:prSet presAssocID="{5C7E7C48-B483-48B1-901F-4B0737504AA3}" presName="cycle" presStyleCnt="0"/>
      <dgm:spPr/>
    </dgm:pt>
    <dgm:pt modelId="{B1C6FEC5-41BF-4A11-AFA3-D25263939E14}" type="pres">
      <dgm:prSet presAssocID="{5C7E7C48-B483-48B1-901F-4B0737504AA3}" presName="srcNode" presStyleLbl="node1" presStyleIdx="0" presStyleCnt="3"/>
      <dgm:spPr/>
    </dgm:pt>
    <dgm:pt modelId="{D0BC385D-2553-48B1-A262-769C60677DDC}" type="pres">
      <dgm:prSet presAssocID="{5C7E7C48-B483-48B1-901F-4B0737504AA3}" presName="conn" presStyleLbl="parChTrans1D2" presStyleIdx="0" presStyleCnt="1"/>
      <dgm:spPr/>
      <dgm:t>
        <a:bodyPr/>
        <a:lstStyle/>
        <a:p>
          <a:endParaRPr lang="en-US"/>
        </a:p>
      </dgm:t>
    </dgm:pt>
    <dgm:pt modelId="{6066253E-E709-40C3-9CD6-363318036AF4}" type="pres">
      <dgm:prSet presAssocID="{5C7E7C48-B483-48B1-901F-4B0737504AA3}" presName="extraNode" presStyleLbl="node1" presStyleIdx="0" presStyleCnt="3"/>
      <dgm:spPr/>
    </dgm:pt>
    <dgm:pt modelId="{5952036F-3DAD-40DE-964E-92833C4F11AB}" type="pres">
      <dgm:prSet presAssocID="{5C7E7C48-B483-48B1-901F-4B0737504AA3}" presName="dstNode" presStyleLbl="node1" presStyleIdx="0" presStyleCnt="3"/>
      <dgm:spPr/>
    </dgm:pt>
    <dgm:pt modelId="{0088E086-1DC3-4EF5-91E5-BBBA7744EA6F}" type="pres">
      <dgm:prSet presAssocID="{165A4F48-0BEF-4E76-9C2B-6913CF2F0140}" presName="text_1" presStyleLbl="node1" presStyleIdx="0" presStyleCnt="3">
        <dgm:presLayoutVars>
          <dgm:bulletEnabled val="1"/>
        </dgm:presLayoutVars>
      </dgm:prSet>
      <dgm:spPr/>
      <dgm:t>
        <a:bodyPr/>
        <a:lstStyle/>
        <a:p>
          <a:endParaRPr lang="en-US"/>
        </a:p>
      </dgm:t>
    </dgm:pt>
    <dgm:pt modelId="{DCCBEFCD-32FD-4384-B28C-7FEF53479FAA}" type="pres">
      <dgm:prSet presAssocID="{165A4F48-0BEF-4E76-9C2B-6913CF2F0140}" presName="accent_1" presStyleCnt="0"/>
      <dgm:spPr/>
    </dgm:pt>
    <dgm:pt modelId="{1BC51B2B-7C93-4925-89B2-BEC1CBCA85C7}" type="pres">
      <dgm:prSet presAssocID="{165A4F48-0BEF-4E76-9C2B-6913CF2F0140}" presName="accentRepeatNode" presStyleLbl="solidFgAcc1" presStyleIdx="0" presStyleCnt="3"/>
      <dgm:spPr/>
    </dgm:pt>
    <dgm:pt modelId="{971AAB15-6540-4AEE-9348-245F9FC660F3}" type="pres">
      <dgm:prSet presAssocID="{7CC3F3BD-AF78-4390-B100-E4A0E52BF7D9}" presName="text_2" presStyleLbl="node1" presStyleIdx="1" presStyleCnt="3">
        <dgm:presLayoutVars>
          <dgm:bulletEnabled val="1"/>
        </dgm:presLayoutVars>
      </dgm:prSet>
      <dgm:spPr/>
      <dgm:t>
        <a:bodyPr/>
        <a:lstStyle/>
        <a:p>
          <a:endParaRPr lang="en-US"/>
        </a:p>
      </dgm:t>
    </dgm:pt>
    <dgm:pt modelId="{05B196AB-6A24-42B2-9851-F8FF5F861F8F}" type="pres">
      <dgm:prSet presAssocID="{7CC3F3BD-AF78-4390-B100-E4A0E52BF7D9}" presName="accent_2" presStyleCnt="0"/>
      <dgm:spPr/>
    </dgm:pt>
    <dgm:pt modelId="{24F62383-F778-4EEA-B4A2-19FCF7BF7DEA}" type="pres">
      <dgm:prSet presAssocID="{7CC3F3BD-AF78-4390-B100-E4A0E52BF7D9}" presName="accentRepeatNode" presStyleLbl="solidFgAcc1" presStyleIdx="1" presStyleCnt="3"/>
      <dgm:spPr/>
    </dgm:pt>
    <dgm:pt modelId="{71C2E8EA-5DB0-4562-958B-42F1BD72FEED}" type="pres">
      <dgm:prSet presAssocID="{D79F4F7D-EFDA-417A-A83A-6CEA1BDFF914}" presName="text_3" presStyleLbl="node1" presStyleIdx="2" presStyleCnt="3">
        <dgm:presLayoutVars>
          <dgm:bulletEnabled val="1"/>
        </dgm:presLayoutVars>
      </dgm:prSet>
      <dgm:spPr/>
      <dgm:t>
        <a:bodyPr/>
        <a:lstStyle/>
        <a:p>
          <a:endParaRPr lang="en-US"/>
        </a:p>
      </dgm:t>
    </dgm:pt>
    <dgm:pt modelId="{92CF8D0B-BBCA-4031-A23F-9F97C2DA0BAC}" type="pres">
      <dgm:prSet presAssocID="{D79F4F7D-EFDA-417A-A83A-6CEA1BDFF914}" presName="accent_3" presStyleCnt="0"/>
      <dgm:spPr/>
    </dgm:pt>
    <dgm:pt modelId="{A1860894-C901-4CA4-9C32-13BEDB0CF3A8}" type="pres">
      <dgm:prSet presAssocID="{D79F4F7D-EFDA-417A-A83A-6CEA1BDFF914}" presName="accentRepeatNode" presStyleLbl="solidFgAcc1" presStyleIdx="2" presStyleCnt="3"/>
      <dgm:spPr/>
    </dgm:pt>
  </dgm:ptLst>
  <dgm:cxnLst>
    <dgm:cxn modelId="{2E39C11B-7CF9-4748-8A09-A1CC61047C55}" srcId="{5C7E7C48-B483-48B1-901F-4B0737504AA3}" destId="{165A4F48-0BEF-4E76-9C2B-6913CF2F0140}" srcOrd="0" destOrd="0" parTransId="{2F7377E5-C5DD-4C7F-BA05-B5D003B576BA}" sibTransId="{B6012AC9-CCA8-4CF5-BC4C-C5FCE6FA986E}"/>
    <dgm:cxn modelId="{340C4EE6-7789-4200-8BE0-AAFC6B02EF17}" type="presOf" srcId="{5C7E7C48-B483-48B1-901F-4B0737504AA3}" destId="{AB6C38DA-62BC-44D5-9F15-565464818B75}" srcOrd="0" destOrd="0" presId="urn:microsoft.com/office/officeart/2008/layout/VerticalCurvedList"/>
    <dgm:cxn modelId="{F5F3928C-E23A-4802-83DB-CCDD0E3EF894}" srcId="{5C7E7C48-B483-48B1-901F-4B0737504AA3}" destId="{D79F4F7D-EFDA-417A-A83A-6CEA1BDFF914}" srcOrd="2" destOrd="0" parTransId="{9EB4CCCB-A50E-4F7B-953A-E895C45F5F2A}" sibTransId="{2902A151-1B5A-4FEC-9CB7-43DFF7E8AEB8}"/>
    <dgm:cxn modelId="{A15656D5-421D-4FBC-BFF9-41D1BBFA9B01}" type="presOf" srcId="{B6012AC9-CCA8-4CF5-BC4C-C5FCE6FA986E}" destId="{D0BC385D-2553-48B1-A262-769C60677DDC}" srcOrd="0" destOrd="0" presId="urn:microsoft.com/office/officeart/2008/layout/VerticalCurvedList"/>
    <dgm:cxn modelId="{A6DD95EE-FDA6-4794-85DE-BCC9513A3736}" type="presOf" srcId="{7CC3F3BD-AF78-4390-B100-E4A0E52BF7D9}" destId="{971AAB15-6540-4AEE-9348-245F9FC660F3}" srcOrd="0" destOrd="0" presId="urn:microsoft.com/office/officeart/2008/layout/VerticalCurvedList"/>
    <dgm:cxn modelId="{36812487-D96C-44E5-914F-3E67946A4332}" type="presOf" srcId="{165A4F48-0BEF-4E76-9C2B-6913CF2F0140}" destId="{0088E086-1DC3-4EF5-91E5-BBBA7744EA6F}" srcOrd="0" destOrd="0" presId="urn:microsoft.com/office/officeart/2008/layout/VerticalCurvedList"/>
    <dgm:cxn modelId="{2C0366CA-8005-4304-8779-B34567B2CF52}" type="presOf" srcId="{D79F4F7D-EFDA-417A-A83A-6CEA1BDFF914}" destId="{71C2E8EA-5DB0-4562-958B-42F1BD72FEED}" srcOrd="0" destOrd="0" presId="urn:microsoft.com/office/officeart/2008/layout/VerticalCurvedList"/>
    <dgm:cxn modelId="{1091CE17-FD1F-459B-A7B4-024F9C33916F}" srcId="{5C7E7C48-B483-48B1-901F-4B0737504AA3}" destId="{7CC3F3BD-AF78-4390-B100-E4A0E52BF7D9}" srcOrd="1" destOrd="0" parTransId="{11207DF8-9C39-47AE-A8C4-2E40F040822B}" sibTransId="{AB8D25CD-1CBF-44E4-86F0-20C8E3F19E25}"/>
    <dgm:cxn modelId="{7DDC8B5C-F528-4E94-B11E-2921A8A6CCD1}" type="presParOf" srcId="{AB6C38DA-62BC-44D5-9F15-565464818B75}" destId="{70078A6C-EAEF-4301-ADE2-C9A1B6A66671}" srcOrd="0" destOrd="0" presId="urn:microsoft.com/office/officeart/2008/layout/VerticalCurvedList"/>
    <dgm:cxn modelId="{247FD04E-1CBE-4CFF-8848-31A02540972C}" type="presParOf" srcId="{70078A6C-EAEF-4301-ADE2-C9A1B6A66671}" destId="{1764C289-6C9F-4F37-A420-8FCDCA520D6E}" srcOrd="0" destOrd="0" presId="urn:microsoft.com/office/officeart/2008/layout/VerticalCurvedList"/>
    <dgm:cxn modelId="{9DB6A0DA-6820-4DB9-83C0-ED148F30EB77}" type="presParOf" srcId="{1764C289-6C9F-4F37-A420-8FCDCA520D6E}" destId="{B1C6FEC5-41BF-4A11-AFA3-D25263939E14}" srcOrd="0" destOrd="0" presId="urn:microsoft.com/office/officeart/2008/layout/VerticalCurvedList"/>
    <dgm:cxn modelId="{9AA2394D-FD9C-4EF6-9FA5-9A97198622EE}" type="presParOf" srcId="{1764C289-6C9F-4F37-A420-8FCDCA520D6E}" destId="{D0BC385D-2553-48B1-A262-769C60677DDC}" srcOrd="1" destOrd="0" presId="urn:microsoft.com/office/officeart/2008/layout/VerticalCurvedList"/>
    <dgm:cxn modelId="{DBD10E53-9C68-46AD-9868-2E28FF150F4E}" type="presParOf" srcId="{1764C289-6C9F-4F37-A420-8FCDCA520D6E}" destId="{6066253E-E709-40C3-9CD6-363318036AF4}" srcOrd="2" destOrd="0" presId="urn:microsoft.com/office/officeart/2008/layout/VerticalCurvedList"/>
    <dgm:cxn modelId="{F44981C6-98CA-498D-883F-11323395DBCC}" type="presParOf" srcId="{1764C289-6C9F-4F37-A420-8FCDCA520D6E}" destId="{5952036F-3DAD-40DE-964E-92833C4F11AB}" srcOrd="3" destOrd="0" presId="urn:microsoft.com/office/officeart/2008/layout/VerticalCurvedList"/>
    <dgm:cxn modelId="{89F0CBF7-52A8-479F-A1AA-1852CA09EFFB}" type="presParOf" srcId="{70078A6C-EAEF-4301-ADE2-C9A1B6A66671}" destId="{0088E086-1DC3-4EF5-91E5-BBBA7744EA6F}" srcOrd="1" destOrd="0" presId="urn:microsoft.com/office/officeart/2008/layout/VerticalCurvedList"/>
    <dgm:cxn modelId="{7D95D329-21DE-44BA-A663-C9980C6D1DD3}" type="presParOf" srcId="{70078A6C-EAEF-4301-ADE2-C9A1B6A66671}" destId="{DCCBEFCD-32FD-4384-B28C-7FEF53479FAA}" srcOrd="2" destOrd="0" presId="urn:microsoft.com/office/officeart/2008/layout/VerticalCurvedList"/>
    <dgm:cxn modelId="{31E4D0FA-9F5F-4D7C-AE9E-A0EF3AEAD1B9}" type="presParOf" srcId="{DCCBEFCD-32FD-4384-B28C-7FEF53479FAA}" destId="{1BC51B2B-7C93-4925-89B2-BEC1CBCA85C7}" srcOrd="0" destOrd="0" presId="urn:microsoft.com/office/officeart/2008/layout/VerticalCurvedList"/>
    <dgm:cxn modelId="{19B90E23-8D63-4E3A-8CF3-BB53A50EB918}" type="presParOf" srcId="{70078A6C-EAEF-4301-ADE2-C9A1B6A66671}" destId="{971AAB15-6540-4AEE-9348-245F9FC660F3}" srcOrd="3" destOrd="0" presId="urn:microsoft.com/office/officeart/2008/layout/VerticalCurvedList"/>
    <dgm:cxn modelId="{0C37D63E-261A-4B9D-8485-62D37F49295D}" type="presParOf" srcId="{70078A6C-EAEF-4301-ADE2-C9A1B6A66671}" destId="{05B196AB-6A24-42B2-9851-F8FF5F861F8F}" srcOrd="4" destOrd="0" presId="urn:microsoft.com/office/officeart/2008/layout/VerticalCurvedList"/>
    <dgm:cxn modelId="{2AE05D33-29DA-40A2-8AAE-7631F4609F64}" type="presParOf" srcId="{05B196AB-6A24-42B2-9851-F8FF5F861F8F}" destId="{24F62383-F778-4EEA-B4A2-19FCF7BF7DEA}" srcOrd="0" destOrd="0" presId="urn:microsoft.com/office/officeart/2008/layout/VerticalCurvedList"/>
    <dgm:cxn modelId="{35E91031-C2A9-41A4-8CBF-317383E0F415}" type="presParOf" srcId="{70078A6C-EAEF-4301-ADE2-C9A1B6A66671}" destId="{71C2E8EA-5DB0-4562-958B-42F1BD72FEED}" srcOrd="5" destOrd="0" presId="urn:microsoft.com/office/officeart/2008/layout/VerticalCurvedList"/>
    <dgm:cxn modelId="{22F3D289-4FA7-43D4-8C07-EB8C522D4DB8}" type="presParOf" srcId="{70078A6C-EAEF-4301-ADE2-C9A1B6A66671}" destId="{92CF8D0B-BBCA-4031-A23F-9F97C2DA0BAC}" srcOrd="6" destOrd="0" presId="urn:microsoft.com/office/officeart/2008/layout/VerticalCurvedList"/>
    <dgm:cxn modelId="{80F4E14E-E39B-478F-96D2-0271157E0E2B}" type="presParOf" srcId="{92CF8D0B-BBCA-4031-A23F-9F97C2DA0BAC}" destId="{A1860894-C901-4CA4-9C32-13BEDB0CF3A8}"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0810D3-414A-485B-A629-9C0FF4A7A323}"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US"/>
        </a:p>
      </dgm:t>
    </dgm:pt>
    <dgm:pt modelId="{DD2947F0-BAA5-42EB-A6E4-07E28E080E25}">
      <dgm:prSet custT="1"/>
      <dgm:spPr>
        <a:solidFill>
          <a:srgbClr val="E46C0A"/>
        </a:solidFill>
      </dgm:spPr>
      <dgm:t>
        <a:bodyPr/>
        <a:lstStyle/>
        <a:p>
          <a:r>
            <a:rPr lang="vi-VN" sz="6000" dirty="0">
              <a:latin typeface="+mn-lt"/>
            </a:rPr>
            <a:t>Mở rộng chức năng</a:t>
          </a:r>
          <a:endParaRPr lang="en-US" sz="6000" dirty="0">
            <a:latin typeface="+mn-lt"/>
          </a:endParaRPr>
        </a:p>
      </dgm:t>
    </dgm:pt>
    <dgm:pt modelId="{24668C2E-6A60-4F1E-AED2-7B3E0912930E}" type="parTrans" cxnId="{D6CA2F8C-5DA1-4F4B-9DCA-C667A6C35734}">
      <dgm:prSet/>
      <dgm:spPr/>
      <dgm:t>
        <a:bodyPr/>
        <a:lstStyle/>
        <a:p>
          <a:endParaRPr lang="en-US" sz="6000">
            <a:latin typeface="+mj-lt"/>
          </a:endParaRPr>
        </a:p>
      </dgm:t>
    </dgm:pt>
    <dgm:pt modelId="{361FF822-2291-4FE9-B636-BC5E25B547B9}" type="sibTrans" cxnId="{D6CA2F8C-5DA1-4F4B-9DCA-C667A6C35734}">
      <dgm:prSet/>
      <dgm:spPr>
        <a:ln>
          <a:solidFill>
            <a:srgbClr val="4F81BD"/>
          </a:solidFill>
        </a:ln>
      </dgm:spPr>
      <dgm:t>
        <a:bodyPr/>
        <a:lstStyle/>
        <a:p>
          <a:endParaRPr lang="en-US" sz="6000">
            <a:latin typeface="+mj-lt"/>
          </a:endParaRPr>
        </a:p>
      </dgm:t>
    </dgm:pt>
    <dgm:pt modelId="{3CC733BC-5DFF-4126-965F-23F5A086A927}">
      <dgm:prSet custT="1"/>
      <dgm:spPr>
        <a:solidFill>
          <a:srgbClr val="E46C0A"/>
        </a:solidFill>
      </dgm:spPr>
      <dgm:t>
        <a:bodyPr/>
        <a:lstStyle/>
        <a:p>
          <a:r>
            <a:rPr lang="vi-VN" sz="6000" dirty="0">
              <a:latin typeface="+mn-lt"/>
            </a:rPr>
            <a:t>Tối ưu hóa hiệu suất</a:t>
          </a:r>
          <a:endParaRPr lang="en-US" sz="6000" dirty="0">
            <a:latin typeface="+mn-lt"/>
          </a:endParaRPr>
        </a:p>
      </dgm:t>
    </dgm:pt>
    <dgm:pt modelId="{6CC10B04-25BA-43C0-A374-14592062AFD4}" type="parTrans" cxnId="{E026846E-C88D-45B4-8727-4A791550D621}">
      <dgm:prSet/>
      <dgm:spPr/>
      <dgm:t>
        <a:bodyPr/>
        <a:lstStyle/>
        <a:p>
          <a:endParaRPr lang="en-US" sz="6000">
            <a:latin typeface="+mj-lt"/>
          </a:endParaRPr>
        </a:p>
      </dgm:t>
    </dgm:pt>
    <dgm:pt modelId="{7B0F0572-1DA9-4920-A926-843350F9B7A3}" type="sibTrans" cxnId="{E026846E-C88D-45B4-8727-4A791550D621}">
      <dgm:prSet/>
      <dgm:spPr/>
      <dgm:t>
        <a:bodyPr/>
        <a:lstStyle/>
        <a:p>
          <a:endParaRPr lang="en-US" sz="6000">
            <a:latin typeface="+mj-lt"/>
          </a:endParaRPr>
        </a:p>
      </dgm:t>
    </dgm:pt>
    <dgm:pt modelId="{A0C2BA58-109B-4216-8E7D-C1B8E42FB431}">
      <dgm:prSet custT="1"/>
      <dgm:spPr>
        <a:solidFill>
          <a:srgbClr val="E46C0A"/>
        </a:solidFill>
      </dgm:spPr>
      <dgm:t>
        <a:bodyPr/>
        <a:lstStyle/>
        <a:p>
          <a:r>
            <a:rPr lang="vi-VN" sz="6000" dirty="0">
              <a:latin typeface="+mn-lt"/>
            </a:rPr>
            <a:t>Bảo mật</a:t>
          </a:r>
          <a:endParaRPr lang="en-US" sz="6000" dirty="0">
            <a:latin typeface="+mn-lt"/>
          </a:endParaRPr>
        </a:p>
      </dgm:t>
    </dgm:pt>
    <dgm:pt modelId="{79F9837F-5526-4F87-B4B8-4403E860F6CF}" type="parTrans" cxnId="{49159CEE-979D-4FA6-BC26-8CBEDF966658}">
      <dgm:prSet/>
      <dgm:spPr/>
      <dgm:t>
        <a:bodyPr/>
        <a:lstStyle/>
        <a:p>
          <a:endParaRPr lang="en-US" sz="6000">
            <a:latin typeface="+mj-lt"/>
          </a:endParaRPr>
        </a:p>
      </dgm:t>
    </dgm:pt>
    <dgm:pt modelId="{3DA721D3-13F6-485C-8311-80D84A2727AA}" type="sibTrans" cxnId="{49159CEE-979D-4FA6-BC26-8CBEDF966658}">
      <dgm:prSet/>
      <dgm:spPr/>
      <dgm:t>
        <a:bodyPr/>
        <a:lstStyle/>
        <a:p>
          <a:endParaRPr lang="en-US" sz="6000">
            <a:latin typeface="+mj-lt"/>
          </a:endParaRPr>
        </a:p>
      </dgm:t>
    </dgm:pt>
    <dgm:pt modelId="{ECC917DA-BC28-41BD-98C7-329F30FB814B}">
      <dgm:prSet custT="1"/>
      <dgm:spPr>
        <a:solidFill>
          <a:srgbClr val="E46C0A"/>
        </a:solidFill>
      </dgm:spPr>
      <dgm:t>
        <a:bodyPr/>
        <a:lstStyle/>
        <a:p>
          <a:r>
            <a:rPr lang="vi-VN" sz="6000" dirty="0">
              <a:latin typeface="+mn-lt"/>
            </a:rPr>
            <a:t>Triển khai trên môi trường thực tế</a:t>
          </a:r>
          <a:endParaRPr lang="en-US" sz="6000" dirty="0">
            <a:latin typeface="+mn-lt"/>
          </a:endParaRPr>
        </a:p>
      </dgm:t>
    </dgm:pt>
    <dgm:pt modelId="{2360125F-7720-4033-B4CE-EE07D6C37A5D}" type="parTrans" cxnId="{A32C6450-92D4-425C-BC36-4F015DE95507}">
      <dgm:prSet/>
      <dgm:spPr/>
      <dgm:t>
        <a:bodyPr/>
        <a:lstStyle/>
        <a:p>
          <a:endParaRPr lang="en-US" sz="6000">
            <a:latin typeface="+mj-lt"/>
          </a:endParaRPr>
        </a:p>
      </dgm:t>
    </dgm:pt>
    <dgm:pt modelId="{AB196F27-2300-4CA3-80F1-D6FB89BAAC79}" type="sibTrans" cxnId="{A32C6450-92D4-425C-BC36-4F015DE95507}">
      <dgm:prSet/>
      <dgm:spPr/>
      <dgm:t>
        <a:bodyPr/>
        <a:lstStyle/>
        <a:p>
          <a:endParaRPr lang="en-US" sz="6000">
            <a:latin typeface="+mj-lt"/>
          </a:endParaRPr>
        </a:p>
      </dgm:t>
    </dgm:pt>
    <dgm:pt modelId="{7F3A6E4F-A067-4E06-B37E-CA8D66C8F3B9}" type="pres">
      <dgm:prSet presAssocID="{9D0810D3-414A-485B-A629-9C0FF4A7A323}" presName="Name0" presStyleCnt="0">
        <dgm:presLayoutVars>
          <dgm:chMax val="7"/>
          <dgm:chPref val="7"/>
          <dgm:dir/>
        </dgm:presLayoutVars>
      </dgm:prSet>
      <dgm:spPr/>
      <dgm:t>
        <a:bodyPr/>
        <a:lstStyle/>
        <a:p>
          <a:endParaRPr lang="en-US"/>
        </a:p>
      </dgm:t>
    </dgm:pt>
    <dgm:pt modelId="{6A4DD237-E052-4A02-BE4F-721D377CC3CD}" type="pres">
      <dgm:prSet presAssocID="{9D0810D3-414A-485B-A629-9C0FF4A7A323}" presName="Name1" presStyleCnt="0"/>
      <dgm:spPr/>
    </dgm:pt>
    <dgm:pt modelId="{0DF0BE67-88E1-4204-A26B-4E9D924481E3}" type="pres">
      <dgm:prSet presAssocID="{9D0810D3-414A-485B-A629-9C0FF4A7A323}" presName="cycle" presStyleCnt="0"/>
      <dgm:spPr/>
    </dgm:pt>
    <dgm:pt modelId="{E5EF2BE8-CEA3-47BE-A366-EADE9127586B}" type="pres">
      <dgm:prSet presAssocID="{9D0810D3-414A-485B-A629-9C0FF4A7A323}" presName="srcNode" presStyleLbl="node1" presStyleIdx="0" presStyleCnt="4"/>
      <dgm:spPr/>
    </dgm:pt>
    <dgm:pt modelId="{AEBF483B-820C-4CD1-8C3A-6D2C3A75FD19}" type="pres">
      <dgm:prSet presAssocID="{9D0810D3-414A-485B-A629-9C0FF4A7A323}" presName="conn" presStyleLbl="parChTrans1D2" presStyleIdx="0" presStyleCnt="1"/>
      <dgm:spPr/>
      <dgm:t>
        <a:bodyPr/>
        <a:lstStyle/>
        <a:p>
          <a:endParaRPr lang="en-US"/>
        </a:p>
      </dgm:t>
    </dgm:pt>
    <dgm:pt modelId="{FBCA91DD-D097-46E7-9B3B-1B4F52573741}" type="pres">
      <dgm:prSet presAssocID="{9D0810D3-414A-485B-A629-9C0FF4A7A323}" presName="extraNode" presStyleLbl="node1" presStyleIdx="0" presStyleCnt="4"/>
      <dgm:spPr/>
    </dgm:pt>
    <dgm:pt modelId="{8EF5CA9D-B5F0-4D4D-9969-A8ACB2C25DB5}" type="pres">
      <dgm:prSet presAssocID="{9D0810D3-414A-485B-A629-9C0FF4A7A323}" presName="dstNode" presStyleLbl="node1" presStyleIdx="0" presStyleCnt="4"/>
      <dgm:spPr/>
    </dgm:pt>
    <dgm:pt modelId="{A3E1F4DE-E92A-4A25-BBB5-A26CF3FDD05E}" type="pres">
      <dgm:prSet presAssocID="{DD2947F0-BAA5-42EB-A6E4-07E28E080E25}" presName="text_1" presStyleLbl="node1" presStyleIdx="0" presStyleCnt="4">
        <dgm:presLayoutVars>
          <dgm:bulletEnabled val="1"/>
        </dgm:presLayoutVars>
      </dgm:prSet>
      <dgm:spPr/>
      <dgm:t>
        <a:bodyPr/>
        <a:lstStyle/>
        <a:p>
          <a:endParaRPr lang="en-US"/>
        </a:p>
      </dgm:t>
    </dgm:pt>
    <dgm:pt modelId="{5BF11F4D-027E-429A-BE18-1EA94469C84A}" type="pres">
      <dgm:prSet presAssocID="{DD2947F0-BAA5-42EB-A6E4-07E28E080E25}" presName="accent_1" presStyleCnt="0"/>
      <dgm:spPr/>
    </dgm:pt>
    <dgm:pt modelId="{96002110-1E16-4B0B-81BB-6211D3579215}" type="pres">
      <dgm:prSet presAssocID="{DD2947F0-BAA5-42EB-A6E4-07E28E080E25}" presName="accentRepeatNode" presStyleLbl="solidFgAcc1" presStyleIdx="0" presStyleCnt="4"/>
      <dgm:spPr>
        <a:ln>
          <a:solidFill>
            <a:srgbClr val="4F81BD"/>
          </a:solidFill>
        </a:ln>
      </dgm:spPr>
    </dgm:pt>
    <dgm:pt modelId="{A4E465B4-69B3-4CA4-A192-1DF40CEAEA6E}" type="pres">
      <dgm:prSet presAssocID="{3CC733BC-5DFF-4126-965F-23F5A086A927}" presName="text_2" presStyleLbl="node1" presStyleIdx="1" presStyleCnt="4">
        <dgm:presLayoutVars>
          <dgm:bulletEnabled val="1"/>
        </dgm:presLayoutVars>
      </dgm:prSet>
      <dgm:spPr/>
      <dgm:t>
        <a:bodyPr/>
        <a:lstStyle/>
        <a:p>
          <a:endParaRPr lang="en-US"/>
        </a:p>
      </dgm:t>
    </dgm:pt>
    <dgm:pt modelId="{9E017240-40DF-4E00-93F0-0643E007680A}" type="pres">
      <dgm:prSet presAssocID="{3CC733BC-5DFF-4126-965F-23F5A086A927}" presName="accent_2" presStyleCnt="0"/>
      <dgm:spPr/>
    </dgm:pt>
    <dgm:pt modelId="{37675A5F-7149-4EA2-8A56-A60D32CEBCF0}" type="pres">
      <dgm:prSet presAssocID="{3CC733BC-5DFF-4126-965F-23F5A086A927}" presName="accentRepeatNode" presStyleLbl="solidFgAcc1" presStyleIdx="1" presStyleCnt="4"/>
      <dgm:spPr>
        <a:ln>
          <a:solidFill>
            <a:srgbClr val="4F81BD"/>
          </a:solidFill>
        </a:ln>
      </dgm:spPr>
    </dgm:pt>
    <dgm:pt modelId="{B6C8F217-988D-4AA0-8E7E-3E5388A22C71}" type="pres">
      <dgm:prSet presAssocID="{A0C2BA58-109B-4216-8E7D-C1B8E42FB431}" presName="text_3" presStyleLbl="node1" presStyleIdx="2" presStyleCnt="4">
        <dgm:presLayoutVars>
          <dgm:bulletEnabled val="1"/>
        </dgm:presLayoutVars>
      </dgm:prSet>
      <dgm:spPr/>
      <dgm:t>
        <a:bodyPr/>
        <a:lstStyle/>
        <a:p>
          <a:endParaRPr lang="en-US"/>
        </a:p>
      </dgm:t>
    </dgm:pt>
    <dgm:pt modelId="{D9EAC26B-9745-470E-8A02-839F71134C2A}" type="pres">
      <dgm:prSet presAssocID="{A0C2BA58-109B-4216-8E7D-C1B8E42FB431}" presName="accent_3" presStyleCnt="0"/>
      <dgm:spPr/>
    </dgm:pt>
    <dgm:pt modelId="{118A6D2D-7A1B-4A76-9401-3EEA71F18E84}" type="pres">
      <dgm:prSet presAssocID="{A0C2BA58-109B-4216-8E7D-C1B8E42FB431}" presName="accentRepeatNode" presStyleLbl="solidFgAcc1" presStyleIdx="2" presStyleCnt="4"/>
      <dgm:spPr>
        <a:ln>
          <a:solidFill>
            <a:srgbClr val="4F81BD"/>
          </a:solidFill>
        </a:ln>
      </dgm:spPr>
    </dgm:pt>
    <dgm:pt modelId="{A4DFDA46-3545-4B1F-9893-688782A57395}" type="pres">
      <dgm:prSet presAssocID="{ECC917DA-BC28-41BD-98C7-329F30FB814B}" presName="text_4" presStyleLbl="node1" presStyleIdx="3" presStyleCnt="4">
        <dgm:presLayoutVars>
          <dgm:bulletEnabled val="1"/>
        </dgm:presLayoutVars>
      </dgm:prSet>
      <dgm:spPr/>
      <dgm:t>
        <a:bodyPr/>
        <a:lstStyle/>
        <a:p>
          <a:endParaRPr lang="en-US"/>
        </a:p>
      </dgm:t>
    </dgm:pt>
    <dgm:pt modelId="{B313F9CB-C501-4BDF-B911-F2C393C11625}" type="pres">
      <dgm:prSet presAssocID="{ECC917DA-BC28-41BD-98C7-329F30FB814B}" presName="accent_4" presStyleCnt="0"/>
      <dgm:spPr/>
    </dgm:pt>
    <dgm:pt modelId="{59695286-7FE8-4A41-835A-02D936F70D02}" type="pres">
      <dgm:prSet presAssocID="{ECC917DA-BC28-41BD-98C7-329F30FB814B}" presName="accentRepeatNode" presStyleLbl="solidFgAcc1" presStyleIdx="3" presStyleCnt="4"/>
      <dgm:spPr>
        <a:ln>
          <a:solidFill>
            <a:srgbClr val="4F81BD"/>
          </a:solidFill>
        </a:ln>
      </dgm:spPr>
    </dgm:pt>
  </dgm:ptLst>
  <dgm:cxnLst>
    <dgm:cxn modelId="{76E3F7BB-907A-4E4E-A0D4-9A5686210A8E}" type="presOf" srcId="{ECC917DA-BC28-41BD-98C7-329F30FB814B}" destId="{A4DFDA46-3545-4B1F-9893-688782A57395}" srcOrd="0" destOrd="0" presId="urn:microsoft.com/office/officeart/2008/layout/VerticalCurvedList"/>
    <dgm:cxn modelId="{D6CA2F8C-5DA1-4F4B-9DCA-C667A6C35734}" srcId="{9D0810D3-414A-485B-A629-9C0FF4A7A323}" destId="{DD2947F0-BAA5-42EB-A6E4-07E28E080E25}" srcOrd="0" destOrd="0" parTransId="{24668C2E-6A60-4F1E-AED2-7B3E0912930E}" sibTransId="{361FF822-2291-4FE9-B636-BC5E25B547B9}"/>
    <dgm:cxn modelId="{E026846E-C88D-45B4-8727-4A791550D621}" srcId="{9D0810D3-414A-485B-A629-9C0FF4A7A323}" destId="{3CC733BC-5DFF-4126-965F-23F5A086A927}" srcOrd="1" destOrd="0" parTransId="{6CC10B04-25BA-43C0-A374-14592062AFD4}" sibTransId="{7B0F0572-1DA9-4920-A926-843350F9B7A3}"/>
    <dgm:cxn modelId="{A4D2326F-8972-4EBF-9D6A-BAA4D2F70B7F}" type="presOf" srcId="{9D0810D3-414A-485B-A629-9C0FF4A7A323}" destId="{7F3A6E4F-A067-4E06-B37E-CA8D66C8F3B9}" srcOrd="0" destOrd="0" presId="urn:microsoft.com/office/officeart/2008/layout/VerticalCurvedList"/>
    <dgm:cxn modelId="{AB2ED4A9-916B-4F08-909E-AEAC5F1EDB82}" type="presOf" srcId="{3CC733BC-5DFF-4126-965F-23F5A086A927}" destId="{A4E465B4-69B3-4CA4-A192-1DF40CEAEA6E}" srcOrd="0" destOrd="0" presId="urn:microsoft.com/office/officeart/2008/layout/VerticalCurvedList"/>
    <dgm:cxn modelId="{49159CEE-979D-4FA6-BC26-8CBEDF966658}" srcId="{9D0810D3-414A-485B-A629-9C0FF4A7A323}" destId="{A0C2BA58-109B-4216-8E7D-C1B8E42FB431}" srcOrd="2" destOrd="0" parTransId="{79F9837F-5526-4F87-B4B8-4403E860F6CF}" sibTransId="{3DA721D3-13F6-485C-8311-80D84A2727AA}"/>
    <dgm:cxn modelId="{35D79E52-69CF-480A-A3B6-4C6E9F612D7D}" type="presOf" srcId="{361FF822-2291-4FE9-B636-BC5E25B547B9}" destId="{AEBF483B-820C-4CD1-8C3A-6D2C3A75FD19}" srcOrd="0" destOrd="0" presId="urn:microsoft.com/office/officeart/2008/layout/VerticalCurvedList"/>
    <dgm:cxn modelId="{E6B9560C-1D69-42FB-A5E0-31747DBA0F56}" type="presOf" srcId="{A0C2BA58-109B-4216-8E7D-C1B8E42FB431}" destId="{B6C8F217-988D-4AA0-8E7E-3E5388A22C71}" srcOrd="0" destOrd="0" presId="urn:microsoft.com/office/officeart/2008/layout/VerticalCurvedList"/>
    <dgm:cxn modelId="{2CD0B934-4102-4BD6-8398-5BFD57AB8A64}" type="presOf" srcId="{DD2947F0-BAA5-42EB-A6E4-07E28E080E25}" destId="{A3E1F4DE-E92A-4A25-BBB5-A26CF3FDD05E}" srcOrd="0" destOrd="0" presId="urn:microsoft.com/office/officeart/2008/layout/VerticalCurvedList"/>
    <dgm:cxn modelId="{A32C6450-92D4-425C-BC36-4F015DE95507}" srcId="{9D0810D3-414A-485B-A629-9C0FF4A7A323}" destId="{ECC917DA-BC28-41BD-98C7-329F30FB814B}" srcOrd="3" destOrd="0" parTransId="{2360125F-7720-4033-B4CE-EE07D6C37A5D}" sibTransId="{AB196F27-2300-4CA3-80F1-D6FB89BAAC79}"/>
    <dgm:cxn modelId="{EEA430A7-094B-4225-9415-C78387713398}" type="presParOf" srcId="{7F3A6E4F-A067-4E06-B37E-CA8D66C8F3B9}" destId="{6A4DD237-E052-4A02-BE4F-721D377CC3CD}" srcOrd="0" destOrd="0" presId="urn:microsoft.com/office/officeart/2008/layout/VerticalCurvedList"/>
    <dgm:cxn modelId="{B2FEA1F9-DAD7-4C01-AEA7-E6A3CCCFA1EB}" type="presParOf" srcId="{6A4DD237-E052-4A02-BE4F-721D377CC3CD}" destId="{0DF0BE67-88E1-4204-A26B-4E9D924481E3}" srcOrd="0" destOrd="0" presId="urn:microsoft.com/office/officeart/2008/layout/VerticalCurvedList"/>
    <dgm:cxn modelId="{164BE925-1AC5-437F-9FEB-0CE45656ABC4}" type="presParOf" srcId="{0DF0BE67-88E1-4204-A26B-4E9D924481E3}" destId="{E5EF2BE8-CEA3-47BE-A366-EADE9127586B}" srcOrd="0" destOrd="0" presId="urn:microsoft.com/office/officeart/2008/layout/VerticalCurvedList"/>
    <dgm:cxn modelId="{0630846E-88AD-44B5-A116-9E266E239162}" type="presParOf" srcId="{0DF0BE67-88E1-4204-A26B-4E9D924481E3}" destId="{AEBF483B-820C-4CD1-8C3A-6D2C3A75FD19}" srcOrd="1" destOrd="0" presId="urn:microsoft.com/office/officeart/2008/layout/VerticalCurvedList"/>
    <dgm:cxn modelId="{FD01BB18-3E16-4666-9D1D-08C573B38DBB}" type="presParOf" srcId="{0DF0BE67-88E1-4204-A26B-4E9D924481E3}" destId="{FBCA91DD-D097-46E7-9B3B-1B4F52573741}" srcOrd="2" destOrd="0" presId="urn:microsoft.com/office/officeart/2008/layout/VerticalCurvedList"/>
    <dgm:cxn modelId="{1F71DC1D-38B5-49A9-ABEA-BE208184CADE}" type="presParOf" srcId="{0DF0BE67-88E1-4204-A26B-4E9D924481E3}" destId="{8EF5CA9D-B5F0-4D4D-9969-A8ACB2C25DB5}" srcOrd="3" destOrd="0" presId="urn:microsoft.com/office/officeart/2008/layout/VerticalCurvedList"/>
    <dgm:cxn modelId="{5415D79D-FCB6-412E-A5DC-5F9545CD4A23}" type="presParOf" srcId="{6A4DD237-E052-4A02-BE4F-721D377CC3CD}" destId="{A3E1F4DE-E92A-4A25-BBB5-A26CF3FDD05E}" srcOrd="1" destOrd="0" presId="urn:microsoft.com/office/officeart/2008/layout/VerticalCurvedList"/>
    <dgm:cxn modelId="{7C82FAE1-7D23-45AE-87C2-FA483D094E56}" type="presParOf" srcId="{6A4DD237-E052-4A02-BE4F-721D377CC3CD}" destId="{5BF11F4D-027E-429A-BE18-1EA94469C84A}" srcOrd="2" destOrd="0" presId="urn:microsoft.com/office/officeart/2008/layout/VerticalCurvedList"/>
    <dgm:cxn modelId="{5268464A-CD8D-48ED-84CC-E626C2ADFF28}" type="presParOf" srcId="{5BF11F4D-027E-429A-BE18-1EA94469C84A}" destId="{96002110-1E16-4B0B-81BB-6211D3579215}" srcOrd="0" destOrd="0" presId="urn:microsoft.com/office/officeart/2008/layout/VerticalCurvedList"/>
    <dgm:cxn modelId="{57DD12D3-9724-4D71-8B81-F9DDFA08FB86}" type="presParOf" srcId="{6A4DD237-E052-4A02-BE4F-721D377CC3CD}" destId="{A4E465B4-69B3-4CA4-A192-1DF40CEAEA6E}" srcOrd="3" destOrd="0" presId="urn:microsoft.com/office/officeart/2008/layout/VerticalCurvedList"/>
    <dgm:cxn modelId="{FF55C0DE-6492-4BC6-B3F8-81FBF1861935}" type="presParOf" srcId="{6A4DD237-E052-4A02-BE4F-721D377CC3CD}" destId="{9E017240-40DF-4E00-93F0-0643E007680A}" srcOrd="4" destOrd="0" presId="urn:microsoft.com/office/officeart/2008/layout/VerticalCurvedList"/>
    <dgm:cxn modelId="{98E58E74-7F7B-40C7-AD50-0260A25220B1}" type="presParOf" srcId="{9E017240-40DF-4E00-93F0-0643E007680A}" destId="{37675A5F-7149-4EA2-8A56-A60D32CEBCF0}" srcOrd="0" destOrd="0" presId="urn:microsoft.com/office/officeart/2008/layout/VerticalCurvedList"/>
    <dgm:cxn modelId="{09B55C40-2D19-41DE-AF71-1067549D1EF3}" type="presParOf" srcId="{6A4DD237-E052-4A02-BE4F-721D377CC3CD}" destId="{B6C8F217-988D-4AA0-8E7E-3E5388A22C71}" srcOrd="5" destOrd="0" presId="urn:microsoft.com/office/officeart/2008/layout/VerticalCurvedList"/>
    <dgm:cxn modelId="{F7DDE5D8-4E1D-472D-A360-C34244691977}" type="presParOf" srcId="{6A4DD237-E052-4A02-BE4F-721D377CC3CD}" destId="{D9EAC26B-9745-470E-8A02-839F71134C2A}" srcOrd="6" destOrd="0" presId="urn:microsoft.com/office/officeart/2008/layout/VerticalCurvedList"/>
    <dgm:cxn modelId="{BB669445-C391-4F3C-AAA1-C7C0C32C5595}" type="presParOf" srcId="{D9EAC26B-9745-470E-8A02-839F71134C2A}" destId="{118A6D2D-7A1B-4A76-9401-3EEA71F18E84}" srcOrd="0" destOrd="0" presId="urn:microsoft.com/office/officeart/2008/layout/VerticalCurvedList"/>
    <dgm:cxn modelId="{02CF3C33-BC2A-4059-AD0D-CB17AF0670C5}" type="presParOf" srcId="{6A4DD237-E052-4A02-BE4F-721D377CC3CD}" destId="{A4DFDA46-3545-4B1F-9893-688782A57395}" srcOrd="7" destOrd="0" presId="urn:microsoft.com/office/officeart/2008/layout/VerticalCurvedList"/>
    <dgm:cxn modelId="{DDF2A72D-FBED-49F0-8CB0-9C5957D13294}" type="presParOf" srcId="{6A4DD237-E052-4A02-BE4F-721D377CC3CD}" destId="{B313F9CB-C501-4BDF-B911-F2C393C11625}" srcOrd="8" destOrd="0" presId="urn:microsoft.com/office/officeart/2008/layout/VerticalCurvedList"/>
    <dgm:cxn modelId="{6DF09815-BF32-4640-9E3F-2A5C1249207A}" type="presParOf" srcId="{B313F9CB-C501-4BDF-B911-F2C393C11625}" destId="{59695286-7FE8-4A41-835A-02D936F70D02}"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95CFB-595E-467A-8CC3-AD80F3A1AF4F}">
      <dsp:nvSpPr>
        <dsp:cNvPr id="0" name=""/>
        <dsp:cNvSpPr/>
      </dsp:nvSpPr>
      <dsp:spPr>
        <a:xfrm>
          <a:off x="-7446378" y="-1137994"/>
          <a:ext cx="8860837" cy="8860837"/>
        </a:xfrm>
        <a:prstGeom prst="blockArc">
          <a:avLst>
            <a:gd name="adj1" fmla="val 18900000"/>
            <a:gd name="adj2" fmla="val 2700000"/>
            <a:gd name="adj3" fmla="val 24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A0A14F-D7E1-4EC1-A46D-C2FCD6F4E528}">
      <dsp:nvSpPr>
        <dsp:cNvPr id="0" name=""/>
        <dsp:cNvSpPr/>
      </dsp:nvSpPr>
      <dsp:spPr>
        <a:xfrm>
          <a:off x="739958" y="506243"/>
          <a:ext cx="16376365" cy="1013013"/>
        </a:xfrm>
        <a:prstGeom prst="rect">
          <a:avLst/>
        </a:prstGeom>
        <a:solidFill>
          <a:schemeClr val="accent6">
            <a:lumMod val="7500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079" tIns="111760" rIns="111760" bIns="111760" numCol="1" spcCol="1270" anchor="ctr" anchorCtr="0">
          <a:noAutofit/>
        </a:bodyPr>
        <a:lstStyle/>
        <a:p>
          <a:pPr lvl="0" algn="l" defTabSz="1955800">
            <a:lnSpc>
              <a:spcPct val="90000"/>
            </a:lnSpc>
            <a:spcBef>
              <a:spcPct val="0"/>
            </a:spcBef>
            <a:spcAft>
              <a:spcPct val="35000"/>
            </a:spcAft>
          </a:pPr>
          <a:r>
            <a:rPr lang="en-US" sz="4400" kern="1200" dirty="0" err="1" smtClean="0">
              <a:latin typeface="Arial" panose="020B0604020202020204" pitchFamily="34" charset="0"/>
              <a:cs typeface="Arial" panose="020B0604020202020204" pitchFamily="34" charset="0"/>
            </a:rPr>
            <a:t>Các</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hàm</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hiển</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thị</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và</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lấy</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thông</a:t>
          </a:r>
          <a:r>
            <a:rPr lang="en-US" sz="4400" kern="1200" dirty="0" smtClean="0">
              <a:latin typeface="Arial" panose="020B0604020202020204" pitchFamily="34" charset="0"/>
              <a:cs typeface="Arial" panose="020B0604020202020204" pitchFamily="34" charset="0"/>
            </a:rPr>
            <a:t> tin chi </a:t>
          </a:r>
          <a:r>
            <a:rPr lang="en-US" sz="4400" kern="1200" dirty="0" err="1" smtClean="0">
              <a:latin typeface="Arial" panose="020B0604020202020204" pitchFamily="34" charset="0"/>
              <a:cs typeface="Arial" panose="020B0604020202020204" pitchFamily="34" charset="0"/>
            </a:rPr>
            <a:t>nhánh</a:t>
          </a:r>
          <a:endParaRPr lang="en-US" sz="4400" kern="1200" dirty="0">
            <a:latin typeface="Arial" panose="020B0604020202020204" pitchFamily="34" charset="0"/>
            <a:cs typeface="Arial" panose="020B0604020202020204" pitchFamily="34" charset="0"/>
          </a:endParaRPr>
        </a:p>
      </dsp:txBody>
      <dsp:txXfrm>
        <a:off x="739958" y="506243"/>
        <a:ext cx="16376365" cy="1013013"/>
      </dsp:txXfrm>
    </dsp:sp>
    <dsp:sp modelId="{9830D50E-6E2D-430C-B47A-0CF9E0DAC121}">
      <dsp:nvSpPr>
        <dsp:cNvPr id="0" name=""/>
        <dsp:cNvSpPr/>
      </dsp:nvSpPr>
      <dsp:spPr>
        <a:xfrm>
          <a:off x="106824" y="379616"/>
          <a:ext cx="1266266" cy="1266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DF93B8-9F30-42EC-AB91-F80BA9A51C7A}">
      <dsp:nvSpPr>
        <dsp:cNvPr id="0" name=""/>
        <dsp:cNvSpPr/>
      </dsp:nvSpPr>
      <dsp:spPr>
        <a:xfrm>
          <a:off x="1320741" y="2026026"/>
          <a:ext cx="15795581" cy="1013013"/>
        </a:xfrm>
        <a:prstGeom prst="rect">
          <a:avLst/>
        </a:prstGeom>
        <a:solidFill>
          <a:schemeClr val="accent6">
            <a:lumMod val="7500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079" tIns="111760" rIns="111760" bIns="111760" numCol="1" spcCol="1270" anchor="ctr" anchorCtr="0">
          <a:noAutofit/>
        </a:bodyPr>
        <a:lstStyle/>
        <a:p>
          <a:pPr lvl="0" algn="l" defTabSz="1955800">
            <a:lnSpc>
              <a:spcPct val="90000"/>
            </a:lnSpc>
            <a:spcBef>
              <a:spcPct val="0"/>
            </a:spcBef>
            <a:spcAft>
              <a:spcPct val="35000"/>
            </a:spcAft>
          </a:pPr>
          <a:r>
            <a:rPr lang="en-US" sz="4400" kern="1200" dirty="0" err="1" smtClean="0">
              <a:latin typeface="Arial" panose="020B0604020202020204" pitchFamily="34" charset="0"/>
              <a:cs typeface="Arial" panose="020B0604020202020204" pitchFamily="34" charset="0"/>
            </a:rPr>
            <a:t>Các</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hàm</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thủ</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tục</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tạo</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và</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xóa</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tài</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khoản</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đăng</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nhập</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hệ</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thống</a:t>
          </a:r>
          <a:endParaRPr lang="en-US" sz="4400" kern="1200" dirty="0">
            <a:latin typeface="Arial" panose="020B0604020202020204" pitchFamily="34" charset="0"/>
            <a:cs typeface="Arial" panose="020B0604020202020204" pitchFamily="34" charset="0"/>
          </a:endParaRPr>
        </a:p>
      </dsp:txBody>
      <dsp:txXfrm>
        <a:off x="1320741" y="2026026"/>
        <a:ext cx="15795581" cy="1013013"/>
      </dsp:txXfrm>
    </dsp:sp>
    <dsp:sp modelId="{9B184283-30E3-47E7-81E1-FA11E737E746}">
      <dsp:nvSpPr>
        <dsp:cNvPr id="0" name=""/>
        <dsp:cNvSpPr/>
      </dsp:nvSpPr>
      <dsp:spPr>
        <a:xfrm>
          <a:off x="687608" y="1899399"/>
          <a:ext cx="1266266" cy="1266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FA7106-8973-41F0-9C5F-E1D0A9161FDE}">
      <dsp:nvSpPr>
        <dsp:cNvPr id="0" name=""/>
        <dsp:cNvSpPr/>
      </dsp:nvSpPr>
      <dsp:spPr>
        <a:xfrm>
          <a:off x="1320741" y="3545809"/>
          <a:ext cx="15795581" cy="1013013"/>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079" tIns="101600" rIns="101600" bIns="101600" numCol="1" spcCol="1270" anchor="ctr" anchorCtr="0">
          <a:noAutofit/>
        </a:bodyPr>
        <a:lstStyle/>
        <a:p>
          <a:pPr lvl="0" algn="l" defTabSz="1778000">
            <a:lnSpc>
              <a:spcPct val="90000"/>
            </a:lnSpc>
            <a:spcBef>
              <a:spcPct val="0"/>
            </a:spcBef>
            <a:spcAft>
              <a:spcPct val="35000"/>
            </a:spcAft>
          </a:pPr>
          <a:r>
            <a:rPr lang="en-US" sz="4000" kern="1200" dirty="0" err="1" smtClean="0">
              <a:latin typeface="Arial" panose="020B0604020202020204" pitchFamily="34" charset="0"/>
              <a:cs typeface="Arial" panose="020B0604020202020204" pitchFamily="34" charset="0"/>
            </a:rPr>
            <a:t>Các</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hàm</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thủ</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tục</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kiểm</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tra</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thông</a:t>
          </a:r>
          <a:r>
            <a:rPr lang="en-US" sz="4000" kern="1200" dirty="0" smtClean="0">
              <a:latin typeface="Arial" panose="020B0604020202020204" pitchFamily="34" charset="0"/>
              <a:cs typeface="Arial" panose="020B0604020202020204" pitchFamily="34" charset="0"/>
            </a:rPr>
            <a:t> tin </a:t>
          </a:r>
          <a:r>
            <a:rPr lang="en-US" sz="4000" kern="1200" dirty="0" err="1" smtClean="0">
              <a:latin typeface="Arial" panose="020B0604020202020204" pitchFamily="34" charset="0"/>
              <a:cs typeface="Arial" panose="020B0604020202020204" pitchFamily="34" charset="0"/>
            </a:rPr>
            <a:t>được</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phân</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tán</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và</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quản</a:t>
          </a:r>
          <a:r>
            <a:rPr lang="en-US" sz="4000" kern="1200" dirty="0" smtClean="0">
              <a:latin typeface="Arial" panose="020B0604020202020204" pitchFamily="34" charset="0"/>
              <a:cs typeface="Arial" panose="020B0604020202020204" pitchFamily="34" charset="0"/>
            </a:rPr>
            <a:t> </a:t>
          </a:r>
          <a:r>
            <a:rPr lang="en-US" sz="4000" kern="1200" dirty="0" err="1" smtClean="0">
              <a:latin typeface="Arial" panose="020B0604020202020204" pitchFamily="34" charset="0"/>
              <a:cs typeface="Arial" panose="020B0604020202020204" pitchFamily="34" charset="0"/>
            </a:rPr>
            <a:t>lý</a:t>
          </a:r>
          <a:endParaRPr lang="en-US" sz="4000" kern="1200" dirty="0">
            <a:latin typeface="Arial" panose="020B0604020202020204" pitchFamily="34" charset="0"/>
            <a:cs typeface="Arial" panose="020B0604020202020204" pitchFamily="34" charset="0"/>
          </a:endParaRPr>
        </a:p>
      </dsp:txBody>
      <dsp:txXfrm>
        <a:off x="1320741" y="3545809"/>
        <a:ext cx="15795581" cy="1013013"/>
      </dsp:txXfrm>
    </dsp:sp>
    <dsp:sp modelId="{3E0C9B0C-862D-405E-B357-E6B82596AABE}">
      <dsp:nvSpPr>
        <dsp:cNvPr id="0" name=""/>
        <dsp:cNvSpPr/>
      </dsp:nvSpPr>
      <dsp:spPr>
        <a:xfrm>
          <a:off x="687608" y="3419182"/>
          <a:ext cx="1266266" cy="1266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DB42D-4593-4FC0-8272-DA6980720C4B}">
      <dsp:nvSpPr>
        <dsp:cNvPr id="0" name=""/>
        <dsp:cNvSpPr/>
      </dsp:nvSpPr>
      <dsp:spPr>
        <a:xfrm>
          <a:off x="739958" y="5065592"/>
          <a:ext cx="16376365" cy="1013013"/>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4079" tIns="111760" rIns="111760" bIns="111760" numCol="1" spcCol="1270" anchor="ctr" anchorCtr="0">
          <a:noAutofit/>
        </a:bodyPr>
        <a:lstStyle/>
        <a:p>
          <a:pPr lvl="0" algn="l" defTabSz="1955800">
            <a:lnSpc>
              <a:spcPct val="90000"/>
            </a:lnSpc>
            <a:spcBef>
              <a:spcPct val="0"/>
            </a:spcBef>
            <a:spcAft>
              <a:spcPct val="35000"/>
            </a:spcAft>
          </a:pPr>
          <a:r>
            <a:rPr lang="en-US" sz="4400" kern="1200" dirty="0" err="1" smtClean="0">
              <a:latin typeface="Arial" panose="020B0604020202020204" pitchFamily="34" charset="0"/>
              <a:cs typeface="Arial" panose="020B0604020202020204" pitchFamily="34" charset="0"/>
            </a:rPr>
            <a:t>Các</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hàm</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thủ</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tục</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thống</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kê</a:t>
          </a:r>
          <a:r>
            <a:rPr lang="en-US" sz="4400" kern="1200" dirty="0" smtClean="0">
              <a:latin typeface="Arial" panose="020B0604020202020204" pitchFamily="34" charset="0"/>
              <a:cs typeface="Arial" panose="020B0604020202020204" pitchFamily="34" charset="0"/>
            </a:rPr>
            <a:t> chi </a:t>
          </a:r>
          <a:r>
            <a:rPr lang="en-US" sz="4400" kern="1200" dirty="0" err="1" smtClean="0">
              <a:latin typeface="Arial" panose="020B0604020202020204" pitchFamily="34" charset="0"/>
              <a:cs typeface="Arial" panose="020B0604020202020204" pitchFamily="34" charset="0"/>
            </a:rPr>
            <a:t>nhánh</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và</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sao</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kê</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của</a:t>
          </a:r>
          <a:r>
            <a:rPr lang="en-US" sz="4400" kern="1200" dirty="0" smtClean="0">
              <a:latin typeface="Arial" panose="020B0604020202020204" pitchFamily="34" charset="0"/>
              <a:cs typeface="Arial" panose="020B0604020202020204" pitchFamily="34" charset="0"/>
            </a:rPr>
            <a:t> </a:t>
          </a:r>
          <a:r>
            <a:rPr lang="en-US" sz="4400" kern="1200" dirty="0" err="1" smtClean="0">
              <a:latin typeface="Arial" panose="020B0604020202020204" pitchFamily="34" charset="0"/>
              <a:cs typeface="Arial" panose="020B0604020202020204" pitchFamily="34" charset="0"/>
            </a:rPr>
            <a:t>khách</a:t>
          </a:r>
          <a:r>
            <a:rPr lang="en-US" sz="4400" kern="1200" dirty="0" smtClean="0">
              <a:latin typeface="Arial" panose="020B0604020202020204" pitchFamily="34" charset="0"/>
              <a:cs typeface="Arial" panose="020B0604020202020204" pitchFamily="34" charset="0"/>
            </a:rPr>
            <a:t> </a:t>
          </a:r>
          <a:endParaRPr lang="en-US" sz="4400" kern="1200" dirty="0">
            <a:latin typeface="Arial" panose="020B0604020202020204" pitchFamily="34" charset="0"/>
            <a:cs typeface="Arial" panose="020B0604020202020204" pitchFamily="34" charset="0"/>
          </a:endParaRPr>
        </a:p>
      </dsp:txBody>
      <dsp:txXfrm>
        <a:off x="739958" y="5065592"/>
        <a:ext cx="16376365" cy="1013013"/>
      </dsp:txXfrm>
    </dsp:sp>
    <dsp:sp modelId="{1D50C18E-7027-4467-BDB3-AF1AC7AEF793}">
      <dsp:nvSpPr>
        <dsp:cNvPr id="0" name=""/>
        <dsp:cNvSpPr/>
      </dsp:nvSpPr>
      <dsp:spPr>
        <a:xfrm>
          <a:off x="106824" y="4938965"/>
          <a:ext cx="1266266" cy="126626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EE1A0-81AD-4229-A49F-FB8829A9F3C0}">
      <dsp:nvSpPr>
        <dsp:cNvPr id="0" name=""/>
        <dsp:cNvSpPr/>
      </dsp:nvSpPr>
      <dsp:spPr>
        <a:xfrm>
          <a:off x="0" y="3321"/>
          <a:ext cx="17796413"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C32286-418D-4CDB-8A87-1B47ABABDA2D}">
      <dsp:nvSpPr>
        <dsp:cNvPr id="0" name=""/>
        <dsp:cNvSpPr/>
      </dsp:nvSpPr>
      <dsp:spPr>
        <a:xfrm>
          <a:off x="0" y="3321"/>
          <a:ext cx="17796413" cy="11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just" defTabSz="1955800">
            <a:lnSpc>
              <a:spcPct val="90000"/>
            </a:lnSpc>
            <a:spcBef>
              <a:spcPct val="0"/>
            </a:spcBef>
            <a:spcAft>
              <a:spcPct val="35000"/>
            </a:spcAft>
          </a:pPr>
          <a:r>
            <a:rPr lang="vi-VN" sz="4400" kern="1200" dirty="0">
              <a:latin typeface="+mn-lt"/>
            </a:rPr>
            <a:t>Hệ thống đã hoạt động đầy đủ các yêu cầu của dự án.</a:t>
          </a:r>
          <a:endParaRPr lang="en-US" sz="4400" kern="1200" dirty="0">
            <a:latin typeface="+mn-lt"/>
          </a:endParaRPr>
        </a:p>
      </dsp:txBody>
      <dsp:txXfrm>
        <a:off x="0" y="3321"/>
        <a:ext cx="17796413" cy="1132536"/>
      </dsp:txXfrm>
    </dsp:sp>
    <dsp:sp modelId="{219146CA-6B71-4E64-ADB1-A1CAEE7D676E}">
      <dsp:nvSpPr>
        <dsp:cNvPr id="0" name=""/>
        <dsp:cNvSpPr/>
      </dsp:nvSpPr>
      <dsp:spPr>
        <a:xfrm>
          <a:off x="0" y="1135857"/>
          <a:ext cx="17796413"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AB65A9A-C17B-48D3-8ABB-A6A2E30C32B5}">
      <dsp:nvSpPr>
        <dsp:cNvPr id="0" name=""/>
        <dsp:cNvSpPr/>
      </dsp:nvSpPr>
      <dsp:spPr>
        <a:xfrm>
          <a:off x="0" y="1135857"/>
          <a:ext cx="17796413" cy="11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just" defTabSz="1955800">
            <a:lnSpc>
              <a:spcPct val="90000"/>
            </a:lnSpc>
            <a:spcBef>
              <a:spcPct val="0"/>
            </a:spcBef>
            <a:spcAft>
              <a:spcPct val="35000"/>
            </a:spcAft>
          </a:pPr>
          <a:r>
            <a:rPr lang="vi-VN" sz="4400" kern="1200" dirty="0">
              <a:latin typeface="+mn-lt"/>
            </a:rPr>
            <a:t>Hệ thống dễ sử dụng.</a:t>
          </a:r>
          <a:endParaRPr lang="en-US" sz="4400" kern="1200" dirty="0">
            <a:latin typeface="+mn-lt"/>
          </a:endParaRPr>
        </a:p>
      </dsp:txBody>
      <dsp:txXfrm>
        <a:off x="0" y="1135857"/>
        <a:ext cx="17796413" cy="1132536"/>
      </dsp:txXfrm>
    </dsp:sp>
    <dsp:sp modelId="{AACCE16E-33BA-4EAB-AFF6-177DA80E7A06}">
      <dsp:nvSpPr>
        <dsp:cNvPr id="0" name=""/>
        <dsp:cNvSpPr/>
      </dsp:nvSpPr>
      <dsp:spPr>
        <a:xfrm>
          <a:off x="0" y="2268394"/>
          <a:ext cx="17796413"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69A6B2-A875-46D2-8F1F-CE10D9804564}">
      <dsp:nvSpPr>
        <dsp:cNvPr id="0" name=""/>
        <dsp:cNvSpPr/>
      </dsp:nvSpPr>
      <dsp:spPr>
        <a:xfrm>
          <a:off x="0" y="2268394"/>
          <a:ext cx="17796413" cy="11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just" defTabSz="1955800">
            <a:lnSpc>
              <a:spcPct val="90000"/>
            </a:lnSpc>
            <a:spcBef>
              <a:spcPct val="0"/>
            </a:spcBef>
            <a:spcAft>
              <a:spcPct val="35000"/>
            </a:spcAft>
          </a:pPr>
          <a:r>
            <a:rPr lang="vi-VN" sz="4400" kern="1200" dirty="0">
              <a:latin typeface="+mn-lt"/>
            </a:rPr>
            <a:t>Giao diện hệ thống đơn giản, dễ nhìn.</a:t>
          </a:r>
          <a:endParaRPr lang="en-US" sz="4400" kern="1200" dirty="0">
            <a:latin typeface="+mn-lt"/>
          </a:endParaRPr>
        </a:p>
      </dsp:txBody>
      <dsp:txXfrm>
        <a:off x="0" y="2268394"/>
        <a:ext cx="17796413" cy="1132536"/>
      </dsp:txXfrm>
    </dsp:sp>
    <dsp:sp modelId="{670246AE-6BCC-494B-AB82-A67EF1E47C62}">
      <dsp:nvSpPr>
        <dsp:cNvPr id="0" name=""/>
        <dsp:cNvSpPr/>
      </dsp:nvSpPr>
      <dsp:spPr>
        <a:xfrm>
          <a:off x="0" y="3400931"/>
          <a:ext cx="17796413"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8198A01-48BF-43B8-B4B3-D6BD68E5EA4A}">
      <dsp:nvSpPr>
        <dsp:cNvPr id="0" name=""/>
        <dsp:cNvSpPr/>
      </dsp:nvSpPr>
      <dsp:spPr>
        <a:xfrm>
          <a:off x="0" y="3400931"/>
          <a:ext cx="17796413" cy="11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just" defTabSz="1955800">
            <a:lnSpc>
              <a:spcPct val="90000"/>
            </a:lnSpc>
            <a:spcBef>
              <a:spcPct val="0"/>
            </a:spcBef>
            <a:spcAft>
              <a:spcPct val="35000"/>
            </a:spcAft>
          </a:pPr>
          <a:r>
            <a:rPr lang="vi-VN" sz="4400" kern="1200" dirty="0">
              <a:latin typeface="+mn-lt"/>
            </a:rPr>
            <a:t>Hệ thống có logic rõ ràng.</a:t>
          </a:r>
          <a:endParaRPr lang="en-US" sz="4400" kern="1200" dirty="0">
            <a:latin typeface="+mn-lt"/>
          </a:endParaRPr>
        </a:p>
      </dsp:txBody>
      <dsp:txXfrm>
        <a:off x="0" y="3400931"/>
        <a:ext cx="17796413" cy="1132536"/>
      </dsp:txXfrm>
    </dsp:sp>
    <dsp:sp modelId="{3033D553-E4CC-45F6-8B9C-30EADA0E9E13}">
      <dsp:nvSpPr>
        <dsp:cNvPr id="0" name=""/>
        <dsp:cNvSpPr/>
      </dsp:nvSpPr>
      <dsp:spPr>
        <a:xfrm>
          <a:off x="0" y="4533467"/>
          <a:ext cx="17796413"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5E70EC2-83F3-45F8-99A4-6E856B806137}">
      <dsp:nvSpPr>
        <dsp:cNvPr id="0" name=""/>
        <dsp:cNvSpPr/>
      </dsp:nvSpPr>
      <dsp:spPr>
        <a:xfrm>
          <a:off x="0" y="4533467"/>
          <a:ext cx="17796413" cy="11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just" defTabSz="1955800">
            <a:lnSpc>
              <a:spcPct val="90000"/>
            </a:lnSpc>
            <a:spcBef>
              <a:spcPct val="0"/>
            </a:spcBef>
            <a:spcAft>
              <a:spcPct val="35000"/>
            </a:spcAft>
          </a:pPr>
          <a:r>
            <a:rPr lang="vi-VN" sz="4400" kern="1200" dirty="0">
              <a:latin typeface="Arial" panose="020B0604020202020204" pitchFamily="34" charset="0"/>
              <a:cs typeface="Arial" panose="020B0604020202020204" pitchFamily="34" charset="0"/>
            </a:rPr>
            <a:t>Hệ thống yêu cầu thiết bị không phức tạp, có thể chuẩn bị dễ dàng.</a:t>
          </a:r>
          <a:endParaRPr lang="en-US" sz="4400" kern="1200" dirty="0">
            <a:latin typeface="Arial" panose="020B0604020202020204" pitchFamily="34" charset="0"/>
            <a:cs typeface="Arial" panose="020B0604020202020204" pitchFamily="34" charset="0"/>
          </a:endParaRPr>
        </a:p>
      </dsp:txBody>
      <dsp:txXfrm>
        <a:off x="0" y="4533467"/>
        <a:ext cx="17796413" cy="1132536"/>
      </dsp:txXfrm>
    </dsp:sp>
    <dsp:sp modelId="{D4DDE10C-D59D-4958-8389-AAA0E0FDE2B1}">
      <dsp:nvSpPr>
        <dsp:cNvPr id="0" name=""/>
        <dsp:cNvSpPr/>
      </dsp:nvSpPr>
      <dsp:spPr>
        <a:xfrm>
          <a:off x="0" y="5666004"/>
          <a:ext cx="17796413"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06A7FE6-0A6C-4627-BD5B-E4C5BA7F3516}">
      <dsp:nvSpPr>
        <dsp:cNvPr id="0" name=""/>
        <dsp:cNvSpPr/>
      </dsp:nvSpPr>
      <dsp:spPr>
        <a:xfrm>
          <a:off x="0" y="5666004"/>
          <a:ext cx="17796413" cy="113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just" defTabSz="1955800">
            <a:lnSpc>
              <a:spcPct val="90000"/>
            </a:lnSpc>
            <a:spcBef>
              <a:spcPct val="0"/>
            </a:spcBef>
            <a:spcAft>
              <a:spcPct val="35000"/>
            </a:spcAft>
          </a:pPr>
          <a:r>
            <a:rPr lang="vi-VN" sz="4400" kern="1200" dirty="0">
              <a:latin typeface="+mn-lt"/>
            </a:rPr>
            <a:t>Tính năng lưu trữ linh hoạt.</a:t>
          </a:r>
          <a:endParaRPr lang="en-US" sz="4400" kern="1200" dirty="0">
            <a:latin typeface="+mn-lt"/>
          </a:endParaRPr>
        </a:p>
      </dsp:txBody>
      <dsp:txXfrm>
        <a:off x="0" y="5666004"/>
        <a:ext cx="17796413" cy="1132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E74FB-DBFE-498E-8198-6468A358EB04}">
      <dsp:nvSpPr>
        <dsp:cNvPr id="0" name=""/>
        <dsp:cNvSpPr/>
      </dsp:nvSpPr>
      <dsp:spPr>
        <a:xfrm>
          <a:off x="0" y="7579618"/>
          <a:ext cx="18654199" cy="0"/>
        </a:xfrm>
        <a:prstGeom prst="line">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E2D259-AFE6-4392-B527-5F22918CD4E9}">
      <dsp:nvSpPr>
        <dsp:cNvPr id="0" name=""/>
        <dsp:cNvSpPr/>
      </dsp:nvSpPr>
      <dsp:spPr>
        <a:xfrm>
          <a:off x="0" y="5662291"/>
          <a:ext cx="18654199" cy="0"/>
        </a:xfrm>
        <a:prstGeom prst="line">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B806FF-1E7D-4263-95A4-750423AEAE5E}">
      <dsp:nvSpPr>
        <dsp:cNvPr id="0" name=""/>
        <dsp:cNvSpPr/>
      </dsp:nvSpPr>
      <dsp:spPr>
        <a:xfrm>
          <a:off x="0" y="3744964"/>
          <a:ext cx="18654199" cy="0"/>
        </a:xfrm>
        <a:prstGeom prst="line">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E91AB-3BD7-4DF5-B98F-99B668261F6E}">
      <dsp:nvSpPr>
        <dsp:cNvPr id="0" name=""/>
        <dsp:cNvSpPr/>
      </dsp:nvSpPr>
      <dsp:spPr>
        <a:xfrm>
          <a:off x="0" y="1827638"/>
          <a:ext cx="18654199" cy="0"/>
        </a:xfrm>
        <a:prstGeom prst="line">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0907E8-8D5A-406D-8382-30671A7BFD6C}">
      <dsp:nvSpPr>
        <dsp:cNvPr id="0" name=""/>
        <dsp:cNvSpPr/>
      </dsp:nvSpPr>
      <dsp:spPr>
        <a:xfrm>
          <a:off x="4850091" y="1612"/>
          <a:ext cx="13804107" cy="18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2133600">
            <a:lnSpc>
              <a:spcPct val="90000"/>
            </a:lnSpc>
            <a:spcBef>
              <a:spcPct val="0"/>
            </a:spcBef>
            <a:spcAft>
              <a:spcPct val="35000"/>
            </a:spcAft>
          </a:pPr>
          <a:r>
            <a:rPr lang="en-US" sz="4800" kern="1200" dirty="0" err="1" smtClean="0">
              <a:latin typeface="Arial" panose="020B0604020202020204" pitchFamily="34" charset="0"/>
              <a:cs typeface="Arial" panose="020B0604020202020204" pitchFamily="34" charset="0"/>
            </a:rPr>
            <a:t>Đòi</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hỏi</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kỹ</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thuật</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cao</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và</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thiết</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kế</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cẩn</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thẩn</a:t>
          </a:r>
          <a:endParaRPr lang="en-US" sz="4800" kern="1200" dirty="0">
            <a:latin typeface="Arial" panose="020B0604020202020204" pitchFamily="34" charset="0"/>
            <a:cs typeface="Arial" panose="020B0604020202020204" pitchFamily="34" charset="0"/>
          </a:endParaRPr>
        </a:p>
      </dsp:txBody>
      <dsp:txXfrm>
        <a:off x="4850091" y="1612"/>
        <a:ext cx="13804107" cy="1826025"/>
      </dsp:txXfrm>
    </dsp:sp>
    <dsp:sp modelId="{A3AFB083-2FBF-41E1-91F5-85B64F6F8F80}">
      <dsp:nvSpPr>
        <dsp:cNvPr id="0" name=""/>
        <dsp:cNvSpPr/>
      </dsp:nvSpPr>
      <dsp:spPr>
        <a:xfrm>
          <a:off x="0" y="1612"/>
          <a:ext cx="4850091" cy="1826025"/>
        </a:xfrm>
        <a:prstGeom prst="round2SameRect">
          <a:avLst>
            <a:gd name="adj1" fmla="val 16670"/>
            <a:gd name="adj2" fmla="val 0"/>
          </a:avLst>
        </a:prstGeom>
        <a:solidFill>
          <a:srgbClr val="E46C0A"/>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2133600">
            <a:lnSpc>
              <a:spcPct val="90000"/>
            </a:lnSpc>
            <a:spcBef>
              <a:spcPct val="0"/>
            </a:spcBef>
            <a:spcAft>
              <a:spcPct val="35000"/>
            </a:spcAft>
          </a:pPr>
          <a:r>
            <a:rPr lang="en-US" sz="4800" kern="1200" dirty="0" err="1" smtClean="0">
              <a:latin typeface="Arial" panose="020B0604020202020204" pitchFamily="34" charset="0"/>
              <a:cs typeface="Arial" panose="020B0604020202020204" pitchFamily="34" charset="0"/>
            </a:rPr>
            <a:t>Phức</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Tạp</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Triển</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Khai</a:t>
          </a:r>
          <a:endParaRPr lang="en-US" sz="4800" kern="1200" dirty="0">
            <a:latin typeface="Arial" panose="020B0604020202020204" pitchFamily="34" charset="0"/>
            <a:cs typeface="Arial" panose="020B0604020202020204" pitchFamily="34" charset="0"/>
          </a:endParaRPr>
        </a:p>
      </dsp:txBody>
      <dsp:txXfrm>
        <a:off x="89155" y="90767"/>
        <a:ext cx="4671781" cy="1736870"/>
      </dsp:txXfrm>
    </dsp:sp>
    <dsp:sp modelId="{B2D011F2-179F-4276-8902-15BD17A1D8A1}">
      <dsp:nvSpPr>
        <dsp:cNvPr id="0" name=""/>
        <dsp:cNvSpPr/>
      </dsp:nvSpPr>
      <dsp:spPr>
        <a:xfrm>
          <a:off x="4850091" y="1918939"/>
          <a:ext cx="13804107" cy="18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2133600">
            <a:lnSpc>
              <a:spcPct val="90000"/>
            </a:lnSpc>
            <a:spcBef>
              <a:spcPct val="0"/>
            </a:spcBef>
            <a:spcAft>
              <a:spcPct val="35000"/>
            </a:spcAft>
          </a:pPr>
          <a:r>
            <a:rPr lang="en-US" sz="4800" kern="1200" dirty="0" err="1">
              <a:latin typeface="Arial" panose="020B0604020202020204" pitchFamily="34" charset="0"/>
              <a:cs typeface="Arial" panose="020B0604020202020204" pitchFamily="34" charset="0"/>
            </a:rPr>
            <a:t>Rủi</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ro</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bảo</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mật</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nếu</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không</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được</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bảo</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vệ</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tốt</a:t>
          </a:r>
          <a:r>
            <a:rPr lang="en-US" sz="4800" kern="1200" dirty="0">
              <a:latin typeface="Arial" panose="020B0604020202020204" pitchFamily="34" charset="0"/>
              <a:cs typeface="Arial" panose="020B0604020202020204" pitchFamily="34" charset="0"/>
            </a:rPr>
            <a:t>.</a:t>
          </a:r>
        </a:p>
      </dsp:txBody>
      <dsp:txXfrm>
        <a:off x="4850091" y="1918939"/>
        <a:ext cx="13804107" cy="1826025"/>
      </dsp:txXfrm>
    </dsp:sp>
    <dsp:sp modelId="{50E56F5C-DE2D-4D06-9CB3-6B1972AB61F5}">
      <dsp:nvSpPr>
        <dsp:cNvPr id="0" name=""/>
        <dsp:cNvSpPr/>
      </dsp:nvSpPr>
      <dsp:spPr>
        <a:xfrm>
          <a:off x="0" y="1925951"/>
          <a:ext cx="4850091" cy="1826025"/>
        </a:xfrm>
        <a:prstGeom prst="round2SameRect">
          <a:avLst>
            <a:gd name="adj1" fmla="val 16670"/>
            <a:gd name="adj2" fmla="val 0"/>
          </a:avLst>
        </a:prstGeom>
        <a:solidFill>
          <a:srgbClr val="E46C0A"/>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2133600">
            <a:lnSpc>
              <a:spcPct val="90000"/>
            </a:lnSpc>
            <a:spcBef>
              <a:spcPct val="0"/>
            </a:spcBef>
            <a:spcAft>
              <a:spcPct val="35000"/>
            </a:spcAft>
          </a:pPr>
          <a:r>
            <a:rPr lang="en-US" sz="4800" kern="1200" dirty="0" err="1">
              <a:latin typeface="Arial" panose="020B0604020202020204" pitchFamily="34" charset="0"/>
              <a:cs typeface="Arial" panose="020B0604020202020204" pitchFamily="34" charset="0"/>
            </a:rPr>
            <a:t>Bảo</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mật</a:t>
          </a:r>
          <a:endParaRPr lang="en-US" sz="4800" kern="1200" dirty="0">
            <a:latin typeface="Arial" panose="020B0604020202020204" pitchFamily="34" charset="0"/>
            <a:cs typeface="Arial" panose="020B0604020202020204" pitchFamily="34" charset="0"/>
          </a:endParaRPr>
        </a:p>
      </dsp:txBody>
      <dsp:txXfrm>
        <a:off x="89155" y="2015106"/>
        <a:ext cx="4671781" cy="1736870"/>
      </dsp:txXfrm>
    </dsp:sp>
    <dsp:sp modelId="{8E047F55-C8DD-4BC3-AB2B-73B935484A58}">
      <dsp:nvSpPr>
        <dsp:cNvPr id="0" name=""/>
        <dsp:cNvSpPr/>
      </dsp:nvSpPr>
      <dsp:spPr>
        <a:xfrm>
          <a:off x="4850091" y="3836266"/>
          <a:ext cx="13804107" cy="18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2133600">
            <a:lnSpc>
              <a:spcPct val="90000"/>
            </a:lnSpc>
            <a:spcBef>
              <a:spcPct val="0"/>
            </a:spcBef>
            <a:spcAft>
              <a:spcPct val="35000"/>
            </a:spcAft>
          </a:pPr>
          <a:r>
            <a:rPr lang="en-US" sz="4800" kern="1200" dirty="0">
              <a:latin typeface="Arial" panose="020B0604020202020204" pitchFamily="34" charset="0"/>
              <a:cs typeface="Arial" panose="020B0604020202020204" pitchFamily="34" charset="0"/>
            </a:rPr>
            <a:t>Chi </a:t>
          </a:r>
          <a:r>
            <a:rPr lang="en-US" sz="4800" kern="1200" dirty="0" err="1">
              <a:latin typeface="Arial" panose="020B0604020202020204" pitchFamily="34" charset="0"/>
              <a:cs typeface="Arial" panose="020B0604020202020204" pitchFamily="34" charset="0"/>
            </a:rPr>
            <a:t>phí</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sẽ</a:t>
          </a:r>
          <a:r>
            <a:rPr lang="en-US" sz="4800" kern="1200" dirty="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tăng</a:t>
          </a:r>
          <a:r>
            <a:rPr lang="en-US" sz="4800" kern="1200" dirty="0" smtClean="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theo</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quy</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mô</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của</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hệ</a:t>
          </a:r>
          <a:r>
            <a:rPr lang="en-US" sz="4800" kern="1200" dirty="0">
              <a:latin typeface="Arial" panose="020B0604020202020204" pitchFamily="34" charset="0"/>
              <a:cs typeface="Arial" panose="020B0604020202020204" pitchFamily="34" charset="0"/>
            </a:rPr>
            <a:t> </a:t>
          </a:r>
          <a:r>
            <a:rPr lang="en-US" sz="4800" kern="1200" dirty="0" err="1">
              <a:latin typeface="Arial" panose="020B0604020202020204" pitchFamily="34" charset="0"/>
              <a:cs typeface="Arial" panose="020B0604020202020204" pitchFamily="34" charset="0"/>
            </a:rPr>
            <a:t>thống</a:t>
          </a:r>
          <a:r>
            <a:rPr lang="en-US" sz="4800" kern="1200" dirty="0">
              <a:latin typeface="Arial" panose="020B0604020202020204" pitchFamily="34" charset="0"/>
              <a:cs typeface="Arial" panose="020B0604020202020204" pitchFamily="34" charset="0"/>
            </a:rPr>
            <a:t>.</a:t>
          </a:r>
        </a:p>
      </dsp:txBody>
      <dsp:txXfrm>
        <a:off x="4850091" y="3836266"/>
        <a:ext cx="13804107" cy="1826025"/>
      </dsp:txXfrm>
    </dsp:sp>
    <dsp:sp modelId="{2487FBB3-C6FE-4C45-9B04-86BBBA44179C}">
      <dsp:nvSpPr>
        <dsp:cNvPr id="0" name=""/>
        <dsp:cNvSpPr/>
      </dsp:nvSpPr>
      <dsp:spPr>
        <a:xfrm>
          <a:off x="0" y="3836266"/>
          <a:ext cx="4850091" cy="1826025"/>
        </a:xfrm>
        <a:prstGeom prst="round2SameRect">
          <a:avLst>
            <a:gd name="adj1" fmla="val 16670"/>
            <a:gd name="adj2" fmla="val 0"/>
          </a:avLst>
        </a:prstGeom>
        <a:solidFill>
          <a:srgbClr val="E46C0A"/>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2133600">
            <a:lnSpc>
              <a:spcPct val="90000"/>
            </a:lnSpc>
            <a:spcBef>
              <a:spcPct val="0"/>
            </a:spcBef>
            <a:spcAft>
              <a:spcPct val="35000"/>
            </a:spcAft>
          </a:pPr>
          <a:r>
            <a:rPr lang="en-US" sz="4800" kern="1200" dirty="0">
              <a:latin typeface="Arial" panose="020B0604020202020204" pitchFamily="34" charset="0"/>
              <a:cs typeface="Arial" panose="020B0604020202020204" pitchFamily="34" charset="0"/>
            </a:rPr>
            <a:t>Chi </a:t>
          </a:r>
          <a:r>
            <a:rPr lang="en-US" sz="4800" kern="1200" dirty="0" err="1">
              <a:latin typeface="Arial" panose="020B0604020202020204" pitchFamily="34" charset="0"/>
              <a:cs typeface="Arial" panose="020B0604020202020204" pitchFamily="34" charset="0"/>
            </a:rPr>
            <a:t>phí</a:t>
          </a:r>
          <a:r>
            <a:rPr lang="en-US" sz="4800" kern="1200" dirty="0">
              <a:latin typeface="Arial" panose="020B0604020202020204" pitchFamily="34" charset="0"/>
              <a:cs typeface="Arial" panose="020B0604020202020204" pitchFamily="34" charset="0"/>
            </a:rPr>
            <a:t> ban </a:t>
          </a:r>
          <a:r>
            <a:rPr lang="en-US" sz="4800" kern="1200" dirty="0" err="1">
              <a:latin typeface="Arial" panose="020B0604020202020204" pitchFamily="34" charset="0"/>
              <a:cs typeface="Arial" panose="020B0604020202020204" pitchFamily="34" charset="0"/>
            </a:rPr>
            <a:t>đầu</a:t>
          </a:r>
          <a:endParaRPr lang="en-US" sz="4800" kern="1200" dirty="0">
            <a:latin typeface="Arial" panose="020B0604020202020204" pitchFamily="34" charset="0"/>
            <a:cs typeface="Arial" panose="020B0604020202020204" pitchFamily="34" charset="0"/>
          </a:endParaRPr>
        </a:p>
      </dsp:txBody>
      <dsp:txXfrm>
        <a:off x="89155" y="3925421"/>
        <a:ext cx="4671781" cy="1736870"/>
      </dsp:txXfrm>
    </dsp:sp>
    <dsp:sp modelId="{CFA62265-CF41-49C9-A038-1DD685224C82}">
      <dsp:nvSpPr>
        <dsp:cNvPr id="0" name=""/>
        <dsp:cNvSpPr/>
      </dsp:nvSpPr>
      <dsp:spPr>
        <a:xfrm>
          <a:off x="4850091" y="5753592"/>
          <a:ext cx="13804107" cy="182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2133600">
            <a:lnSpc>
              <a:spcPct val="90000"/>
            </a:lnSpc>
            <a:spcBef>
              <a:spcPct val="0"/>
            </a:spcBef>
            <a:spcAft>
              <a:spcPct val="35000"/>
            </a:spcAft>
          </a:pPr>
          <a:r>
            <a:rPr lang="en-US" sz="4800" kern="1200" dirty="0" err="1" smtClean="0">
              <a:latin typeface="Arial" panose="020B0604020202020204" pitchFamily="34" charset="0"/>
              <a:cs typeface="Arial" panose="020B0604020202020204" pitchFamily="34" charset="0"/>
            </a:rPr>
            <a:t>Quá</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trình</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đồng</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bộ</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hóa</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dữ</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liệu</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ảnh</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hưởng</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tới</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hiệu</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suất</a:t>
          </a:r>
          <a:endParaRPr lang="en-US" sz="4800" kern="1200" dirty="0">
            <a:latin typeface="Arial" panose="020B0604020202020204" pitchFamily="34" charset="0"/>
            <a:cs typeface="Arial" panose="020B0604020202020204" pitchFamily="34" charset="0"/>
          </a:endParaRPr>
        </a:p>
      </dsp:txBody>
      <dsp:txXfrm>
        <a:off x="4850091" y="5753592"/>
        <a:ext cx="13804107" cy="1826025"/>
      </dsp:txXfrm>
    </dsp:sp>
    <dsp:sp modelId="{2B911C38-4B42-4530-8995-5C54CB2804F4}">
      <dsp:nvSpPr>
        <dsp:cNvPr id="0" name=""/>
        <dsp:cNvSpPr/>
      </dsp:nvSpPr>
      <dsp:spPr>
        <a:xfrm>
          <a:off x="0" y="5753592"/>
          <a:ext cx="4850091" cy="1826025"/>
        </a:xfrm>
        <a:prstGeom prst="round2SameRect">
          <a:avLst>
            <a:gd name="adj1" fmla="val 16670"/>
            <a:gd name="adj2" fmla="val 0"/>
          </a:avLst>
        </a:prstGeom>
        <a:solidFill>
          <a:srgbClr val="E46C0A"/>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2133600">
            <a:lnSpc>
              <a:spcPct val="90000"/>
            </a:lnSpc>
            <a:spcBef>
              <a:spcPct val="0"/>
            </a:spcBef>
            <a:spcAft>
              <a:spcPct val="35000"/>
            </a:spcAft>
          </a:pPr>
          <a:r>
            <a:rPr lang="en-US" sz="4800" kern="1200" dirty="0" err="1" smtClean="0">
              <a:latin typeface="Arial" panose="020B0604020202020204" pitchFamily="34" charset="0"/>
              <a:cs typeface="Arial" panose="020B0604020202020204" pitchFamily="34" charset="0"/>
            </a:rPr>
            <a:t>Độ</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trễ</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giao</a:t>
          </a:r>
          <a:r>
            <a:rPr lang="en-US" sz="4800" kern="1200" dirty="0" smtClean="0">
              <a:latin typeface="Arial" panose="020B0604020202020204" pitchFamily="34" charset="0"/>
              <a:cs typeface="Arial" panose="020B0604020202020204" pitchFamily="34" charset="0"/>
            </a:rPr>
            <a:t> </a:t>
          </a:r>
          <a:r>
            <a:rPr lang="en-US" sz="4800" kern="1200" dirty="0" err="1" smtClean="0">
              <a:latin typeface="Arial" panose="020B0604020202020204" pitchFamily="34" charset="0"/>
              <a:cs typeface="Arial" panose="020B0604020202020204" pitchFamily="34" charset="0"/>
            </a:rPr>
            <a:t>dịch</a:t>
          </a:r>
          <a:r>
            <a:rPr lang="en-US" sz="4800" kern="1200" dirty="0" smtClean="0">
              <a:latin typeface="Arial" panose="020B0604020202020204" pitchFamily="34" charset="0"/>
              <a:cs typeface="Arial" panose="020B0604020202020204" pitchFamily="34" charset="0"/>
            </a:rPr>
            <a:t> </a:t>
          </a:r>
          <a:endParaRPr lang="en-US" sz="4800" kern="1200" dirty="0">
            <a:latin typeface="Arial" panose="020B0604020202020204" pitchFamily="34" charset="0"/>
            <a:cs typeface="Arial" panose="020B0604020202020204" pitchFamily="34" charset="0"/>
          </a:endParaRPr>
        </a:p>
      </dsp:txBody>
      <dsp:txXfrm>
        <a:off x="89155" y="5842747"/>
        <a:ext cx="4671781" cy="17368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385D-2553-48B1-A262-769C60677DDC}">
      <dsp:nvSpPr>
        <dsp:cNvPr id="0" name=""/>
        <dsp:cNvSpPr/>
      </dsp:nvSpPr>
      <dsp:spPr>
        <a:xfrm>
          <a:off x="-9461827" y="-1445565"/>
          <a:ext cx="11264187" cy="11264187"/>
        </a:xfrm>
        <a:prstGeom prst="blockArc">
          <a:avLst>
            <a:gd name="adj1" fmla="val 18900000"/>
            <a:gd name="adj2" fmla="val 2700000"/>
            <a:gd name="adj3" fmla="val 19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88E086-1DC3-4EF5-91E5-BBBA7744EA6F}">
      <dsp:nvSpPr>
        <dsp:cNvPr id="0" name=""/>
        <dsp:cNvSpPr/>
      </dsp:nvSpPr>
      <dsp:spPr>
        <a:xfrm>
          <a:off x="1162180" y="837305"/>
          <a:ext cx="15209418" cy="1674611"/>
        </a:xfrm>
        <a:prstGeom prst="rect">
          <a:avLst/>
        </a:prstGeom>
        <a:solidFill>
          <a:schemeClr val="accent6">
            <a:lumMod val="7500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223" tIns="137160" rIns="137160" bIns="137160" numCol="1" spcCol="1270" anchor="ctr" anchorCtr="0">
          <a:noAutofit/>
        </a:bodyPr>
        <a:lstStyle/>
        <a:p>
          <a:pPr lvl="0" algn="l" defTabSz="2400300">
            <a:lnSpc>
              <a:spcPct val="90000"/>
            </a:lnSpc>
            <a:spcBef>
              <a:spcPct val="0"/>
            </a:spcBef>
            <a:spcAft>
              <a:spcPct val="35000"/>
            </a:spcAft>
          </a:pPr>
          <a:r>
            <a:rPr lang="vi-VN" sz="5400" kern="1200" dirty="0">
              <a:latin typeface="+mn-lt"/>
            </a:rPr>
            <a:t>Xây dựng giao diện người dùng</a:t>
          </a:r>
          <a:endParaRPr lang="en-US" sz="5400" kern="1200" dirty="0">
            <a:latin typeface="+mn-lt"/>
          </a:endParaRPr>
        </a:p>
      </dsp:txBody>
      <dsp:txXfrm>
        <a:off x="1162180" y="837305"/>
        <a:ext cx="15209418" cy="1674611"/>
      </dsp:txXfrm>
    </dsp:sp>
    <dsp:sp modelId="{1BC51B2B-7C93-4925-89B2-BEC1CBCA85C7}">
      <dsp:nvSpPr>
        <dsp:cNvPr id="0" name=""/>
        <dsp:cNvSpPr/>
      </dsp:nvSpPr>
      <dsp:spPr>
        <a:xfrm>
          <a:off x="115548" y="627979"/>
          <a:ext cx="2093264" cy="2093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1AAB15-6540-4AEE-9348-245F9FC660F3}">
      <dsp:nvSpPr>
        <dsp:cNvPr id="0" name=""/>
        <dsp:cNvSpPr/>
      </dsp:nvSpPr>
      <dsp:spPr>
        <a:xfrm>
          <a:off x="1770901" y="3349222"/>
          <a:ext cx="14600697" cy="1674611"/>
        </a:xfrm>
        <a:prstGeom prst="rect">
          <a:avLst/>
        </a:prstGeom>
        <a:solidFill>
          <a:schemeClr val="accent6">
            <a:lumMod val="7500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223" tIns="137160" rIns="137160" bIns="137160" numCol="1" spcCol="1270" anchor="ctr" anchorCtr="0">
          <a:noAutofit/>
        </a:bodyPr>
        <a:lstStyle/>
        <a:p>
          <a:pPr lvl="0" algn="l" defTabSz="2400300">
            <a:lnSpc>
              <a:spcPct val="90000"/>
            </a:lnSpc>
            <a:spcBef>
              <a:spcPct val="0"/>
            </a:spcBef>
            <a:spcAft>
              <a:spcPct val="35000"/>
            </a:spcAft>
          </a:pPr>
          <a:r>
            <a:rPr lang="vi-VN" sz="5400" kern="1200" dirty="0">
              <a:latin typeface="+mn-lt"/>
            </a:rPr>
            <a:t>Phát triển </a:t>
          </a:r>
          <a:r>
            <a:rPr lang="en-US" sz="5400" kern="1200" dirty="0" err="1" smtClean="0">
              <a:latin typeface="+mn-lt"/>
            </a:rPr>
            <a:t>bằng</a:t>
          </a:r>
          <a:r>
            <a:rPr lang="en-US" sz="5400" kern="1200" dirty="0" smtClean="0">
              <a:latin typeface="+mn-lt"/>
            </a:rPr>
            <a:t> </a:t>
          </a:r>
          <a:r>
            <a:rPr lang="en-US" sz="5400" kern="1200" dirty="0" err="1" smtClean="0">
              <a:latin typeface="+mn-lt"/>
            </a:rPr>
            <a:t>DevExpress</a:t>
          </a:r>
          <a:endParaRPr lang="en-US" sz="5400" kern="1200" dirty="0">
            <a:latin typeface="+mn-lt"/>
          </a:endParaRPr>
        </a:p>
      </dsp:txBody>
      <dsp:txXfrm>
        <a:off x="1770901" y="3349222"/>
        <a:ext cx="14600697" cy="1674611"/>
      </dsp:txXfrm>
    </dsp:sp>
    <dsp:sp modelId="{24F62383-F778-4EEA-B4A2-19FCF7BF7DEA}">
      <dsp:nvSpPr>
        <dsp:cNvPr id="0" name=""/>
        <dsp:cNvSpPr/>
      </dsp:nvSpPr>
      <dsp:spPr>
        <a:xfrm>
          <a:off x="724269" y="3139896"/>
          <a:ext cx="2093264" cy="2093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C2E8EA-5DB0-4562-958B-42F1BD72FEED}">
      <dsp:nvSpPr>
        <dsp:cNvPr id="0" name=""/>
        <dsp:cNvSpPr/>
      </dsp:nvSpPr>
      <dsp:spPr>
        <a:xfrm>
          <a:off x="1162180" y="5861139"/>
          <a:ext cx="15209418" cy="1674611"/>
        </a:xfrm>
        <a:prstGeom prst="rect">
          <a:avLst/>
        </a:prstGeom>
        <a:solidFill>
          <a:schemeClr val="accent6">
            <a:lumMod val="7500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9223" tIns="137160" rIns="137160" bIns="137160" numCol="1" spcCol="1270" anchor="ctr" anchorCtr="0">
          <a:noAutofit/>
        </a:bodyPr>
        <a:lstStyle/>
        <a:p>
          <a:pPr lvl="0" algn="l" defTabSz="2400300">
            <a:lnSpc>
              <a:spcPct val="90000"/>
            </a:lnSpc>
            <a:spcBef>
              <a:spcPct val="0"/>
            </a:spcBef>
            <a:spcAft>
              <a:spcPct val="35000"/>
            </a:spcAft>
          </a:pPr>
          <a:r>
            <a:rPr lang="vi-VN" sz="5400" kern="1200" dirty="0">
              <a:latin typeface="+mn-lt"/>
            </a:rPr>
            <a:t>Kết nối và xử lý dữ liệu</a:t>
          </a:r>
          <a:endParaRPr lang="en-US" sz="5400" kern="1200" dirty="0">
            <a:latin typeface="+mn-lt"/>
          </a:endParaRPr>
        </a:p>
      </dsp:txBody>
      <dsp:txXfrm>
        <a:off x="1162180" y="5861139"/>
        <a:ext cx="15209418" cy="1674611"/>
      </dsp:txXfrm>
    </dsp:sp>
    <dsp:sp modelId="{A1860894-C901-4CA4-9C32-13BEDB0CF3A8}">
      <dsp:nvSpPr>
        <dsp:cNvPr id="0" name=""/>
        <dsp:cNvSpPr/>
      </dsp:nvSpPr>
      <dsp:spPr>
        <a:xfrm>
          <a:off x="115548" y="5651812"/>
          <a:ext cx="2093264" cy="2093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F483B-820C-4CD1-8C3A-6D2C3A75FD19}">
      <dsp:nvSpPr>
        <dsp:cNvPr id="0" name=""/>
        <dsp:cNvSpPr/>
      </dsp:nvSpPr>
      <dsp:spPr>
        <a:xfrm>
          <a:off x="-8573666" y="-1309371"/>
          <a:ext cx="10199974" cy="10199974"/>
        </a:xfrm>
        <a:prstGeom prst="blockArc">
          <a:avLst>
            <a:gd name="adj1" fmla="val 18900000"/>
            <a:gd name="adj2" fmla="val 2700000"/>
            <a:gd name="adj3" fmla="val 212"/>
          </a:avLst>
        </a:prstGeom>
        <a:noFill/>
        <a:ln w="25400" cap="flat" cmpd="sng" algn="ctr">
          <a:solidFill>
            <a:srgbClr val="4F81BD"/>
          </a:solidFill>
          <a:prstDash val="solid"/>
        </a:ln>
        <a:effectLst/>
      </dsp:spPr>
      <dsp:style>
        <a:lnRef idx="2">
          <a:scrgbClr r="0" g="0" b="0"/>
        </a:lnRef>
        <a:fillRef idx="0">
          <a:scrgbClr r="0" g="0" b="0"/>
        </a:fillRef>
        <a:effectRef idx="0">
          <a:scrgbClr r="0" g="0" b="0"/>
        </a:effectRef>
        <a:fontRef idx="minor"/>
      </dsp:style>
    </dsp:sp>
    <dsp:sp modelId="{A3E1F4DE-E92A-4A25-BBB5-A26CF3FDD05E}">
      <dsp:nvSpPr>
        <dsp:cNvPr id="0" name=""/>
        <dsp:cNvSpPr/>
      </dsp:nvSpPr>
      <dsp:spPr>
        <a:xfrm>
          <a:off x="850562" y="582845"/>
          <a:ext cx="16835112" cy="1166296"/>
        </a:xfrm>
        <a:prstGeom prst="rect">
          <a:avLst/>
        </a:prstGeom>
        <a:solidFill>
          <a:srgbClr val="E46C0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5748" tIns="152400" rIns="152400" bIns="152400" numCol="1" spcCol="1270" anchor="ctr" anchorCtr="0">
          <a:noAutofit/>
        </a:bodyPr>
        <a:lstStyle/>
        <a:p>
          <a:pPr lvl="0" algn="l" defTabSz="2667000">
            <a:lnSpc>
              <a:spcPct val="90000"/>
            </a:lnSpc>
            <a:spcBef>
              <a:spcPct val="0"/>
            </a:spcBef>
            <a:spcAft>
              <a:spcPct val="35000"/>
            </a:spcAft>
          </a:pPr>
          <a:r>
            <a:rPr lang="vi-VN" sz="6000" kern="1200" dirty="0">
              <a:latin typeface="+mn-lt"/>
            </a:rPr>
            <a:t>Mở rộng chức năng</a:t>
          </a:r>
          <a:endParaRPr lang="en-US" sz="6000" kern="1200" dirty="0">
            <a:latin typeface="+mn-lt"/>
          </a:endParaRPr>
        </a:p>
      </dsp:txBody>
      <dsp:txXfrm>
        <a:off x="850562" y="582845"/>
        <a:ext cx="16835112" cy="1166296"/>
      </dsp:txXfrm>
    </dsp:sp>
    <dsp:sp modelId="{96002110-1E16-4B0B-81BB-6211D3579215}">
      <dsp:nvSpPr>
        <dsp:cNvPr id="0" name=""/>
        <dsp:cNvSpPr/>
      </dsp:nvSpPr>
      <dsp:spPr>
        <a:xfrm>
          <a:off x="121627" y="437057"/>
          <a:ext cx="1457870" cy="1457870"/>
        </a:xfrm>
        <a:prstGeom prst="ellipse">
          <a:avLst/>
        </a:prstGeom>
        <a:solidFill>
          <a:schemeClr val="lt1">
            <a:hueOff val="0"/>
            <a:satOff val="0"/>
            <a:lumOff val="0"/>
            <a:alphaOff val="0"/>
          </a:scheme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dsp:style>
    </dsp:sp>
    <dsp:sp modelId="{A4E465B4-69B3-4CA4-A192-1DF40CEAEA6E}">
      <dsp:nvSpPr>
        <dsp:cNvPr id="0" name=""/>
        <dsp:cNvSpPr/>
      </dsp:nvSpPr>
      <dsp:spPr>
        <a:xfrm>
          <a:off x="1519227" y="2332593"/>
          <a:ext cx="16166448" cy="1166296"/>
        </a:xfrm>
        <a:prstGeom prst="rect">
          <a:avLst/>
        </a:prstGeom>
        <a:solidFill>
          <a:srgbClr val="E46C0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5748" tIns="152400" rIns="152400" bIns="152400" numCol="1" spcCol="1270" anchor="ctr" anchorCtr="0">
          <a:noAutofit/>
        </a:bodyPr>
        <a:lstStyle/>
        <a:p>
          <a:pPr lvl="0" algn="l" defTabSz="2667000">
            <a:lnSpc>
              <a:spcPct val="90000"/>
            </a:lnSpc>
            <a:spcBef>
              <a:spcPct val="0"/>
            </a:spcBef>
            <a:spcAft>
              <a:spcPct val="35000"/>
            </a:spcAft>
          </a:pPr>
          <a:r>
            <a:rPr lang="vi-VN" sz="6000" kern="1200" dirty="0">
              <a:latin typeface="+mn-lt"/>
            </a:rPr>
            <a:t>Tối ưu hóa hiệu suất</a:t>
          </a:r>
          <a:endParaRPr lang="en-US" sz="6000" kern="1200" dirty="0">
            <a:latin typeface="+mn-lt"/>
          </a:endParaRPr>
        </a:p>
      </dsp:txBody>
      <dsp:txXfrm>
        <a:off x="1519227" y="2332593"/>
        <a:ext cx="16166448" cy="1166296"/>
      </dsp:txXfrm>
    </dsp:sp>
    <dsp:sp modelId="{37675A5F-7149-4EA2-8A56-A60D32CEBCF0}">
      <dsp:nvSpPr>
        <dsp:cNvPr id="0" name=""/>
        <dsp:cNvSpPr/>
      </dsp:nvSpPr>
      <dsp:spPr>
        <a:xfrm>
          <a:off x="790291" y="2186806"/>
          <a:ext cx="1457870" cy="1457870"/>
        </a:xfrm>
        <a:prstGeom prst="ellipse">
          <a:avLst/>
        </a:prstGeom>
        <a:solidFill>
          <a:schemeClr val="lt1">
            <a:hueOff val="0"/>
            <a:satOff val="0"/>
            <a:lumOff val="0"/>
            <a:alphaOff val="0"/>
          </a:scheme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dsp:style>
    </dsp:sp>
    <dsp:sp modelId="{B6C8F217-988D-4AA0-8E7E-3E5388A22C71}">
      <dsp:nvSpPr>
        <dsp:cNvPr id="0" name=""/>
        <dsp:cNvSpPr/>
      </dsp:nvSpPr>
      <dsp:spPr>
        <a:xfrm>
          <a:off x="1519227" y="4082341"/>
          <a:ext cx="16166448" cy="1166296"/>
        </a:xfrm>
        <a:prstGeom prst="rect">
          <a:avLst/>
        </a:prstGeom>
        <a:solidFill>
          <a:srgbClr val="E46C0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5748" tIns="152400" rIns="152400" bIns="152400" numCol="1" spcCol="1270" anchor="ctr" anchorCtr="0">
          <a:noAutofit/>
        </a:bodyPr>
        <a:lstStyle/>
        <a:p>
          <a:pPr lvl="0" algn="l" defTabSz="2667000">
            <a:lnSpc>
              <a:spcPct val="90000"/>
            </a:lnSpc>
            <a:spcBef>
              <a:spcPct val="0"/>
            </a:spcBef>
            <a:spcAft>
              <a:spcPct val="35000"/>
            </a:spcAft>
          </a:pPr>
          <a:r>
            <a:rPr lang="vi-VN" sz="6000" kern="1200" dirty="0">
              <a:latin typeface="+mn-lt"/>
            </a:rPr>
            <a:t>Bảo mật</a:t>
          </a:r>
          <a:endParaRPr lang="en-US" sz="6000" kern="1200" dirty="0">
            <a:latin typeface="+mn-lt"/>
          </a:endParaRPr>
        </a:p>
      </dsp:txBody>
      <dsp:txXfrm>
        <a:off x="1519227" y="4082341"/>
        <a:ext cx="16166448" cy="1166296"/>
      </dsp:txXfrm>
    </dsp:sp>
    <dsp:sp modelId="{118A6D2D-7A1B-4A76-9401-3EEA71F18E84}">
      <dsp:nvSpPr>
        <dsp:cNvPr id="0" name=""/>
        <dsp:cNvSpPr/>
      </dsp:nvSpPr>
      <dsp:spPr>
        <a:xfrm>
          <a:off x="790291" y="3936554"/>
          <a:ext cx="1457870" cy="1457870"/>
        </a:xfrm>
        <a:prstGeom prst="ellipse">
          <a:avLst/>
        </a:prstGeom>
        <a:solidFill>
          <a:schemeClr val="lt1">
            <a:hueOff val="0"/>
            <a:satOff val="0"/>
            <a:lumOff val="0"/>
            <a:alphaOff val="0"/>
          </a:scheme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dsp:style>
    </dsp:sp>
    <dsp:sp modelId="{A4DFDA46-3545-4B1F-9893-688782A57395}">
      <dsp:nvSpPr>
        <dsp:cNvPr id="0" name=""/>
        <dsp:cNvSpPr/>
      </dsp:nvSpPr>
      <dsp:spPr>
        <a:xfrm>
          <a:off x="850562" y="5832089"/>
          <a:ext cx="16835112" cy="1166296"/>
        </a:xfrm>
        <a:prstGeom prst="rect">
          <a:avLst/>
        </a:prstGeom>
        <a:solidFill>
          <a:srgbClr val="E46C0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5748" tIns="152400" rIns="152400" bIns="152400" numCol="1" spcCol="1270" anchor="ctr" anchorCtr="0">
          <a:noAutofit/>
        </a:bodyPr>
        <a:lstStyle/>
        <a:p>
          <a:pPr lvl="0" algn="l" defTabSz="2667000">
            <a:lnSpc>
              <a:spcPct val="90000"/>
            </a:lnSpc>
            <a:spcBef>
              <a:spcPct val="0"/>
            </a:spcBef>
            <a:spcAft>
              <a:spcPct val="35000"/>
            </a:spcAft>
          </a:pPr>
          <a:r>
            <a:rPr lang="vi-VN" sz="6000" kern="1200" dirty="0">
              <a:latin typeface="+mn-lt"/>
            </a:rPr>
            <a:t>Triển khai trên môi trường thực tế</a:t>
          </a:r>
          <a:endParaRPr lang="en-US" sz="6000" kern="1200" dirty="0">
            <a:latin typeface="+mn-lt"/>
          </a:endParaRPr>
        </a:p>
      </dsp:txBody>
      <dsp:txXfrm>
        <a:off x="850562" y="5832089"/>
        <a:ext cx="16835112" cy="1166296"/>
      </dsp:txXfrm>
    </dsp:sp>
    <dsp:sp modelId="{59695286-7FE8-4A41-835A-02D936F70D02}">
      <dsp:nvSpPr>
        <dsp:cNvPr id="0" name=""/>
        <dsp:cNvSpPr/>
      </dsp:nvSpPr>
      <dsp:spPr>
        <a:xfrm>
          <a:off x="121627" y="5686302"/>
          <a:ext cx="1457870" cy="1457870"/>
        </a:xfrm>
        <a:prstGeom prst="ellipse">
          <a:avLst/>
        </a:prstGeom>
        <a:solidFill>
          <a:schemeClr val="lt1">
            <a:hueOff val="0"/>
            <a:satOff val="0"/>
            <a:lumOff val="0"/>
            <a:alphaOff val="0"/>
          </a:schemeClr>
        </a:solidFill>
        <a:ln w="25400" cap="flat" cmpd="sng" algn="ctr">
          <a:solidFill>
            <a:srgbClr val="4F81BD"/>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9142E-A243-4ED3-949C-57D88E3B1816}" type="datetimeFigureOut">
              <a:rPr lang="en-US" smtClean="0"/>
              <a:t>6/10/2024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A80F5-322E-4952-BBBC-2FA36462AC7E}" type="slidenum">
              <a:rPr lang="en-US" smtClean="0"/>
              <a:t>‹#›</a:t>
            </a:fld>
            <a:endParaRPr lang="en-US"/>
          </a:p>
        </p:txBody>
      </p:sp>
    </p:spTree>
    <p:extLst>
      <p:ext uri="{BB962C8B-B14F-4D97-AF65-F5344CB8AC3E}">
        <p14:creationId xmlns:p14="http://schemas.microsoft.com/office/powerpoint/2010/main" val="699870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4F009D-C269-4708-A66E-3724279DE501}" type="slidenum">
              <a:rPr lang="en-US" smtClean="0"/>
              <a:t>2</a:t>
            </a:fld>
            <a:endParaRPr lang="en-US"/>
          </a:p>
        </p:txBody>
      </p:sp>
    </p:spTree>
    <p:extLst>
      <p:ext uri="{BB962C8B-B14F-4D97-AF65-F5344CB8AC3E}">
        <p14:creationId xmlns:p14="http://schemas.microsoft.com/office/powerpoint/2010/main" val="127106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Chức năng chính của từng thành phần </a:t>
            </a:r>
            <a:endParaRPr lang="en-US" b="1" i="1"/>
          </a:p>
          <a:p>
            <a:r>
              <a:rPr lang="vi-VN" i="1"/>
              <a:t>Tệp camera_pins.h</a:t>
            </a:r>
            <a:r>
              <a:rPr lang="vi-VN"/>
              <a:t>: Chứa các định nghĩa về cấu hình chân GPIO (General Purpose Input Output) cho các model camera khác nhau được sử dụng với ESP32. Các định nghĩa này xác định các chân cụ thể của vi điều khiển ESP32 sẽ kết nối với các chân của module camera. Mã nguồn này là một phần quan trọng trong việc cấu hình phần cứng để đảm bảo rằng vi điều khiển có thể giao tiếp đúng cách với camera. Tệp này cho phép mã nguồn chính (CameraWebServer.ino) dễ dàng chọn và cấu hình các chân GPIO tương ứng cho model camera cụ thể mà bạn đang sử dụng. Điều này làm cho mã linh hoạt và dễ dàng điều chỉnh cho các phần cứng khác nhau mà không cần thay đổi mã nguồn chính. Chỉ cần xác định model camera cụ thể trong tệp “CameraWebServer.ino”.</a:t>
            </a:r>
            <a:endParaRPr lang="en-US"/>
          </a:p>
          <a:p>
            <a:endParaRPr lang="en-US"/>
          </a:p>
          <a:p>
            <a:r>
              <a:rPr lang="vi-VN" i="1"/>
              <a:t>Tệp camera_index.h: </a:t>
            </a:r>
            <a:r>
              <a:rPr lang="vi-VN"/>
              <a:t>Định nghĩa các trang HTML (hoặc các phần của trang HTML) mà máy ảnh ESP32-CAM sẽ phản hồi cho các yêu cầu từ trình duyệt web. Nó tạo ra giao diện người dùng cho việc kiểm soát máy ảnh và xem video trực tiếp.</a:t>
            </a:r>
            <a:endParaRPr lang="en-US"/>
          </a:p>
          <a:p>
            <a:endParaRPr lang="en-US"/>
          </a:p>
          <a:p>
            <a:r>
              <a:rPr lang="en-US" i="1"/>
              <a:t>Tệp app_httpd.cpp</a:t>
            </a:r>
            <a:r>
              <a:rPr lang="en-US"/>
              <a:t>: Chứa mã để xử lý các yêu cầu HTTP từ các thiết bị khác thông qua HTTP server trên ESP32-CAM.</a:t>
            </a:r>
          </a:p>
          <a:p>
            <a:endParaRPr lang="en-US"/>
          </a:p>
          <a:p>
            <a:r>
              <a:rPr lang="vi-VN" i="1"/>
              <a:t>Tệp CameraWebServer.ino: </a:t>
            </a:r>
            <a:r>
              <a:rPr lang="vi-VN"/>
              <a:t>Mã nguồn chính của dự án, nơi viết các chức năng điều khiển của ESP32-Cam đồng thời bao gồm việc thiết lập kết nối mạng, khởi tạo máy ảnh, cấu hình HTTP server, và xử lý các yêu cầu từ trình duyệt web thông qua giao diện người dùng được cung cấp trong các tệp khác như “camera_index.h”.</a:t>
            </a:r>
            <a:endParaRPr lang="en-US"/>
          </a:p>
        </p:txBody>
      </p:sp>
      <p:sp>
        <p:nvSpPr>
          <p:cNvPr id="4" name="Slide Number Placeholder 3"/>
          <p:cNvSpPr>
            <a:spLocks noGrp="1"/>
          </p:cNvSpPr>
          <p:nvPr>
            <p:ph type="sldNum" sz="quarter" idx="5"/>
          </p:nvPr>
        </p:nvSpPr>
        <p:spPr/>
        <p:txBody>
          <a:bodyPr/>
          <a:lstStyle/>
          <a:p>
            <a:fld id="{AB2A80F5-322E-4952-BBBC-2FA36462AC7E}" type="slidenum">
              <a:rPr lang="en-US" smtClean="0"/>
              <a:t>14</a:t>
            </a:fld>
            <a:endParaRPr lang="en-US"/>
          </a:p>
        </p:txBody>
      </p:sp>
    </p:spTree>
    <p:extLst>
      <p:ext uri="{BB962C8B-B14F-4D97-AF65-F5344CB8AC3E}">
        <p14:creationId xmlns:p14="http://schemas.microsoft.com/office/powerpoint/2010/main" val="2078340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Flask là framework Python mạnh mẽ chúng ta sử dụng để xây dựng backend của ứng dụng. Flask xử lý các yêu cầu từ phía frontend, xác định logic ứng dụng, và gửi lại các phản hồi tương ứng.</a:t>
            </a:r>
            <a:endParaRPr lang="en-US"/>
          </a:p>
          <a:p>
            <a:r>
              <a:rPr lang="en-US"/>
              <a:t>Mã nguồn:</a:t>
            </a: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from</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datetime</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shutil</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queue</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threading</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requests</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from</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flask</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Flask</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render_template</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Response</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send_file</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request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1080"/>
                </a:solidFill>
                <a:effectLst/>
                <a:highlight>
                  <a:srgbClr val="FFFFFF"/>
                </a:highlight>
                <a:latin typeface="Consolas" panose="020B0609020204030204" pitchFamily="49" charset="0"/>
              </a:rPr>
              <a:t>app</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Flask</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__name__</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1080"/>
                </a:solidFill>
                <a:effectLst/>
                <a:highlight>
                  <a:srgbClr val="FFFFFF"/>
                </a:highlight>
                <a:latin typeface="Consolas" panose="020B0609020204030204" pitchFamily="49" charset="0"/>
              </a:rPr>
              <a:t>url32esp</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'http://192.168.137.240'</a:t>
            </a:r>
            <a:endParaRPr lang="vi-VN" b="0">
              <a:solidFill>
                <a:srgbClr val="000000"/>
              </a:solidFill>
              <a:effectLst/>
              <a:highlight>
                <a:srgbClr val="FFFFFF"/>
              </a:highlight>
              <a:latin typeface="Consolas" panose="020B0609020204030204" pitchFamily="49" charset="0"/>
            </a:endParaRPr>
          </a:p>
          <a:p>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'temp_video_frames'</a:t>
            </a:r>
            <a:endParaRPr lang="vi-VN" b="0">
              <a:solidFill>
                <a:srgbClr val="000000"/>
              </a:solidFill>
              <a:effectLst/>
              <a:highlight>
                <a:srgbClr val="FFFFFF"/>
              </a:highlight>
              <a:latin typeface="Consolas" panose="020B0609020204030204" pitchFamily="49" charset="0"/>
            </a:endParaRPr>
          </a:p>
          <a:p>
            <a:r>
              <a:rPr lang="vi-VN" b="0">
                <a:solidFill>
                  <a:srgbClr val="001080"/>
                </a:solidFill>
                <a:effectLst/>
                <a:highlight>
                  <a:srgbClr val="FFFFFF"/>
                </a:highlight>
                <a:latin typeface="Consolas" panose="020B0609020204030204" pitchFamily="49" charset="0"/>
              </a:rPr>
              <a:t>frame_queue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queue</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Queue</a:t>
            </a:r>
            <a:r>
              <a:rPr lang="vi-VN" b="0">
                <a:solidFill>
                  <a:srgbClr val="000000"/>
                </a:solidFill>
                <a:effectLst/>
                <a:highlight>
                  <a:srgbClr val="FFFFFF"/>
                </a:highlight>
                <a:latin typeface="Consolas" panose="020B0609020204030204" pitchFamily="49" charset="0"/>
              </a:rPr>
              <a:t>()</a:t>
            </a:r>
          </a:p>
          <a:p>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False</a:t>
            </a:r>
            <a:endParaRPr lang="vi-VN" b="0">
              <a:solidFill>
                <a:srgbClr val="000000"/>
              </a:solidFill>
              <a:effectLst/>
              <a:highlight>
                <a:srgbClr val="FFFFFF"/>
              </a:highlight>
              <a:latin typeface="Consolas" panose="020B0609020204030204" pitchFamily="49" charset="0"/>
            </a:endParaRPr>
          </a:p>
          <a:p>
            <a:r>
              <a:rPr lang="vi-VN" b="0">
                <a:solidFill>
                  <a:srgbClr val="001080"/>
                </a:solidFill>
                <a:effectLst/>
                <a:highlight>
                  <a:srgbClr val="FFFFFF"/>
                </a:highlight>
                <a:latin typeface="Consolas" panose="020B0609020204030204" pitchFamily="49" charset="0"/>
              </a:rPr>
              <a:t>start_time</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None</a:t>
            </a:r>
            <a:endParaRPr lang="vi-VN" b="0">
              <a:solidFill>
                <a:srgbClr val="000000"/>
              </a:solidFill>
              <a:effectLst/>
              <a:highlight>
                <a:srgbClr val="FFFFFF"/>
              </a:highlight>
              <a:latin typeface="Consolas" panose="020B0609020204030204" pitchFamily="49" charset="0"/>
            </a:endParaRPr>
          </a:p>
          <a:p>
            <a:r>
              <a:rPr lang="vi-VN" b="0">
                <a:solidFill>
                  <a:srgbClr val="001080"/>
                </a:solidFill>
                <a:effectLst/>
                <a:highlight>
                  <a:srgbClr val="FFFFFF"/>
                </a:highlight>
                <a:latin typeface="Consolas" panose="020B0609020204030204" pitchFamily="49" charset="0"/>
              </a:rPr>
              <a:t>capture_screenshot</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False</a:t>
            </a:r>
            <a:endParaRPr lang="vi-VN" b="0">
              <a:solidFill>
                <a:srgbClr val="000000"/>
              </a:solidFill>
              <a:effectLst/>
              <a:highlight>
                <a:srgbClr val="FFFFFF"/>
              </a:highlight>
              <a:latin typeface="Consolas" panose="020B0609020204030204" pitchFamily="49" charset="0"/>
            </a:endParaRPr>
          </a:p>
          <a:p>
            <a:r>
              <a:rPr lang="vi-VN" b="0">
                <a:solidFill>
                  <a:srgbClr val="008000"/>
                </a:solidFill>
                <a:effectLst/>
                <a:highlight>
                  <a:srgbClr val="FFFFFF"/>
                </a:highlight>
                <a:latin typeface="Consolas" panose="020B0609020204030204" pitchFamily="49" charset="0"/>
              </a:rPr>
              <a:t># Định dạng thời gian hh:mm:ss</a:t>
            </a:r>
            <a:endParaRPr lang="vi-VN" b="0">
              <a:solidFill>
                <a:srgbClr val="000000"/>
              </a:solidFill>
              <a:effectLst/>
              <a:highlight>
                <a:srgbClr val="FFFFFF"/>
              </a:highlight>
              <a:latin typeface="Consolas" panose="020B0609020204030204" pitchFamily="49" charset="0"/>
            </a:endParaRP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format_time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seconds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m</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a:t>
            </a:r>
            <a:r>
              <a:rPr lang="vi-VN" b="0">
                <a:solidFill>
                  <a:srgbClr val="000000"/>
                </a:solidFill>
                <a:effectLst/>
                <a:highlight>
                  <a:srgbClr val="FFFFFF"/>
                </a:highlight>
                <a:latin typeface="Consolas" panose="020B0609020204030204" pitchFamily="49" charset="0"/>
              </a:rPr>
              <a:t> = </a:t>
            </a:r>
            <a:r>
              <a:rPr lang="vi-VN" b="0">
                <a:solidFill>
                  <a:srgbClr val="795E26"/>
                </a:solidFill>
                <a:effectLst/>
                <a:highlight>
                  <a:srgbClr val="FFFFFF"/>
                </a:highlight>
                <a:latin typeface="Consolas" panose="020B0609020204030204" pitchFamily="49" charset="0"/>
              </a:rPr>
              <a:t>divmod</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seconds</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60</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m</a:t>
            </a:r>
            <a:r>
              <a:rPr lang="vi-VN" b="0">
                <a:solidFill>
                  <a:srgbClr val="000000"/>
                </a:solidFill>
                <a:effectLst/>
                <a:highlight>
                  <a:srgbClr val="FFFFFF"/>
                </a:highlight>
                <a:latin typeface="Consolas" panose="020B0609020204030204" pitchFamily="49" charset="0"/>
              </a:rPr>
              <a:t> = </a:t>
            </a:r>
            <a:r>
              <a:rPr lang="vi-VN" b="0">
                <a:solidFill>
                  <a:srgbClr val="795E26"/>
                </a:solidFill>
                <a:effectLst/>
                <a:highlight>
                  <a:srgbClr val="FFFFFF"/>
                </a:highlight>
                <a:latin typeface="Consolas" panose="020B0609020204030204" pitchFamily="49" charset="0"/>
              </a:rPr>
              <a:t>divmod</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m</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60</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{:02d}</a:t>
            </a:r>
            <a:r>
              <a:rPr lang="vi-VN" b="0">
                <a:solidFill>
                  <a:srgbClr val="A31515"/>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{:02d}</a:t>
            </a:r>
            <a:r>
              <a:rPr lang="vi-VN" b="0">
                <a:solidFill>
                  <a:srgbClr val="A31515"/>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{:02d}</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format</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int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h</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int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m</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int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8000"/>
                </a:solidFill>
                <a:effectLst/>
                <a:highlight>
                  <a:srgbClr val="FFFFFF"/>
                </a:highlight>
                <a:latin typeface="Consolas" panose="020B0609020204030204" pitchFamily="49" charset="0"/>
              </a:rPr>
              <a:t># vẽ các thành phần trên frame</a:t>
            </a:r>
            <a:endParaRPr lang="vi-VN" b="0">
              <a:solidFill>
                <a:srgbClr val="000000"/>
              </a:solidFill>
              <a:effectLst/>
              <a:highlight>
                <a:srgbClr val="FFFFFF"/>
              </a:highlight>
              <a:latin typeface="Consolas" panose="020B0609020204030204" pitchFamily="49" charset="0"/>
            </a:endParaRP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draw_timeline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timeRecord</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current_time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now</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strftime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"%Y-%m-</a:t>
            </a:r>
            <a:r>
              <a:rPr lang="vi-VN" b="0">
                <a:solidFill>
                  <a:srgbClr val="0000FF"/>
                </a:solidFill>
                <a:effectLst/>
                <a:highlight>
                  <a:srgbClr val="FFFFFF"/>
                </a:highlight>
                <a:latin typeface="Consolas" panose="020B0609020204030204" pitchFamily="49" charset="0"/>
              </a:rPr>
              <a:t>%d</a:t>
            </a:r>
            <a:r>
              <a:rPr lang="vi-VN" b="0">
                <a:solidFill>
                  <a:srgbClr val="A31515"/>
                </a:solidFill>
                <a:effectLst/>
                <a:highlight>
                  <a:srgbClr val="FFFFFF"/>
                </a:highlight>
                <a:latin typeface="Consolas" panose="020B0609020204030204" pitchFamily="49" charset="0"/>
              </a:rPr>
              <a:t> %H:%M:%S"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putText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current_time</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20</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FONT_HERSHEY_SIMPLEX</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0.5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255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255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255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LINE_AA</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circle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.shape[</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90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255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is</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not</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None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Tính toán thời gian kể từ thời điểm bắt đầu ghi hình</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elapsed_time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now</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timeRecord</a:t>
            </a:r>
            <a:r>
              <a:rPr lang="vi-VN" b="0">
                <a:solidFill>
                  <a:srgbClr val="000000"/>
                </a:solidFill>
                <a:effectLst/>
                <a:highlight>
                  <a:srgbClr val="FFFFFF"/>
                </a:highlight>
                <a:latin typeface="Consolas" panose="020B0609020204030204" pitchFamily="49" charset="0"/>
              </a:rPr>
              <a:t> = </a:t>
            </a:r>
            <a:r>
              <a:rPr lang="vi-VN" b="0">
                <a:solidFill>
                  <a:srgbClr val="795E26"/>
                </a:solidFill>
                <a:effectLst/>
                <a:highlight>
                  <a:srgbClr val="FFFFFF"/>
                </a:highlight>
                <a:latin typeface="Consolas" panose="020B0609020204030204" pitchFamily="49" charset="0"/>
              </a:rPr>
              <a:t>format_time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elapsed_time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total_seconds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putText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timeRecord</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.shape[</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80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20</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FONT_HERSHEY_SIMPLEX</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0.5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255</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LINE_AA</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Tăng giá trị thời gian</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Đặt lại giá trị thời gian khi dừng ghi hình</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timeRecord</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"00:00:00"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take_screenshot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not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makedirs</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screenshot_path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"screenshots"</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a:t>
            </a:r>
            <a:r>
              <a:rPr lang="vi-VN" b="0">
                <a:solidFill>
                  <a:srgbClr val="A31515"/>
                </a:solidFill>
                <a:effectLst/>
                <a:highlight>
                  <a:srgbClr val="FFFFFF"/>
                </a:highlight>
                <a:latin typeface="Consolas" panose="020B0609020204030204" pitchFamily="49" charset="0"/>
              </a:rPr>
              <a:t>"screenshot_</a:t>
            </a:r>
            <a:r>
              <a:rPr lang="vi-VN" b="0">
                <a:solidFill>
                  <a:srgbClr val="0000FF"/>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now</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strftime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'%Y%m</a:t>
            </a:r>
            <a:r>
              <a:rPr lang="vi-VN" b="0">
                <a:solidFill>
                  <a:srgbClr val="0000FF"/>
                </a:solidFill>
                <a:effectLst/>
                <a:highlight>
                  <a:srgbClr val="FFFFFF"/>
                </a:highlight>
                <a:latin typeface="Consolas" panose="020B0609020204030204" pitchFamily="49" charset="0"/>
              </a:rPr>
              <a:t>%d</a:t>
            </a:r>
            <a:r>
              <a:rPr lang="vi-VN" b="0">
                <a:solidFill>
                  <a:srgbClr val="A31515"/>
                </a:solidFill>
                <a:effectLst/>
                <a:highlight>
                  <a:srgbClr val="FFFFFF"/>
                </a:highlight>
                <a:latin typeface="Consolas" panose="020B0609020204030204" pitchFamily="49" charset="0"/>
              </a:rPr>
              <a:t>_%H%M%S'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.jpg"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imwrite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screenshot_path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print</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a:t>
            </a:r>
            <a:r>
              <a:rPr lang="vi-VN" b="0">
                <a:solidFill>
                  <a:srgbClr val="A31515"/>
                </a:solidFill>
                <a:effectLst/>
                <a:highlight>
                  <a:srgbClr val="FFFFFF"/>
                </a:highlight>
                <a:latin typeface="Consolas" panose="020B0609020204030204" pitchFamily="49" charset="0"/>
              </a:rPr>
              <a:t>"Saved screenshot: </a:t>
            </a:r>
            <a:r>
              <a:rPr lang="vi-VN" b="0">
                <a:solidFill>
                  <a:srgbClr val="0000FF"/>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screenshot_path</a:t>
            </a:r>
            <a:r>
              <a:rPr lang="vi-VN" b="0">
                <a:solidFill>
                  <a:srgbClr val="0000FF"/>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8000"/>
                </a:solidFill>
                <a:effectLst/>
                <a:highlight>
                  <a:srgbClr val="FFFFFF"/>
                </a:highlight>
                <a:latin typeface="Consolas" panose="020B0609020204030204" pitchFamily="49" charset="0"/>
              </a:rPr>
              <a:t># Tạo luồng frame</a:t>
            </a:r>
            <a:endParaRPr lang="vi-VN" b="0">
              <a:solidFill>
                <a:srgbClr val="000000"/>
              </a:solidFill>
              <a:effectLst/>
              <a:highlight>
                <a:srgbClr val="FFFFFF"/>
              </a:highlight>
              <a:latin typeface="Consolas" panose="020B0609020204030204" pitchFamily="49" charset="0"/>
            </a:endParaRP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generate_frames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capture_screenshot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response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requests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url32esp</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'/control?var=framesize&amp;val=8'</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response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requests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url32esp</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'/control?var=vflip&amp;val=1'</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response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text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strip</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"13"</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1600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1200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"12"</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1280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1024</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"11"</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1280</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720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"10"</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1024</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768</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"9"</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800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600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"8"</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640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480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"7"</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480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320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"6"</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400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296</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"5"</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320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240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"4"</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240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240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"3"</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240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176</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"2"</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176</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144</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160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120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frame_size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"0"</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96</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96</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 = </a:t>
            </a:r>
            <a:r>
              <a:rPr lang="vi-VN" b="0">
                <a:solidFill>
                  <a:srgbClr val="098658"/>
                </a:solidFill>
                <a:effectLst/>
                <a:highlight>
                  <a:srgbClr val="FFFFFF"/>
                </a:highlight>
                <a:latin typeface="Consolas" panose="020B0609020204030204" pitchFamily="49" charset="0"/>
              </a:rPr>
              <a:t>640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480</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VideoCapture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url32esp</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':81/stream'</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set</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CAP_PROP_FRAME_WIDTH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width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set</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CAP_PROP_FRAME_HEIGHT</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height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while</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True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cap</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read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not</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break</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draw_timeline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frame_queue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put</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now</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Chụp màn hình nếu cần</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capture_screenshot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take_screenshot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capture_screenshot</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False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ret</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jpeg</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imencode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'.jpg'</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jpeg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tobytes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yield</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b</a:t>
            </a:r>
            <a:r>
              <a:rPr lang="vi-VN" b="0">
                <a:solidFill>
                  <a:srgbClr val="A31515"/>
                </a:solidFill>
                <a:effectLst/>
                <a:highlight>
                  <a:srgbClr val="FFFFFF"/>
                </a:highlight>
                <a:latin typeface="Consolas" panose="020B0609020204030204" pitchFamily="49" charset="0"/>
              </a:rPr>
              <a:t>'--frame</a:t>
            </a:r>
            <a:r>
              <a:rPr lang="vi-VN" b="0">
                <a:solidFill>
                  <a:srgbClr val="EE0000"/>
                </a:solidFill>
                <a:effectLst/>
                <a:highlight>
                  <a:srgbClr val="FFFFFF"/>
                </a:highlight>
                <a:latin typeface="Consolas" panose="020B0609020204030204" pitchFamily="49" charset="0"/>
              </a:rPr>
              <a:t>\r\n</a:t>
            </a:r>
            <a:r>
              <a:rPr lang="vi-VN" b="0">
                <a:solidFill>
                  <a:srgbClr val="A31515"/>
                </a:solidFill>
                <a:effectLst/>
                <a:highlight>
                  <a:srgbClr val="FFFFFF"/>
                </a:highlight>
                <a:latin typeface="Consolas" panose="020B0609020204030204" pitchFamily="49" charset="0"/>
              </a:rPr>
              <a: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b</a:t>
            </a:r>
            <a:r>
              <a:rPr lang="vi-VN" b="0">
                <a:solidFill>
                  <a:srgbClr val="A31515"/>
                </a:solidFill>
                <a:effectLst/>
                <a:highlight>
                  <a:srgbClr val="FFFFFF"/>
                </a:highlight>
                <a:latin typeface="Consolas" panose="020B0609020204030204" pitchFamily="49" charset="0"/>
              </a:rPr>
              <a:t>'Content-Type: image/jpeg</a:t>
            </a:r>
            <a:r>
              <a:rPr lang="vi-VN" b="0">
                <a:solidFill>
                  <a:srgbClr val="EE0000"/>
                </a:solidFill>
                <a:effectLst/>
                <a:highlight>
                  <a:srgbClr val="FFFFFF"/>
                </a:highlight>
                <a:latin typeface="Consolas" panose="020B0609020204030204" pitchFamily="49" charset="0"/>
              </a:rPr>
              <a:t>\r\n\r\n</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 </a:t>
            </a:r>
            <a:r>
              <a:rPr lang="vi-VN" b="0">
                <a:solidFill>
                  <a:srgbClr val="0000FF"/>
                </a:solidFill>
                <a:effectLst/>
                <a:highlight>
                  <a:srgbClr val="FFFFFF"/>
                </a:highlight>
                <a:latin typeface="Consolas" panose="020B0609020204030204" pitchFamily="49" charset="0"/>
              </a:rPr>
              <a:t>b</a:t>
            </a:r>
            <a:r>
              <a:rPr lang="vi-VN" b="0">
                <a:solidFill>
                  <a:srgbClr val="A31515"/>
                </a:solidFill>
                <a:effectLst/>
                <a:highlight>
                  <a:srgbClr val="FFFFFF"/>
                </a:highlight>
                <a:latin typeface="Consolas" panose="020B0609020204030204" pitchFamily="49" charset="0"/>
              </a:rPr>
              <a:t>'</a:t>
            </a:r>
            <a:r>
              <a:rPr lang="vi-VN" b="0">
                <a:solidFill>
                  <a:srgbClr val="EE0000"/>
                </a:solidFill>
                <a:effectLst/>
                <a:highlight>
                  <a:srgbClr val="FFFFFF"/>
                </a:highlight>
                <a:latin typeface="Consolas" panose="020B0609020204030204" pitchFamily="49" charset="0"/>
              </a:rPr>
              <a:t>\r\n</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screenshot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capture_screenshot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capture_screenshot</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True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True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'/list_screen_files'</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list_screen_files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file_list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listdir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index</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render_template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'index.html'</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'/video_feed'</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video_feed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Response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generate_frames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mimetype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'multipart/x-mixed-replace; boundary=frame'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'/download_video'</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download_video</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video_name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start_time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strftime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"%Y%m</a:t>
            </a:r>
            <a:r>
              <a:rPr lang="vi-VN" b="0">
                <a:solidFill>
                  <a:srgbClr val="0000FF"/>
                </a:solidFill>
                <a:effectLst/>
                <a:highlight>
                  <a:srgbClr val="FFFFFF"/>
                </a:highlight>
                <a:latin typeface="Consolas" panose="020B0609020204030204" pitchFamily="49" charset="0"/>
              </a:rPr>
              <a:t>%d</a:t>
            </a:r>
            <a:r>
              <a:rPr lang="vi-VN" b="0">
                <a:solidFill>
                  <a:srgbClr val="A31515"/>
                </a:solidFill>
                <a:effectLst/>
                <a:highlight>
                  <a:srgbClr val="FFFFFF"/>
                </a:highlight>
                <a:latin typeface="Consolas" panose="020B0609020204030204" pitchFamily="49" charset="0"/>
              </a:rPr>
              <a:t>_%H%M%S"</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".mp4"</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getcwd</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"VideoRecording"</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send_file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video_path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as_attachment</a:t>
            </a:r>
            <a:r>
              <a:rPr lang="vi-VN" b="0">
                <a:solidFill>
                  <a:srgbClr val="000000"/>
                </a:solidFill>
                <a:effectLst/>
                <a:highlight>
                  <a:srgbClr val="FFFFFF"/>
                </a:highlight>
                <a:latin typeface="Consolas" panose="020B0609020204030204" pitchFamily="49" charset="0"/>
              </a:rPr>
              <a:t>=</a:t>
            </a:r>
            <a:r>
              <a:rPr lang="vi-VN" b="0">
                <a:solidFill>
                  <a:srgbClr val="0070C1"/>
                </a:solidFill>
                <a:effectLst/>
                <a:highlight>
                  <a:srgbClr val="FFFFFF"/>
                </a:highlight>
                <a:latin typeface="Consolas" panose="020B0609020204030204" pitchFamily="49" charset="0"/>
              </a:rPr>
              <a:t>True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mimetype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'video/mp4'</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'/temp_files'</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temp_files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temp_files_list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listdir</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render_template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'temp_files.html'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temp_files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temp_files_list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record_frames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while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not</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frame_queue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empty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timestamp</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frame_queue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not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makedirs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filename</a:t>
            </a:r>
            <a:r>
              <a:rPr lang="vi-VN" b="0">
                <a:solidFill>
                  <a:srgbClr val="000000"/>
                </a:solidFill>
                <a:effectLst/>
                <a:highlight>
                  <a:srgbClr val="FFFFFF"/>
                </a:highlight>
                <a:latin typeface="Consolas" panose="020B0609020204030204" pitchFamily="49" charset="0"/>
              </a:rPr>
              <a:t> = </a:t>
            </a:r>
            <a:r>
              <a:rPr lang="vi-VN" b="0">
                <a:solidFill>
                  <a:srgbClr val="0000FF"/>
                </a:solidFill>
                <a:effectLst/>
                <a:highlight>
                  <a:srgbClr val="FFFFFF"/>
                </a:highlight>
                <a:latin typeface="Consolas" panose="020B0609020204030204" pitchFamily="49" charset="0"/>
              </a:rPr>
              <a:t>f</a:t>
            </a:r>
            <a:r>
              <a:rPr lang="vi-VN" b="0">
                <a:solidFill>
                  <a:srgbClr val="A31515"/>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FF"/>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/frame_</a:t>
            </a:r>
            <a:r>
              <a:rPr lang="vi-VN" b="0">
                <a:solidFill>
                  <a:srgbClr val="0000FF"/>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timestamp</a:t>
            </a:r>
            <a:r>
              <a:rPr lang="vi-VN" b="0">
                <a:solidFill>
                  <a:srgbClr val="000000"/>
                </a:solidFill>
                <a:effectLst/>
                <a:highlight>
                  <a:srgbClr val="FFFFFF"/>
                </a:highlight>
                <a:latin typeface="Consolas" panose="020B0609020204030204" pitchFamily="49" charset="0"/>
              </a:rPr>
              <a:t>.strftime(</a:t>
            </a:r>
            <a:r>
              <a:rPr lang="vi-VN" b="0">
                <a:solidFill>
                  <a:srgbClr val="A31515"/>
                </a:solidFill>
                <a:effectLst/>
                <a:highlight>
                  <a:srgbClr val="FFFFFF"/>
                </a:highlight>
                <a:latin typeface="Consolas" panose="020B0609020204030204" pitchFamily="49" charset="0"/>
              </a:rPr>
              <a:t>'%Y%m</a:t>
            </a:r>
            <a:r>
              <a:rPr lang="vi-VN" b="0">
                <a:solidFill>
                  <a:srgbClr val="0000FF"/>
                </a:solidFill>
                <a:effectLst/>
                <a:highlight>
                  <a:srgbClr val="FFFFFF"/>
                </a:highlight>
                <a:latin typeface="Consolas" panose="020B0609020204030204" pitchFamily="49" charset="0"/>
              </a:rPr>
              <a:t>%d</a:t>
            </a:r>
            <a:r>
              <a:rPr lang="vi-VN" b="0">
                <a:solidFill>
                  <a:srgbClr val="A31515"/>
                </a:solidFill>
                <a:effectLst/>
                <a:highlight>
                  <a:srgbClr val="FFFFFF"/>
                </a:highlight>
                <a:latin typeface="Consolas" panose="020B0609020204030204" pitchFamily="49" charset="0"/>
              </a:rPr>
              <a:t>_%H%M%S_</a:t>
            </a:r>
            <a:r>
              <a:rPr lang="vi-VN" b="0">
                <a:solidFill>
                  <a:srgbClr val="0000FF"/>
                </a:solidFill>
                <a:effectLst/>
                <a:highlight>
                  <a:srgbClr val="FFFFFF"/>
                </a:highlight>
                <a:latin typeface="Consolas" panose="020B0609020204030204" pitchFamily="49" charset="0"/>
              </a:rPr>
              <a:t>%f</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.jpg"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imwrite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filename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'/list_video_files'</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list_video_files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file_list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listdir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firebase_admin</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from</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firebase_admin</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credentials</a:t>
            </a:r>
            <a:endParaRPr lang="vi-VN" b="0">
              <a:solidFill>
                <a:srgbClr val="000000"/>
              </a:solidFill>
              <a:effectLst/>
              <a:highlight>
                <a:srgbClr val="FFFFFF"/>
              </a:highlight>
              <a:latin typeface="Consolas" panose="020B0609020204030204" pitchFamily="49" charset="0"/>
            </a:endParaRPr>
          </a:p>
          <a:p>
            <a:r>
              <a:rPr lang="vi-VN" b="0">
                <a:solidFill>
                  <a:srgbClr val="AF00DB"/>
                </a:solidFill>
                <a:effectLst/>
                <a:highlight>
                  <a:srgbClr val="FFFFFF"/>
                </a:highlight>
                <a:latin typeface="Consolas" panose="020B0609020204030204" pitchFamily="49" charset="0"/>
              </a:rPr>
              <a:t>from</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firebase_admin</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storage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8000"/>
                </a:solidFill>
                <a:effectLst/>
                <a:highlight>
                  <a:srgbClr val="FFFFFF"/>
                </a:highlight>
                <a:latin typeface="Consolas" panose="020B0609020204030204" pitchFamily="49" charset="0"/>
              </a:rPr>
              <a:t># Khởi tạo Firebase Admin SDK</a:t>
            </a:r>
            <a:endParaRPr lang="vi-VN" b="0">
              <a:solidFill>
                <a:srgbClr val="000000"/>
              </a:solidFill>
              <a:effectLst/>
              <a:highlight>
                <a:srgbClr val="FFFFFF"/>
              </a:highlight>
              <a:latin typeface="Consolas" panose="020B0609020204030204" pitchFamily="49" charset="0"/>
            </a:endParaRPr>
          </a:p>
          <a:p>
            <a:r>
              <a:rPr lang="vi-VN" b="0">
                <a:solidFill>
                  <a:srgbClr val="001080"/>
                </a:solidFill>
                <a:effectLst/>
                <a:highlight>
                  <a:srgbClr val="FFFFFF"/>
                </a:highlight>
                <a:latin typeface="Consolas" panose="020B0609020204030204" pitchFamily="49" charset="0"/>
              </a:rPr>
              <a:t>cred</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credentials</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Certificate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"credentials.json"</a:t>
            </a:r>
            <a:r>
              <a:rPr lang="vi-VN" b="0">
                <a:solidFill>
                  <a:srgbClr val="000000"/>
                </a:solidFill>
                <a:effectLst/>
                <a:highlight>
                  <a:srgbClr val="FFFFFF"/>
                </a:highlight>
                <a:latin typeface="Consolas" panose="020B0609020204030204" pitchFamily="49" charset="0"/>
              </a:rPr>
              <a:t>)</a:t>
            </a:r>
          </a:p>
          <a:p>
            <a:r>
              <a:rPr lang="vi-VN" b="0">
                <a:solidFill>
                  <a:srgbClr val="267F99"/>
                </a:solidFill>
                <a:effectLst/>
                <a:highlight>
                  <a:srgbClr val="FFFFFF"/>
                </a:highlight>
                <a:latin typeface="Consolas" panose="020B0609020204030204" pitchFamily="49" charset="0"/>
              </a:rPr>
              <a:t>firebase_admin</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initialize_app</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cred</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'storageBucket'</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'py-recording.appspot.com'</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8000"/>
                </a:solidFill>
                <a:effectLst/>
                <a:highlight>
                  <a:srgbClr val="FFFFFF"/>
                </a:highlight>
                <a:latin typeface="Consolas" panose="020B0609020204030204" pitchFamily="49" charset="0"/>
              </a:rPr>
              <a:t># Hàm upload video lên Firebase Cloud Storage</a:t>
            </a:r>
            <a:endParaRPr lang="vi-VN" b="0">
              <a:solidFill>
                <a:srgbClr val="000000"/>
              </a:solidFill>
              <a:effectLst/>
              <a:highlight>
                <a:srgbClr val="FFFFFF"/>
              </a:highlight>
              <a:latin typeface="Consolas" panose="020B0609020204030204" pitchFamily="49" charset="0"/>
            </a:endParaRP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upload_to_firebase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file_path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destination_path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storage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destination_path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upload_from_filename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8000"/>
                </a:solidFill>
                <a:effectLst/>
                <a:highlight>
                  <a:srgbClr val="FFFFFF"/>
                </a:highlight>
                <a:latin typeface="Consolas" panose="020B0609020204030204" pitchFamily="49" charset="0"/>
              </a:rPr>
              <a:t># Hàm download video từ Firebase Cloud Storage về local</a:t>
            </a:r>
            <a:endParaRPr lang="vi-VN" b="0">
              <a:solidFill>
                <a:srgbClr val="000000"/>
              </a:solidFill>
              <a:effectLst/>
              <a:highlight>
                <a:srgbClr val="FFFFFF"/>
              </a:highlight>
              <a:latin typeface="Consolas" panose="020B0609020204030204" pitchFamily="49" charset="0"/>
            </a:endParaRP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download_file_from_firebase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file_from_storage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local_path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storage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file_from_storage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download_to_filename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local_path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'/upload_to_firebase_route'</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upload_to_firebase_route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request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args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request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args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"RecordingLibs/"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getcwd</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"VideoRecording"</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"ScreenLibs/"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getcwd</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"screenshots"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destination_path</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file_name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try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upload_to_firebase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file_path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destination_path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True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except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Exception</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as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False</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"error_message"</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str</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'/download_from_firebase'</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download_from_firebase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request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args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replace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 '</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request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args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file_from_storage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file_name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"RecordingLibs/"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local_path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getcwd</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"DownloadedVideos"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"ScreenLibs/"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local_path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getcwd</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"DownloadedCaptures"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try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download_file_from_firebase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file_from_storage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local_path</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True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except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Exception</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as</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False</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"error_message"</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str</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create_video_from_frames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listdir</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fourcc</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.VideoWriter_fourcc(*</a:t>
            </a:r>
            <a:r>
              <a:rPr lang="vi-VN" b="0">
                <a:solidFill>
                  <a:srgbClr val="A31515"/>
                </a:solidFill>
                <a:effectLst/>
                <a:highlight>
                  <a:srgbClr val="FFFFFF"/>
                </a:highlight>
                <a:latin typeface="Consolas" panose="020B0609020204030204" pitchFamily="49" charset="0"/>
              </a:rPr>
              <a:t>'mp4v'</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current_time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now</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current_time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video_name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current_time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strftime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"%Y%m</a:t>
            </a:r>
            <a:r>
              <a:rPr lang="vi-VN" b="0">
                <a:solidFill>
                  <a:srgbClr val="0000FF"/>
                </a:solidFill>
                <a:effectLst/>
                <a:highlight>
                  <a:srgbClr val="FFFFFF"/>
                </a:highlight>
                <a:latin typeface="Consolas" panose="020B0609020204030204" pitchFamily="49" charset="0"/>
              </a:rPr>
              <a:t>%d</a:t>
            </a:r>
            <a:r>
              <a:rPr lang="vi-VN" b="0">
                <a:solidFill>
                  <a:srgbClr val="A31515"/>
                </a:solidFill>
                <a:effectLst/>
                <a:highlight>
                  <a:srgbClr val="FFFFFF"/>
                </a:highlight>
                <a:latin typeface="Consolas" panose="020B0609020204030204" pitchFamily="49" charset="0"/>
              </a:rPr>
              <a:t>_%H%M%S"</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".mp4"</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video_path</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'VideoRecording'</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video_name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out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VideoWriter</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video_path</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fourcc</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18.0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640</a:t>
            </a:r>
            <a:r>
              <a:rPr lang="vi-VN" b="0">
                <a:solidFill>
                  <a:srgbClr val="000000"/>
                </a:solidFill>
                <a:effectLst/>
                <a:highlight>
                  <a:srgbClr val="FFFFFF"/>
                </a:highlight>
                <a:latin typeface="Consolas" panose="020B0609020204030204" pitchFamily="49" charset="0"/>
              </a:rPr>
              <a:t>, </a:t>
            </a:r>
            <a:r>
              <a:rPr lang="vi-VN" b="0">
                <a:solidFill>
                  <a:srgbClr val="098658"/>
                </a:solidFill>
                <a:effectLst/>
                <a:highlight>
                  <a:srgbClr val="FFFFFF"/>
                </a:highlight>
                <a:latin typeface="Consolas" panose="020B0609020204030204" pitchFamily="49" charset="0"/>
              </a:rPr>
              <a:t>480</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frame_files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for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in</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listdir</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endswith</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'.jpg'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frame_files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sort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for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filename</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frame_files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cv2</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imread</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os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path</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join</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out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write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frame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out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release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#upload_video_to_firebase(video_path, "RecordingLibs/" + video_name) </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shutil</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rmtree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temp_dir</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AF00DB"/>
                </a:solidFill>
                <a:effectLst/>
                <a:highlight>
                  <a:srgbClr val="FFFFFF"/>
                </a:highlight>
                <a:latin typeface="Consolas" panose="020B0609020204030204" pitchFamily="49" charset="0"/>
              </a:rPr>
              <a:t>from</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firebase_admin</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import</a:t>
            </a:r>
            <a:r>
              <a:rPr lang="vi-VN" b="0">
                <a:solidFill>
                  <a:srgbClr val="000000"/>
                </a:solidFill>
                <a:effectLst/>
                <a:highlight>
                  <a:srgbClr val="FFFFFF"/>
                </a:highlight>
                <a:latin typeface="Consolas" panose="020B0609020204030204" pitchFamily="49" charset="0"/>
              </a:rPr>
              <a:t> </a:t>
            </a:r>
            <a:r>
              <a:rPr lang="vi-VN" b="0">
                <a:solidFill>
                  <a:srgbClr val="267F99"/>
                </a:solidFill>
                <a:effectLst/>
                <a:highlight>
                  <a:srgbClr val="FFFFFF"/>
                </a:highlight>
                <a:latin typeface="Consolas" panose="020B0609020204030204" pitchFamily="49" charset="0"/>
              </a:rPr>
              <a:t>storage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8000"/>
                </a:solidFill>
                <a:effectLst/>
                <a:highlight>
                  <a:srgbClr val="FFFFFF"/>
                </a:highlight>
                <a:latin typeface="Consolas" panose="020B0609020204030204" pitchFamily="49" charset="0"/>
              </a:rPr>
              <a:t># Hàm trả về mảng tên các file trong thư mục RecordingLibs của storage</a:t>
            </a:r>
            <a:endParaRPr lang="vi-VN" b="0">
              <a:solidFill>
                <a:srgbClr val="000000"/>
              </a:solidFill>
              <a:effectLst/>
              <a:highlight>
                <a:srgbClr val="FFFFFF"/>
              </a:highlight>
              <a:latin typeface="Consolas" panose="020B0609020204030204" pitchFamily="49" charset="0"/>
            </a:endParaRP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list_files_in_storage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storage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bucket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list_blobs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prefix</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blobs = bucket.list_blobs(prefix="RecordingLibs/")</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.name.split(</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for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a:t>
            </a:r>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blobs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file_names</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'/list_files_in_storage'</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list_files_in_storage_route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request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args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jsonify</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list_files_in_storage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start_record_thread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start_time</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datetime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now</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record_thread</a:t>
            </a:r>
            <a:r>
              <a:rPr lang="vi-VN" b="0">
                <a:solidFill>
                  <a:srgbClr val="000000"/>
                </a:solidFill>
                <a:effectLst/>
                <a:highlight>
                  <a:srgbClr val="FFFFFF"/>
                </a:highlight>
                <a:latin typeface="Consolas" panose="020B0609020204030204" pitchFamily="49" charset="0"/>
              </a:rPr>
              <a:t> = </a:t>
            </a:r>
            <a:r>
              <a:rPr lang="vi-VN" b="0">
                <a:solidFill>
                  <a:srgbClr val="267F99"/>
                </a:solidFill>
                <a:effectLst/>
                <a:highlight>
                  <a:srgbClr val="FFFFFF"/>
                </a:highlight>
                <a:latin typeface="Consolas" panose="020B0609020204030204" pitchFamily="49" charset="0"/>
              </a:rPr>
              <a:t>threading</a:t>
            </a:r>
            <a:r>
              <a:rPr lang="vi-VN" b="0">
                <a:solidFill>
                  <a:srgbClr val="000000"/>
                </a:solidFill>
                <a:effectLst/>
                <a:highlight>
                  <a:srgbClr val="FFFFFF"/>
                </a:highlight>
                <a:latin typeface="Consolas" panose="020B0609020204030204" pitchFamily="49" charset="0"/>
              </a:rPr>
              <a:t>.</a:t>
            </a:r>
            <a:r>
              <a:rPr lang="vi-VN" b="0">
                <a:solidFill>
                  <a:srgbClr val="267F99"/>
                </a:solidFill>
                <a:effectLst/>
                <a:highlight>
                  <a:srgbClr val="FFFFFF"/>
                </a:highlight>
                <a:latin typeface="Consolas" panose="020B0609020204030204" pitchFamily="49" charset="0"/>
              </a:rPr>
              <a:t>Thread</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target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record_frames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record_thread</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start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'/start_recording'</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start_recording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True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start_record_thread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'Recording started'</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795E26"/>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app</a:t>
            </a:r>
            <a:r>
              <a:rPr lang="vi-VN" b="0">
                <a:solidFill>
                  <a:srgbClr val="795E26"/>
                </a:solidFill>
                <a:effectLst/>
                <a:highlight>
                  <a:srgbClr val="FFFFFF"/>
                </a:highlight>
                <a:latin typeface="Consolas" panose="020B0609020204030204" pitchFamily="49" charset="0"/>
              </a:rPr>
              <a:t>.route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a:t>
            </a:r>
          </a:p>
          <a:p>
            <a:r>
              <a:rPr lang="vi-VN" b="0">
                <a:solidFill>
                  <a:srgbClr val="0000FF"/>
                </a:solidFill>
                <a:effectLst/>
                <a:highlight>
                  <a:srgbClr val="FFFFFF"/>
                </a:highlight>
                <a:latin typeface="Consolas" panose="020B0609020204030204" pitchFamily="49" charset="0"/>
              </a:rPr>
              <a:t>def</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global</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recording</a:t>
            </a:r>
            <a:r>
              <a:rPr lang="vi-VN" b="0">
                <a:solidFill>
                  <a:srgbClr val="000000"/>
                </a:solidFill>
                <a:effectLst/>
                <a:highlight>
                  <a:srgbClr val="FFFFFF"/>
                </a:highlight>
                <a:latin typeface="Consolas" panose="020B0609020204030204" pitchFamily="49" charset="0"/>
              </a:rPr>
              <a:t> = </a:t>
            </a:r>
            <a:r>
              <a:rPr lang="vi-VN" b="0">
                <a:solidFill>
                  <a:srgbClr val="0070C1"/>
                </a:solidFill>
                <a:effectLst/>
                <a:highlight>
                  <a:srgbClr val="FFFFFF"/>
                </a:highlight>
                <a:latin typeface="Consolas" panose="020B0609020204030204" pitchFamily="49" charset="0"/>
              </a:rPr>
              <a:t>False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create_video_from_frames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return</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'Recording stopped'</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__name__</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'__main__'</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app</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run</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debug</a:t>
            </a:r>
            <a:r>
              <a:rPr lang="vi-VN" b="0">
                <a:solidFill>
                  <a:srgbClr val="000000"/>
                </a:solidFill>
                <a:effectLst/>
                <a:highlight>
                  <a:srgbClr val="FFFFFF"/>
                </a:highlight>
                <a:latin typeface="Consolas" panose="020B0609020204030204" pitchFamily="49" charset="0"/>
              </a:rPr>
              <a:t>=</a:t>
            </a:r>
            <a:r>
              <a:rPr lang="vi-VN" b="0">
                <a:solidFill>
                  <a:srgbClr val="0070C1"/>
                </a:solidFill>
                <a:effectLst/>
                <a:highlight>
                  <a:srgbClr val="FFFFFF"/>
                </a:highlight>
                <a:latin typeface="Consolas" panose="020B0609020204030204" pitchFamily="49" charset="0"/>
              </a:rPr>
              <a:t>True</a:t>
            </a:r>
            <a:r>
              <a:rPr lang="vi-VN" b="0">
                <a:solidFill>
                  <a:srgbClr val="000000"/>
                </a:solidFill>
                <a:effectLst/>
                <a:highlight>
                  <a:srgbClr val="FFFFFF"/>
                </a:highlight>
                <a:latin typeface="Consolas" panose="020B0609020204030204" pitchFamily="49" charset="0"/>
              </a:rPr>
              <a:t>)</a:t>
            </a:r>
          </a:p>
          <a:p>
            <a:endParaRPr lang="en-US"/>
          </a:p>
        </p:txBody>
      </p:sp>
      <p:sp>
        <p:nvSpPr>
          <p:cNvPr id="4" name="Slide Number Placeholder 3"/>
          <p:cNvSpPr>
            <a:spLocks noGrp="1"/>
          </p:cNvSpPr>
          <p:nvPr>
            <p:ph type="sldNum" sz="quarter" idx="5"/>
          </p:nvPr>
        </p:nvSpPr>
        <p:spPr/>
        <p:txBody>
          <a:bodyPr/>
          <a:lstStyle/>
          <a:p>
            <a:fld id="{AB2A80F5-322E-4952-BBBC-2FA36462AC7E}" type="slidenum">
              <a:rPr lang="en-US" smtClean="0"/>
              <a:t>15</a:t>
            </a:fld>
            <a:endParaRPr lang="en-US"/>
          </a:p>
        </p:txBody>
      </p:sp>
    </p:spTree>
    <p:extLst>
      <p:ext uri="{BB962C8B-B14F-4D97-AF65-F5344CB8AC3E}">
        <p14:creationId xmlns:p14="http://schemas.microsoft.com/office/powerpoint/2010/main" val="1263921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Trang web được chia thành hai phần chính: </a:t>
            </a:r>
            <a:endParaRPr lang="en-US" b="1" i="1"/>
          </a:p>
          <a:p>
            <a:r>
              <a:rPr lang="vi-VN"/>
              <a:t>− </a:t>
            </a:r>
            <a:r>
              <a:rPr lang="vi-VN" i="1"/>
              <a:t>Video stream: </a:t>
            </a:r>
            <a:r>
              <a:rPr lang="vi-VN"/>
              <a:t>Hiển thị luồng stream từ ESP32-Cam. </a:t>
            </a:r>
            <a:endParaRPr lang="en-US"/>
          </a:p>
          <a:p>
            <a:r>
              <a:rPr lang="vi-VN"/>
              <a:t>− </a:t>
            </a:r>
            <a:r>
              <a:rPr lang="vi-VN" i="1"/>
              <a:t>Danh sách các tệp (ảnh, video): </a:t>
            </a:r>
            <a:r>
              <a:rPr lang="vi-VN"/>
              <a:t>Hiển thị các ảnh và video trong local và trên firebase storage. Tại đây có hiển thị thêm các nút upload (cho phép người dùng tải tệp lên firebase storage) và nút download (cho phép người dùng tải tệp về máy từ firebase storage) bên dưới tên các file. </a:t>
            </a:r>
            <a:endParaRPr lang="en-US"/>
          </a:p>
          <a:p>
            <a:r>
              <a:rPr lang="vi-VN" b="1" i="1"/>
              <a:t>Các tag được sử dụng bao gồm: div, label, ul, li… </a:t>
            </a:r>
            <a:endParaRPr lang="en-US" b="1" i="1"/>
          </a:p>
          <a:p>
            <a:r>
              <a:rPr lang="vi-VN" b="1" i="1"/>
              <a:t>Mỗi sự kiện cho button đều được cài đặt ở phần script. </a:t>
            </a:r>
            <a:endParaRPr lang="en-US" b="1" i="1"/>
          </a:p>
          <a:p>
            <a:r>
              <a:rPr lang="vi-VN" b="1" i="1"/>
              <a:t>Hộp thoại alert sẽ hiển thị sau một vài tác vụ nhất định.</a:t>
            </a:r>
            <a:endParaRPr lang="en-US" b="1" i="1"/>
          </a:p>
          <a:p>
            <a:endParaRPr lang="en-US" b="1" i="1"/>
          </a:p>
          <a:p>
            <a:r>
              <a:rPr lang="vi-VN" b="0">
                <a:solidFill>
                  <a:srgbClr val="800000"/>
                </a:solidFill>
                <a:effectLst/>
                <a:highlight>
                  <a:srgbClr val="FFFFFF"/>
                </a:highlight>
                <a:latin typeface="Consolas" panose="020B0609020204030204" pitchFamily="49" charset="0"/>
              </a:rPr>
              <a:t>&lt;!</a:t>
            </a:r>
            <a:r>
              <a:rPr lang="vi-VN" b="0">
                <a:solidFill>
                  <a:srgbClr val="000000"/>
                </a:solidFill>
                <a:effectLst/>
                <a:highlight>
                  <a:srgbClr val="FFFFFF"/>
                </a:highlight>
                <a:latin typeface="Consolas" panose="020B0609020204030204" pitchFamily="49" charset="0"/>
              </a:rPr>
              <a:t>DOCTYPE html</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800000"/>
                </a:solidFill>
                <a:effectLst/>
                <a:highlight>
                  <a:srgbClr val="FFFFFF"/>
                </a:highlight>
                <a:latin typeface="Consolas" panose="020B0609020204030204" pitchFamily="49" charset="0"/>
              </a:rPr>
              <a:t>&lt;html</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lang</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"en"</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&lt;head&gt;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&lt;meta</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charset</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"UTF-8"</a:t>
            </a:r>
            <a:r>
              <a:rPr lang="vi-VN" b="0">
                <a:solidFill>
                  <a:srgbClr val="800000"/>
                </a:solidFill>
                <a:effectLst/>
                <a:highlight>
                  <a:srgbClr val="FFFFFF"/>
                </a:highlight>
                <a:latin typeface="Consolas" panose="020B0609020204030204" pitchFamily="49" charset="0"/>
              </a:rPr>
              <a:t>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&lt;meta</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name</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"viewport"</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content</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"width=device-width, initial-scale=1.0"</a:t>
            </a:r>
            <a:r>
              <a:rPr lang="vi-VN" b="0">
                <a:solidFill>
                  <a:srgbClr val="800000"/>
                </a:solidFill>
                <a:effectLst/>
                <a:highlight>
                  <a:srgbClr val="FFFFFF"/>
                </a:highlight>
                <a:latin typeface="Consolas" panose="020B0609020204030204" pitchFamily="49" charset="0"/>
              </a:rPr>
              <a:t>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&lt;title&gt;</a:t>
            </a:r>
            <a:r>
              <a:rPr lang="vi-VN" b="0">
                <a:solidFill>
                  <a:srgbClr val="000000"/>
                </a:solidFill>
                <a:effectLst/>
                <a:highlight>
                  <a:srgbClr val="FFFFFF"/>
                </a:highlight>
                <a:latin typeface="Consolas" panose="020B0609020204030204" pitchFamily="49" charset="0"/>
              </a:rPr>
              <a:t>ESP32-CAM Stream</a:t>
            </a:r>
            <a:r>
              <a:rPr lang="vi-VN" b="0">
                <a:solidFill>
                  <a:srgbClr val="800000"/>
                </a:solidFill>
                <a:effectLst/>
                <a:highlight>
                  <a:srgbClr val="FFFFFF"/>
                </a:highlight>
                <a:latin typeface="Consolas" panose="020B0609020204030204" pitchFamily="49" charset="0"/>
              </a:rPr>
              <a:t>&lt;/title&gt;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&lt;script</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src</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"https://code.jquery.com/jquery-3.6.0.min.js"</a:t>
            </a:r>
            <a:r>
              <a:rPr lang="vi-VN" b="0">
                <a:solidFill>
                  <a:srgbClr val="800000"/>
                </a:solidFill>
                <a:effectLst/>
                <a:highlight>
                  <a:srgbClr val="FFFFFF"/>
                </a:highlight>
                <a:latin typeface="Consolas" panose="020B0609020204030204" pitchFamily="49" charset="0"/>
              </a:rPr>
              <a:t>&gt;&lt;/script&gt;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&lt;style&gt;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body {</a:t>
            </a:r>
          </a:p>
          <a:p>
            <a:r>
              <a:rPr lang="vi-VN" b="0">
                <a:solidFill>
                  <a:srgbClr val="000000"/>
                </a:solidFill>
                <a:effectLst/>
                <a:highlight>
                  <a:srgbClr val="FFFFFF"/>
                </a:highlight>
                <a:latin typeface="Consolas" panose="020B0609020204030204" pitchFamily="49" charset="0"/>
              </a:rPr>
              <a:t>        font-family: Arial, sans-serif;</a:t>
            </a:r>
          </a:p>
          <a:p>
            <a:r>
              <a:rPr lang="vi-VN" b="0">
                <a:solidFill>
                  <a:srgbClr val="000000"/>
                </a:solidFill>
                <a:effectLst/>
                <a:highlight>
                  <a:srgbClr val="FFFFFF"/>
                </a:highlight>
                <a:latin typeface="Consolas" panose="020B0609020204030204" pitchFamily="49" charset="0"/>
              </a:rPr>
              <a:t>        max-width: 1200px;</a:t>
            </a:r>
          </a:p>
          <a:p>
            <a:r>
              <a:rPr lang="vi-VN" b="0">
                <a:solidFill>
                  <a:srgbClr val="000000"/>
                </a:solidFill>
                <a:effectLst/>
                <a:highlight>
                  <a:srgbClr val="FFFFFF"/>
                </a:highlight>
                <a:latin typeface="Consolas" panose="020B0609020204030204" pitchFamily="49" charset="0"/>
              </a:rPr>
              <a:t>        margin: 0 auto;</a:t>
            </a:r>
          </a:p>
          <a:p>
            <a:r>
              <a:rPr lang="vi-VN" b="0">
                <a:solidFill>
                  <a:srgbClr val="000000"/>
                </a:solidFill>
                <a:effectLst/>
                <a:highlight>
                  <a:srgbClr val="FFFFFF"/>
                </a:highlight>
                <a:latin typeface="Consolas" panose="020B0609020204030204" pitchFamily="49" charset="0"/>
              </a:rPr>
              <a:t>        display: flex;</a:t>
            </a:r>
          </a:p>
          <a:p>
            <a:r>
              <a:rPr lang="vi-VN" b="0">
                <a:solidFill>
                  <a:srgbClr val="000000"/>
                </a:solidFill>
                <a:effectLst/>
                <a:highlight>
                  <a:srgbClr val="FFFFFF"/>
                </a:highlight>
                <a:latin typeface="Consolas" panose="020B0609020204030204" pitchFamily="49" charset="0"/>
              </a:rPr>
              <a:t>        justify-content: space-around;</a:t>
            </a:r>
          </a:p>
          <a:p>
            <a:r>
              <a:rPr lang="vi-VN" b="0">
                <a:solidFill>
                  <a:srgbClr val="000000"/>
                </a:solidFill>
                <a:effectLst/>
                <a:highlight>
                  <a:srgbClr val="FFFFFF"/>
                </a:highlight>
                <a:latin typeface="Consolas" panose="020B0609020204030204" pitchFamily="49" charset="0"/>
              </a:rPr>
              <a:t>        padding: 2rem;</a:t>
            </a:r>
          </a:p>
          <a:p>
            <a:r>
              <a:rPr lang="vi-VN" b="0">
                <a:solidFill>
                  <a:srgbClr val="000000"/>
                </a:solidFill>
                <a:effectLst/>
                <a:highlight>
                  <a:srgbClr val="FFFFFF"/>
                </a:highlight>
                <a:latin typeface="Consolas" panose="020B0609020204030204" pitchFamily="49" charset="0"/>
              </a:rPr>
              <a:t>        background-color: #ecf8f9;</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#Frame-streaming {</a:t>
            </a:r>
          </a:p>
          <a:p>
            <a:r>
              <a:rPr lang="vi-VN" b="0">
                <a:solidFill>
                  <a:srgbClr val="000000"/>
                </a:solidFill>
                <a:effectLst/>
                <a:highlight>
                  <a:srgbClr val="FFFFFF"/>
                </a:highlight>
                <a:latin typeface="Consolas" panose="020B0609020204030204" pitchFamily="49" charset="0"/>
              </a:rPr>
              <a:t>        width: 55%;</a:t>
            </a:r>
          </a:p>
          <a:p>
            <a:r>
              <a:rPr lang="vi-VN" b="0">
                <a:solidFill>
                  <a:srgbClr val="000000"/>
                </a:solidFill>
                <a:effectLst/>
                <a:highlight>
                  <a:srgbClr val="FFFFFF"/>
                </a:highlight>
                <a:latin typeface="Consolas" panose="020B0609020204030204" pitchFamily="49" charset="0"/>
              </a:rPr>
              <a:t>        padding-top: 0.5rem;</a:t>
            </a:r>
          </a:p>
          <a:p>
            <a:r>
              <a:rPr lang="vi-VN" b="0">
                <a:solidFill>
                  <a:srgbClr val="000000"/>
                </a:solidFill>
                <a:effectLst/>
                <a:highlight>
                  <a:srgbClr val="FFFFFF"/>
                </a:highlight>
                <a:latin typeface="Consolas" panose="020B0609020204030204" pitchFamily="49" charset="0"/>
              </a:rPr>
              <a:t>        border: 1px solid;</a:t>
            </a:r>
          </a:p>
          <a:p>
            <a:r>
              <a:rPr lang="vi-VN" b="0">
                <a:solidFill>
                  <a:srgbClr val="000000"/>
                </a:solidFill>
                <a:effectLst/>
                <a:highlight>
                  <a:srgbClr val="FFFFFF"/>
                </a:highlight>
                <a:latin typeface="Consolas" panose="020B0609020204030204" pitchFamily="49" charset="0"/>
              </a:rPr>
              <a:t>        border-radius: 0.5rem;</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.buttons {</a:t>
            </a:r>
          </a:p>
          <a:p>
            <a:r>
              <a:rPr lang="vi-VN" b="0">
                <a:solidFill>
                  <a:srgbClr val="000000"/>
                </a:solidFill>
                <a:effectLst/>
                <a:highlight>
                  <a:srgbClr val="FFFFFF"/>
                </a:highlight>
                <a:latin typeface="Consolas" panose="020B0609020204030204" pitchFamily="49" charset="0"/>
              </a:rPr>
              <a:t>        display: flex;</a:t>
            </a:r>
          </a:p>
          <a:p>
            <a:r>
              <a:rPr lang="vi-VN" b="0">
                <a:solidFill>
                  <a:srgbClr val="000000"/>
                </a:solidFill>
                <a:effectLst/>
                <a:highlight>
                  <a:srgbClr val="FFFFFF"/>
                </a:highlight>
                <a:latin typeface="Consolas" panose="020B0609020204030204" pitchFamily="49" charset="0"/>
              </a:rPr>
              <a:t>        margin-top: 0.2rem;</a:t>
            </a:r>
          </a:p>
          <a:p>
            <a:r>
              <a:rPr lang="vi-VN" b="0">
                <a:solidFill>
                  <a:srgbClr val="000000"/>
                </a:solidFill>
                <a:effectLst/>
                <a:highlight>
                  <a:srgbClr val="FFFFFF"/>
                </a:highlight>
                <a:latin typeface="Consolas" panose="020B0609020204030204" pitchFamily="49" charset="0"/>
              </a:rPr>
              <a:t>        justify-content: center;</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.buttons &gt; button {</a:t>
            </a:r>
          </a:p>
          <a:p>
            <a:r>
              <a:rPr lang="vi-VN" b="0">
                <a:solidFill>
                  <a:srgbClr val="000000"/>
                </a:solidFill>
                <a:effectLst/>
                <a:highlight>
                  <a:srgbClr val="FFFFFF"/>
                </a:highlight>
                <a:latin typeface="Consolas" panose="020B0609020204030204" pitchFamily="49" charset="0"/>
              </a:rPr>
              <a:t>        padding: 0.5rem 1rem;</a:t>
            </a:r>
          </a:p>
          <a:p>
            <a:r>
              <a:rPr lang="vi-VN" b="0">
                <a:solidFill>
                  <a:srgbClr val="000000"/>
                </a:solidFill>
                <a:effectLst/>
                <a:highlight>
                  <a:srgbClr val="FFFFFF"/>
                </a:highlight>
                <a:latin typeface="Consolas" panose="020B0609020204030204" pitchFamily="49" charset="0"/>
              </a:rPr>
              <a:t>        background-color: #4caf50;</a:t>
            </a:r>
          </a:p>
          <a:p>
            <a:r>
              <a:rPr lang="vi-VN" b="0">
                <a:solidFill>
                  <a:srgbClr val="000000"/>
                </a:solidFill>
                <a:effectLst/>
                <a:highlight>
                  <a:srgbClr val="FFFFFF"/>
                </a:highlight>
                <a:latin typeface="Consolas" panose="020B0609020204030204" pitchFamily="49" charset="0"/>
              </a:rPr>
              <a:t>        color: white;</a:t>
            </a:r>
          </a:p>
          <a:p>
            <a:r>
              <a:rPr lang="vi-VN" b="0">
                <a:solidFill>
                  <a:srgbClr val="000000"/>
                </a:solidFill>
                <a:effectLst/>
                <a:highlight>
                  <a:srgbClr val="FFFFFF"/>
                </a:highlight>
                <a:latin typeface="Consolas" panose="020B0609020204030204" pitchFamily="49" charset="0"/>
              </a:rPr>
              <a:t>        border: none;</a:t>
            </a:r>
          </a:p>
          <a:p>
            <a:r>
              <a:rPr lang="vi-VN" b="0">
                <a:solidFill>
                  <a:srgbClr val="000000"/>
                </a:solidFill>
                <a:effectLst/>
                <a:highlight>
                  <a:srgbClr val="FFFFFF"/>
                </a:highlight>
                <a:latin typeface="Consolas" panose="020B0609020204030204" pitchFamily="49" charset="0"/>
              </a:rPr>
              <a:t>        border-radius: 4px;</a:t>
            </a:r>
          </a:p>
          <a:p>
            <a:r>
              <a:rPr lang="vi-VN" b="0">
                <a:solidFill>
                  <a:srgbClr val="000000"/>
                </a:solidFill>
                <a:effectLst/>
                <a:highlight>
                  <a:srgbClr val="FFFFFF"/>
                </a:highlight>
                <a:latin typeface="Consolas" panose="020B0609020204030204" pitchFamily="49" charset="0"/>
              </a:rPr>
              <a:t>        cursor: pointer;</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.video-container {</a:t>
            </a:r>
          </a:p>
          <a:p>
            <a:r>
              <a:rPr lang="vi-VN" b="0">
                <a:solidFill>
                  <a:srgbClr val="000000"/>
                </a:solidFill>
                <a:effectLst/>
                <a:highlight>
                  <a:srgbClr val="FFFFFF"/>
                </a:highlight>
                <a:latin typeface="Consolas" panose="020B0609020204030204" pitchFamily="49" charset="0"/>
              </a:rPr>
              <a:t>        width: 100%;</a:t>
            </a:r>
          </a:p>
          <a:p>
            <a:r>
              <a:rPr lang="vi-VN" b="0">
                <a:solidFill>
                  <a:srgbClr val="000000"/>
                </a:solidFill>
                <a:effectLst/>
                <a:highlight>
                  <a:srgbClr val="FFFFFF"/>
                </a:highlight>
                <a:latin typeface="Consolas" panose="020B0609020204030204" pitchFamily="49" charset="0"/>
              </a:rPr>
              <a:t>        text-align: center;</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.file-container {</a:t>
            </a:r>
          </a:p>
          <a:p>
            <a:r>
              <a:rPr lang="vi-VN" b="0">
                <a:solidFill>
                  <a:srgbClr val="000000"/>
                </a:solidFill>
                <a:effectLst/>
                <a:highlight>
                  <a:srgbClr val="FFFFFF"/>
                </a:highlight>
                <a:latin typeface="Consolas" panose="020B0609020204030204" pitchFamily="49" charset="0"/>
              </a:rPr>
              <a:t>        width: 40%;</a:t>
            </a:r>
          </a:p>
          <a:p>
            <a:r>
              <a:rPr lang="vi-VN" b="0">
                <a:solidFill>
                  <a:srgbClr val="000000"/>
                </a:solidFill>
                <a:effectLst/>
                <a:highlight>
                  <a:srgbClr val="FFFFFF"/>
                </a:highlight>
                <a:latin typeface="Consolas" panose="020B0609020204030204" pitchFamily="49" charset="0"/>
              </a:rPr>
              <a:t>        margin-left: 20px;</a:t>
            </a:r>
          </a:p>
          <a:p>
            <a:r>
              <a:rPr lang="vi-VN" b="0">
                <a:solidFill>
                  <a:srgbClr val="000000"/>
                </a:solidFill>
                <a:effectLst/>
                <a:highlight>
                  <a:srgbClr val="FFFFFF"/>
                </a:highlight>
                <a:latin typeface="Consolas" panose="020B0609020204030204" pitchFamily="49" charset="0"/>
              </a:rPr>
              <a:t>        border: 1px solid;</a:t>
            </a:r>
          </a:p>
          <a:p>
            <a:r>
              <a:rPr lang="vi-VN" b="0">
                <a:solidFill>
                  <a:srgbClr val="000000"/>
                </a:solidFill>
                <a:effectLst/>
                <a:highlight>
                  <a:srgbClr val="FFFFFF"/>
                </a:highlight>
                <a:latin typeface="Consolas" panose="020B0609020204030204" pitchFamily="49" charset="0"/>
              </a:rPr>
              <a:t>        border-radius: 0.5rem;</a:t>
            </a:r>
          </a:p>
          <a:p>
            <a:r>
              <a:rPr lang="vi-VN" b="0">
                <a:solidFill>
                  <a:srgbClr val="000000"/>
                </a:solidFill>
                <a:effectLst/>
                <a:highlight>
                  <a:srgbClr val="FFFFFF"/>
                </a:highlight>
                <a:latin typeface="Consolas" panose="020B0609020204030204" pitchFamily="49" charset="0"/>
              </a:rPr>
              <a:t>        padding: 0.5rem 1rem;</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ul {</a:t>
            </a:r>
          </a:p>
          <a:p>
            <a:r>
              <a:rPr lang="vi-VN" b="0">
                <a:solidFill>
                  <a:srgbClr val="000000"/>
                </a:solidFill>
                <a:effectLst/>
                <a:highlight>
                  <a:srgbClr val="FFFFFF"/>
                </a:highlight>
                <a:latin typeface="Consolas" panose="020B0609020204030204" pitchFamily="49" charset="0"/>
              </a:rPr>
              <a:t>        list-style-type: none;</a:t>
            </a:r>
          </a:p>
          <a:p>
            <a:r>
              <a:rPr lang="vi-VN" b="0">
                <a:solidFill>
                  <a:srgbClr val="000000"/>
                </a:solidFill>
                <a:effectLst/>
                <a:highlight>
                  <a:srgbClr val="FFFFFF"/>
                </a:highlight>
                <a:latin typeface="Consolas" panose="020B0609020204030204" pitchFamily="49" charset="0"/>
              </a:rPr>
              <a:t>        height: 150px; /* Set the desired height */</a:t>
            </a:r>
          </a:p>
          <a:p>
            <a:r>
              <a:rPr lang="vi-VN" b="0">
                <a:solidFill>
                  <a:srgbClr val="000000"/>
                </a:solidFill>
                <a:effectLst/>
                <a:highlight>
                  <a:srgbClr val="FFFFFF"/>
                </a:highlight>
                <a:latin typeface="Consolas" panose="020B0609020204030204" pitchFamily="49" charset="0"/>
              </a:rPr>
              <a:t>        overflow-y: auto; /* Enable vertical scrollbar if content exceeds height */</a:t>
            </a:r>
          </a:p>
          <a:p>
            <a:r>
              <a:rPr lang="vi-VN" b="0">
                <a:solidFill>
                  <a:srgbClr val="000000"/>
                </a:solidFill>
                <a:effectLst/>
                <a:highlight>
                  <a:srgbClr val="FFFFFF"/>
                </a:highlight>
                <a:latin typeface="Consolas" panose="020B0609020204030204" pitchFamily="49" charset="0"/>
              </a:rPr>
              <a:t>        padding: 10px; /* Optional: Add padding for better text readability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ul li {</a:t>
            </a:r>
          </a:p>
          <a:p>
            <a:r>
              <a:rPr lang="vi-VN" b="0">
                <a:solidFill>
                  <a:srgbClr val="000000"/>
                </a:solidFill>
                <a:effectLst/>
                <a:highlight>
                  <a:srgbClr val="FFFFFF"/>
                </a:highlight>
                <a:latin typeface="Consolas" panose="020B0609020204030204" pitchFamily="49" charset="0"/>
              </a:rPr>
              <a:t>        font-size: 0.8rem;</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ul li &gt; button {</a:t>
            </a:r>
          </a:p>
          <a:p>
            <a:r>
              <a:rPr lang="vi-VN" b="0">
                <a:solidFill>
                  <a:srgbClr val="000000"/>
                </a:solidFill>
                <a:effectLst/>
                <a:highlight>
                  <a:srgbClr val="FFFFFF"/>
                </a:highlight>
                <a:latin typeface="Consolas" panose="020B0609020204030204" pitchFamily="49" charset="0"/>
              </a:rPr>
              <a:t>        font-size: 0.8rem;</a:t>
            </a:r>
          </a:p>
          <a:p>
            <a:r>
              <a:rPr lang="vi-VN" b="0">
                <a:solidFill>
                  <a:srgbClr val="000000"/>
                </a:solidFill>
                <a:effectLst/>
                <a:highlight>
                  <a:srgbClr val="FFFFFF"/>
                </a:highlight>
                <a:latin typeface="Consolas" panose="020B0609020204030204" pitchFamily="49" charset="0"/>
              </a:rPr>
              <a:t>        background-color: #4caf50;</a:t>
            </a:r>
          </a:p>
          <a:p>
            <a:r>
              <a:rPr lang="vi-VN" b="0">
                <a:solidFill>
                  <a:srgbClr val="000000"/>
                </a:solidFill>
                <a:effectLst/>
                <a:highlight>
                  <a:srgbClr val="FFFFFF"/>
                </a:highlight>
                <a:latin typeface="Consolas" panose="020B0609020204030204" pitchFamily="49" charset="0"/>
              </a:rPr>
              <a:t>        color: white;</a:t>
            </a:r>
          </a:p>
          <a:p>
            <a:r>
              <a:rPr lang="vi-VN" b="0">
                <a:solidFill>
                  <a:srgbClr val="000000"/>
                </a:solidFill>
                <a:effectLst/>
                <a:highlight>
                  <a:srgbClr val="FFFFFF"/>
                </a:highlight>
                <a:latin typeface="Consolas" panose="020B0609020204030204" pitchFamily="49" charset="0"/>
              </a:rPr>
              <a:t>        border: none;</a:t>
            </a:r>
          </a:p>
          <a:p>
            <a:r>
              <a:rPr lang="vi-VN" b="0">
                <a:solidFill>
                  <a:srgbClr val="000000"/>
                </a:solidFill>
                <a:effectLst/>
                <a:highlight>
                  <a:srgbClr val="FFFFFF"/>
                </a:highlight>
                <a:latin typeface="Consolas" panose="020B0609020204030204" pitchFamily="49" charset="0"/>
              </a:rPr>
              <a:t>        border-radius: 4px;</a:t>
            </a:r>
          </a:p>
          <a:p>
            <a:r>
              <a:rPr lang="vi-VN" b="0">
                <a:solidFill>
                  <a:srgbClr val="000000"/>
                </a:solidFill>
                <a:effectLst/>
                <a:highlight>
                  <a:srgbClr val="FFFFFF"/>
                </a:highlight>
                <a:latin typeface="Consolas" panose="020B0609020204030204" pitchFamily="49" charset="0"/>
              </a:rPr>
              <a:t>        cursor: pointer;</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label {</a:t>
            </a:r>
          </a:p>
          <a:p>
            <a:r>
              <a:rPr lang="vi-VN" b="0">
                <a:solidFill>
                  <a:srgbClr val="000000"/>
                </a:solidFill>
                <a:effectLst/>
                <a:highlight>
                  <a:srgbClr val="FFFFFF"/>
                </a:highlight>
                <a:latin typeface="Consolas" panose="020B0609020204030204" pitchFamily="49" charset="0"/>
              </a:rPr>
              <a:t>        font-weight: bold;</a:t>
            </a:r>
          </a:p>
          <a:p>
            <a:r>
              <a:rPr lang="vi-VN" b="0">
                <a:solidFill>
                  <a:srgbClr val="000000"/>
                </a:solidFill>
                <a:effectLst/>
                <a:highlight>
                  <a:srgbClr val="FFFFFF"/>
                </a:highlight>
                <a:latin typeface="Consolas" panose="020B0609020204030204" pitchFamily="49" charset="0"/>
              </a:rPr>
              <a:t>        font-size: 1.2rem;</a:t>
            </a:r>
          </a:p>
          <a:p>
            <a:r>
              <a:rPr lang="vi-VN" b="0">
                <a:solidFill>
                  <a:srgbClr val="000000"/>
                </a:solidFill>
                <a:effectLst/>
                <a:highlight>
                  <a:srgbClr val="FFFFFF"/>
                </a:highlight>
                <a:latin typeface="Consolas" panose="020B0609020204030204" pitchFamily="49" charset="0"/>
              </a:rPr>
              <a:t>        padding: 0.2rem 30%;</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span {</a:t>
            </a:r>
          </a:p>
          <a:p>
            <a:r>
              <a:rPr lang="vi-VN" b="0">
                <a:solidFill>
                  <a:srgbClr val="000000"/>
                </a:solidFill>
                <a:effectLst/>
                <a:highlight>
                  <a:srgbClr val="FFFFFF"/>
                </a:highlight>
                <a:latin typeface="Consolas" panose="020B0609020204030204" pitchFamily="49" charset="0"/>
              </a:rPr>
              <a:t>        font-size: 1rem;</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button {</a:t>
            </a:r>
          </a:p>
          <a:p>
            <a:r>
              <a:rPr lang="vi-VN" b="0">
                <a:solidFill>
                  <a:srgbClr val="000000"/>
                </a:solidFill>
                <a:effectLst/>
                <a:highlight>
                  <a:srgbClr val="FFFFFF"/>
                </a:highlight>
                <a:latin typeface="Consolas" panose="020B0609020204030204" pitchFamily="49" charset="0"/>
              </a:rPr>
              <a:t>        margin: 5px;</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.button-group {</a:t>
            </a:r>
          </a:p>
          <a:p>
            <a:r>
              <a:rPr lang="vi-VN" b="0">
                <a:solidFill>
                  <a:srgbClr val="000000"/>
                </a:solidFill>
                <a:effectLst/>
                <a:highlight>
                  <a:srgbClr val="FFFFFF"/>
                </a:highlight>
                <a:latin typeface="Consolas" panose="020B0609020204030204" pitchFamily="49" charset="0"/>
              </a:rPr>
              <a:t>        display: flex;</a:t>
            </a:r>
          </a:p>
          <a:p>
            <a:r>
              <a:rPr lang="vi-VN" b="0">
                <a:solidFill>
                  <a:srgbClr val="000000"/>
                </a:solidFill>
                <a:effectLst/>
                <a:highlight>
                  <a:srgbClr val="FFFFFF"/>
                </a:highlight>
                <a:latin typeface="Consolas" panose="020B0609020204030204" pitchFamily="49" charset="0"/>
              </a:rPr>
              <a:t>        justify-content: space-around;</a:t>
            </a:r>
          </a:p>
          <a:p>
            <a:r>
              <a:rPr lang="vi-VN" b="0">
                <a:solidFill>
                  <a:srgbClr val="000000"/>
                </a:solidFill>
                <a:effectLst/>
                <a:highlight>
                  <a:srgbClr val="FFFFFF"/>
                </a:highlight>
                <a:latin typeface="Consolas" panose="020B0609020204030204" pitchFamily="49" charset="0"/>
              </a:rPr>
              <a:t>        margin-bottom: 1rem;</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.button-group button {</a:t>
            </a:r>
          </a:p>
          <a:p>
            <a:r>
              <a:rPr lang="vi-VN" b="0">
                <a:solidFill>
                  <a:srgbClr val="000000"/>
                </a:solidFill>
                <a:effectLst/>
                <a:highlight>
                  <a:srgbClr val="FFFFFF"/>
                </a:highlight>
                <a:latin typeface="Consolas" panose="020B0609020204030204" pitchFamily="49" charset="0"/>
              </a:rPr>
              <a:t>        padding: 0.5rem 1rem;</a:t>
            </a:r>
          </a:p>
          <a:p>
            <a:r>
              <a:rPr lang="vi-VN" b="0">
                <a:solidFill>
                  <a:srgbClr val="000000"/>
                </a:solidFill>
                <a:effectLst/>
                <a:highlight>
                  <a:srgbClr val="FFFFFF"/>
                </a:highlight>
                <a:latin typeface="Consolas" panose="020B0609020204030204" pitchFamily="49" charset="0"/>
              </a:rPr>
              <a:t>        background-color: #4caf50;</a:t>
            </a:r>
          </a:p>
          <a:p>
            <a:r>
              <a:rPr lang="vi-VN" b="0">
                <a:solidFill>
                  <a:srgbClr val="000000"/>
                </a:solidFill>
                <a:effectLst/>
                <a:highlight>
                  <a:srgbClr val="FFFFFF"/>
                </a:highlight>
                <a:latin typeface="Consolas" panose="020B0609020204030204" pitchFamily="49" charset="0"/>
              </a:rPr>
              <a:t>        color: white;</a:t>
            </a:r>
          </a:p>
          <a:p>
            <a:r>
              <a:rPr lang="vi-VN" b="0">
                <a:solidFill>
                  <a:srgbClr val="000000"/>
                </a:solidFill>
                <a:effectLst/>
                <a:highlight>
                  <a:srgbClr val="FFFFFF"/>
                </a:highlight>
                <a:latin typeface="Consolas" panose="020B0609020204030204" pitchFamily="49" charset="0"/>
              </a:rPr>
              <a:t>        border: none;</a:t>
            </a:r>
          </a:p>
          <a:p>
            <a:r>
              <a:rPr lang="vi-VN" b="0">
                <a:solidFill>
                  <a:srgbClr val="000000"/>
                </a:solidFill>
                <a:effectLst/>
                <a:highlight>
                  <a:srgbClr val="FFFFFF"/>
                </a:highlight>
                <a:latin typeface="Consolas" panose="020B0609020204030204" pitchFamily="49" charset="0"/>
              </a:rPr>
              <a:t>        border-radius: 4px;</a:t>
            </a:r>
          </a:p>
          <a:p>
            <a:r>
              <a:rPr lang="vi-VN" b="0">
                <a:solidFill>
                  <a:srgbClr val="000000"/>
                </a:solidFill>
                <a:effectLst/>
                <a:highlight>
                  <a:srgbClr val="FFFFFF"/>
                </a:highlight>
                <a:latin typeface="Consolas" panose="020B0609020204030204" pitchFamily="49" charset="0"/>
              </a:rPr>
              <a:t>        cursor: pointer;</a:t>
            </a:r>
          </a:p>
          <a:p>
            <a:r>
              <a:rPr lang="vi-VN" b="0">
                <a:solidFill>
                  <a:srgbClr val="000000"/>
                </a:solidFill>
                <a:effectLst/>
                <a:highlight>
                  <a:srgbClr val="FFFFFF"/>
                </a:highlight>
                <a:latin typeface="Consolas" panose="020B0609020204030204" pitchFamily="49" charset="0"/>
              </a:rPr>
              <a:t>        margin-right: 1rem;</a:t>
            </a:r>
          </a:p>
          <a:p>
            <a:r>
              <a:rPr lang="vi-VN" b="0">
                <a:solidFill>
                  <a:srgbClr val="000000"/>
                </a:solidFill>
                <a:effectLst/>
                <a:highlight>
                  <a:srgbClr val="FFFFFF"/>
                </a:highlight>
                <a:latin typeface="Consolas" panose="020B0609020204030204" pitchFamily="49" charset="0"/>
              </a:rPr>
              <a:t>        font-size: 1.1rem;</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.hidden {</a:t>
            </a:r>
          </a:p>
          <a:p>
            <a:r>
              <a:rPr lang="vi-VN" b="0">
                <a:solidFill>
                  <a:srgbClr val="000000"/>
                </a:solidFill>
                <a:effectLst/>
                <a:highlight>
                  <a:srgbClr val="FFFFFF"/>
                </a:highlight>
                <a:latin typeface="Consolas" panose="020B0609020204030204" pitchFamily="49" charset="0"/>
              </a:rPr>
              <a:t>        display: none;</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&lt;/style&gt;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&lt;/head&gt;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&lt;body&gt;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"Frame-streaming"</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"video-container"</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&lt;img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"video_feed"</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src</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url_for</a:t>
            </a:r>
            <a:r>
              <a:rPr lang="vi-VN" b="0">
                <a:solidFill>
                  <a:srgbClr val="0000FF"/>
                </a:solidFill>
                <a:effectLst/>
                <a:highlight>
                  <a:srgbClr val="FFFFFF"/>
                </a:highlight>
                <a:latin typeface="Consolas" panose="020B0609020204030204" pitchFamily="49" charset="0"/>
              </a:rPr>
              <a:t>('video_feed') }}"</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alt</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"Video Feed"</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"buttons"</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&lt;button</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"start_recording"</a:t>
            </a:r>
            <a:r>
              <a:rPr lang="vi-VN" b="0">
                <a:solidFill>
                  <a:srgbClr val="800000"/>
                </a:solidFill>
                <a:effectLst/>
                <a:highlight>
                  <a:srgbClr val="FFFFFF"/>
                </a:highlight>
                <a:latin typeface="Consolas" panose="020B0609020204030204" pitchFamily="49" charset="0"/>
              </a:rPr>
              <a:t>&gt;</a:t>
            </a:r>
            <a:r>
              <a:rPr lang="vi-VN" b="0">
                <a:solidFill>
                  <a:srgbClr val="000000"/>
                </a:solidFill>
                <a:effectLst/>
                <a:highlight>
                  <a:srgbClr val="FFFFFF"/>
                </a:highlight>
                <a:latin typeface="Consolas" panose="020B0609020204030204" pitchFamily="49" charset="0"/>
              </a:rPr>
              <a:t>Bắt đầu ghi hình</a:t>
            </a:r>
            <a:r>
              <a:rPr lang="vi-VN" b="0">
                <a:solidFill>
                  <a:srgbClr val="800000"/>
                </a:solidFill>
                <a:effectLst/>
                <a:highlight>
                  <a:srgbClr val="FFFFFF"/>
                </a:highlight>
                <a:latin typeface="Consolas" panose="020B0609020204030204" pitchFamily="49" charset="0"/>
              </a:rPr>
              <a:t>&lt;/button&gt;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&lt;button</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style</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"display: none"</a:t>
            </a:r>
            <a:r>
              <a:rPr lang="vi-VN" b="0">
                <a:solidFill>
                  <a:srgbClr val="800000"/>
                </a:solidFill>
                <a:effectLst/>
                <a:highlight>
                  <a:srgbClr val="FFFFFF"/>
                </a:highlight>
                <a:latin typeface="Consolas" panose="020B0609020204030204" pitchFamily="49" charset="0"/>
              </a:rPr>
              <a:t>&gt;</a:t>
            </a:r>
            <a:r>
              <a:rPr lang="vi-VN" b="0">
                <a:solidFill>
                  <a:srgbClr val="000000"/>
                </a:solidFill>
                <a:effectLst/>
                <a:highlight>
                  <a:srgbClr val="FFFFFF"/>
                </a:highlight>
                <a:latin typeface="Consolas" panose="020B0609020204030204" pitchFamily="49" charset="0"/>
              </a:rPr>
              <a:t>Dừng ghi hình</a:t>
            </a:r>
            <a:r>
              <a:rPr lang="vi-VN" b="0">
                <a:solidFill>
                  <a:srgbClr val="800000"/>
                </a:solidFill>
                <a:effectLst/>
                <a:highlight>
                  <a:srgbClr val="FFFFFF"/>
                </a:highlight>
                <a:latin typeface="Consolas" panose="020B0609020204030204" pitchFamily="49" charset="0"/>
              </a:rPr>
              <a:t>&lt;/button&gt;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&lt;button</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"download_video"</a:t>
            </a:r>
            <a:r>
              <a:rPr lang="vi-VN" b="0">
                <a:solidFill>
                  <a:srgbClr val="800000"/>
                </a:solidFill>
                <a:effectLst/>
                <a:highlight>
                  <a:srgbClr val="FFFFFF"/>
                </a:highlight>
                <a:latin typeface="Consolas" panose="020B0609020204030204" pitchFamily="49" charset="0"/>
              </a:rPr>
              <a:t>&gt;</a:t>
            </a:r>
            <a:r>
              <a:rPr lang="vi-VN" b="0">
                <a:solidFill>
                  <a:srgbClr val="000000"/>
                </a:solidFill>
                <a:effectLst/>
                <a:highlight>
                  <a:srgbClr val="FFFFFF"/>
                </a:highlight>
                <a:latin typeface="Consolas" panose="020B0609020204030204" pitchFamily="49" charset="0"/>
              </a:rPr>
              <a:t>Tải xuống video</a:t>
            </a:r>
            <a:r>
              <a:rPr lang="vi-VN" b="0">
                <a:solidFill>
                  <a:srgbClr val="800000"/>
                </a:solidFill>
                <a:effectLst/>
                <a:highlight>
                  <a:srgbClr val="FFFFFF"/>
                </a:highlight>
                <a:latin typeface="Consolas" panose="020B0609020204030204" pitchFamily="49" charset="0"/>
              </a:rPr>
              <a:t>&lt;/button&gt;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&lt;button</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"screenshot"</a:t>
            </a:r>
            <a:r>
              <a:rPr lang="vi-VN" b="0">
                <a:solidFill>
                  <a:srgbClr val="800000"/>
                </a:solidFill>
                <a:effectLst/>
                <a:highlight>
                  <a:srgbClr val="FFFFFF"/>
                </a:highlight>
                <a:latin typeface="Consolas" panose="020B0609020204030204" pitchFamily="49" charset="0"/>
              </a:rPr>
              <a:t>&gt;</a:t>
            </a:r>
            <a:r>
              <a:rPr lang="vi-VN" b="0">
                <a:solidFill>
                  <a:srgbClr val="000000"/>
                </a:solidFill>
                <a:effectLst/>
                <a:highlight>
                  <a:srgbClr val="FFFFFF"/>
                </a:highlight>
                <a:latin typeface="Consolas" panose="020B0609020204030204" pitchFamily="49" charset="0"/>
              </a:rPr>
              <a:t>Chụp màn hình</a:t>
            </a:r>
            <a:r>
              <a:rPr lang="vi-VN" b="0">
                <a:solidFill>
                  <a:srgbClr val="800000"/>
                </a:solidFill>
                <a:effectLst/>
                <a:highlight>
                  <a:srgbClr val="FFFFFF"/>
                </a:highlight>
                <a:latin typeface="Consolas" panose="020B0609020204030204" pitchFamily="49" charset="0"/>
              </a:rPr>
              <a:t>&lt;/button&gt;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"file-container"</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"button-group"</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&lt;button</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"file-button-capture"</a:t>
            </a:r>
            <a:r>
              <a:rPr lang="vi-VN" b="0">
                <a:solidFill>
                  <a:srgbClr val="800000"/>
                </a:solidFill>
                <a:effectLst/>
                <a:highlight>
                  <a:srgbClr val="FFFFFF"/>
                </a:highlight>
                <a:latin typeface="Consolas" panose="020B0609020204030204" pitchFamily="49" charset="0"/>
              </a:rPr>
              <a:t>&gt;</a:t>
            </a:r>
            <a:r>
              <a:rPr lang="vi-VN" b="0">
                <a:solidFill>
                  <a:srgbClr val="000000"/>
                </a:solidFill>
                <a:effectLst/>
                <a:highlight>
                  <a:srgbClr val="FFFFFF"/>
                </a:highlight>
                <a:latin typeface="Consolas" panose="020B0609020204030204" pitchFamily="49" charset="0"/>
              </a:rPr>
              <a:t>Capture files</a:t>
            </a:r>
            <a:r>
              <a:rPr lang="vi-VN" b="0">
                <a:solidFill>
                  <a:srgbClr val="800000"/>
                </a:solidFill>
                <a:effectLst/>
                <a:highlight>
                  <a:srgbClr val="FFFFFF"/>
                </a:highlight>
                <a:latin typeface="Consolas" panose="020B0609020204030204" pitchFamily="49" charset="0"/>
              </a:rPr>
              <a:t>&lt;/button&gt;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&lt;button</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"file-button-video"</a:t>
            </a:r>
            <a:r>
              <a:rPr lang="vi-VN" b="0">
                <a:solidFill>
                  <a:srgbClr val="800000"/>
                </a:solidFill>
                <a:effectLst/>
                <a:highlight>
                  <a:srgbClr val="FFFFFF"/>
                </a:highlight>
                <a:latin typeface="Consolas" panose="020B0609020204030204" pitchFamily="49" charset="0"/>
              </a:rPr>
              <a:t>&gt;</a:t>
            </a:r>
            <a:r>
              <a:rPr lang="vi-VN" b="0">
                <a:solidFill>
                  <a:srgbClr val="000000"/>
                </a:solidFill>
                <a:effectLst/>
                <a:highlight>
                  <a:srgbClr val="FFFFFF"/>
                </a:highlight>
                <a:latin typeface="Consolas" panose="020B0609020204030204" pitchFamily="49" charset="0"/>
              </a:rPr>
              <a:t>Video files</a:t>
            </a:r>
            <a:r>
              <a:rPr lang="vi-VN" b="0">
                <a:solidFill>
                  <a:srgbClr val="800000"/>
                </a:solidFill>
                <a:effectLst/>
                <a:highlight>
                  <a:srgbClr val="FFFFFF"/>
                </a:highlight>
                <a:latin typeface="Consolas" panose="020B0609020204030204" pitchFamily="49" charset="0"/>
              </a:rPr>
              <a:t>&lt;/button&gt;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"All-files-capture"</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&lt;label&gt;</a:t>
            </a:r>
            <a:r>
              <a:rPr lang="vi-VN" b="0">
                <a:solidFill>
                  <a:srgbClr val="000000"/>
                </a:solidFill>
                <a:effectLst/>
                <a:highlight>
                  <a:srgbClr val="FFFFFF"/>
                </a:highlight>
                <a:latin typeface="Consolas" panose="020B0609020204030204" pitchFamily="49" charset="0"/>
              </a:rPr>
              <a:t>Capture directory</a:t>
            </a:r>
            <a:r>
              <a:rPr lang="vi-VN" b="0">
                <a:solidFill>
                  <a:srgbClr val="800000"/>
                </a:solidFill>
                <a:effectLst/>
                <a:highlight>
                  <a:srgbClr val="FFFFFF"/>
                </a:highlight>
                <a:latin typeface="Consolas" panose="020B0609020204030204" pitchFamily="49" charset="0"/>
              </a:rPr>
              <a:t>&lt;/label&gt;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&lt;span&gt;</a:t>
            </a:r>
            <a:r>
              <a:rPr lang="vi-VN" b="0">
                <a:solidFill>
                  <a:srgbClr val="000000"/>
                </a:solidFill>
                <a:effectLst/>
                <a:highlight>
                  <a:srgbClr val="FFFFFF"/>
                </a:highlight>
                <a:latin typeface="Consolas" panose="020B0609020204030204" pitchFamily="49" charset="0"/>
              </a:rPr>
              <a:t>List picture in local</a:t>
            </a:r>
            <a:r>
              <a:rPr lang="vi-VN" b="0">
                <a:solidFill>
                  <a:srgbClr val="800000"/>
                </a:solidFill>
                <a:effectLst/>
                <a:highlight>
                  <a:srgbClr val="FFFFFF"/>
                </a:highlight>
                <a:latin typeface="Consolas" panose="020B0609020204030204" pitchFamily="49" charset="0"/>
              </a:rPr>
              <a:t>&lt;/span&gt;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"capture_list"</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&lt;!-- Danh sách capture sẽ được hiển thị ở đây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&lt;span&gt;</a:t>
            </a:r>
            <a:r>
              <a:rPr lang="vi-VN" b="0">
                <a:solidFill>
                  <a:srgbClr val="000000"/>
                </a:solidFill>
                <a:effectLst/>
                <a:highlight>
                  <a:srgbClr val="FFFFFF"/>
                </a:highlight>
                <a:latin typeface="Consolas" panose="020B0609020204030204" pitchFamily="49" charset="0"/>
              </a:rPr>
              <a:t>List picture in storage</a:t>
            </a:r>
            <a:r>
              <a:rPr lang="vi-VN" b="0">
                <a:solidFill>
                  <a:srgbClr val="800000"/>
                </a:solidFill>
                <a:effectLst/>
                <a:highlight>
                  <a:srgbClr val="FFFFFF"/>
                </a:highlight>
                <a:latin typeface="Consolas" panose="020B0609020204030204" pitchFamily="49" charset="0"/>
              </a:rPr>
              <a:t>&lt;/span&gt;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"storage_capture_list"</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&lt;!-- Danh sách capture từ Storage sẽ được hiển thị ở đây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"All-files-video"</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class</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"hidden"</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&lt;label&gt;</a:t>
            </a:r>
            <a:r>
              <a:rPr lang="vi-VN" b="0">
                <a:solidFill>
                  <a:srgbClr val="000000"/>
                </a:solidFill>
                <a:effectLst/>
                <a:highlight>
                  <a:srgbClr val="FFFFFF"/>
                </a:highlight>
                <a:latin typeface="Consolas" panose="020B0609020204030204" pitchFamily="49" charset="0"/>
              </a:rPr>
              <a:t>Video directory</a:t>
            </a:r>
            <a:r>
              <a:rPr lang="vi-VN" b="0">
                <a:solidFill>
                  <a:srgbClr val="800000"/>
                </a:solidFill>
                <a:effectLst/>
                <a:highlight>
                  <a:srgbClr val="FFFFFF"/>
                </a:highlight>
                <a:latin typeface="Consolas" panose="020B0609020204030204" pitchFamily="49" charset="0"/>
              </a:rPr>
              <a:t>&lt;/label&gt;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&lt;span&gt;</a:t>
            </a:r>
            <a:r>
              <a:rPr lang="vi-VN" b="0">
                <a:solidFill>
                  <a:srgbClr val="000000"/>
                </a:solidFill>
                <a:effectLst/>
                <a:highlight>
                  <a:srgbClr val="FFFFFF"/>
                </a:highlight>
                <a:latin typeface="Consolas" panose="020B0609020204030204" pitchFamily="49" charset="0"/>
              </a:rPr>
              <a:t>List video in local</a:t>
            </a:r>
            <a:r>
              <a:rPr lang="vi-VN" b="0">
                <a:solidFill>
                  <a:srgbClr val="800000"/>
                </a:solidFill>
                <a:effectLst/>
                <a:highlight>
                  <a:srgbClr val="FFFFFF"/>
                </a:highlight>
                <a:latin typeface="Consolas" panose="020B0609020204030204" pitchFamily="49" charset="0"/>
              </a:rPr>
              <a:t>&lt;/span&gt;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"video_list"</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&lt;!-- Danh sách video sẽ được hiển thị ở đây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&lt;span&gt;</a:t>
            </a:r>
            <a:r>
              <a:rPr lang="vi-VN" b="0">
                <a:solidFill>
                  <a:srgbClr val="000000"/>
                </a:solidFill>
                <a:effectLst/>
                <a:highlight>
                  <a:srgbClr val="FFFFFF"/>
                </a:highlight>
                <a:latin typeface="Consolas" panose="020B0609020204030204" pitchFamily="49" charset="0"/>
              </a:rPr>
              <a:t>List video in storage</a:t>
            </a:r>
            <a:r>
              <a:rPr lang="vi-VN" b="0">
                <a:solidFill>
                  <a:srgbClr val="800000"/>
                </a:solidFill>
                <a:effectLst/>
                <a:highlight>
                  <a:srgbClr val="FFFFFF"/>
                </a:highlight>
                <a:latin typeface="Consolas" panose="020B0609020204030204" pitchFamily="49" charset="0"/>
              </a:rPr>
              <a:t>&lt;/span&gt;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a:t>
            </a:r>
            <a:r>
              <a:rPr lang="vi-VN" b="0">
                <a:solidFill>
                  <a:srgbClr val="000000"/>
                </a:solidFill>
                <a:effectLst/>
                <a:highlight>
                  <a:srgbClr val="FFFFFF"/>
                </a:highlight>
                <a:latin typeface="Consolas" panose="020B0609020204030204" pitchFamily="49" charset="0"/>
              </a:rPr>
              <a:t> </a:t>
            </a:r>
            <a:r>
              <a:rPr lang="vi-VN" b="0">
                <a:solidFill>
                  <a:srgbClr val="E50000"/>
                </a:solidFill>
                <a:effectLst/>
                <a:highlight>
                  <a:srgbClr val="FFFFFF"/>
                </a:highlight>
                <a:latin typeface="Consolas" panose="020B0609020204030204" pitchFamily="49" charset="0"/>
              </a:rPr>
              <a:t>id</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"storage_file_list"</a:t>
            </a:r>
            <a:r>
              <a:rPr lang="vi-VN" b="0">
                <a:solidFill>
                  <a:srgbClr val="800000"/>
                </a:solidFill>
                <a:effectLst/>
                <a:highlight>
                  <a:srgbClr val="FFFFFF"/>
                </a:highlight>
                <a:latin typeface="Consolas" panose="020B0609020204030204" pitchFamily="49" charset="0"/>
              </a:rPr>
              <a: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&lt;!-- Danh sách video từ Storage sẽ được hiển thị ở đây --&gt;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&lt;/ul&gt;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&lt;/div&gt;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&lt;script&gt;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document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ready</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Khi trang được tải, cập nhật danh sách video và danh sách file từ Storage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updateVideoList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updateCaptureList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updateStorageCaptureList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updateStorageFileList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"#start_recording"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click</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"#start_recording"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hide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show</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"/start_recording"</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click</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"#start_recording"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show</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hide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"/stop_recording"</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updateVideoList</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Khi kết thúc ghi hình, cập nhật danh sách video</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"#download_video"</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click</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window</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location</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href</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"/download_video"</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click</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"/screenshot"</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updateCaptureList</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Cập nhật danh sách file sau khi chụp ảnh</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Hàm gọi API để upload capture lên Firebase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uploadCapture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captureName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"/upload_to_firebase_route?dirName=ScreenLibs/&amp;file_name="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alert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 uploaded to Firebase successfully!"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updateCaptureList</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Sau khi upload, cập nhật lại danh sách video</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updateStorageCaptureList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alert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"Failed to upload video to Firebase: "</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error_message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Hàm gọi API để upload video lên Firebase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uploadToFirebase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videoName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"/upload_to_firebase_route?dirName=RecordingLibs/&amp;file_name="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alert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 uploaded to Firebase successfully!"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updateVideoList</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Sau khi upload, cập nhật lại danh sách video</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updateStorageFileList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alert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"Failed to upload video to Firebase: "</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error_message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Cập nhật danh sách ảnh chụp màn hình</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updateCaptureList</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"/list_screen_files"</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console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log</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"Danh sách files:  "</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"#capture_list"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empty</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Xóa danh sách hiện tại</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Duyệt qua danh sách capture và thêm chúng vào danh sách HTML</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forEach</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console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log</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capture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Sử dụng hàm và callback để xử lý kết quả</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checkCaptureInFirebase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capture</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console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log</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"Ảnh đã tồn tại trong Storage"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"#capture_list"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append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"&lt;li&gt;"</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 &lt;button onclick=</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uploadCapture('"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&gt;Upload to Firebase&lt;/button&gt;&lt;/li&gt;"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Sau khi cập nhật danh sách video, kiểm tra từng video</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updateVideoList</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"/list_video_files"</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empty</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Xóa danh sách hiện tại</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Duyệt qua danh sách video và thêm chúng vào danh sách HTML</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forEach</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Sử dụng hàm và callback để xử lý kết quả</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checkVideoInFirebase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video</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console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log</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 tồn tại trong Storage"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Nếu video chưa tồn tại trong Storage, hiển thị nút upload_button_</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"#video_list"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append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"&lt;li&gt;"</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 &lt;button onclick=</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uploadToFirebase('"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&gt;Upload to Firebase&lt;/button&gt;&lt;/li&gt;"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Hàm kiểm tra xem capture có tồn tại trong mảng files hay không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checkCaptureInFirebase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captureName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callback</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"/list_files_in_storage?dirName=ScreenLibs/"</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var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slice</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Loại bỏ phần tử đầu tiên trong mảng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var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files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includes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captureName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callback</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Gọi hàm callback và truyền kết quả</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Hàm kiểm tra xem videoName có tồn tại trong mảng files hay không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checkVideoInFirebase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videoName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callback</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"/list_files_in_storage?dirName=RecordingLibs/"</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var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slice</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Loại bỏ phần tử đầu tiên trong mảng</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var</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files</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includes</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videoName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callback</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exists</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Gọi hàm callback và truyền kết quả</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Danh sách file trong storage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updateStorageCaptureList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"ScreenLibs/"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"/list_files_in_storage?dirName="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"#storage_capture_list"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empty</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Xóa danh sách hiện tại</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Duyệt qua danh sách file và thêm chúng vào danh sách HTML</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slice</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forEach</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"#storage_capture_list"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append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"&lt;li&gt;"</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 &lt;button onclick=</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downloadFromFirebase('"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 "</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&gt;Download from Firebase&lt;/button&gt;&lt;/li&gt;"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updateStorageFileList</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A31515"/>
                </a:solidFill>
                <a:effectLst/>
                <a:highlight>
                  <a:srgbClr val="FFFFFF"/>
                </a:highlight>
                <a:latin typeface="Consolas" panose="020B0609020204030204" pitchFamily="49" charset="0"/>
              </a:rPr>
              <a:t>"RecordingLibs/"</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"/list_files_in_storage?dirName="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"#storage_file_list"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empty</a:t>
            </a: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Xóa danh sách hiện tại</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Duyệt qua danh sách file và thêm chúng vào danh sách HTML</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slice</a:t>
            </a:r>
            <a:r>
              <a:rPr lang="vi-VN" b="0">
                <a:solidFill>
                  <a:srgbClr val="000000"/>
                </a:solidFill>
                <a:effectLst/>
                <a:highlight>
                  <a:srgbClr val="FFFFFF"/>
                </a:highlight>
                <a:latin typeface="Consolas" panose="020B0609020204030204" pitchFamily="49" charset="0"/>
              </a:rPr>
              <a:t>(</a:t>
            </a:r>
            <a:r>
              <a:rPr lang="vi-VN" b="0">
                <a:solidFill>
                  <a:srgbClr val="098658"/>
                </a:solidFill>
                <a:effectLst/>
                <a:highlight>
                  <a:srgbClr val="FFFFFF"/>
                </a:highlight>
                <a:latin typeface="Consolas" panose="020B0609020204030204" pitchFamily="49" charset="0"/>
              </a:rPr>
              <a:t>1</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forEach</a:t>
            </a:r>
            <a:r>
              <a:rPr lang="vi-VN" b="0">
                <a:solidFill>
                  <a:srgbClr val="000000"/>
                </a:solidFill>
                <a:effectLst/>
                <a:highlight>
                  <a:srgbClr val="FFFFFF"/>
                </a:highlight>
                <a:latin typeface="Consolas" panose="020B0609020204030204" pitchFamily="49" charset="0"/>
              </a:rPr>
              <a:t>(</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"#storage_file_list"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append</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"&lt;li&gt;"</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 &lt;button onclick=</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downloadFromFirebase('"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 '"</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t>
            </a:r>
            <a:r>
              <a:rPr lang="vi-VN" b="0">
                <a:solidFill>
                  <a:srgbClr val="EE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&gt;Download from Firebase&lt;/button&gt;&lt;/li&gt;"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8000"/>
                </a:solidFill>
                <a:effectLst/>
                <a:highlight>
                  <a:srgbClr val="FFFFFF"/>
                </a:highlight>
                <a:latin typeface="Consolas" panose="020B0609020204030204" pitchFamily="49" charset="0"/>
              </a:rPr>
              <a:t>// Hàm gọi API để tải xuống video từ Firebase</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downloadFromFirebase</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replace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"/download_from_firebase?file_name="</a:t>
            </a:r>
            <a:r>
              <a:rPr lang="vi-VN" b="0">
                <a:solidFill>
                  <a:srgbClr val="000000"/>
                </a:solidFill>
                <a:effectLst/>
                <a:highlight>
                  <a:srgbClr val="FFFFFF"/>
                </a:highlight>
                <a:latin typeface="Consolas" panose="020B0609020204030204" pitchFamily="49" charset="0"/>
              </a:rPr>
              <a:t> + </a:t>
            </a:r>
            <a:r>
              <a:rPr lang="vi-VN" b="0">
                <a:solidFill>
                  <a:srgbClr val="008000"/>
                </a:solidFill>
                <a:effectLst/>
                <a:highlight>
                  <a:srgbClr val="FFFFFF"/>
                </a:highlight>
                <a:latin typeface="Consolas" panose="020B0609020204030204" pitchFamily="49" charset="0"/>
              </a:rPr>
              <a:t>// Ensure parameter name matches Flask</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file_name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31515"/>
                </a:solidFill>
                <a:effectLst/>
                <a:highlight>
                  <a:srgbClr val="FFFFFF"/>
                </a:highlight>
                <a:latin typeface="Consolas" panose="020B0609020204030204" pitchFamily="49" charset="0"/>
              </a:rPr>
              <a:t>"&amp;dirName="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dirName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AF00DB"/>
                </a:solidFill>
                <a:effectLst/>
                <a:highlight>
                  <a:srgbClr val="FFFFFF"/>
                </a:highlight>
                <a:latin typeface="Consolas" panose="020B0609020204030204" pitchFamily="49" charset="0"/>
              </a:rPr>
              <a:t>if</a:t>
            </a: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success</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alert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"Downloaded from Firebase successfully!"</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 </a:t>
            </a:r>
            <a:r>
              <a:rPr lang="vi-VN" b="0">
                <a:solidFill>
                  <a:srgbClr val="AF00DB"/>
                </a:solidFill>
                <a:effectLst/>
                <a:highlight>
                  <a:srgbClr val="FFFFFF"/>
                </a:highlight>
                <a:latin typeface="Consolas" panose="020B0609020204030204" pitchFamily="49" charset="0"/>
              </a:rPr>
              <a:t>else</a:t>
            </a:r>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795E26"/>
                </a:solidFill>
                <a:effectLst/>
                <a:highlight>
                  <a:srgbClr val="FFFFFF"/>
                </a:highlight>
                <a:latin typeface="Consolas" panose="020B0609020204030204" pitchFamily="49" charset="0"/>
              </a:rPr>
              <a:t>alert</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"Failed to download from Firebase: "</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data</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error_message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document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addEventListener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"DOMContentLoaded"</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const</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captureButton</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document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querySelector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".file-button-capture"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const</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videoButton</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document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querySelector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".file-button-video"</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const</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captureDiv</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document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getElementById</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"All-files-capture"</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const</a:t>
            </a:r>
            <a:r>
              <a:rPr lang="vi-VN" b="0">
                <a:solidFill>
                  <a:srgbClr val="000000"/>
                </a:solidFill>
                <a:effectLst/>
                <a:highlight>
                  <a:srgbClr val="FFFFFF"/>
                </a:highlight>
                <a:latin typeface="Consolas" panose="020B0609020204030204" pitchFamily="49" charset="0"/>
              </a:rPr>
              <a:t> </a:t>
            </a:r>
            <a:r>
              <a:rPr lang="vi-VN" b="0">
                <a:solidFill>
                  <a:srgbClr val="0070C1"/>
                </a:solidFill>
                <a:effectLst/>
                <a:highlight>
                  <a:srgbClr val="FFFFFF"/>
                </a:highlight>
                <a:latin typeface="Consolas" panose="020B0609020204030204" pitchFamily="49" charset="0"/>
              </a:rPr>
              <a:t>videoDiv</a:t>
            </a:r>
            <a:r>
              <a:rPr lang="vi-VN" b="0">
                <a:solidFill>
                  <a:srgbClr val="000000"/>
                </a:solidFill>
                <a:effectLst/>
                <a:highlight>
                  <a:srgbClr val="FFFFFF"/>
                </a:highlight>
                <a:latin typeface="Consolas" panose="020B0609020204030204" pitchFamily="49" charset="0"/>
              </a:rPr>
              <a:t> = </a:t>
            </a:r>
            <a:r>
              <a:rPr lang="vi-VN" b="0">
                <a:solidFill>
                  <a:srgbClr val="001080"/>
                </a:solidFill>
                <a:effectLst/>
                <a:highlight>
                  <a:srgbClr val="FFFFFF"/>
                </a:highlight>
                <a:latin typeface="Consolas" panose="020B0609020204030204" pitchFamily="49" charset="0"/>
              </a:rPr>
              <a:t>document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getElementById</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"All-files-video"</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captureButton</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addEventListener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"click"</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captureDiv</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classList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remove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"hidden"</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videoDiv</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classList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add</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"hidden"</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videoButton</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addEventListener</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"click"</a:t>
            </a:r>
            <a:r>
              <a:rPr lang="vi-VN" b="0">
                <a:solidFill>
                  <a:srgbClr val="000000"/>
                </a:solidFill>
                <a:effectLst/>
                <a:highlight>
                  <a:srgbClr val="FFFFFF"/>
                </a:highlight>
                <a:latin typeface="Consolas" panose="020B0609020204030204" pitchFamily="49" charset="0"/>
              </a:rPr>
              <a:t>, </a:t>
            </a:r>
            <a:r>
              <a:rPr lang="vi-VN" b="0">
                <a:solidFill>
                  <a:srgbClr val="0000FF"/>
                </a:solidFill>
                <a:effectLst/>
                <a:highlight>
                  <a:srgbClr val="FFFFFF"/>
                </a:highlight>
                <a:latin typeface="Consolas" panose="020B0609020204030204" pitchFamily="49" charset="0"/>
              </a:rPr>
              <a:t>function</a:t>
            </a:r>
            <a:r>
              <a:rPr lang="vi-VN" b="0">
                <a:solidFill>
                  <a:srgbClr val="000000"/>
                </a:solidFill>
                <a:effectLst/>
                <a:highlight>
                  <a:srgbClr val="FFFFFF"/>
                </a:highlight>
                <a:latin typeface="Consolas" panose="020B0609020204030204" pitchFamily="49" charset="0"/>
              </a:rPr>
              <a:t> () {</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captureDiv</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classList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add</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"hidden"</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r>
              <a:rPr lang="vi-VN" b="0">
                <a:solidFill>
                  <a:srgbClr val="001080"/>
                </a:solidFill>
                <a:effectLst/>
                <a:highlight>
                  <a:srgbClr val="FFFFFF"/>
                </a:highlight>
                <a:latin typeface="Consolas" panose="020B0609020204030204" pitchFamily="49" charset="0"/>
              </a:rPr>
              <a:t>videoDiv</a:t>
            </a:r>
            <a:r>
              <a:rPr lang="vi-VN" b="0">
                <a:solidFill>
                  <a:srgbClr val="000000"/>
                </a:solidFill>
                <a:effectLst/>
                <a:highlight>
                  <a:srgbClr val="FFFFFF"/>
                </a:highlight>
                <a:latin typeface="Consolas" panose="020B0609020204030204" pitchFamily="49" charset="0"/>
              </a:rPr>
              <a:t>.</a:t>
            </a:r>
            <a:r>
              <a:rPr lang="vi-VN" b="0">
                <a:solidFill>
                  <a:srgbClr val="001080"/>
                </a:solidFill>
                <a:effectLst/>
                <a:highlight>
                  <a:srgbClr val="FFFFFF"/>
                </a:highlight>
                <a:latin typeface="Consolas" panose="020B0609020204030204" pitchFamily="49" charset="0"/>
              </a:rPr>
              <a:t>classList</a:t>
            </a:r>
            <a:r>
              <a:rPr lang="vi-VN" b="0">
                <a:solidFill>
                  <a:srgbClr val="000000"/>
                </a:solidFill>
                <a:effectLst/>
                <a:highlight>
                  <a:srgbClr val="FFFFFF"/>
                </a:highlight>
                <a:latin typeface="Consolas" panose="020B0609020204030204" pitchFamily="49" charset="0"/>
              </a:rPr>
              <a:t>.</a:t>
            </a:r>
            <a:r>
              <a:rPr lang="vi-VN" b="0">
                <a:solidFill>
                  <a:srgbClr val="795E26"/>
                </a:solidFill>
                <a:effectLst/>
                <a:highlight>
                  <a:srgbClr val="FFFFFF"/>
                </a:highlight>
                <a:latin typeface="Consolas" panose="020B0609020204030204" pitchFamily="49" charset="0"/>
              </a:rPr>
              <a:t>remove</a:t>
            </a:r>
            <a:r>
              <a:rPr lang="vi-VN" b="0">
                <a:solidFill>
                  <a:srgbClr val="000000"/>
                </a:solidFill>
                <a:effectLst/>
                <a:highlight>
                  <a:srgbClr val="FFFFFF"/>
                </a:highlight>
                <a:latin typeface="Consolas" panose="020B0609020204030204" pitchFamily="49" charset="0"/>
              </a:rPr>
              <a:t>(</a:t>
            </a:r>
            <a:r>
              <a:rPr lang="vi-VN" b="0">
                <a:solidFill>
                  <a:srgbClr val="A31515"/>
                </a:solidFill>
                <a:effectLst/>
                <a:highlight>
                  <a:srgbClr val="FFFFFF"/>
                </a:highlight>
                <a:latin typeface="Consolas" panose="020B0609020204030204" pitchFamily="49" charset="0"/>
              </a:rPr>
              <a:t>"hidden"</a:t>
            </a:r>
            <a:r>
              <a:rPr lang="vi-VN" b="0">
                <a:solidFill>
                  <a:srgbClr val="000000"/>
                </a:solidFill>
                <a:effectLst/>
                <a:highlight>
                  <a:srgbClr val="FFFFFF"/>
                </a:highlight>
                <a:latin typeface="Consolas" panose="020B0609020204030204" pitchFamily="49" charset="0"/>
              </a:rPr>
              <a:t>);</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&lt;/script&gt;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t>
            </a:r>
            <a:r>
              <a:rPr lang="vi-VN" b="0">
                <a:solidFill>
                  <a:srgbClr val="800000"/>
                </a:solidFill>
                <a:effectLst/>
                <a:highlight>
                  <a:srgbClr val="FFFFFF"/>
                </a:highlight>
                <a:latin typeface="Consolas" panose="020B0609020204030204" pitchFamily="49" charset="0"/>
              </a:rPr>
              <a:t>&lt;/body&gt;</a:t>
            </a:r>
            <a:endParaRPr lang="vi-VN" b="0">
              <a:solidFill>
                <a:srgbClr val="000000"/>
              </a:solidFill>
              <a:effectLst/>
              <a:highlight>
                <a:srgbClr val="FFFFFF"/>
              </a:highlight>
              <a:latin typeface="Consolas" panose="020B0609020204030204" pitchFamily="49" charset="0"/>
            </a:endParaRPr>
          </a:p>
          <a:p>
            <a:r>
              <a:rPr lang="vi-VN" b="0">
                <a:solidFill>
                  <a:srgbClr val="800000"/>
                </a:solidFill>
                <a:effectLst/>
                <a:highlight>
                  <a:srgbClr val="FFFFFF"/>
                </a:highlight>
                <a:latin typeface="Consolas" panose="020B0609020204030204" pitchFamily="49" charset="0"/>
              </a:rPr>
              <a:t>&lt;/html&gt;</a:t>
            </a:r>
            <a:endParaRPr lang="vi-VN" b="0">
              <a:solidFill>
                <a:srgbClr val="000000"/>
              </a:solidFill>
              <a:effectLst/>
              <a:highlight>
                <a:srgbClr val="FFFFFF"/>
              </a:highlight>
              <a:latin typeface="Consolas" panose="020B0609020204030204" pitchFamily="49" charset="0"/>
            </a:endParaRPr>
          </a:p>
          <a:p>
            <a:r>
              <a:rPr lang="vi-VN" b="0">
                <a:solidFill>
                  <a:srgbClr val="000000"/>
                </a:solidFill>
                <a:effectLst/>
                <a:highlight>
                  <a:srgbClr val="FFFFFF"/>
                </a:highlight>
                <a:latin typeface="Consolas" panose="020B0609020204030204" pitchFamily="49" charset="0"/>
              </a:rPr>
              <a:t/>
            </a:r>
            <a:br>
              <a:rPr lang="vi-VN" b="0">
                <a:solidFill>
                  <a:srgbClr val="000000"/>
                </a:solidFill>
                <a:effectLst/>
                <a:highlight>
                  <a:srgbClr val="FFFFFF"/>
                </a:highlight>
                <a:latin typeface="Consolas" panose="020B0609020204030204" pitchFamily="49" charset="0"/>
              </a:rPr>
            </a:br>
            <a:endParaRPr lang="vi-VN" b="0">
              <a:solidFill>
                <a:srgbClr val="000000"/>
              </a:solidFill>
              <a:effectLst/>
              <a:highlight>
                <a:srgbClr val="FFFFFF"/>
              </a:highlight>
              <a:latin typeface="Consolas" panose="020B0609020204030204" pitchFamily="49" charset="0"/>
            </a:endParaRPr>
          </a:p>
          <a:p>
            <a:endParaRPr lang="en-US" b="0" i="0"/>
          </a:p>
        </p:txBody>
      </p:sp>
      <p:sp>
        <p:nvSpPr>
          <p:cNvPr id="4" name="Slide Number Placeholder 3"/>
          <p:cNvSpPr>
            <a:spLocks noGrp="1"/>
          </p:cNvSpPr>
          <p:nvPr>
            <p:ph type="sldNum" sz="quarter" idx="5"/>
          </p:nvPr>
        </p:nvSpPr>
        <p:spPr/>
        <p:txBody>
          <a:bodyPr/>
          <a:lstStyle/>
          <a:p>
            <a:fld id="{AB2A80F5-322E-4952-BBBC-2FA36462AC7E}" type="slidenum">
              <a:rPr lang="en-US" smtClean="0"/>
              <a:t>16</a:t>
            </a:fld>
            <a:endParaRPr lang="en-US"/>
          </a:p>
        </p:txBody>
      </p:sp>
    </p:spTree>
    <p:extLst>
      <p:ext uri="{BB962C8B-B14F-4D97-AF65-F5344CB8AC3E}">
        <p14:creationId xmlns:p14="http://schemas.microsoft.com/office/powerpoint/2010/main" val="1939556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B4F009D-C269-4708-A66E-3724279DE501}" type="slidenum">
              <a:rPr lang="en-US" smtClean="0"/>
              <a:t>18</a:t>
            </a:fld>
            <a:endParaRPr lang="en-US"/>
          </a:p>
        </p:txBody>
      </p:sp>
    </p:spTree>
    <p:extLst>
      <p:ext uri="{BB962C8B-B14F-4D97-AF65-F5344CB8AC3E}">
        <p14:creationId xmlns:p14="http://schemas.microsoft.com/office/powerpoint/2010/main" val="2708084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B4F009D-C269-4708-A66E-3724279DE501}" type="slidenum">
              <a:rPr lang="en-US" smtClean="0"/>
              <a:t>19</a:t>
            </a:fld>
            <a:endParaRPr lang="en-US"/>
          </a:p>
        </p:txBody>
      </p:sp>
    </p:spTree>
    <p:extLst>
      <p:ext uri="{BB962C8B-B14F-4D97-AF65-F5344CB8AC3E}">
        <p14:creationId xmlns:p14="http://schemas.microsoft.com/office/powerpoint/2010/main" val="4205324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B4F009D-C269-4708-A66E-3724279DE501}" type="slidenum">
              <a:rPr lang="en-US" smtClean="0"/>
              <a:t>20</a:t>
            </a:fld>
            <a:endParaRPr lang="en-US"/>
          </a:p>
        </p:txBody>
      </p:sp>
    </p:spTree>
    <p:extLst>
      <p:ext uri="{BB962C8B-B14F-4D97-AF65-F5344CB8AC3E}">
        <p14:creationId xmlns:p14="http://schemas.microsoft.com/office/powerpoint/2010/main" val="789151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Xây dựng giao diện người dùng: </a:t>
            </a:r>
            <a:r>
              <a:rPr lang="vi-VN"/>
              <a:t>Sử dụng HTML và CSS để tạo ra một giao diện người dùng thân thiện và dễ sử dụng.</a:t>
            </a:r>
            <a:endParaRPr lang="en-US"/>
          </a:p>
          <a:p>
            <a:r>
              <a:rPr lang="vi-VN" b="1" i="1"/>
              <a:t>Phát triển backend bằng Flask: </a:t>
            </a:r>
            <a:r>
              <a:rPr lang="vi-VN"/>
              <a:t>Sử dụng Flask để xử lý các yêu cầu HTTP và cung cấp các phản hồi tương ứng. Tích hợp các chức năng cơ bản như xử lý dữ liệu, xác thực người dùng. </a:t>
            </a:r>
            <a:endParaRPr lang="en-US"/>
          </a:p>
          <a:p>
            <a:r>
              <a:rPr lang="vi-VN" b="1" i="1"/>
              <a:t>Kết nối và xử lý dữ liệu: </a:t>
            </a:r>
            <a:r>
              <a:rPr lang="vi-VN"/>
              <a:t>Sử dụng các công cụ và thư viện của Python để kết nối và xử lý dữ liệu hình ảnh, làm việc với tập tin. Đảm bảo rằng dữ liệu được quản lý và xử lý một cách hiệu quả và bảo mật. </a:t>
            </a:r>
          </a:p>
        </p:txBody>
      </p:sp>
      <p:sp>
        <p:nvSpPr>
          <p:cNvPr id="4" name="Slide Number Placeholder 3"/>
          <p:cNvSpPr>
            <a:spLocks noGrp="1"/>
          </p:cNvSpPr>
          <p:nvPr>
            <p:ph type="sldNum" sz="quarter" idx="5"/>
          </p:nvPr>
        </p:nvSpPr>
        <p:spPr/>
        <p:txBody>
          <a:bodyPr/>
          <a:lstStyle/>
          <a:p>
            <a:fld id="{7B4F009D-C269-4708-A66E-3724279DE501}" type="slidenum">
              <a:rPr lang="en-US" smtClean="0"/>
              <a:t>22</a:t>
            </a:fld>
            <a:endParaRPr lang="en-US"/>
          </a:p>
        </p:txBody>
      </p:sp>
    </p:spTree>
    <p:extLst>
      <p:ext uri="{BB962C8B-B14F-4D97-AF65-F5344CB8AC3E}">
        <p14:creationId xmlns:p14="http://schemas.microsoft.com/office/powerpoint/2010/main" val="184435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Hướng phát triển tương lai: </a:t>
            </a:r>
            <a:r>
              <a:rPr lang="vi-VN"/>
              <a:t>Mặc dù dự án hiện tại đã đáp ứng được các mục tiêu ban đầu, vẫn còn nhiều hướng phát triển và cải tiến có thể thực hiện trong tương lai: </a:t>
            </a:r>
            <a:endParaRPr lang="en-US"/>
          </a:p>
          <a:p>
            <a:r>
              <a:rPr lang="vi-VN" i="1"/>
              <a:t>− Mở rộng chức năng: </a:t>
            </a:r>
            <a:r>
              <a:rPr lang="vi-VN"/>
              <a:t>Thêm các chức năng mới như quản lý người dùng, chức năng tìm kiếm, và báo cáo chi tiết hơn. Phát triển thêm các module để cải thiện trải nghiệm người dùng và tăng tính tương tác. </a:t>
            </a:r>
            <a:endParaRPr lang="en-US"/>
          </a:p>
          <a:p>
            <a:r>
              <a:rPr lang="vi-VN" i="1"/>
              <a:t>− Tối ưu hóa hiệu suất: </a:t>
            </a:r>
            <a:r>
              <a:rPr lang="vi-VN"/>
              <a:t>Tối ưu hóa mã nguồn và cơ sở dữ liệu để cải thiện tốc độ và hiệu suất của ứng dụng. Áp dụng các kỹ thuật cache để giảm tải cho server và tăng tốc độ phản hồi. </a:t>
            </a:r>
            <a:endParaRPr lang="en-US"/>
          </a:p>
          <a:p>
            <a:r>
              <a:rPr lang="vi-VN" i="1"/>
              <a:t>− Bảo mật: </a:t>
            </a:r>
            <a:r>
              <a:rPr lang="vi-VN"/>
              <a:t>Tăng cường các biện pháp bảo mật để bảo vệ dữ liệu người dùng và ngăn chặn các tấn công từ bên ngoài. Thực hiện các quy trình kiểm thử bảo mật thường xuyên để đảm bảo an toàn cho ứng dụng. </a:t>
            </a:r>
            <a:endParaRPr lang="en-US"/>
          </a:p>
          <a:p>
            <a:r>
              <a:rPr lang="vi-VN" i="1"/>
              <a:t>− Triển khai trên môi trường thực tế</a:t>
            </a:r>
            <a:r>
              <a:rPr lang="vi-VN"/>
              <a:t>: Nâng cấp hạ tầng để triển khai ứng dụng trên các nền tảng như AWS, Heroku, hoặc Google Cloud. Đảm bảo rằng ứng dụng có thể hoạt động ổn định và hiệu quả trong môi trường sản xuất. </a:t>
            </a:r>
          </a:p>
        </p:txBody>
      </p:sp>
      <p:sp>
        <p:nvSpPr>
          <p:cNvPr id="4" name="Slide Number Placeholder 3"/>
          <p:cNvSpPr>
            <a:spLocks noGrp="1"/>
          </p:cNvSpPr>
          <p:nvPr>
            <p:ph type="sldNum" sz="quarter" idx="5"/>
          </p:nvPr>
        </p:nvSpPr>
        <p:spPr/>
        <p:txBody>
          <a:bodyPr/>
          <a:lstStyle/>
          <a:p>
            <a:fld id="{7B4F009D-C269-4708-A66E-3724279DE501}" type="slidenum">
              <a:rPr lang="en-US" smtClean="0"/>
              <a:t>23</a:t>
            </a:fld>
            <a:endParaRPr lang="en-US"/>
          </a:p>
        </p:txBody>
      </p:sp>
    </p:spTree>
    <p:extLst>
      <p:ext uri="{BB962C8B-B14F-4D97-AF65-F5344CB8AC3E}">
        <p14:creationId xmlns:p14="http://schemas.microsoft.com/office/powerpoint/2010/main" val="205648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2A80F5-322E-4952-BBBC-2FA36462AC7E}" type="slidenum">
              <a:rPr lang="en-US" smtClean="0"/>
              <a:t>3</a:t>
            </a:fld>
            <a:endParaRPr lang="en-US"/>
          </a:p>
        </p:txBody>
      </p:sp>
    </p:spTree>
    <p:extLst>
      <p:ext uri="{BB962C8B-B14F-4D97-AF65-F5344CB8AC3E}">
        <p14:creationId xmlns:p14="http://schemas.microsoft.com/office/powerpoint/2010/main" val="353127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Đề tài "Xây dựng hệ thống ghi hình qua Internet" được chọn vì những lý do sau:</a:t>
            </a:r>
          </a:p>
          <a:p>
            <a:pPr>
              <a:buFont typeface="+mj-lt"/>
              <a:buAutoNum type="arabicPeriod"/>
            </a:pPr>
            <a:r>
              <a:rPr lang="vi-VN" b="1"/>
              <a:t>Nhu cầu thực tiễn</a:t>
            </a:r>
            <a:r>
              <a:rPr lang="vi-VN"/>
              <a:t>: Trong thời đại công nghệ số hiện nay, nhu cầu giám sát an ninh từ xa ngày càng tăng. Các hệ thống ghi hình qua Internet cho phép người dùng giám sát và quản lý tài sản của mình ở bất kỳ đâu, bất kỳ lúc nào thông qua các thiết bị kết nối Internet như điện thoại di động, máy tính bảng, hay máy tính cá nhân.</a:t>
            </a:r>
          </a:p>
          <a:p>
            <a:pPr>
              <a:buFont typeface="+mj-lt"/>
              <a:buAutoNum type="arabicPeriod"/>
            </a:pPr>
            <a:r>
              <a:rPr lang="vi-VN" b="1"/>
              <a:t>Tính ứng dụng cao</a:t>
            </a:r>
            <a:r>
              <a:rPr lang="vi-VN"/>
              <a:t>: Hệ thống này có thể được áp dụng rộng rãi trong nhiều lĩnh vực như an ninh gia đình, quản lý doanh nghiệp, giám sát giao thông, và an ninh công cộng. Khả năng ứng dụng rộng rãi và hiệu quả trong việc bảo vệ tài sản và con người là một yếu tố quan trọng.</a:t>
            </a:r>
          </a:p>
          <a:p>
            <a:pPr>
              <a:buFont typeface="+mj-lt"/>
              <a:buAutoNum type="arabicPeriod"/>
            </a:pPr>
            <a:r>
              <a:rPr lang="vi-VN" b="1"/>
              <a:t>Sự phát triển của công nghệ IoT (Internet of Things)</a:t>
            </a:r>
            <a:r>
              <a:rPr lang="vi-VN"/>
              <a:t>: Với sự phát triển mạnh mẽ của công nghệ IoT, việc xây dựng một hệ thống ghi hình qua Internet trở nên khả thi hơn bao giờ hết. Các thiết bị IoT ngày càng rẻ và dễ dàng tích hợp, giúp việc triển khai hệ thống trở nên đơn giản và hiệu quả.</a:t>
            </a:r>
          </a:p>
          <a:p>
            <a:pPr>
              <a:buFont typeface="+mj-lt"/>
              <a:buAutoNum type="arabicPeriod"/>
            </a:pPr>
            <a:r>
              <a:rPr lang="vi-VN" b="1"/>
              <a:t>Tiềm năng nghiên cứu và phát triển</a:t>
            </a:r>
            <a:r>
              <a:rPr lang="vi-VN"/>
              <a:t>: Đề tài này mở ra nhiều hướng nghiên cứu và phát triển như tối ưu hóa chất lượng hình ảnh, giảm thiểu độ trễ, bảo mật dữ liệu, và tích hợp trí tuệ nhân tạo để phân tích và nhận dạng hình ảnh. Đây là những khía cạnh kỹ thuật đầy thử thách và có giá trị khoa học cao.</a:t>
            </a:r>
          </a:p>
          <a:p>
            <a:pPr>
              <a:buFont typeface="+mj-lt"/>
              <a:buAutoNum type="arabicPeriod"/>
            </a:pPr>
            <a:r>
              <a:rPr lang="vi-VN" b="1"/>
              <a:t>Kỹ năng chuyên môn</a:t>
            </a:r>
            <a:r>
              <a:rPr lang="vi-VN"/>
              <a:t>: Việc thực hiện đề tài này giúp nâng cao kỹ năng chuyên môn của người thực hiện trong các lĩnh vực như lập trình, mạng máy tính, xử lý tín hiệu số, và an ninh mạng. Đây là những kỹ năng quan trọng và có giá trị trong thị trường lao động hiện nay.</a:t>
            </a:r>
          </a:p>
          <a:p>
            <a:pPr>
              <a:buFont typeface="+mj-lt"/>
              <a:buAutoNum type="arabicPeriod"/>
            </a:pPr>
            <a:r>
              <a:rPr lang="vi-VN" b="1"/>
              <a:t>Khả năng thương mại hóa</a:t>
            </a:r>
            <a:r>
              <a:rPr lang="vi-VN"/>
              <a:t>: Một hệ thống ghi hình qua Internet nếu được phát triển tốt có thể dễ dàng thương mại hóa và mang lại lợi ích kinh tế. Nhu cầu của thị trường đối với các sản phẩm và dịch vụ giám sát an ninh luôn cao, tạo điều kiện thuận lợi cho việc khởi nghiệp hoặc mở rộng kinh doanh.</a:t>
            </a:r>
          </a:p>
        </p:txBody>
      </p:sp>
      <p:sp>
        <p:nvSpPr>
          <p:cNvPr id="4" name="Slide Number Placeholder 3"/>
          <p:cNvSpPr>
            <a:spLocks noGrp="1"/>
          </p:cNvSpPr>
          <p:nvPr>
            <p:ph type="sldNum" sz="quarter" idx="5"/>
          </p:nvPr>
        </p:nvSpPr>
        <p:spPr/>
        <p:txBody>
          <a:bodyPr/>
          <a:lstStyle/>
          <a:p>
            <a:fld id="{7B4F009D-C269-4708-A66E-3724279DE501}" type="slidenum">
              <a:rPr lang="en-US" smtClean="0"/>
              <a:t>5</a:t>
            </a:fld>
            <a:endParaRPr lang="en-US"/>
          </a:p>
        </p:txBody>
      </p:sp>
    </p:spTree>
    <p:extLst>
      <p:ext uri="{BB962C8B-B14F-4D97-AF65-F5344CB8AC3E}">
        <p14:creationId xmlns:p14="http://schemas.microsoft.com/office/powerpoint/2010/main" val="143359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Đề tài "Xây dựng hệ thống ghi hình qua Internet" được chọn vì những lý do sau:</a:t>
            </a:r>
          </a:p>
          <a:p>
            <a:pPr>
              <a:buFont typeface="+mj-lt"/>
              <a:buAutoNum type="arabicPeriod"/>
            </a:pPr>
            <a:r>
              <a:rPr lang="vi-VN" b="1"/>
              <a:t>Nhu cầu thực tiễn</a:t>
            </a:r>
            <a:r>
              <a:rPr lang="vi-VN"/>
              <a:t>: Trong thời đại công nghệ số hiện nay, nhu cầu giám sát an ninh từ xa ngày càng tăng. Các hệ thống ghi hình qua Internet cho phép người dùng giám sát và quản lý tài sản của mình ở bất kỳ đâu, bất kỳ lúc nào thông qua các thiết bị kết nối Internet như điện thoại di động, máy tính bảng, hay máy tính cá nhân.</a:t>
            </a:r>
          </a:p>
          <a:p>
            <a:pPr>
              <a:buFont typeface="+mj-lt"/>
              <a:buAutoNum type="arabicPeriod"/>
            </a:pPr>
            <a:r>
              <a:rPr lang="vi-VN" b="1"/>
              <a:t>Tính ứng dụng cao</a:t>
            </a:r>
            <a:r>
              <a:rPr lang="vi-VN"/>
              <a:t>: Hệ thống này có thể được áp dụng rộng rãi trong nhiều lĩnh vực như an ninh gia đình, quản lý doanh nghiệp, giám sát giao thông, và an ninh công cộng. Khả năng ứng dụng rộng rãi và hiệu quả trong việc bảo vệ tài sản và con người là một yếu tố quan trọng.</a:t>
            </a:r>
          </a:p>
          <a:p>
            <a:pPr>
              <a:buFont typeface="+mj-lt"/>
              <a:buAutoNum type="arabicPeriod"/>
            </a:pPr>
            <a:r>
              <a:rPr lang="vi-VN" b="1"/>
              <a:t>Sự phát triển của công nghệ IoT (Internet of Things)</a:t>
            </a:r>
            <a:r>
              <a:rPr lang="vi-VN"/>
              <a:t>: Với sự phát triển mạnh mẽ của công nghệ IoT, việc xây dựng một hệ thống ghi hình qua Internet trở nên khả thi hơn bao giờ hết. Các thiết bị IoT ngày càng rẻ và dễ dàng tích hợp, giúp việc triển khai hệ thống trở nên đơn giản và hiệu quả.</a:t>
            </a:r>
          </a:p>
          <a:p>
            <a:pPr>
              <a:buFont typeface="+mj-lt"/>
              <a:buAutoNum type="arabicPeriod"/>
            </a:pPr>
            <a:r>
              <a:rPr lang="vi-VN" b="1"/>
              <a:t>Tiềm năng nghiên cứu và phát triển</a:t>
            </a:r>
            <a:r>
              <a:rPr lang="vi-VN"/>
              <a:t>: Đề tài này mở ra nhiều hướng nghiên cứu và phát triển như tối ưu hóa chất lượng hình ảnh, giảm thiểu độ trễ, bảo mật dữ liệu, và tích hợp trí tuệ nhân tạo để phân tích và nhận dạng hình ảnh. Đây là những khía cạnh kỹ thuật đầy thử thách và có giá trị khoa học cao.</a:t>
            </a:r>
          </a:p>
          <a:p>
            <a:pPr>
              <a:buFont typeface="+mj-lt"/>
              <a:buAutoNum type="arabicPeriod"/>
            </a:pPr>
            <a:r>
              <a:rPr lang="vi-VN" b="1"/>
              <a:t>Kỹ năng chuyên môn</a:t>
            </a:r>
            <a:r>
              <a:rPr lang="vi-VN"/>
              <a:t>: Việc thực hiện đề tài này giúp nâng cao kỹ năng chuyên môn của người thực hiện trong các lĩnh vực như lập trình, mạng máy tính, xử lý tín hiệu số, và an ninh mạng. Đây là những kỹ năng quan trọng và có giá trị trong thị trường lao động hiện nay.</a:t>
            </a:r>
          </a:p>
          <a:p>
            <a:pPr>
              <a:buFont typeface="+mj-lt"/>
              <a:buAutoNum type="arabicPeriod"/>
            </a:pPr>
            <a:r>
              <a:rPr lang="vi-VN" b="1"/>
              <a:t>Khả năng thương mại hóa</a:t>
            </a:r>
            <a:r>
              <a:rPr lang="vi-VN"/>
              <a:t>: Một hệ thống ghi hình qua Internet nếu được phát triển tốt có thể dễ dàng thương mại hóa và mang lại lợi ích kinh tế. Nhu cầu của thị trường đối với các sản phẩm và dịch vụ giám sát an ninh luôn cao, tạo điều kiện thuận lợi cho việc khởi nghiệp hoặc mở rộng kinh doanh.</a:t>
            </a:r>
          </a:p>
        </p:txBody>
      </p:sp>
      <p:sp>
        <p:nvSpPr>
          <p:cNvPr id="4" name="Slide Number Placeholder 3"/>
          <p:cNvSpPr>
            <a:spLocks noGrp="1"/>
          </p:cNvSpPr>
          <p:nvPr>
            <p:ph type="sldNum" sz="quarter" idx="5"/>
          </p:nvPr>
        </p:nvSpPr>
        <p:spPr/>
        <p:txBody>
          <a:bodyPr/>
          <a:lstStyle/>
          <a:p>
            <a:fld id="{7B4F009D-C269-4708-A66E-3724279DE501}" type="slidenum">
              <a:rPr lang="en-US" smtClean="0"/>
              <a:t>6</a:t>
            </a:fld>
            <a:endParaRPr lang="en-US"/>
          </a:p>
        </p:txBody>
      </p:sp>
    </p:spTree>
    <p:extLst>
      <p:ext uri="{BB962C8B-B14F-4D97-AF65-F5344CB8AC3E}">
        <p14:creationId xmlns:p14="http://schemas.microsoft.com/office/powerpoint/2010/main" val="228468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Đề tài "Xây dựng hệ thống ghi hình qua Internet" được chọn vì những lý do sau:</a:t>
            </a:r>
          </a:p>
          <a:p>
            <a:pPr>
              <a:buFont typeface="+mj-lt"/>
              <a:buAutoNum type="arabicPeriod"/>
            </a:pPr>
            <a:r>
              <a:rPr lang="vi-VN" b="1"/>
              <a:t>Nhu cầu thực tiễn</a:t>
            </a:r>
            <a:r>
              <a:rPr lang="vi-VN"/>
              <a:t>: Trong thời đại công nghệ số hiện nay, nhu cầu giám sát an ninh từ xa ngày càng tăng. Các hệ thống ghi hình qua Internet cho phép người dùng giám sát và quản lý tài sản của mình ở bất kỳ đâu, bất kỳ lúc nào thông qua các thiết bị kết nối Internet như điện thoại di động, máy tính bảng, hay máy tính cá nhân.</a:t>
            </a:r>
          </a:p>
          <a:p>
            <a:pPr>
              <a:buFont typeface="+mj-lt"/>
              <a:buAutoNum type="arabicPeriod"/>
            </a:pPr>
            <a:r>
              <a:rPr lang="vi-VN" b="1"/>
              <a:t>Tính ứng dụng cao</a:t>
            </a:r>
            <a:r>
              <a:rPr lang="vi-VN"/>
              <a:t>: Hệ thống này có thể được áp dụng rộng rãi trong nhiều lĩnh vực như an ninh gia đình, quản lý doanh nghiệp, giám sát giao thông, và an ninh công cộng. Khả năng ứng dụng rộng rãi và hiệu quả trong việc bảo vệ tài sản và con người là một yếu tố quan trọng.</a:t>
            </a:r>
          </a:p>
          <a:p>
            <a:pPr>
              <a:buFont typeface="+mj-lt"/>
              <a:buAutoNum type="arabicPeriod"/>
            </a:pPr>
            <a:r>
              <a:rPr lang="vi-VN" b="1"/>
              <a:t>Sự phát triển của công nghệ IoT (Internet of Things)</a:t>
            </a:r>
            <a:r>
              <a:rPr lang="vi-VN"/>
              <a:t>: Với sự phát triển mạnh mẽ của công nghệ IoT, việc xây dựng một hệ thống ghi hình qua Internet trở nên khả thi hơn bao giờ hết. Các thiết bị IoT ngày càng rẻ và dễ dàng tích hợp, giúp việc triển khai hệ thống trở nên đơn giản và hiệu quả.</a:t>
            </a:r>
          </a:p>
          <a:p>
            <a:pPr>
              <a:buFont typeface="+mj-lt"/>
              <a:buAutoNum type="arabicPeriod"/>
            </a:pPr>
            <a:r>
              <a:rPr lang="vi-VN" b="1"/>
              <a:t>Tiềm năng nghiên cứu và phát triển</a:t>
            </a:r>
            <a:r>
              <a:rPr lang="vi-VN"/>
              <a:t>: Đề tài này mở ra nhiều hướng nghiên cứu và phát triển như tối ưu hóa chất lượng hình ảnh, giảm thiểu độ trễ, bảo mật dữ liệu, và tích hợp trí tuệ nhân tạo để phân tích và nhận dạng hình ảnh. Đây là những khía cạnh kỹ thuật đầy thử thách và có giá trị khoa học cao.</a:t>
            </a:r>
          </a:p>
          <a:p>
            <a:pPr>
              <a:buFont typeface="+mj-lt"/>
              <a:buAutoNum type="arabicPeriod"/>
            </a:pPr>
            <a:r>
              <a:rPr lang="vi-VN" b="1"/>
              <a:t>Kỹ năng chuyên môn</a:t>
            </a:r>
            <a:r>
              <a:rPr lang="vi-VN"/>
              <a:t>: Việc thực hiện đề tài này giúp nâng cao kỹ năng chuyên môn của người thực hiện trong các lĩnh vực như lập trình, mạng máy tính, xử lý tín hiệu số, và an ninh mạng. Đây là những kỹ năng quan trọng và có giá trị trong thị trường lao động hiện nay.</a:t>
            </a:r>
          </a:p>
          <a:p>
            <a:pPr>
              <a:buFont typeface="+mj-lt"/>
              <a:buAutoNum type="arabicPeriod"/>
            </a:pPr>
            <a:r>
              <a:rPr lang="vi-VN" b="1"/>
              <a:t>Khả năng thương mại hóa</a:t>
            </a:r>
            <a:r>
              <a:rPr lang="vi-VN"/>
              <a:t>: Một hệ thống ghi hình qua Internet nếu được phát triển tốt có thể dễ dàng thương mại hóa và mang lại lợi ích kinh tế. Nhu cầu của thị trường đối với các sản phẩm và dịch vụ giám sát an ninh luôn cao, tạo điều kiện thuận lợi cho việc khởi nghiệp hoặc mở rộng kinh doanh.</a:t>
            </a:r>
          </a:p>
        </p:txBody>
      </p:sp>
      <p:sp>
        <p:nvSpPr>
          <p:cNvPr id="4" name="Slide Number Placeholder 3"/>
          <p:cNvSpPr>
            <a:spLocks noGrp="1"/>
          </p:cNvSpPr>
          <p:nvPr>
            <p:ph type="sldNum" sz="quarter" idx="5"/>
          </p:nvPr>
        </p:nvSpPr>
        <p:spPr/>
        <p:txBody>
          <a:bodyPr/>
          <a:lstStyle/>
          <a:p>
            <a:fld id="{7B4F009D-C269-4708-A66E-3724279DE501}" type="slidenum">
              <a:rPr lang="en-US" smtClean="0"/>
              <a:t>7</a:t>
            </a:fld>
            <a:endParaRPr lang="en-US"/>
          </a:p>
        </p:txBody>
      </p:sp>
    </p:spTree>
    <p:extLst>
      <p:ext uri="{BB962C8B-B14F-4D97-AF65-F5344CB8AC3E}">
        <p14:creationId xmlns:p14="http://schemas.microsoft.com/office/powerpoint/2010/main" val="15637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Ý nghĩa thực tiễn của hệ thống ghi hình qua Internet</a:t>
            </a:r>
          </a:p>
          <a:p>
            <a:pPr>
              <a:buFont typeface="+mj-lt"/>
              <a:buAutoNum type="arabicPeriod"/>
            </a:pPr>
            <a:r>
              <a:rPr lang="vi-VN" b="1"/>
              <a:t>Giám sát an ninh mọi lúc, mọi nơi</a:t>
            </a:r>
            <a:r>
              <a:rPr lang="en-US" b="1"/>
              <a:t>: </a:t>
            </a:r>
            <a:r>
              <a:rPr lang="vi-VN"/>
              <a:t>Người dùng có thể theo dõi tình hình an ninh tại nhà, nơi làm việc, hoặc bất kỳ địa điểm nào từ xa thông qua các thiết bị kết nối Internet như điện thoại, máy tính bảng, hoặc máy tính.</a:t>
            </a:r>
          </a:p>
          <a:p>
            <a:pPr>
              <a:buFont typeface="+mj-lt"/>
              <a:buAutoNum type="arabicPeriod"/>
            </a:pPr>
            <a:r>
              <a:rPr lang="vi-VN" b="1"/>
              <a:t>Tăng cường an ninh và bảo vệ tài sản</a:t>
            </a:r>
            <a:r>
              <a:rPr lang="en-US" b="1"/>
              <a:t>: </a:t>
            </a:r>
            <a:r>
              <a:rPr lang="vi-VN"/>
              <a:t>Hệ thống giúp phát hiện kịp thời các hành vi xâm nhập trái phép, trộm cắp, hoặc các tình huống nguy hiểm khác, giúp bảo vệ tài sản và con người.</a:t>
            </a:r>
          </a:p>
          <a:p>
            <a:pPr>
              <a:buFont typeface="+mj-lt"/>
              <a:buAutoNum type="arabicPeriod"/>
            </a:pPr>
            <a:r>
              <a:rPr lang="vi-VN" b="1"/>
              <a:t>Hỗ trợ quản lý và điều hành từ xa</a:t>
            </a:r>
            <a:r>
              <a:rPr lang="en-US" b="1"/>
              <a:t>: </a:t>
            </a:r>
            <a:r>
              <a:rPr lang="vi-VN"/>
              <a:t>Doanh nghiệp có thể sử dụng hệ thống này để giám sát hoạt động tại các chi nhánh hoặc văn phòng khác nhau, giúp cải thiện hiệu quả quản lý và điều hành.</a:t>
            </a:r>
          </a:p>
          <a:p>
            <a:pPr>
              <a:buFont typeface="+mj-lt"/>
              <a:buAutoNum type="arabicPeriod"/>
            </a:pPr>
            <a:r>
              <a:rPr lang="vi-VN" b="1"/>
              <a:t>Ghi lại bằng chứng</a:t>
            </a:r>
            <a:r>
              <a:rPr lang="en-US" b="1"/>
              <a:t>: </a:t>
            </a:r>
            <a:r>
              <a:rPr lang="vi-VN"/>
              <a:t>Hệ thống ghi hình cung cấp các video và hình ảnh có giá trị làm bằng chứng trong trường hợp có tranh chấp, sự cố, hoặc điều tra pháp lý.</a:t>
            </a:r>
          </a:p>
          <a:p>
            <a:pPr>
              <a:buFont typeface="+mj-lt"/>
              <a:buAutoNum type="arabicPeriod"/>
            </a:pPr>
            <a:r>
              <a:rPr lang="vi-VN" b="1"/>
              <a:t>Nâng cao chất lượng dịch vụ</a:t>
            </a:r>
            <a:r>
              <a:rPr lang="en-US" b="1"/>
              <a:t>: </a:t>
            </a:r>
            <a:r>
              <a:rPr lang="vi-VN"/>
              <a:t>Các cơ sở dịch vụ như cửa hàng, nhà hàng, khách sạn có thể sử dụng hệ thống để giám sát và đảm bảo chất lượng dịch vụ, tăng cường trải nghiệm khách hàng.</a:t>
            </a:r>
          </a:p>
          <a:p>
            <a:pPr>
              <a:buFont typeface="+mj-lt"/>
              <a:buAutoNum type="arabicPeriod"/>
            </a:pPr>
            <a:r>
              <a:rPr lang="vi-VN" b="1"/>
              <a:t>Ứng dụng trong nhiều lĩnh vực</a:t>
            </a:r>
            <a:r>
              <a:rPr lang="en-US" b="1"/>
              <a:t>: </a:t>
            </a:r>
            <a:r>
              <a:rPr lang="vi-VN"/>
              <a:t>Hệ thống ghi hình qua Internet có thể được sử dụng trong nhiều lĩnh vực khác nhau như giao thông, y tế, giáo dục, và công nghiệp để cải thiện an ninh và hiệu quả hoạt động.</a:t>
            </a:r>
          </a:p>
          <a:p>
            <a:pPr>
              <a:buFont typeface="+mj-lt"/>
              <a:buAutoNum type="arabicPeriod"/>
            </a:pPr>
            <a:r>
              <a:rPr lang="vi-VN" b="1"/>
              <a:t>Phát triển các công nghệ mới</a:t>
            </a:r>
            <a:r>
              <a:rPr lang="en-US" b="1"/>
              <a:t>: </a:t>
            </a:r>
            <a:r>
              <a:rPr lang="vi-VN"/>
              <a:t>Việc xây dựng và triển khai hệ thống ghi hình qua Internet thúc đẩy nghiên cứu và phát triển các công nghệ mới, nâng cao trình độ kỹ thuật và ứng dụng thực tiễn của công nghệ thông tin.</a:t>
            </a:r>
          </a:p>
        </p:txBody>
      </p:sp>
      <p:sp>
        <p:nvSpPr>
          <p:cNvPr id="4" name="Slide Number Placeholder 3"/>
          <p:cNvSpPr>
            <a:spLocks noGrp="1"/>
          </p:cNvSpPr>
          <p:nvPr>
            <p:ph type="sldNum" sz="quarter" idx="5"/>
          </p:nvPr>
        </p:nvSpPr>
        <p:spPr/>
        <p:txBody>
          <a:bodyPr/>
          <a:lstStyle/>
          <a:p>
            <a:fld id="{7B4F009D-C269-4708-A66E-3724279DE501}" type="slidenum">
              <a:rPr lang="en-US" smtClean="0"/>
              <a:t>8</a:t>
            </a:fld>
            <a:endParaRPr lang="en-US"/>
          </a:p>
        </p:txBody>
      </p:sp>
    </p:spTree>
    <p:extLst>
      <p:ext uri="{BB962C8B-B14F-4D97-AF65-F5344CB8AC3E}">
        <p14:creationId xmlns:p14="http://schemas.microsoft.com/office/powerpoint/2010/main" val="424534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B4F009D-C269-4708-A66E-3724279DE501}" type="slidenum">
              <a:rPr lang="en-US" smtClean="0"/>
              <a:t>10</a:t>
            </a:fld>
            <a:endParaRPr lang="en-US"/>
          </a:p>
        </p:txBody>
      </p:sp>
    </p:spTree>
    <p:extLst>
      <p:ext uri="{BB962C8B-B14F-4D97-AF65-F5344CB8AC3E}">
        <p14:creationId xmlns:p14="http://schemas.microsoft.com/office/powerpoint/2010/main" val="385469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Module ESP32-Camera OV2640: </a:t>
            </a:r>
            <a:r>
              <a:rPr lang="vi-VN"/>
              <a:t>Kit RF Thu Phát Wifi ESP32 Camera có kích thước nhỏ gọn với bộ xử lý chính là module ESP32 + Camera OV2640 được sử dụng trong các ứng dụng truyền hình ảnh, xử lý ảnh qua Wifi, Bluetooth hoặc các ứng dụng IoT, mạch có chất lượng gia công tốt, độ bền cao.</a:t>
            </a:r>
            <a:endParaRPr lang="en-US"/>
          </a:p>
          <a:p>
            <a:endParaRPr lang="en-US"/>
          </a:p>
          <a:p>
            <a:r>
              <a:rPr lang="vi-VN" b="1" i="1"/>
              <a:t>Đế nạp chương trình ESP32-CAM USB programming adapter: </a:t>
            </a:r>
            <a:r>
              <a:rPr lang="vi-VN"/>
              <a:t>Đế nạp chương trình ESP32-CAM USB Programming Adapter giúp mạch ESP32-CAM nạp chương trình và giao tiếp truyền dữ liệu với máy tính qua giao IC chuyển USB-UART CH340 một cách dễ dàng, đế còn tích hợp hai nút nhấn cho chân RST và IO0 của ESP32-CAM để sử dụng trong quá trình nạp chương trình.</a:t>
            </a:r>
            <a:endParaRPr lang="en-US" i="1"/>
          </a:p>
          <a:p>
            <a:r>
              <a:rPr lang="vi-VN" i="1"/>
              <a:t>Thông số kỹ thuật: </a:t>
            </a:r>
            <a:endParaRPr lang="en-US" i="1"/>
          </a:p>
          <a:p>
            <a:r>
              <a:rPr lang="vi-VN"/>
              <a:t>− Model: ESP32-CAM-MB </a:t>
            </a:r>
            <a:endParaRPr lang="en-US"/>
          </a:p>
          <a:p>
            <a:r>
              <a:rPr lang="vi-VN"/>
              <a:t>− Sử dụng để nạp chương trình và giao tiếp truyền dữ liệu với máy tính cho mạch ESP32-CAM. </a:t>
            </a:r>
            <a:endParaRPr lang="en-US"/>
          </a:p>
          <a:p>
            <a:r>
              <a:rPr lang="vi-VN"/>
              <a:t>− Điện áp sử dụng: 5VDC từ cổng MicroUSB </a:t>
            </a:r>
            <a:endParaRPr lang="en-US"/>
          </a:p>
          <a:p>
            <a:r>
              <a:rPr lang="vi-VN"/>
              <a:t>− IC chuyển giao tiếp USB-UART: CH340 </a:t>
            </a:r>
            <a:endParaRPr lang="en-US"/>
          </a:p>
          <a:p>
            <a:r>
              <a:rPr lang="vi-VN"/>
              <a:t>− Tích hợp hai nút nhấn RST và IO0 sử dụng trong quá trình nạp chương trình. </a:t>
            </a:r>
            <a:endParaRPr lang="en-US"/>
          </a:p>
          <a:p>
            <a:r>
              <a:rPr lang="vi-VN"/>
              <a:t>− Kích thước: 27x40mm</a:t>
            </a:r>
          </a:p>
        </p:txBody>
      </p:sp>
      <p:sp>
        <p:nvSpPr>
          <p:cNvPr id="4" name="Slide Number Placeholder 3"/>
          <p:cNvSpPr>
            <a:spLocks noGrp="1"/>
          </p:cNvSpPr>
          <p:nvPr>
            <p:ph type="sldNum" sz="quarter" idx="5"/>
          </p:nvPr>
        </p:nvSpPr>
        <p:spPr/>
        <p:txBody>
          <a:bodyPr/>
          <a:lstStyle/>
          <a:p>
            <a:fld id="{7B4F009D-C269-4708-A66E-3724279DE501}" type="slidenum">
              <a:rPr lang="en-US" smtClean="0"/>
              <a:t>11</a:t>
            </a:fld>
            <a:endParaRPr lang="en-US"/>
          </a:p>
        </p:txBody>
      </p:sp>
    </p:spTree>
    <p:extLst>
      <p:ext uri="{BB962C8B-B14F-4D97-AF65-F5344CB8AC3E}">
        <p14:creationId xmlns:p14="http://schemas.microsoft.com/office/powerpoint/2010/main" val="414801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1"/>
              <a:t>Đế nạp chương trình ESP32-CAM USB programming adapter: </a:t>
            </a:r>
            <a:r>
              <a:rPr lang="vi-VN"/>
              <a:t>Đế nạp chương trình ESP32-CAM USB Programming Adapter giúp mạch ESP32-CAM nạp chương trình và giao tiếp truyền dữ liệu với máy tính qua giao IC chuyển USB-UART CH340 một cách dễ dàng, đế còn tích hợp hai nút nhấn cho chân RST và IO0 của ESP32-CAM để sử dụng trong quá trình nạp chương trình. </a:t>
            </a:r>
            <a:endParaRPr lang="en-US"/>
          </a:p>
          <a:p>
            <a:r>
              <a:rPr lang="vi-VN" i="1"/>
              <a:t>Thông số kỹ thuật: </a:t>
            </a:r>
            <a:endParaRPr lang="en-US" i="1"/>
          </a:p>
          <a:p>
            <a:r>
              <a:rPr lang="vi-VN"/>
              <a:t>− Model: ESP32-CAM-MB </a:t>
            </a:r>
            <a:endParaRPr lang="en-US"/>
          </a:p>
          <a:p>
            <a:r>
              <a:rPr lang="vi-VN"/>
              <a:t>− Sử dụng để nạp chương trình và giao tiếp truyền dữ liệu với máy tính cho mạch ESP32-CAM. </a:t>
            </a:r>
            <a:endParaRPr lang="en-US"/>
          </a:p>
          <a:p>
            <a:r>
              <a:rPr lang="vi-VN"/>
              <a:t>− Điện áp sử dụng: 5VDC từ cổng MicroUSB </a:t>
            </a:r>
            <a:endParaRPr lang="en-US"/>
          </a:p>
          <a:p>
            <a:r>
              <a:rPr lang="vi-VN"/>
              <a:t>− IC chuyển giao tiếp USB-UART: CH340 </a:t>
            </a:r>
            <a:endParaRPr lang="en-US"/>
          </a:p>
          <a:p>
            <a:r>
              <a:rPr lang="vi-VN"/>
              <a:t>− Tích hợp hai nút nhấn RST và IO0 sử dụng trong quá trình nạp chương trình. </a:t>
            </a:r>
            <a:endParaRPr lang="en-US"/>
          </a:p>
          <a:p>
            <a:r>
              <a:rPr lang="vi-VN"/>
              <a:t>− Kích thước: 27x40mm</a:t>
            </a:r>
            <a:endParaRPr lang="vi-VN" b="0" i="0"/>
          </a:p>
        </p:txBody>
      </p:sp>
      <p:sp>
        <p:nvSpPr>
          <p:cNvPr id="4" name="Slide Number Placeholder 3"/>
          <p:cNvSpPr>
            <a:spLocks noGrp="1"/>
          </p:cNvSpPr>
          <p:nvPr>
            <p:ph type="sldNum" sz="quarter" idx="5"/>
          </p:nvPr>
        </p:nvSpPr>
        <p:spPr/>
        <p:txBody>
          <a:bodyPr/>
          <a:lstStyle/>
          <a:p>
            <a:fld id="{7B4F009D-C269-4708-A66E-3724279DE501}" type="slidenum">
              <a:rPr lang="en-US" smtClean="0"/>
              <a:t>13</a:t>
            </a:fld>
            <a:endParaRPr lang="en-US"/>
          </a:p>
        </p:txBody>
      </p:sp>
    </p:spTree>
    <p:extLst>
      <p:ext uri="{BB962C8B-B14F-4D97-AF65-F5344CB8AC3E}">
        <p14:creationId xmlns:p14="http://schemas.microsoft.com/office/powerpoint/2010/main" val="113862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6/10/2024</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7.png"/><Relationship Id="rId9" Type="http://schemas.microsoft.com/office/2007/relationships/diagramDrawing" Target="../diagrams/drawing4.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7.png"/><Relationship Id="rId9" Type="http://schemas.microsoft.com/office/2007/relationships/diagramDrawing" Target="../diagrams/drawing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sp>
        <p:nvSpPr>
          <p:cNvPr id="12" name="TextBox 11"/>
          <p:cNvSpPr txBox="1"/>
          <p:nvPr/>
        </p:nvSpPr>
        <p:spPr>
          <a:xfrm>
            <a:off x="8538895" y="6529580"/>
            <a:ext cx="11174254" cy="2123658"/>
          </a:xfrm>
          <a:prstGeom prst="rect">
            <a:avLst/>
          </a:prstGeom>
          <a:noFill/>
        </p:spPr>
        <p:txBody>
          <a:bodyPr wrap="square" rtlCol="0">
            <a:spAutoFit/>
          </a:bodyPr>
          <a:lstStyle/>
          <a:p>
            <a:pPr algn="just">
              <a:lnSpc>
                <a:spcPct val="150000"/>
              </a:lnSpc>
            </a:pPr>
            <a:r>
              <a:rPr lang="en-US" sz="4400" dirty="0" smtClean="0">
                <a:solidFill>
                  <a:schemeClr val="bg1"/>
                </a:solidFill>
                <a:latin typeface="Arial"/>
                <a:cs typeface="Arial"/>
              </a:rPr>
              <a:t>Chu </a:t>
            </a:r>
            <a:r>
              <a:rPr lang="en-US" sz="4400" dirty="0" err="1" smtClean="0">
                <a:solidFill>
                  <a:schemeClr val="bg1"/>
                </a:solidFill>
                <a:latin typeface="Arial"/>
                <a:cs typeface="Arial"/>
              </a:rPr>
              <a:t>Bá</a:t>
            </a:r>
            <a:r>
              <a:rPr lang="en-US" sz="4400" dirty="0" smtClean="0">
                <a:solidFill>
                  <a:schemeClr val="bg1"/>
                </a:solidFill>
                <a:latin typeface="Arial"/>
                <a:cs typeface="Arial"/>
              </a:rPr>
              <a:t> </a:t>
            </a:r>
            <a:r>
              <a:rPr lang="en-US" sz="4400" dirty="0" err="1" smtClean="0">
                <a:solidFill>
                  <a:schemeClr val="bg1"/>
                </a:solidFill>
                <a:latin typeface="Arial"/>
                <a:cs typeface="Arial"/>
              </a:rPr>
              <a:t>Hoàng</a:t>
            </a:r>
            <a:r>
              <a:rPr lang="en-US" sz="4400" dirty="0" smtClean="0">
                <a:solidFill>
                  <a:schemeClr val="bg1"/>
                </a:solidFill>
                <a:latin typeface="Arial"/>
                <a:cs typeface="Arial"/>
              </a:rPr>
              <a:t> – 1451020094</a:t>
            </a:r>
            <a:endParaRPr lang="en-US" sz="4400" dirty="0">
              <a:solidFill>
                <a:schemeClr val="bg1"/>
              </a:solidFill>
              <a:latin typeface="Arial"/>
              <a:cs typeface="Arial"/>
            </a:endParaRPr>
          </a:p>
          <a:p>
            <a:pPr algn="just">
              <a:lnSpc>
                <a:spcPct val="150000"/>
              </a:lnSpc>
            </a:pPr>
            <a:r>
              <a:rPr lang="en-US" sz="4400" dirty="0">
                <a:solidFill>
                  <a:schemeClr val="bg1"/>
                </a:solidFill>
                <a:latin typeface="Arial"/>
                <a:cs typeface="Arial"/>
              </a:rPr>
              <a:t>GVHD: </a:t>
            </a:r>
            <a:r>
              <a:rPr lang="en-US" sz="4400" dirty="0" err="1" smtClean="0">
                <a:solidFill>
                  <a:schemeClr val="bg1"/>
                </a:solidFill>
                <a:latin typeface="Arial"/>
                <a:cs typeface="Arial"/>
              </a:rPr>
              <a:t>Ths</a:t>
            </a:r>
            <a:r>
              <a:rPr lang="en-US" sz="4400" dirty="0" smtClean="0">
                <a:solidFill>
                  <a:schemeClr val="bg1"/>
                </a:solidFill>
                <a:latin typeface="Arial"/>
                <a:cs typeface="Arial"/>
              </a:rPr>
              <a:t>. </a:t>
            </a:r>
            <a:r>
              <a:rPr lang="en-US" sz="4400" dirty="0" err="1" smtClean="0">
                <a:solidFill>
                  <a:schemeClr val="bg1"/>
                </a:solidFill>
                <a:latin typeface="Arial"/>
                <a:cs typeface="Arial"/>
              </a:rPr>
              <a:t>Lê</a:t>
            </a:r>
            <a:r>
              <a:rPr lang="en-US" sz="4400" dirty="0" smtClean="0">
                <a:solidFill>
                  <a:schemeClr val="bg1"/>
                </a:solidFill>
                <a:latin typeface="Arial"/>
                <a:cs typeface="Arial"/>
              </a:rPr>
              <a:t> </a:t>
            </a:r>
            <a:r>
              <a:rPr lang="en-US" sz="4400" dirty="0" err="1" smtClean="0">
                <a:solidFill>
                  <a:schemeClr val="bg1"/>
                </a:solidFill>
                <a:latin typeface="Arial"/>
                <a:cs typeface="Arial"/>
              </a:rPr>
              <a:t>Văn</a:t>
            </a:r>
            <a:r>
              <a:rPr lang="en-US" sz="4400" dirty="0" smtClean="0">
                <a:solidFill>
                  <a:schemeClr val="bg1"/>
                </a:solidFill>
                <a:latin typeface="Arial"/>
                <a:cs typeface="Arial"/>
              </a:rPr>
              <a:t> </a:t>
            </a:r>
            <a:r>
              <a:rPr lang="en-US" sz="4400" dirty="0" err="1" smtClean="0">
                <a:solidFill>
                  <a:schemeClr val="bg1"/>
                </a:solidFill>
                <a:latin typeface="Arial"/>
                <a:cs typeface="Arial"/>
              </a:rPr>
              <a:t>Phong</a:t>
            </a:r>
            <a:endParaRPr lang="en-US" sz="4400" dirty="0">
              <a:solidFill>
                <a:schemeClr val="bg1"/>
              </a:solidFill>
              <a:latin typeface="Arial"/>
              <a:cs typeface="Arial"/>
            </a:endParaRPr>
          </a:p>
        </p:txBody>
      </p:sp>
      <p:pic>
        <p:nvPicPr>
          <p:cNvPr id="13" name="Picture 12" descr="Dai Nam [PPT] Template 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8355" y="496599"/>
            <a:ext cx="3889248" cy="3529584"/>
          </a:xfrm>
          <a:prstGeom prst="rect">
            <a:avLst/>
          </a:prstGeom>
        </p:spPr>
      </p:pic>
      <p:sp>
        <p:nvSpPr>
          <p:cNvPr id="14" name="TextBox 13"/>
          <p:cNvSpPr txBox="1"/>
          <p:nvPr/>
        </p:nvSpPr>
        <p:spPr>
          <a:xfrm>
            <a:off x="6458766" y="4561347"/>
            <a:ext cx="14330089" cy="1862048"/>
          </a:xfrm>
          <a:prstGeom prst="rect">
            <a:avLst/>
          </a:prstGeom>
          <a:noFill/>
        </p:spPr>
        <p:txBody>
          <a:bodyPr wrap="square" rtlCol="0">
            <a:spAutoFit/>
          </a:bodyPr>
          <a:lstStyle/>
          <a:p>
            <a:pPr algn="ctr"/>
            <a:r>
              <a:rPr lang="vi-VN" sz="11500" b="1">
                <a:solidFill>
                  <a:schemeClr val="bg1"/>
                </a:solidFill>
                <a:latin typeface="Arial"/>
                <a:cs typeface="Arial"/>
              </a:rPr>
              <a:t>ĐỒ ÁN TỐT NGHIỆP</a:t>
            </a:r>
            <a:endParaRPr lang="en-US" sz="11500" b="1" dirty="0">
              <a:solidFill>
                <a:schemeClr val="bg1"/>
              </a:solidFill>
              <a:latin typeface="Arial"/>
              <a:cs typeface="Arial"/>
            </a:endParaRPr>
          </a:p>
        </p:txBody>
      </p:sp>
      <p:sp>
        <p:nvSpPr>
          <p:cNvPr id="17" name="TextBox 16"/>
          <p:cNvSpPr txBox="1"/>
          <p:nvPr/>
        </p:nvSpPr>
        <p:spPr>
          <a:xfrm>
            <a:off x="9577206" y="11135799"/>
            <a:ext cx="10493516" cy="584775"/>
          </a:xfrm>
          <a:prstGeom prst="rect">
            <a:avLst/>
          </a:prstGeom>
          <a:noFill/>
        </p:spPr>
        <p:txBody>
          <a:bodyPr wrap="square" rtlCol="0">
            <a:spAutoFit/>
          </a:bodyPr>
          <a:lstStyle/>
          <a:p>
            <a:pPr algn="r"/>
            <a:r>
              <a:rPr lang="en-US" sz="3200" i="1" dirty="0" err="1">
                <a:solidFill>
                  <a:schemeClr val="bg1"/>
                </a:solidFill>
                <a:latin typeface="Arial"/>
                <a:cs typeface="Arial"/>
              </a:rPr>
              <a:t>Đại</a:t>
            </a:r>
            <a:r>
              <a:rPr lang="en-US" sz="3200" i="1" dirty="0">
                <a:solidFill>
                  <a:schemeClr val="bg1"/>
                </a:solidFill>
                <a:latin typeface="Arial"/>
                <a:cs typeface="Arial"/>
              </a:rPr>
              <a:t> Nam, </a:t>
            </a:r>
            <a:r>
              <a:rPr lang="en-US" sz="3200" i="1" err="1">
                <a:solidFill>
                  <a:schemeClr val="bg1"/>
                </a:solidFill>
                <a:latin typeface="Arial"/>
                <a:cs typeface="Arial"/>
              </a:rPr>
              <a:t>ngày</a:t>
            </a:r>
            <a:r>
              <a:rPr lang="en-US" sz="3200" i="1">
                <a:solidFill>
                  <a:schemeClr val="bg1"/>
                </a:solidFill>
                <a:latin typeface="Arial"/>
                <a:cs typeface="Arial"/>
              </a:rPr>
              <a:t> </a:t>
            </a:r>
            <a:r>
              <a:rPr lang="vi-VN" sz="3200" i="1">
                <a:solidFill>
                  <a:schemeClr val="bg1"/>
                </a:solidFill>
                <a:latin typeface="Arial"/>
                <a:cs typeface="Arial"/>
              </a:rPr>
              <a:t>1</a:t>
            </a:r>
            <a:r>
              <a:rPr lang="en-US" sz="3200" i="1">
                <a:solidFill>
                  <a:schemeClr val="bg1"/>
                </a:solidFill>
                <a:latin typeface="Arial"/>
                <a:cs typeface="Arial"/>
              </a:rPr>
              <a:t>1 </a:t>
            </a:r>
            <a:r>
              <a:rPr lang="en-US" sz="3200" i="1" err="1">
                <a:solidFill>
                  <a:schemeClr val="bg1"/>
                </a:solidFill>
                <a:latin typeface="Arial"/>
                <a:cs typeface="Arial"/>
              </a:rPr>
              <a:t>tháng</a:t>
            </a:r>
            <a:r>
              <a:rPr lang="en-US" sz="3200" i="1">
                <a:solidFill>
                  <a:schemeClr val="bg1"/>
                </a:solidFill>
                <a:latin typeface="Arial"/>
                <a:cs typeface="Arial"/>
              </a:rPr>
              <a:t> 0</a:t>
            </a:r>
            <a:r>
              <a:rPr lang="vi-VN" sz="3200" i="1">
                <a:solidFill>
                  <a:schemeClr val="bg1"/>
                </a:solidFill>
                <a:latin typeface="Arial"/>
                <a:cs typeface="Arial"/>
              </a:rPr>
              <a:t>6</a:t>
            </a:r>
            <a:r>
              <a:rPr lang="en-US" sz="3200" i="1">
                <a:solidFill>
                  <a:schemeClr val="bg1"/>
                </a:solidFill>
                <a:latin typeface="Arial"/>
                <a:cs typeface="Arial"/>
              </a:rPr>
              <a:t> </a:t>
            </a:r>
            <a:r>
              <a:rPr lang="en-US" sz="3200" i="1" err="1">
                <a:solidFill>
                  <a:schemeClr val="bg1"/>
                </a:solidFill>
                <a:latin typeface="Arial"/>
                <a:cs typeface="Arial"/>
              </a:rPr>
              <a:t>năm</a:t>
            </a:r>
            <a:r>
              <a:rPr lang="en-US" sz="3200" i="1">
                <a:solidFill>
                  <a:schemeClr val="bg1"/>
                </a:solidFill>
                <a:latin typeface="Arial"/>
                <a:cs typeface="Arial"/>
              </a:rPr>
              <a:t> </a:t>
            </a:r>
            <a:r>
              <a:rPr lang="vi-VN" sz="3200" i="1">
                <a:solidFill>
                  <a:schemeClr val="bg1"/>
                </a:solidFill>
                <a:latin typeface="Arial"/>
                <a:cs typeface="Arial"/>
              </a:rPr>
              <a:t>2024</a:t>
            </a:r>
            <a:endParaRPr lang="en-US" sz="3200" i="1" dirty="0">
              <a:solidFill>
                <a:schemeClr val="bg1"/>
              </a:solidFill>
              <a:latin typeface="Arial"/>
              <a:cs typeface="Arial"/>
            </a:endParaRPr>
          </a:p>
        </p:txBody>
      </p:sp>
      <p:pic>
        <p:nvPicPr>
          <p:cNvPr id="18" name="Picture 17"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84424FB-DF3B-26B9-2025-6F01BCC14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9C5A93DA-A4E4-1CCD-6161-1F9C9A968B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
        <p:nvSpPr>
          <p:cNvPr id="4" name="TextBox 3">
            <a:extLst>
              <a:ext uri="{FF2B5EF4-FFF2-40B4-BE49-F238E27FC236}">
                <a16:creationId xmlns:a16="http://schemas.microsoft.com/office/drawing/2014/main" id="{ABF165E0-5479-69AA-3126-13B7DA03D97B}"/>
              </a:ext>
            </a:extLst>
          </p:cNvPr>
          <p:cNvSpPr txBox="1"/>
          <p:nvPr/>
        </p:nvSpPr>
        <p:spPr>
          <a:xfrm>
            <a:off x="9918300" y="10372708"/>
            <a:ext cx="13628940" cy="769441"/>
          </a:xfrm>
          <a:prstGeom prst="rect">
            <a:avLst/>
          </a:prstGeom>
          <a:noFill/>
        </p:spPr>
        <p:txBody>
          <a:bodyPr wrap="square" rtlCol="0">
            <a:spAutoFit/>
          </a:bodyPr>
          <a:lstStyle/>
          <a:p>
            <a:pPr algn="ctr"/>
            <a:r>
              <a:rPr lang="vi-VN" sz="4400">
                <a:solidFill>
                  <a:schemeClr val="bg1"/>
                </a:solidFill>
                <a:latin typeface="Arial"/>
                <a:cs typeface="Arial"/>
              </a:rPr>
              <a:t>KHOA CÔNG NGHỆ THÔNG TIN</a:t>
            </a:r>
            <a:endParaRPr lang="en-US" sz="4400" dirty="0">
              <a:solidFill>
                <a:schemeClr val="bg1"/>
              </a:solidFill>
              <a:latin typeface="Arial"/>
              <a:cs typeface="Arial"/>
            </a:endParaRPr>
          </a:p>
        </p:txBody>
      </p:sp>
    </p:spTree>
    <p:extLst>
      <p:ext uri="{BB962C8B-B14F-4D97-AF65-F5344CB8AC3E}">
        <p14:creationId xmlns:p14="http://schemas.microsoft.com/office/powerpoint/2010/main" val="1726372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II</a:t>
            </a:r>
            <a:endParaRPr lang="vi-VN" sz="8000" b="1">
              <a:solidFill>
                <a:srgbClr val="FF6600"/>
              </a:solidFill>
              <a:latin typeface="Arial"/>
              <a:cs typeface="Arial"/>
            </a:endParaRPr>
          </a:p>
          <a:p>
            <a:r>
              <a:rPr lang="en-US" sz="4400">
                <a:solidFill>
                  <a:srgbClr val="000090"/>
                </a:solidFill>
                <a:latin typeface="Arial"/>
                <a:cs typeface="Arial"/>
              </a:rPr>
              <a:t>Yêu cầu hệ thống</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9672841" cy="1015663"/>
          </a:xfrm>
          <a:prstGeom prst="rect">
            <a:avLst/>
          </a:prstGeom>
          <a:noFill/>
        </p:spPr>
        <p:txBody>
          <a:bodyPr wrap="none" rtlCol="0">
            <a:spAutoFit/>
          </a:bodyPr>
          <a:lstStyle/>
          <a:p>
            <a:r>
              <a:rPr lang="en-US" sz="6000" b="1" i="1" dirty="0" err="1">
                <a:latin typeface="Arial" panose="020B0604020202020204" pitchFamily="34" charset="0"/>
                <a:cs typeface="Arial" panose="020B0604020202020204" pitchFamily="34" charset="0"/>
              </a:rPr>
              <a:t>Các</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yêu</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cầu</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của</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hệ</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thống</a:t>
            </a:r>
            <a:endParaRPr lang="en-US" sz="6000" b="1" i="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8294D5F-D1D5-C9E8-7DDA-2FAFEDE47F30}"/>
              </a:ext>
            </a:extLst>
          </p:cNvPr>
          <p:cNvSpPr txBox="1"/>
          <p:nvPr/>
        </p:nvSpPr>
        <p:spPr>
          <a:xfrm>
            <a:off x="2058817" y="4155848"/>
            <a:ext cx="17796413" cy="7171194"/>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en-US" sz="6000" dirty="0" err="1" smtClean="0">
                <a:latin typeface="Arial" panose="020B0604020202020204" pitchFamily="34" charset="0"/>
                <a:cs typeface="Arial" panose="020B0604020202020204" pitchFamily="34" charset="0"/>
              </a:rPr>
              <a:t>Yêu</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cầu</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về</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chức</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năng</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err="1" smtClean="0">
                <a:latin typeface="Arial" panose="020B0604020202020204" pitchFamily="34" charset="0"/>
                <a:cs typeface="Arial" panose="020B0604020202020204" pitchFamily="34" charset="0"/>
              </a:rPr>
              <a:t>Yêu</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cầu</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về</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hiệu</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suất</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Yêu cầu về bảo mật.</a:t>
            </a: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Yêu cầu về độ tin cậy</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Yêu cầu về giao diện người dùng</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Yêu cầu về tích hợp</a:t>
            </a:r>
            <a:endParaRPr lang="vi-VN" sz="6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4FD1168-B52D-633A-7099-70AEF4B20F78}"/>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vi-VN" sz="2250" dirty="0">
                <a:solidFill>
                  <a:schemeClr val="bg1"/>
                </a:solidFill>
                <a:latin typeface="Arial"/>
                <a:cs typeface="Arial"/>
              </a:rPr>
              <a:t>số </a:t>
            </a:r>
            <a:r>
              <a:rPr lang="en-US" sz="2250" dirty="0">
                <a:solidFill>
                  <a:schemeClr val="bg1"/>
                </a:solidFill>
                <a:latin typeface="Arial"/>
                <a:cs typeface="Arial"/>
              </a:rPr>
              <a:t>8</a:t>
            </a:r>
            <a:endParaRPr lang="en-US" sz="2250" dirty="0">
              <a:solidFill>
                <a:schemeClr val="bg1"/>
              </a:solidFill>
              <a:latin typeface="Arial"/>
              <a:cs typeface="Arial"/>
            </a:endParaRPr>
          </a:p>
        </p:txBody>
      </p:sp>
      <p:sp>
        <p:nvSpPr>
          <p:cNvPr id="4" name="TextBox 3">
            <a:extLst>
              <a:ext uri="{FF2B5EF4-FFF2-40B4-BE49-F238E27FC236}">
                <a16:creationId xmlns:a16="http://schemas.microsoft.com/office/drawing/2014/main" id="{A0E8D082-C519-9120-E599-504EC64ABEEA}"/>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2722366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II</a:t>
            </a:r>
            <a:endParaRPr lang="vi-VN" sz="8000" b="1">
              <a:solidFill>
                <a:srgbClr val="FF6600"/>
              </a:solidFill>
              <a:latin typeface="Arial"/>
              <a:cs typeface="Arial"/>
            </a:endParaRPr>
          </a:p>
          <a:p>
            <a:r>
              <a:rPr lang="en-US" sz="4400">
                <a:solidFill>
                  <a:srgbClr val="000090"/>
                </a:solidFill>
                <a:latin typeface="Arial"/>
                <a:cs typeface="Arial"/>
              </a:rPr>
              <a:t>Yêu cầu hệ thống</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7407797" cy="1015663"/>
          </a:xfrm>
          <a:prstGeom prst="rect">
            <a:avLst/>
          </a:prstGeom>
          <a:noFill/>
        </p:spPr>
        <p:txBody>
          <a:bodyPr wrap="none" rtlCol="0">
            <a:spAutoFit/>
          </a:bodyPr>
          <a:lstStyle/>
          <a:p>
            <a:r>
              <a:rPr lang="en-US" sz="6000" b="1" i="1" dirty="0" err="1">
                <a:latin typeface="Arial" panose="020B0604020202020204" pitchFamily="34" charset="0"/>
                <a:cs typeface="Arial" panose="020B0604020202020204" pitchFamily="34" charset="0"/>
              </a:rPr>
              <a:t>Các</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thiết</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bị</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yêu</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cầu</a:t>
            </a:r>
            <a:endParaRPr lang="en-US" sz="6000" b="1" i="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09EFE6F-E97E-D413-41EC-AE2991A707A8}"/>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vi-VN" sz="2250" dirty="0">
                <a:solidFill>
                  <a:schemeClr val="bg1"/>
                </a:solidFill>
                <a:latin typeface="Arial"/>
                <a:cs typeface="Arial"/>
              </a:rPr>
              <a:t>số </a:t>
            </a:r>
            <a:r>
              <a:rPr lang="en-US" sz="2250" dirty="0">
                <a:solidFill>
                  <a:schemeClr val="bg1"/>
                </a:solidFill>
                <a:latin typeface="Arial"/>
                <a:cs typeface="Arial"/>
              </a:rPr>
              <a:t>9</a:t>
            </a:r>
            <a:endParaRPr lang="en-US" sz="2250" dirty="0">
              <a:solidFill>
                <a:schemeClr val="bg1"/>
              </a:solidFill>
              <a:latin typeface="Arial"/>
              <a:cs typeface="Arial"/>
            </a:endParaRPr>
          </a:p>
        </p:txBody>
      </p:sp>
      <p:sp>
        <p:nvSpPr>
          <p:cNvPr id="8" name="TextBox 7">
            <a:extLst>
              <a:ext uri="{FF2B5EF4-FFF2-40B4-BE49-F238E27FC236}">
                <a16:creationId xmlns:a16="http://schemas.microsoft.com/office/drawing/2014/main" id="{7B4FD655-6232-BB4C-7220-B92DC1A95936}"/>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
        <p:nvSpPr>
          <p:cNvPr id="13" name="TextBox 12">
            <a:extLst>
              <a:ext uri="{FF2B5EF4-FFF2-40B4-BE49-F238E27FC236}">
                <a16:creationId xmlns:a16="http://schemas.microsoft.com/office/drawing/2014/main" id="{D8294D5F-D1D5-C9E8-7DDA-2FAFEDE47F30}"/>
              </a:ext>
            </a:extLst>
          </p:cNvPr>
          <p:cNvSpPr txBox="1"/>
          <p:nvPr/>
        </p:nvSpPr>
        <p:spPr>
          <a:xfrm>
            <a:off x="2058817" y="4155848"/>
            <a:ext cx="17796413" cy="7171194"/>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Máy chủ cơ sở dữ liệu</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err="1" smtClean="0">
                <a:latin typeface="Arial" panose="020B0604020202020204" pitchFamily="34" charset="0"/>
                <a:cs typeface="Arial" panose="020B0604020202020204" pitchFamily="34" charset="0"/>
              </a:rPr>
              <a:t>Máy</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chủ</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ứng</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dụng</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Thiết bị mạng</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Thiết bị lưu trữ</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vi-VN" sz="6000" dirty="0" smtClean="0">
                <a:latin typeface="Arial" panose="020B0604020202020204" pitchFamily="34" charset="0"/>
                <a:cs typeface="Arial" panose="020B0604020202020204" pitchFamily="34" charset="0"/>
              </a:rPr>
              <a:t>Thiết bị sao lưu và phục hồi</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err="1" smtClean="0">
                <a:latin typeface="Arial" panose="020B0604020202020204" pitchFamily="34" charset="0"/>
                <a:cs typeface="Arial" panose="020B0604020202020204" pitchFamily="34" charset="0"/>
              </a:rPr>
              <a:t>Thiết</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bị</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bảo</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mật</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và</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thiết</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bị</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cơ</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sở</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hạ</a:t>
            </a:r>
            <a:r>
              <a:rPr lang="en-US" sz="6000" dirty="0" smtClean="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tầng</a:t>
            </a:r>
            <a:endParaRPr lang="vi-VN"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725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5" name="TextBox 4"/>
          <p:cNvSpPr txBox="1"/>
          <p:nvPr/>
        </p:nvSpPr>
        <p:spPr>
          <a:xfrm>
            <a:off x="8641464" y="4439241"/>
            <a:ext cx="9231286" cy="1200329"/>
          </a:xfrm>
          <a:prstGeom prst="rect">
            <a:avLst/>
          </a:prstGeom>
          <a:noFill/>
        </p:spPr>
        <p:txBody>
          <a:bodyPr wrap="square" rtlCol="0">
            <a:spAutoFit/>
          </a:bodyPr>
          <a:lstStyle/>
          <a:p>
            <a:pPr algn="ctr"/>
            <a:r>
              <a:rPr lang="vi-VN" sz="7200">
                <a:solidFill>
                  <a:srgbClr val="FFFFFF"/>
                </a:solidFill>
                <a:latin typeface="Arial"/>
                <a:cs typeface="Arial"/>
              </a:rPr>
              <a:t>PHẦN I</a:t>
            </a:r>
            <a:r>
              <a:rPr lang="en-US" sz="7200">
                <a:solidFill>
                  <a:srgbClr val="FFFFFF"/>
                </a:solidFill>
                <a:latin typeface="Arial"/>
                <a:cs typeface="Arial"/>
              </a:rPr>
              <a:t>II</a:t>
            </a:r>
            <a:r>
              <a:rPr lang="vi-VN" sz="7200">
                <a:solidFill>
                  <a:srgbClr val="FFFFFF"/>
                </a:solidFill>
                <a:latin typeface="Arial"/>
                <a:cs typeface="Arial"/>
              </a:rPr>
              <a:t>:</a:t>
            </a:r>
            <a:endParaRPr lang="en-US" sz="7200" dirty="0">
              <a:solidFill>
                <a:srgbClr val="FFFFFF"/>
              </a:solidFill>
              <a:latin typeface="Arial"/>
              <a:cs typeface="Arial"/>
            </a:endParaRPr>
          </a:p>
        </p:txBody>
      </p:sp>
      <p:sp>
        <p:nvSpPr>
          <p:cNvPr id="6" name="TextBox 5"/>
          <p:cNvSpPr txBox="1"/>
          <p:nvPr/>
        </p:nvSpPr>
        <p:spPr>
          <a:xfrm>
            <a:off x="7239743" y="5760344"/>
            <a:ext cx="12528140" cy="2800767"/>
          </a:xfrm>
          <a:prstGeom prst="rect">
            <a:avLst/>
          </a:prstGeom>
          <a:noFill/>
        </p:spPr>
        <p:txBody>
          <a:bodyPr wrap="square" rtlCol="0">
            <a:spAutoFit/>
          </a:bodyPr>
          <a:lstStyle/>
          <a:p>
            <a:pPr algn="ctr"/>
            <a:r>
              <a:rPr lang="en-US" sz="8800" b="1">
                <a:solidFill>
                  <a:srgbClr val="FFFFFF"/>
                </a:solidFill>
                <a:latin typeface="Arial"/>
                <a:cs typeface="Arial"/>
              </a:rPr>
              <a:t>Thiết kế và xây dựng hệ thống</a:t>
            </a:r>
            <a:endParaRPr lang="en-US" sz="8800" b="1" dirty="0">
              <a:solidFill>
                <a:srgbClr val="FFFFFF"/>
              </a:solidFill>
              <a:latin typeface="Arial"/>
              <a:cs typeface="Arial"/>
            </a:endParaRPr>
          </a:p>
        </p:txBody>
      </p:sp>
      <p:sp>
        <p:nvSpPr>
          <p:cNvPr id="7" name="TextBox 6">
            <a:extLst>
              <a:ext uri="{FF2B5EF4-FFF2-40B4-BE49-F238E27FC236}">
                <a16:creationId xmlns:a16="http://schemas.microsoft.com/office/drawing/2014/main" id="{51BF3203-76C6-BB86-A0A1-B0CAA74BD2E8}"/>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10</a:t>
            </a:r>
            <a:endParaRPr lang="en-US" sz="2250" dirty="0">
              <a:solidFill>
                <a:schemeClr val="bg1"/>
              </a:solidFill>
              <a:latin typeface="Arial"/>
              <a:cs typeface="Arial"/>
            </a:endParaRPr>
          </a:p>
        </p:txBody>
      </p:sp>
      <p:sp>
        <p:nvSpPr>
          <p:cNvPr id="9" name="TextBox 8">
            <a:extLst>
              <a:ext uri="{FF2B5EF4-FFF2-40B4-BE49-F238E27FC236}">
                <a16:creationId xmlns:a16="http://schemas.microsoft.com/office/drawing/2014/main" id="{3F46206F-E42F-955C-3D1E-2C66E6775D66}"/>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1893553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dirty="0">
                <a:solidFill>
                  <a:srgbClr val="FF6600"/>
                </a:solidFill>
                <a:latin typeface="Arial"/>
                <a:cs typeface="Arial"/>
              </a:rPr>
              <a:t>Phần </a:t>
            </a:r>
            <a:r>
              <a:rPr lang="en-US" sz="8000" b="1" dirty="0">
                <a:solidFill>
                  <a:srgbClr val="FF6600"/>
                </a:solidFill>
                <a:latin typeface="Arial"/>
                <a:cs typeface="Arial"/>
              </a:rPr>
              <a:t>III</a:t>
            </a:r>
            <a:endParaRPr lang="vi-VN" sz="8000" b="1" dirty="0">
              <a:solidFill>
                <a:srgbClr val="FF6600"/>
              </a:solidFill>
              <a:latin typeface="Arial"/>
              <a:cs typeface="Arial"/>
            </a:endParaRPr>
          </a:p>
          <a:p>
            <a:r>
              <a:rPr lang="en-US" sz="4400" dirty="0" err="1">
                <a:solidFill>
                  <a:srgbClr val="000090"/>
                </a:solidFill>
                <a:latin typeface="Arial"/>
                <a:cs typeface="Arial"/>
              </a:rPr>
              <a:t>Thiết</a:t>
            </a:r>
            <a:r>
              <a:rPr lang="en-US" sz="4400" dirty="0">
                <a:solidFill>
                  <a:srgbClr val="000090"/>
                </a:solidFill>
                <a:latin typeface="Arial"/>
                <a:cs typeface="Arial"/>
              </a:rPr>
              <a:t> </a:t>
            </a:r>
            <a:r>
              <a:rPr lang="en-US" sz="4400" dirty="0" err="1">
                <a:solidFill>
                  <a:srgbClr val="000090"/>
                </a:solidFill>
                <a:latin typeface="Arial"/>
                <a:cs typeface="Arial"/>
              </a:rPr>
              <a:t>kế</a:t>
            </a:r>
            <a:r>
              <a:rPr lang="en-US" sz="4400" dirty="0">
                <a:solidFill>
                  <a:srgbClr val="000090"/>
                </a:solidFill>
                <a:latin typeface="Arial"/>
                <a:cs typeface="Arial"/>
              </a:rPr>
              <a:t> </a:t>
            </a:r>
            <a:r>
              <a:rPr lang="en-US" sz="4400" dirty="0" err="1">
                <a:solidFill>
                  <a:srgbClr val="000090"/>
                </a:solidFill>
                <a:latin typeface="Arial"/>
                <a:cs typeface="Arial"/>
              </a:rPr>
              <a:t>và</a:t>
            </a:r>
            <a:r>
              <a:rPr lang="en-US" sz="4400" dirty="0">
                <a:solidFill>
                  <a:srgbClr val="000090"/>
                </a:solidFill>
                <a:latin typeface="Arial"/>
                <a:cs typeface="Arial"/>
              </a:rPr>
              <a:t> </a:t>
            </a:r>
            <a:r>
              <a:rPr lang="en-US" sz="4400" dirty="0" err="1">
                <a:solidFill>
                  <a:srgbClr val="000090"/>
                </a:solidFill>
                <a:latin typeface="Arial"/>
                <a:cs typeface="Arial"/>
              </a:rPr>
              <a:t>xây</a:t>
            </a:r>
            <a:r>
              <a:rPr lang="en-US" sz="4400" dirty="0">
                <a:solidFill>
                  <a:srgbClr val="000090"/>
                </a:solidFill>
                <a:latin typeface="Arial"/>
                <a:cs typeface="Arial"/>
              </a:rPr>
              <a:t> </a:t>
            </a:r>
            <a:r>
              <a:rPr lang="en-US" sz="4400" dirty="0" err="1">
                <a:solidFill>
                  <a:srgbClr val="000090"/>
                </a:solidFill>
                <a:latin typeface="Arial"/>
                <a:cs typeface="Arial"/>
              </a:rPr>
              <a:t>dựng</a:t>
            </a:r>
            <a:r>
              <a:rPr lang="en-US" sz="4400" dirty="0">
                <a:solidFill>
                  <a:srgbClr val="000090"/>
                </a:solidFill>
                <a:latin typeface="Arial"/>
                <a:cs typeface="Arial"/>
              </a:rPr>
              <a:t> </a:t>
            </a:r>
            <a:r>
              <a:rPr lang="en-US" sz="4400" dirty="0" err="1">
                <a:solidFill>
                  <a:srgbClr val="000090"/>
                </a:solidFill>
                <a:latin typeface="Arial"/>
                <a:cs typeface="Arial"/>
              </a:rPr>
              <a:t>hệ</a:t>
            </a:r>
            <a:r>
              <a:rPr lang="en-US" sz="4400" dirty="0">
                <a:solidFill>
                  <a:srgbClr val="000090"/>
                </a:solidFill>
                <a:latin typeface="Arial"/>
                <a:cs typeface="Arial"/>
              </a:rPr>
              <a:t> </a:t>
            </a:r>
            <a:r>
              <a:rPr lang="en-US" sz="4400" dirty="0" err="1">
                <a:solidFill>
                  <a:srgbClr val="000090"/>
                </a:solidFill>
                <a:latin typeface="Arial"/>
                <a:cs typeface="Arial"/>
              </a:rPr>
              <a:t>thống</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4" name="TextBox 3">
            <a:extLst>
              <a:ext uri="{FF2B5EF4-FFF2-40B4-BE49-F238E27FC236}">
                <a16:creationId xmlns:a16="http://schemas.microsoft.com/office/drawing/2014/main" id="{8B2114A1-595A-CC91-5217-8964CB527935}"/>
              </a:ext>
            </a:extLst>
          </p:cNvPr>
          <p:cNvSpPr txBox="1"/>
          <p:nvPr/>
        </p:nvSpPr>
        <p:spPr>
          <a:xfrm>
            <a:off x="2904726" y="3517786"/>
            <a:ext cx="16950503" cy="5632311"/>
          </a:xfrm>
          <a:prstGeom prst="rect">
            <a:avLst/>
          </a:prstGeom>
          <a:noFill/>
        </p:spPr>
        <p:txBody>
          <a:bodyPr wrap="square">
            <a:spAutoFit/>
          </a:bodyPr>
          <a:lstStyle/>
          <a:p>
            <a:pPr marL="571500" indent="-571500" algn="just">
              <a:buFont typeface="Wingdings" panose="05000000000000000000" pitchFamily="2" charset="2"/>
              <a:buChar char="ü"/>
            </a:pPr>
            <a:r>
              <a:rPr lang="en-US" sz="6000" dirty="0" err="1">
                <a:latin typeface="Arial" panose="020B0604020202020204" pitchFamily="34" charset="0"/>
                <a:cs typeface="Arial" panose="020B0604020202020204" pitchFamily="34" charset="0"/>
              </a:rPr>
              <a:t>Phân</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Tích</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Yêu</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Cầu</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Hệ</a:t>
            </a:r>
            <a:r>
              <a:rPr lang="en-US" sz="6000" dirty="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Thống</a:t>
            </a:r>
            <a:endParaRPr lang="en-US" sz="6000" dirty="0" smtClean="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ü"/>
            </a:pPr>
            <a:r>
              <a:rPr lang="en-US" sz="6000" dirty="0" err="1">
                <a:latin typeface="Arial" panose="020B0604020202020204" pitchFamily="34" charset="0"/>
                <a:cs typeface="Arial" panose="020B0604020202020204" pitchFamily="34" charset="0"/>
              </a:rPr>
              <a:t>Thiết</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Kế</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Kiến</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Trúc</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Hệ</a:t>
            </a:r>
            <a:r>
              <a:rPr lang="en-US" sz="6000" dirty="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Thống</a:t>
            </a:r>
            <a:endParaRPr lang="en-US" sz="6000" dirty="0" smtClean="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ü"/>
            </a:pPr>
            <a:r>
              <a:rPr lang="vi-VN" sz="6000" dirty="0">
                <a:latin typeface="Arial" panose="020B0604020202020204" pitchFamily="34" charset="0"/>
                <a:cs typeface="Arial" panose="020B0604020202020204" pitchFamily="34" charset="0"/>
              </a:rPr>
              <a:t>Thiết Kế Cơ Sở Dữ </a:t>
            </a:r>
            <a:r>
              <a:rPr lang="vi-VN" sz="6000" dirty="0" smtClean="0">
                <a:latin typeface="Arial" panose="020B0604020202020204" pitchFamily="34" charset="0"/>
                <a:cs typeface="Arial" panose="020B0604020202020204" pitchFamily="34" charset="0"/>
              </a:rPr>
              <a:t>Liệu</a:t>
            </a:r>
            <a:endParaRPr lang="en-US" sz="6000" dirty="0" smtClean="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ü"/>
            </a:pPr>
            <a:r>
              <a:rPr lang="en-US" sz="6000" dirty="0" err="1">
                <a:latin typeface="Arial" panose="020B0604020202020204" pitchFamily="34" charset="0"/>
                <a:cs typeface="Arial" panose="020B0604020202020204" pitchFamily="34" charset="0"/>
              </a:rPr>
              <a:t>Phát</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Triển</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Hệ</a:t>
            </a:r>
            <a:r>
              <a:rPr lang="en-US" sz="6000" dirty="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Thống</a:t>
            </a:r>
            <a:endParaRPr lang="en-US" sz="6000" dirty="0" smtClean="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ü"/>
            </a:pPr>
            <a:r>
              <a:rPr lang="en-US" sz="6000" dirty="0" err="1">
                <a:latin typeface="Arial" panose="020B0604020202020204" pitchFamily="34" charset="0"/>
                <a:cs typeface="Arial" panose="020B0604020202020204" pitchFamily="34" charset="0"/>
              </a:rPr>
              <a:t>Kiểm</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Thử</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Hệ</a:t>
            </a:r>
            <a:r>
              <a:rPr lang="en-US" sz="6000" dirty="0">
                <a:latin typeface="Arial" panose="020B0604020202020204" pitchFamily="34" charset="0"/>
                <a:cs typeface="Arial" panose="020B0604020202020204" pitchFamily="34" charset="0"/>
              </a:rPr>
              <a:t> </a:t>
            </a:r>
            <a:r>
              <a:rPr lang="en-US" sz="6000" dirty="0" err="1" smtClean="0">
                <a:latin typeface="Arial" panose="020B0604020202020204" pitchFamily="34" charset="0"/>
                <a:cs typeface="Arial" panose="020B0604020202020204" pitchFamily="34" charset="0"/>
              </a:rPr>
              <a:t>Thống</a:t>
            </a:r>
            <a:endParaRPr lang="en-US" sz="6000" dirty="0" smtClean="0">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ü"/>
            </a:pPr>
            <a:r>
              <a:rPr lang="en-US" sz="6000" dirty="0" err="1">
                <a:latin typeface="Arial" panose="020B0604020202020204" pitchFamily="34" charset="0"/>
                <a:cs typeface="Arial" panose="020B0604020202020204" pitchFamily="34" charset="0"/>
              </a:rPr>
              <a:t>Bảo</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Trì</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và</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Nâng</a:t>
            </a:r>
            <a:r>
              <a:rPr lang="en-US" sz="6000" dirty="0">
                <a:latin typeface="Arial" panose="020B0604020202020204" pitchFamily="34" charset="0"/>
                <a:cs typeface="Arial" panose="020B0604020202020204" pitchFamily="34" charset="0"/>
              </a:rPr>
              <a:t> </a:t>
            </a:r>
            <a:r>
              <a:rPr lang="en-US" sz="6000" dirty="0" err="1">
                <a:latin typeface="Arial" panose="020B0604020202020204" pitchFamily="34" charset="0"/>
                <a:cs typeface="Arial" panose="020B0604020202020204" pitchFamily="34" charset="0"/>
              </a:rPr>
              <a:t>Cấp</a:t>
            </a:r>
            <a:endParaRPr lang="en-US" sz="6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B4827C7-1C92-8ED3-33A2-40F8F2F166F7}"/>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11</a:t>
            </a:r>
            <a:endParaRPr lang="en-US" sz="2250" dirty="0">
              <a:solidFill>
                <a:schemeClr val="bg1"/>
              </a:solidFill>
              <a:latin typeface="Arial"/>
              <a:cs typeface="Arial"/>
            </a:endParaRPr>
          </a:p>
        </p:txBody>
      </p:sp>
      <p:sp>
        <p:nvSpPr>
          <p:cNvPr id="6" name="TextBox 5">
            <a:extLst>
              <a:ext uri="{FF2B5EF4-FFF2-40B4-BE49-F238E27FC236}">
                <a16:creationId xmlns:a16="http://schemas.microsoft.com/office/drawing/2014/main" id="{BDBBD7D5-4A09-C758-341C-EFFFF39A6C46}"/>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977660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3" name="TextBox 2">
            <a:extLst>
              <a:ext uri="{FF2B5EF4-FFF2-40B4-BE49-F238E27FC236}">
                <a16:creationId xmlns:a16="http://schemas.microsoft.com/office/drawing/2014/main" id="{480891F6-57FA-5BD6-2919-4B34F0A432C2}"/>
              </a:ext>
            </a:extLst>
          </p:cNvPr>
          <p:cNvSpPr txBox="1"/>
          <p:nvPr/>
        </p:nvSpPr>
        <p:spPr>
          <a:xfrm>
            <a:off x="1645863" y="2880969"/>
            <a:ext cx="12424098" cy="692497"/>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Sơ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endParaRPr lang="en-US" sz="6000" b="1" i="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BAF435-95C2-1364-721B-C0EF2492DDA0}"/>
              </a:ext>
            </a:extLst>
          </p:cNvPr>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III</a:t>
            </a:r>
            <a:endParaRPr lang="vi-VN" sz="8000" b="1">
              <a:solidFill>
                <a:srgbClr val="FF6600"/>
              </a:solidFill>
              <a:latin typeface="Arial"/>
              <a:cs typeface="Arial"/>
            </a:endParaRPr>
          </a:p>
          <a:p>
            <a:r>
              <a:rPr lang="en-US" sz="4400">
                <a:solidFill>
                  <a:srgbClr val="000090"/>
                </a:solidFill>
                <a:latin typeface="Arial"/>
                <a:cs typeface="Arial"/>
              </a:rPr>
              <a:t>Thiết kế và xây dựng hệ thống</a:t>
            </a:r>
            <a:endParaRPr lang="en-US" sz="4400" dirty="0">
              <a:solidFill>
                <a:srgbClr val="000090"/>
              </a:solidFill>
              <a:latin typeface="Arial"/>
              <a:cs typeface="Arial"/>
            </a:endParaRPr>
          </a:p>
        </p:txBody>
      </p:sp>
      <p:sp>
        <p:nvSpPr>
          <p:cNvPr id="9" name="TextBox 8">
            <a:extLst>
              <a:ext uri="{FF2B5EF4-FFF2-40B4-BE49-F238E27FC236}">
                <a16:creationId xmlns:a16="http://schemas.microsoft.com/office/drawing/2014/main" id="{82B4F58D-2D02-BE4A-BA0C-A277E268D064}"/>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a:t>
            </a:r>
            <a:r>
              <a:rPr lang="vi-VN" sz="2250">
                <a:solidFill>
                  <a:schemeClr val="bg1"/>
                </a:solidFill>
                <a:latin typeface="Arial"/>
                <a:cs typeface="Arial"/>
              </a:rPr>
              <a:t>2</a:t>
            </a:r>
            <a:endParaRPr lang="en-US" sz="2250" dirty="0">
              <a:solidFill>
                <a:schemeClr val="bg1"/>
              </a:solidFill>
              <a:latin typeface="Arial"/>
              <a:cs typeface="Arial"/>
            </a:endParaRPr>
          </a:p>
        </p:txBody>
      </p:sp>
      <p:sp>
        <p:nvSpPr>
          <p:cNvPr id="11" name="TextBox 10">
            <a:extLst>
              <a:ext uri="{FF2B5EF4-FFF2-40B4-BE49-F238E27FC236}">
                <a16:creationId xmlns:a16="http://schemas.microsoft.com/office/drawing/2014/main" id="{2C3A8A89-EF34-EFE7-C08B-7ED9573C4129}"/>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pic>
        <p:nvPicPr>
          <p:cNvPr id="12" name="Picture 11"/>
          <p:cNvPicPr/>
          <p:nvPr/>
        </p:nvPicPr>
        <p:blipFill>
          <a:blip r:embed="rId5"/>
          <a:stretch>
            <a:fillRect/>
          </a:stretch>
        </p:blipFill>
        <p:spPr>
          <a:xfrm>
            <a:off x="4097919" y="3859863"/>
            <a:ext cx="12513682" cy="7188933"/>
          </a:xfrm>
          <a:prstGeom prst="rect">
            <a:avLst/>
          </a:prstGeom>
        </p:spPr>
      </p:pic>
    </p:spTree>
    <p:extLst>
      <p:ext uri="{BB962C8B-B14F-4D97-AF65-F5344CB8AC3E}">
        <p14:creationId xmlns:p14="http://schemas.microsoft.com/office/powerpoint/2010/main" val="1721130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3" name="TextBox 2">
            <a:extLst>
              <a:ext uri="{FF2B5EF4-FFF2-40B4-BE49-F238E27FC236}">
                <a16:creationId xmlns:a16="http://schemas.microsoft.com/office/drawing/2014/main" id="{480891F6-57FA-5BD6-2919-4B34F0A432C2}"/>
              </a:ext>
            </a:extLst>
          </p:cNvPr>
          <p:cNvSpPr txBox="1"/>
          <p:nvPr/>
        </p:nvSpPr>
        <p:spPr>
          <a:xfrm>
            <a:off x="1645863" y="2880969"/>
            <a:ext cx="12424098" cy="1015663"/>
          </a:xfrm>
          <a:prstGeom prst="rect">
            <a:avLst/>
          </a:prstGeom>
          <a:noFill/>
        </p:spPr>
        <p:txBody>
          <a:bodyPr wrap="square" rtlCol="0">
            <a:spAutoFit/>
          </a:bodyPr>
          <a:lstStyle/>
          <a:p>
            <a:r>
              <a:rPr lang="vi-VN" sz="6000" b="1" i="1" dirty="0">
                <a:cs typeface="Times New Roman" panose="02020603050405020304" pitchFamily="18" charset="0"/>
              </a:rPr>
              <a:t>Thiết kế </a:t>
            </a:r>
            <a:r>
              <a:rPr lang="en-US" sz="6000" b="1" i="1" dirty="0" err="1" smtClean="0">
                <a:cs typeface="Times New Roman" panose="02020603050405020304" pitchFamily="18" charset="0"/>
              </a:rPr>
              <a:t>ứng</a:t>
            </a:r>
            <a:r>
              <a:rPr lang="en-US" sz="6000" b="1" i="1" dirty="0" smtClean="0">
                <a:cs typeface="Times New Roman" panose="02020603050405020304" pitchFamily="18" charset="0"/>
              </a:rPr>
              <a:t> </a:t>
            </a:r>
            <a:r>
              <a:rPr lang="en-US" sz="6000" b="1" i="1" dirty="0" err="1" smtClean="0">
                <a:cs typeface="Times New Roman" panose="02020603050405020304" pitchFamily="18" charset="0"/>
              </a:rPr>
              <a:t>dụng</a:t>
            </a:r>
            <a:endParaRPr lang="en-US" sz="6000" b="1" i="1" dirty="0">
              <a:cs typeface="Times New Roman" panose="02020603050405020304" pitchFamily="18" charset="0"/>
            </a:endParaRPr>
          </a:p>
        </p:txBody>
      </p:sp>
      <p:sp>
        <p:nvSpPr>
          <p:cNvPr id="2" name="TextBox 1">
            <a:extLst>
              <a:ext uri="{FF2B5EF4-FFF2-40B4-BE49-F238E27FC236}">
                <a16:creationId xmlns:a16="http://schemas.microsoft.com/office/drawing/2014/main" id="{C53B9E38-3CE7-19A8-3BC0-437006C70E50}"/>
              </a:ext>
            </a:extLst>
          </p:cNvPr>
          <p:cNvSpPr txBox="1"/>
          <p:nvPr/>
        </p:nvSpPr>
        <p:spPr>
          <a:xfrm>
            <a:off x="2058817" y="4155848"/>
            <a:ext cx="17796413" cy="769441"/>
          </a:xfrm>
          <a:prstGeom prst="rect">
            <a:avLst/>
          </a:prstGeom>
          <a:noFill/>
        </p:spPr>
        <p:txBody>
          <a:bodyPr wrap="square" rtlCol="0">
            <a:spAutoFit/>
          </a:bodyPr>
          <a:lstStyle/>
          <a:p>
            <a:pPr algn="just">
              <a:spcBef>
                <a:spcPts val="1200"/>
              </a:spcBef>
              <a:spcAft>
                <a:spcPts val="1200"/>
              </a:spcAft>
            </a:pPr>
            <a:r>
              <a:rPr lang="en-US" sz="4400" dirty="0" err="1">
                <a:latin typeface="Arial" panose="020B0604020202020204" pitchFamily="34" charset="0"/>
                <a:cs typeface="Arial" panose="020B0604020202020204" pitchFamily="34" charset="0"/>
              </a:rPr>
              <a:t>Xây</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dựng</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các</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hàm</a:t>
            </a:r>
            <a:r>
              <a:rPr lang="en-US" sz="4400" dirty="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thủ</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tục</a:t>
            </a:r>
            <a:r>
              <a:rPr lang="en-US" sz="4400" dirty="0" smtClean="0">
                <a:latin typeface="Arial" panose="020B0604020202020204" pitchFamily="34" charset="0"/>
                <a:cs typeface="Arial" panose="020B0604020202020204" pitchFamily="34" charset="0"/>
              </a:rPr>
              <a:t> </a:t>
            </a:r>
            <a:r>
              <a:rPr lang="en-US" sz="4400" dirty="0" err="1" smtClean="0">
                <a:latin typeface="Arial" panose="020B0604020202020204" pitchFamily="34" charset="0"/>
                <a:cs typeface="Arial" panose="020B0604020202020204" pitchFamily="34" charset="0"/>
              </a:rPr>
              <a:t>đáp</a:t>
            </a:r>
            <a:r>
              <a:rPr lang="en-US" sz="4400" dirty="0" smtClean="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ứng</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yêu</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cầu</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bài</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toán</a:t>
            </a:r>
            <a:endParaRPr lang="vi-VN" sz="4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ECD317A-B64D-6990-7CA3-FA0499C41173}"/>
              </a:ext>
            </a:extLst>
          </p:cNvPr>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III</a:t>
            </a:r>
            <a:endParaRPr lang="vi-VN" sz="8000" b="1">
              <a:solidFill>
                <a:srgbClr val="FF6600"/>
              </a:solidFill>
              <a:latin typeface="Arial"/>
              <a:cs typeface="Arial"/>
            </a:endParaRPr>
          </a:p>
          <a:p>
            <a:r>
              <a:rPr lang="en-US" sz="4400">
                <a:solidFill>
                  <a:srgbClr val="000090"/>
                </a:solidFill>
                <a:latin typeface="Arial"/>
                <a:cs typeface="Arial"/>
              </a:rPr>
              <a:t>Thiết kế và xây dựng hệ thống</a:t>
            </a:r>
            <a:endParaRPr lang="en-US" sz="4400" dirty="0">
              <a:solidFill>
                <a:srgbClr val="000090"/>
              </a:solidFill>
              <a:latin typeface="Arial"/>
              <a:cs typeface="Arial"/>
            </a:endParaRPr>
          </a:p>
        </p:txBody>
      </p:sp>
      <p:graphicFrame>
        <p:nvGraphicFramePr>
          <p:cNvPr id="7" name="Diagram 6">
            <a:extLst>
              <a:ext uri="{FF2B5EF4-FFF2-40B4-BE49-F238E27FC236}">
                <a16:creationId xmlns:a16="http://schemas.microsoft.com/office/drawing/2014/main" id="{50C2C35E-50CA-F269-36A6-DDDB04D46918}"/>
              </a:ext>
            </a:extLst>
          </p:cNvPr>
          <p:cNvGraphicFramePr/>
          <p:nvPr>
            <p:extLst>
              <p:ext uri="{D42A27DB-BD31-4B8C-83A1-F6EECF244321}">
                <p14:modId xmlns:p14="http://schemas.microsoft.com/office/powerpoint/2010/main" val="2655233174"/>
              </p:ext>
            </p:extLst>
          </p:nvPr>
        </p:nvGraphicFramePr>
        <p:xfrm>
          <a:off x="1822845" y="5152230"/>
          <a:ext cx="17211324" cy="65848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extBox 7">
            <a:extLst>
              <a:ext uri="{FF2B5EF4-FFF2-40B4-BE49-F238E27FC236}">
                <a16:creationId xmlns:a16="http://schemas.microsoft.com/office/drawing/2014/main" id="{176B99F7-973C-78EA-F828-420EA9A9BA48}"/>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13</a:t>
            </a:r>
            <a:endParaRPr lang="en-US" sz="2250" dirty="0">
              <a:solidFill>
                <a:schemeClr val="bg1"/>
              </a:solidFill>
              <a:latin typeface="Arial"/>
              <a:cs typeface="Arial"/>
            </a:endParaRPr>
          </a:p>
        </p:txBody>
      </p:sp>
      <p:sp>
        <p:nvSpPr>
          <p:cNvPr id="9" name="TextBox 8">
            <a:extLst>
              <a:ext uri="{FF2B5EF4-FFF2-40B4-BE49-F238E27FC236}">
                <a16:creationId xmlns:a16="http://schemas.microsoft.com/office/drawing/2014/main" id="{BAD6979E-412F-F218-544F-0448357F7BDE}"/>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2746232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3" name="TextBox 2">
            <a:extLst>
              <a:ext uri="{FF2B5EF4-FFF2-40B4-BE49-F238E27FC236}">
                <a16:creationId xmlns:a16="http://schemas.microsoft.com/office/drawing/2014/main" id="{480891F6-57FA-5BD6-2919-4B34F0A432C2}"/>
              </a:ext>
            </a:extLst>
          </p:cNvPr>
          <p:cNvSpPr txBox="1"/>
          <p:nvPr/>
        </p:nvSpPr>
        <p:spPr>
          <a:xfrm>
            <a:off x="1645863" y="2880969"/>
            <a:ext cx="12424098" cy="1015663"/>
          </a:xfrm>
          <a:prstGeom prst="rect">
            <a:avLst/>
          </a:prstGeom>
          <a:noFill/>
        </p:spPr>
        <p:txBody>
          <a:bodyPr wrap="square" rtlCol="0">
            <a:spAutoFit/>
          </a:bodyPr>
          <a:lstStyle/>
          <a:p>
            <a:r>
              <a:rPr lang="vi-VN" sz="6000" b="1" i="1" dirty="0">
                <a:cs typeface="Times New Roman" panose="02020603050405020304" pitchFamily="18" charset="0"/>
              </a:rPr>
              <a:t>Thiết kế </a:t>
            </a:r>
            <a:r>
              <a:rPr lang="en-US" sz="6000" b="1" i="1" dirty="0" err="1">
                <a:cs typeface="Times New Roman" panose="02020603050405020304" pitchFamily="18" charset="0"/>
              </a:rPr>
              <a:t>giao</a:t>
            </a:r>
            <a:r>
              <a:rPr lang="en-US" sz="6000" b="1" i="1" dirty="0">
                <a:cs typeface="Times New Roman" panose="02020603050405020304" pitchFamily="18" charset="0"/>
              </a:rPr>
              <a:t> </a:t>
            </a:r>
            <a:r>
              <a:rPr lang="en-US" sz="6000" b="1" i="1" dirty="0" err="1">
                <a:cs typeface="Times New Roman" panose="02020603050405020304" pitchFamily="18" charset="0"/>
              </a:rPr>
              <a:t>diện</a:t>
            </a:r>
            <a:r>
              <a:rPr lang="en-US" sz="6000" b="1" i="1" dirty="0">
                <a:cs typeface="Times New Roman" panose="02020603050405020304" pitchFamily="18" charset="0"/>
              </a:rPr>
              <a:t> </a:t>
            </a:r>
            <a:r>
              <a:rPr lang="en-US" sz="6000" b="1" i="1" dirty="0" err="1" smtClean="0">
                <a:cs typeface="Times New Roman" panose="02020603050405020304" pitchFamily="18" charset="0"/>
              </a:rPr>
              <a:t>chương</a:t>
            </a:r>
            <a:r>
              <a:rPr lang="en-US" sz="6000" b="1" i="1" dirty="0" smtClean="0">
                <a:cs typeface="Times New Roman" panose="02020603050405020304" pitchFamily="18" charset="0"/>
              </a:rPr>
              <a:t> </a:t>
            </a:r>
            <a:r>
              <a:rPr lang="en-US" sz="6000" b="1" i="1" dirty="0" err="1" smtClean="0">
                <a:cs typeface="Times New Roman" panose="02020603050405020304" pitchFamily="18" charset="0"/>
              </a:rPr>
              <a:t>trình</a:t>
            </a:r>
            <a:endParaRPr lang="en-US" sz="6000" b="1" i="1" dirty="0">
              <a:cs typeface="Times New Roman" panose="02020603050405020304" pitchFamily="18" charset="0"/>
            </a:endParaRPr>
          </a:p>
        </p:txBody>
      </p:sp>
      <p:sp>
        <p:nvSpPr>
          <p:cNvPr id="6" name="TextBox 5">
            <a:extLst>
              <a:ext uri="{FF2B5EF4-FFF2-40B4-BE49-F238E27FC236}">
                <a16:creationId xmlns:a16="http://schemas.microsoft.com/office/drawing/2014/main" id="{5ECD317A-B64D-6990-7CA3-FA0499C41173}"/>
              </a:ext>
            </a:extLst>
          </p:cNvPr>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III</a:t>
            </a:r>
            <a:endParaRPr lang="vi-VN" sz="8000" b="1">
              <a:solidFill>
                <a:srgbClr val="FF6600"/>
              </a:solidFill>
              <a:latin typeface="Arial"/>
              <a:cs typeface="Arial"/>
            </a:endParaRPr>
          </a:p>
          <a:p>
            <a:r>
              <a:rPr lang="en-US" sz="4400">
                <a:solidFill>
                  <a:srgbClr val="000090"/>
                </a:solidFill>
                <a:latin typeface="Arial"/>
                <a:cs typeface="Arial"/>
              </a:rPr>
              <a:t>Thiết kế và xây dựng hệ thống</a:t>
            </a:r>
            <a:endParaRPr lang="en-US" sz="4400" dirty="0">
              <a:solidFill>
                <a:srgbClr val="000090"/>
              </a:solidFill>
              <a:latin typeface="Arial"/>
              <a:cs typeface="Arial"/>
            </a:endParaRPr>
          </a:p>
        </p:txBody>
      </p:sp>
      <p:sp>
        <p:nvSpPr>
          <p:cNvPr id="8" name="TextBox 7">
            <a:extLst>
              <a:ext uri="{FF2B5EF4-FFF2-40B4-BE49-F238E27FC236}">
                <a16:creationId xmlns:a16="http://schemas.microsoft.com/office/drawing/2014/main" id="{65601C9E-54D5-9C44-1BDB-8012DBAC715A}"/>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14</a:t>
            </a:r>
            <a:endParaRPr lang="en-US" sz="2250" dirty="0">
              <a:solidFill>
                <a:schemeClr val="bg1"/>
              </a:solidFill>
              <a:latin typeface="Arial"/>
              <a:cs typeface="Arial"/>
            </a:endParaRPr>
          </a:p>
        </p:txBody>
      </p:sp>
      <p:sp>
        <p:nvSpPr>
          <p:cNvPr id="9" name="TextBox 8">
            <a:extLst>
              <a:ext uri="{FF2B5EF4-FFF2-40B4-BE49-F238E27FC236}">
                <a16:creationId xmlns:a16="http://schemas.microsoft.com/office/drawing/2014/main" id="{054F5AFB-E72D-11DD-7E32-5F506D010AB0}"/>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pic>
        <p:nvPicPr>
          <p:cNvPr id="4" name="Picture 3"/>
          <p:cNvPicPr>
            <a:picLocks noChangeAspect="1"/>
          </p:cNvPicPr>
          <p:nvPr/>
        </p:nvPicPr>
        <p:blipFill>
          <a:blip r:embed="rId5"/>
          <a:stretch>
            <a:fillRect/>
          </a:stretch>
        </p:blipFill>
        <p:spPr>
          <a:xfrm>
            <a:off x="1790759" y="4113890"/>
            <a:ext cx="16709869" cy="6325795"/>
          </a:xfrm>
          <a:prstGeom prst="rect">
            <a:avLst/>
          </a:prstGeom>
        </p:spPr>
      </p:pic>
    </p:spTree>
    <p:extLst>
      <p:ext uri="{BB962C8B-B14F-4D97-AF65-F5344CB8AC3E}">
        <p14:creationId xmlns:p14="http://schemas.microsoft.com/office/powerpoint/2010/main" val="336278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5" name="TextBox 4"/>
          <p:cNvSpPr txBox="1"/>
          <p:nvPr/>
        </p:nvSpPr>
        <p:spPr>
          <a:xfrm>
            <a:off x="8641464" y="4439241"/>
            <a:ext cx="9231286" cy="1200329"/>
          </a:xfrm>
          <a:prstGeom prst="rect">
            <a:avLst/>
          </a:prstGeom>
          <a:noFill/>
        </p:spPr>
        <p:txBody>
          <a:bodyPr wrap="square" rtlCol="0">
            <a:spAutoFit/>
          </a:bodyPr>
          <a:lstStyle/>
          <a:p>
            <a:pPr algn="ctr"/>
            <a:r>
              <a:rPr lang="vi-VN" sz="7200">
                <a:solidFill>
                  <a:srgbClr val="FFFFFF"/>
                </a:solidFill>
                <a:latin typeface="Arial"/>
                <a:cs typeface="Arial"/>
              </a:rPr>
              <a:t>PHẦN I</a:t>
            </a:r>
            <a:r>
              <a:rPr lang="en-US" sz="7200">
                <a:solidFill>
                  <a:srgbClr val="FFFFFF"/>
                </a:solidFill>
                <a:latin typeface="Arial"/>
                <a:cs typeface="Arial"/>
              </a:rPr>
              <a:t>V</a:t>
            </a:r>
            <a:r>
              <a:rPr lang="vi-VN" sz="7200">
                <a:solidFill>
                  <a:srgbClr val="FFFFFF"/>
                </a:solidFill>
                <a:latin typeface="Arial"/>
                <a:cs typeface="Arial"/>
              </a:rPr>
              <a:t>:</a:t>
            </a:r>
            <a:endParaRPr lang="en-US" sz="7200" dirty="0">
              <a:solidFill>
                <a:srgbClr val="FFFFFF"/>
              </a:solidFill>
              <a:latin typeface="Arial"/>
              <a:cs typeface="Arial"/>
            </a:endParaRPr>
          </a:p>
        </p:txBody>
      </p:sp>
      <p:sp>
        <p:nvSpPr>
          <p:cNvPr id="6" name="TextBox 5"/>
          <p:cNvSpPr txBox="1"/>
          <p:nvPr/>
        </p:nvSpPr>
        <p:spPr>
          <a:xfrm>
            <a:off x="7239743" y="5760344"/>
            <a:ext cx="12528140" cy="1446550"/>
          </a:xfrm>
          <a:prstGeom prst="rect">
            <a:avLst/>
          </a:prstGeom>
          <a:noFill/>
        </p:spPr>
        <p:txBody>
          <a:bodyPr wrap="square" rtlCol="0">
            <a:spAutoFit/>
          </a:bodyPr>
          <a:lstStyle/>
          <a:p>
            <a:pPr algn="ctr"/>
            <a:r>
              <a:rPr lang="en-US" sz="8800" b="1">
                <a:solidFill>
                  <a:srgbClr val="FFFFFF"/>
                </a:solidFill>
                <a:latin typeface="Arial"/>
                <a:cs typeface="Arial"/>
              </a:rPr>
              <a:t>Đánh giá hệ thống</a:t>
            </a:r>
          </a:p>
        </p:txBody>
      </p:sp>
      <p:sp>
        <p:nvSpPr>
          <p:cNvPr id="7" name="TextBox 6">
            <a:extLst>
              <a:ext uri="{FF2B5EF4-FFF2-40B4-BE49-F238E27FC236}">
                <a16:creationId xmlns:a16="http://schemas.microsoft.com/office/drawing/2014/main" id="{DCB9463A-EFE1-E36F-ACA4-4A6C1D2204A0}"/>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15</a:t>
            </a:r>
            <a:endParaRPr lang="en-US" sz="2250" dirty="0">
              <a:solidFill>
                <a:schemeClr val="bg1"/>
              </a:solidFill>
              <a:latin typeface="Arial"/>
              <a:cs typeface="Arial"/>
            </a:endParaRPr>
          </a:p>
        </p:txBody>
      </p:sp>
      <p:sp>
        <p:nvSpPr>
          <p:cNvPr id="9" name="TextBox 8">
            <a:extLst>
              <a:ext uri="{FF2B5EF4-FFF2-40B4-BE49-F238E27FC236}">
                <a16:creationId xmlns:a16="http://schemas.microsoft.com/office/drawing/2014/main" id="{542F80CE-CE08-6EE4-9FF9-FDC2D98734F9}"/>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206646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IV</a:t>
            </a:r>
            <a:endParaRPr lang="vi-VN" sz="8000" b="1">
              <a:solidFill>
                <a:srgbClr val="FF6600"/>
              </a:solidFill>
              <a:latin typeface="Arial"/>
              <a:cs typeface="Arial"/>
            </a:endParaRPr>
          </a:p>
          <a:p>
            <a:r>
              <a:rPr lang="en-US" sz="4400">
                <a:solidFill>
                  <a:srgbClr val="000090"/>
                </a:solidFill>
                <a:latin typeface="Arial"/>
                <a:cs typeface="Arial"/>
              </a:rPr>
              <a:t>Đánh giá hệ thống</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5952270" cy="1015663"/>
          </a:xfrm>
          <a:prstGeom prst="rect">
            <a:avLst/>
          </a:prstGeom>
          <a:noFill/>
        </p:spPr>
        <p:txBody>
          <a:bodyPr wrap="none" rtlCol="0">
            <a:spAutoFit/>
          </a:bodyPr>
          <a:lstStyle/>
          <a:p>
            <a:r>
              <a:rPr lang="en-US" sz="6000" b="1" i="1" dirty="0" err="1">
                <a:latin typeface="Arial" panose="020B0604020202020204" pitchFamily="34" charset="0"/>
                <a:cs typeface="Arial" panose="020B0604020202020204" pitchFamily="34" charset="0"/>
              </a:rPr>
              <a:t>Đánh</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giá</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chung</a:t>
            </a:r>
            <a:endParaRPr lang="en-US" sz="6000" b="1" i="1"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1848AEC0-B798-73A1-C3CB-1979815FFE0E}"/>
              </a:ext>
            </a:extLst>
          </p:cNvPr>
          <p:cNvGraphicFramePr/>
          <p:nvPr>
            <p:extLst>
              <p:ext uri="{D42A27DB-BD31-4B8C-83A1-F6EECF244321}">
                <p14:modId xmlns:p14="http://schemas.microsoft.com/office/powerpoint/2010/main" val="3041836106"/>
              </p:ext>
            </p:extLst>
          </p:nvPr>
        </p:nvGraphicFramePr>
        <p:xfrm>
          <a:off x="2058817" y="4155848"/>
          <a:ext cx="17796413" cy="68018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17650E5D-539E-FCE6-D1CA-948B9F9343CC}"/>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16</a:t>
            </a:r>
            <a:endParaRPr lang="en-US" sz="2250" dirty="0">
              <a:solidFill>
                <a:schemeClr val="bg1"/>
              </a:solidFill>
              <a:latin typeface="Arial"/>
              <a:cs typeface="Arial"/>
            </a:endParaRPr>
          </a:p>
        </p:txBody>
      </p:sp>
      <p:sp>
        <p:nvSpPr>
          <p:cNvPr id="6" name="TextBox 5">
            <a:extLst>
              <a:ext uri="{FF2B5EF4-FFF2-40B4-BE49-F238E27FC236}">
                <a16:creationId xmlns:a16="http://schemas.microsoft.com/office/drawing/2014/main" id="{8A9A06FF-DE28-5D6A-D098-E9C114EAE851}"/>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111670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98030"/>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IV</a:t>
            </a:r>
            <a:endParaRPr lang="vi-VN" sz="8000" b="1">
              <a:solidFill>
                <a:srgbClr val="FF6600"/>
              </a:solidFill>
              <a:latin typeface="Arial"/>
              <a:cs typeface="Arial"/>
            </a:endParaRPr>
          </a:p>
          <a:p>
            <a:r>
              <a:rPr lang="en-US" sz="4400">
                <a:solidFill>
                  <a:srgbClr val="000090"/>
                </a:solidFill>
                <a:latin typeface="Arial"/>
                <a:cs typeface="Arial"/>
              </a:rPr>
              <a:t>Đánh giá hệ thống</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3284874" cy="1015663"/>
          </a:xfrm>
          <a:prstGeom prst="rect">
            <a:avLst/>
          </a:prstGeom>
          <a:noFill/>
        </p:spPr>
        <p:txBody>
          <a:bodyPr wrap="none" rtlCol="0">
            <a:spAutoFit/>
          </a:bodyPr>
          <a:lstStyle/>
          <a:p>
            <a:r>
              <a:rPr lang="en-US" sz="6000" b="1" i="1" dirty="0" err="1">
                <a:latin typeface="Arial" panose="020B0604020202020204" pitchFamily="34" charset="0"/>
                <a:cs typeface="Arial" panose="020B0604020202020204" pitchFamily="34" charset="0"/>
              </a:rPr>
              <a:t>Ưu</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điểm</a:t>
            </a:r>
            <a:endParaRPr lang="en-US" sz="6000" b="1" i="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1A48B01-6B93-44A4-AC92-9D291CE6825A}"/>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17</a:t>
            </a:r>
            <a:endParaRPr lang="en-US" sz="2250" dirty="0">
              <a:solidFill>
                <a:schemeClr val="bg1"/>
              </a:solidFill>
              <a:latin typeface="Arial"/>
              <a:cs typeface="Arial"/>
            </a:endParaRPr>
          </a:p>
        </p:txBody>
      </p:sp>
      <p:sp>
        <p:nvSpPr>
          <p:cNvPr id="8" name="TextBox 7">
            <a:extLst>
              <a:ext uri="{FF2B5EF4-FFF2-40B4-BE49-F238E27FC236}">
                <a16:creationId xmlns:a16="http://schemas.microsoft.com/office/drawing/2014/main" id="{7E5B32B1-BCFD-6664-EE7B-09AAFDB0D358}"/>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
        <p:nvSpPr>
          <p:cNvPr id="11" name="TextBox 10">
            <a:extLst>
              <a:ext uri="{FF2B5EF4-FFF2-40B4-BE49-F238E27FC236}">
                <a16:creationId xmlns:a16="http://schemas.microsoft.com/office/drawing/2014/main" id="{D8294D5F-D1D5-C9E8-7DDA-2FAFEDE47F30}"/>
              </a:ext>
            </a:extLst>
          </p:cNvPr>
          <p:cNvSpPr txBox="1"/>
          <p:nvPr/>
        </p:nvSpPr>
        <p:spPr>
          <a:xfrm>
            <a:off x="2058817" y="4155848"/>
            <a:ext cx="17796413" cy="7171194"/>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vi-VN" sz="6000" dirty="0">
                <a:cs typeface="Times New Roman" panose="02020603050405020304" pitchFamily="18" charset="0"/>
              </a:rPr>
              <a:t>Tăng cường hiệu suất và khả năng </a:t>
            </a:r>
            <a:r>
              <a:rPr lang="vi-VN" sz="6000" dirty="0" smtClean="0">
                <a:cs typeface="Times New Roman" panose="02020603050405020304" pitchFamily="18" charset="0"/>
              </a:rPr>
              <a:t>mở</a:t>
            </a:r>
            <a:endParaRPr lang="en-US" sz="6000" dirty="0" smtClean="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err="1" smtClean="0">
                <a:cs typeface="Times New Roman" panose="02020603050405020304" pitchFamily="18" charset="0"/>
              </a:rPr>
              <a:t>Tính</a:t>
            </a:r>
            <a:r>
              <a:rPr lang="en-US" sz="6000" dirty="0" smtClean="0">
                <a:cs typeface="Times New Roman" panose="02020603050405020304" pitchFamily="18" charset="0"/>
              </a:rPr>
              <a:t> </a:t>
            </a:r>
            <a:r>
              <a:rPr lang="en-US" sz="6000" dirty="0" err="1">
                <a:cs typeface="Times New Roman" panose="02020603050405020304" pitchFamily="18" charset="0"/>
              </a:rPr>
              <a:t>sẵn</a:t>
            </a:r>
            <a:r>
              <a:rPr lang="en-US" sz="6000" dirty="0">
                <a:cs typeface="Times New Roman" panose="02020603050405020304" pitchFamily="18" charset="0"/>
              </a:rPr>
              <a:t> </a:t>
            </a:r>
            <a:r>
              <a:rPr lang="en-US" sz="6000" dirty="0" err="1">
                <a:cs typeface="Times New Roman" panose="02020603050405020304" pitchFamily="18" charset="0"/>
              </a:rPr>
              <a:t>sàng</a:t>
            </a:r>
            <a:r>
              <a:rPr lang="en-US" sz="6000" dirty="0">
                <a:cs typeface="Times New Roman" panose="02020603050405020304" pitchFamily="18" charset="0"/>
              </a:rPr>
              <a:t> </a:t>
            </a:r>
            <a:r>
              <a:rPr lang="en-US" sz="6000" dirty="0" err="1">
                <a:cs typeface="Times New Roman" panose="02020603050405020304" pitchFamily="18" charset="0"/>
              </a:rPr>
              <a:t>và</a:t>
            </a:r>
            <a:r>
              <a:rPr lang="en-US" sz="6000" dirty="0">
                <a:cs typeface="Times New Roman" panose="02020603050405020304" pitchFamily="18" charset="0"/>
              </a:rPr>
              <a:t> </a:t>
            </a:r>
            <a:r>
              <a:rPr lang="en-US" sz="6000" dirty="0" err="1">
                <a:cs typeface="Times New Roman" panose="02020603050405020304" pitchFamily="18" charset="0"/>
              </a:rPr>
              <a:t>độ</a:t>
            </a:r>
            <a:r>
              <a:rPr lang="en-US" sz="6000" dirty="0">
                <a:cs typeface="Times New Roman" panose="02020603050405020304" pitchFamily="18" charset="0"/>
              </a:rPr>
              <a:t> tin </a:t>
            </a:r>
            <a:r>
              <a:rPr lang="en-US" sz="6000" dirty="0" err="1">
                <a:cs typeface="Times New Roman" panose="02020603050405020304" pitchFamily="18" charset="0"/>
              </a:rPr>
              <a:t>cậy</a:t>
            </a:r>
            <a:r>
              <a:rPr lang="en-US" sz="6000" dirty="0">
                <a:cs typeface="Times New Roman" panose="02020603050405020304" pitchFamily="18" charset="0"/>
              </a:rPr>
              <a:t> </a:t>
            </a:r>
            <a:r>
              <a:rPr lang="en-US" sz="6000" dirty="0" err="1" smtClean="0">
                <a:cs typeface="Times New Roman" panose="02020603050405020304" pitchFamily="18" charset="0"/>
              </a:rPr>
              <a:t>cao</a:t>
            </a:r>
            <a:endParaRPr lang="en-US" sz="6000" dirty="0" smtClean="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err="1" smtClean="0">
                <a:cs typeface="Times New Roman" panose="02020603050405020304" pitchFamily="18" charset="0"/>
              </a:rPr>
              <a:t>Quản</a:t>
            </a:r>
            <a:r>
              <a:rPr lang="en-US" sz="6000" dirty="0" smtClean="0">
                <a:cs typeface="Times New Roman" panose="02020603050405020304" pitchFamily="18" charset="0"/>
              </a:rPr>
              <a:t> </a:t>
            </a:r>
            <a:r>
              <a:rPr lang="en-US" sz="6000" dirty="0" err="1">
                <a:cs typeface="Times New Roman" panose="02020603050405020304" pitchFamily="18" charset="0"/>
              </a:rPr>
              <a:t>lý</a:t>
            </a:r>
            <a:r>
              <a:rPr lang="en-US" sz="6000" dirty="0">
                <a:cs typeface="Times New Roman" panose="02020603050405020304" pitchFamily="18" charset="0"/>
              </a:rPr>
              <a:t> </a:t>
            </a:r>
            <a:r>
              <a:rPr lang="en-US" sz="6000" dirty="0" err="1">
                <a:cs typeface="Times New Roman" panose="02020603050405020304" pitchFamily="18" charset="0"/>
              </a:rPr>
              <a:t>dữ</a:t>
            </a:r>
            <a:r>
              <a:rPr lang="en-US" sz="6000" dirty="0">
                <a:cs typeface="Times New Roman" panose="02020603050405020304" pitchFamily="18" charset="0"/>
              </a:rPr>
              <a:t> </a:t>
            </a:r>
            <a:r>
              <a:rPr lang="en-US" sz="6000" dirty="0" err="1">
                <a:cs typeface="Times New Roman" panose="02020603050405020304" pitchFamily="18" charset="0"/>
              </a:rPr>
              <a:t>liệu</a:t>
            </a:r>
            <a:r>
              <a:rPr lang="en-US" sz="6000" dirty="0">
                <a:cs typeface="Times New Roman" panose="02020603050405020304" pitchFamily="18" charset="0"/>
              </a:rPr>
              <a:t> </a:t>
            </a:r>
            <a:r>
              <a:rPr lang="en-US" sz="6000" dirty="0" err="1">
                <a:cs typeface="Times New Roman" panose="02020603050405020304" pitchFamily="18" charset="0"/>
              </a:rPr>
              <a:t>hiệu</a:t>
            </a:r>
            <a:r>
              <a:rPr lang="en-US" sz="6000" dirty="0">
                <a:cs typeface="Times New Roman" panose="02020603050405020304" pitchFamily="18" charset="0"/>
              </a:rPr>
              <a:t> </a:t>
            </a:r>
            <a:r>
              <a:rPr lang="en-US" sz="6000" dirty="0" err="1" smtClean="0">
                <a:cs typeface="Times New Roman" panose="02020603050405020304" pitchFamily="18" charset="0"/>
              </a:rPr>
              <a:t>quả</a:t>
            </a:r>
            <a:endParaRPr lang="en-US" sz="6000" dirty="0" smtClean="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err="1">
                <a:cs typeface="Times New Roman" panose="02020603050405020304" pitchFamily="18" charset="0"/>
              </a:rPr>
              <a:t>Bảo</a:t>
            </a:r>
            <a:r>
              <a:rPr lang="en-US" sz="6000" dirty="0">
                <a:cs typeface="Times New Roman" panose="02020603050405020304" pitchFamily="18" charset="0"/>
              </a:rPr>
              <a:t> </a:t>
            </a:r>
            <a:r>
              <a:rPr lang="en-US" sz="6000" dirty="0" err="1">
                <a:cs typeface="Times New Roman" panose="02020603050405020304" pitchFamily="18" charset="0"/>
              </a:rPr>
              <a:t>mật</a:t>
            </a:r>
            <a:r>
              <a:rPr lang="en-US" sz="6000" dirty="0">
                <a:cs typeface="Times New Roman" panose="02020603050405020304" pitchFamily="18" charset="0"/>
              </a:rPr>
              <a:t> </a:t>
            </a:r>
            <a:r>
              <a:rPr lang="en-US" sz="6000" dirty="0" err="1" smtClean="0">
                <a:cs typeface="Times New Roman" panose="02020603050405020304" pitchFamily="18" charset="0"/>
              </a:rPr>
              <a:t>cao</a:t>
            </a:r>
            <a:endParaRPr lang="en-US" sz="6000" dirty="0" smtClean="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err="1">
                <a:cs typeface="Times New Roman" panose="02020603050405020304" pitchFamily="18" charset="0"/>
              </a:rPr>
              <a:t>Dễ</a:t>
            </a:r>
            <a:r>
              <a:rPr lang="en-US" sz="6000" dirty="0">
                <a:cs typeface="Times New Roman" panose="02020603050405020304" pitchFamily="18" charset="0"/>
              </a:rPr>
              <a:t> </a:t>
            </a:r>
            <a:r>
              <a:rPr lang="en-US" sz="6000" dirty="0" err="1">
                <a:cs typeface="Times New Roman" panose="02020603050405020304" pitchFamily="18" charset="0"/>
              </a:rPr>
              <a:t>dàng</a:t>
            </a:r>
            <a:r>
              <a:rPr lang="en-US" sz="6000" dirty="0">
                <a:cs typeface="Times New Roman" panose="02020603050405020304" pitchFamily="18" charset="0"/>
              </a:rPr>
              <a:t> </a:t>
            </a:r>
            <a:r>
              <a:rPr lang="en-US" sz="6000" dirty="0" err="1">
                <a:cs typeface="Times New Roman" panose="02020603050405020304" pitchFamily="18" charset="0"/>
              </a:rPr>
              <a:t>bảo</a:t>
            </a:r>
            <a:r>
              <a:rPr lang="en-US" sz="6000" dirty="0">
                <a:cs typeface="Times New Roman" panose="02020603050405020304" pitchFamily="18" charset="0"/>
              </a:rPr>
              <a:t> </a:t>
            </a:r>
            <a:r>
              <a:rPr lang="en-US" sz="6000" dirty="0" err="1">
                <a:cs typeface="Times New Roman" panose="02020603050405020304" pitchFamily="18" charset="0"/>
              </a:rPr>
              <a:t>trì</a:t>
            </a:r>
            <a:r>
              <a:rPr lang="en-US" sz="6000" dirty="0">
                <a:cs typeface="Times New Roman" panose="02020603050405020304" pitchFamily="18" charset="0"/>
              </a:rPr>
              <a:t> </a:t>
            </a:r>
            <a:r>
              <a:rPr lang="en-US" sz="6000" dirty="0" err="1">
                <a:cs typeface="Times New Roman" panose="02020603050405020304" pitchFamily="18" charset="0"/>
              </a:rPr>
              <a:t>và</a:t>
            </a:r>
            <a:r>
              <a:rPr lang="en-US" sz="6000" dirty="0">
                <a:cs typeface="Times New Roman" panose="02020603050405020304" pitchFamily="18" charset="0"/>
              </a:rPr>
              <a:t> </a:t>
            </a:r>
            <a:r>
              <a:rPr lang="en-US" sz="6000" dirty="0" err="1">
                <a:cs typeface="Times New Roman" panose="02020603050405020304" pitchFamily="18" charset="0"/>
              </a:rPr>
              <a:t>nâng</a:t>
            </a:r>
            <a:r>
              <a:rPr lang="en-US" sz="6000" dirty="0">
                <a:cs typeface="Times New Roman" panose="02020603050405020304" pitchFamily="18" charset="0"/>
              </a:rPr>
              <a:t> </a:t>
            </a:r>
            <a:r>
              <a:rPr lang="en-US" sz="6000" dirty="0" err="1" smtClean="0">
                <a:cs typeface="Times New Roman" panose="02020603050405020304" pitchFamily="18" charset="0"/>
              </a:rPr>
              <a:t>cấp</a:t>
            </a:r>
            <a:endParaRPr lang="en-US" sz="6000" dirty="0" smtClean="0">
              <a:cs typeface="Times New Roman" panose="02020603050405020304" pitchFamily="18" charset="0"/>
            </a:endParaRPr>
          </a:p>
          <a:p>
            <a:pPr algn="just">
              <a:spcBef>
                <a:spcPts val="1200"/>
              </a:spcBef>
              <a:spcAft>
                <a:spcPts val="1200"/>
              </a:spcAft>
            </a:pPr>
            <a:endParaRPr lang="en-US" sz="6000" dirty="0" smtClean="0">
              <a:latin typeface="Times New Roman" panose="02020603050405020304" pitchFamily="18" charset="0"/>
              <a:cs typeface="Times New Roman" panose="02020603050405020304" pitchFamily="18" charset="0"/>
            </a:endParaRPr>
          </a:p>
        </p:txBody>
      </p:sp>
      <p:sp>
        <p:nvSpPr>
          <p:cNvPr id="18" name="Rectangle 10"/>
          <p:cNvSpPr>
            <a:spLocks noChangeArrowheads="1"/>
          </p:cNvSpPr>
          <p:nvPr/>
        </p:nvSpPr>
        <p:spPr bwMode="auto">
          <a:xfrm>
            <a:off x="0" y="0"/>
            <a:ext cx="21315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Bảo mật cao.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9543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ai Nam [PPT] Template 01.png">
            <a:extLst>
              <a:ext uri="{FF2B5EF4-FFF2-40B4-BE49-F238E27FC236}">
                <a16:creationId xmlns:a16="http://schemas.microsoft.com/office/drawing/2014/main" id="{1567ECD8-F07C-A119-CE92-B56A55CB6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sp>
        <p:nvSpPr>
          <p:cNvPr id="10" name="TextBox 9"/>
          <p:cNvSpPr txBox="1"/>
          <p:nvPr/>
        </p:nvSpPr>
        <p:spPr>
          <a:xfrm>
            <a:off x="6224304" y="5331169"/>
            <a:ext cx="14923008" cy="5170646"/>
          </a:xfrm>
          <a:prstGeom prst="rect">
            <a:avLst/>
          </a:prstGeom>
          <a:noFill/>
        </p:spPr>
        <p:txBody>
          <a:bodyPr wrap="square" rtlCol="0">
            <a:spAutoFit/>
          </a:bodyPr>
          <a:lstStyle/>
          <a:p>
            <a:pPr algn="ctr"/>
            <a:r>
              <a:rPr lang="vi-VN" sz="6600" b="1" dirty="0">
                <a:solidFill>
                  <a:schemeClr val="bg1"/>
                </a:solidFill>
                <a:latin typeface="Arial"/>
                <a:cs typeface="Arial"/>
              </a:rPr>
              <a:t>ĐỀ TÀI: </a:t>
            </a:r>
          </a:p>
          <a:p>
            <a:pPr algn="ctr"/>
            <a:r>
              <a:rPr lang="vi-VN" sz="6600" b="1" dirty="0">
                <a:solidFill>
                  <a:schemeClr val="bg1"/>
                </a:solidFill>
                <a:latin typeface="Arial"/>
                <a:cs typeface="Arial"/>
              </a:rPr>
              <a:t>HỆ THỐNG QUẢN LÝ CÁC CHÍ NHÁNH NGÂN HÀNG BẰNG HỆ QUẢN TRỊ CƠ SỞ DỮ LIỆU PHÂN TÁN</a:t>
            </a:r>
            <a:endParaRPr lang="en-US" sz="6600" b="1" dirty="0">
              <a:solidFill>
                <a:schemeClr val="bg1"/>
              </a:solidFill>
              <a:latin typeface="Arial"/>
              <a:cs typeface="Arial"/>
            </a:endParaRPr>
          </a:p>
        </p:txBody>
      </p:sp>
      <p:pic>
        <p:nvPicPr>
          <p:cNvPr id="12" name="Picture 11" descr="Dai Nam [PPT] Template 04.png">
            <a:extLst>
              <a:ext uri="{FF2B5EF4-FFF2-40B4-BE49-F238E27FC236}">
                <a16:creationId xmlns:a16="http://schemas.microsoft.com/office/drawing/2014/main" id="{56FCD4A1-6C5E-7456-BD30-AA5FB61A7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8355" y="496599"/>
            <a:ext cx="3889248" cy="3529584"/>
          </a:xfrm>
          <a:prstGeom prst="rect">
            <a:avLst/>
          </a:prstGeom>
        </p:spPr>
      </p:pic>
      <p:pic>
        <p:nvPicPr>
          <p:cNvPr id="14" name="Picture 13" descr="Dai Nam [PPT] Template 03.png">
            <a:extLst>
              <a:ext uri="{FF2B5EF4-FFF2-40B4-BE49-F238E27FC236}">
                <a16:creationId xmlns:a16="http://schemas.microsoft.com/office/drawing/2014/main" id="{D14C1CFA-0212-A1CE-9487-27407CECC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15" name="Picture 14" descr="Dai Nam [PPT] Template 02.png">
            <a:extLst>
              <a:ext uri="{FF2B5EF4-FFF2-40B4-BE49-F238E27FC236}">
                <a16:creationId xmlns:a16="http://schemas.microsoft.com/office/drawing/2014/main" id="{489B154B-BF9C-15EB-C922-F9E79F20EE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Tree>
    <p:extLst>
      <p:ext uri="{BB962C8B-B14F-4D97-AF65-F5344CB8AC3E}">
        <p14:creationId xmlns:p14="http://schemas.microsoft.com/office/powerpoint/2010/main" val="3933933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dirty="0">
                <a:solidFill>
                  <a:srgbClr val="FF6600"/>
                </a:solidFill>
                <a:latin typeface="Arial"/>
                <a:cs typeface="Arial"/>
              </a:rPr>
              <a:t>Phần </a:t>
            </a:r>
            <a:r>
              <a:rPr lang="en-US" sz="8000" b="1" dirty="0">
                <a:solidFill>
                  <a:srgbClr val="FF6600"/>
                </a:solidFill>
                <a:latin typeface="Arial"/>
                <a:cs typeface="Arial"/>
              </a:rPr>
              <a:t>IV</a:t>
            </a:r>
            <a:endParaRPr lang="vi-VN" sz="8000" b="1" dirty="0">
              <a:solidFill>
                <a:srgbClr val="FF6600"/>
              </a:solidFill>
              <a:latin typeface="Arial"/>
              <a:cs typeface="Arial"/>
            </a:endParaRPr>
          </a:p>
          <a:p>
            <a:r>
              <a:rPr lang="en-US" sz="4400" dirty="0" err="1">
                <a:solidFill>
                  <a:srgbClr val="000090"/>
                </a:solidFill>
                <a:latin typeface="Arial"/>
                <a:cs typeface="Arial"/>
              </a:rPr>
              <a:t>Đánh</a:t>
            </a:r>
            <a:r>
              <a:rPr lang="en-US" sz="4400" dirty="0">
                <a:solidFill>
                  <a:srgbClr val="000090"/>
                </a:solidFill>
                <a:latin typeface="Arial"/>
                <a:cs typeface="Arial"/>
              </a:rPr>
              <a:t> </a:t>
            </a:r>
            <a:r>
              <a:rPr lang="en-US" sz="4400" dirty="0" err="1">
                <a:solidFill>
                  <a:srgbClr val="000090"/>
                </a:solidFill>
                <a:latin typeface="Arial"/>
                <a:cs typeface="Arial"/>
              </a:rPr>
              <a:t>giá</a:t>
            </a:r>
            <a:r>
              <a:rPr lang="en-US" sz="4400" dirty="0">
                <a:solidFill>
                  <a:srgbClr val="000090"/>
                </a:solidFill>
                <a:latin typeface="Arial"/>
                <a:cs typeface="Arial"/>
              </a:rPr>
              <a:t> </a:t>
            </a:r>
            <a:r>
              <a:rPr lang="en-US" sz="4400" dirty="0" err="1">
                <a:solidFill>
                  <a:srgbClr val="000090"/>
                </a:solidFill>
                <a:latin typeface="Arial"/>
                <a:cs typeface="Arial"/>
              </a:rPr>
              <a:t>hệ</a:t>
            </a:r>
            <a:r>
              <a:rPr lang="en-US" sz="4400" dirty="0">
                <a:solidFill>
                  <a:srgbClr val="000090"/>
                </a:solidFill>
                <a:latin typeface="Arial"/>
                <a:cs typeface="Arial"/>
              </a:rPr>
              <a:t> </a:t>
            </a:r>
            <a:r>
              <a:rPr lang="en-US" sz="4400" dirty="0" err="1">
                <a:solidFill>
                  <a:srgbClr val="000090"/>
                </a:solidFill>
                <a:latin typeface="Arial"/>
                <a:cs typeface="Arial"/>
              </a:rPr>
              <a:t>thống</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4713150" cy="1015663"/>
          </a:xfrm>
          <a:prstGeom prst="rect">
            <a:avLst/>
          </a:prstGeom>
          <a:noFill/>
        </p:spPr>
        <p:txBody>
          <a:bodyPr wrap="none" rtlCol="0">
            <a:spAutoFit/>
          </a:bodyPr>
          <a:lstStyle/>
          <a:p>
            <a:r>
              <a:rPr lang="en-US" sz="6000" b="1" i="1" dirty="0" err="1">
                <a:latin typeface="Arial" panose="020B0604020202020204" pitchFamily="34" charset="0"/>
                <a:cs typeface="Arial" panose="020B0604020202020204" pitchFamily="34" charset="0"/>
              </a:rPr>
              <a:t>Nhược</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điểm</a:t>
            </a:r>
            <a:endParaRPr lang="en-US" sz="6000" b="1" i="1"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822708B8-68FB-6DD9-31D5-5EE6B61B77F2}"/>
              </a:ext>
            </a:extLst>
          </p:cNvPr>
          <p:cNvGraphicFramePr/>
          <p:nvPr>
            <p:extLst>
              <p:ext uri="{D42A27DB-BD31-4B8C-83A1-F6EECF244321}">
                <p14:modId xmlns:p14="http://schemas.microsoft.com/office/powerpoint/2010/main" val="2667408895"/>
              </p:ext>
            </p:extLst>
          </p:nvPr>
        </p:nvGraphicFramePr>
        <p:xfrm>
          <a:off x="1645862" y="4135552"/>
          <a:ext cx="18654199" cy="75812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9DA335C6-446D-58B9-1F16-B15F60D73412}"/>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18</a:t>
            </a:r>
            <a:endParaRPr lang="en-US" sz="2250" dirty="0">
              <a:solidFill>
                <a:schemeClr val="bg1"/>
              </a:solidFill>
              <a:latin typeface="Arial"/>
              <a:cs typeface="Arial"/>
            </a:endParaRPr>
          </a:p>
        </p:txBody>
      </p:sp>
      <p:sp>
        <p:nvSpPr>
          <p:cNvPr id="8" name="TextBox 7">
            <a:extLst>
              <a:ext uri="{FF2B5EF4-FFF2-40B4-BE49-F238E27FC236}">
                <a16:creationId xmlns:a16="http://schemas.microsoft.com/office/drawing/2014/main" id="{372EE737-3090-08A5-6FD0-1C39986BA3E8}"/>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1278520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5" name="TextBox 4"/>
          <p:cNvSpPr txBox="1"/>
          <p:nvPr/>
        </p:nvSpPr>
        <p:spPr>
          <a:xfrm>
            <a:off x="8641464" y="4439241"/>
            <a:ext cx="9231286" cy="1200329"/>
          </a:xfrm>
          <a:prstGeom prst="rect">
            <a:avLst/>
          </a:prstGeom>
          <a:noFill/>
        </p:spPr>
        <p:txBody>
          <a:bodyPr wrap="square" rtlCol="0">
            <a:spAutoFit/>
          </a:bodyPr>
          <a:lstStyle/>
          <a:p>
            <a:pPr algn="ctr"/>
            <a:r>
              <a:rPr lang="vi-VN" sz="7200">
                <a:solidFill>
                  <a:srgbClr val="FFFFFF"/>
                </a:solidFill>
                <a:latin typeface="Arial"/>
                <a:cs typeface="Arial"/>
              </a:rPr>
              <a:t>PHẦN </a:t>
            </a:r>
            <a:r>
              <a:rPr lang="en-US" sz="7200">
                <a:solidFill>
                  <a:srgbClr val="FFFFFF"/>
                </a:solidFill>
                <a:latin typeface="Arial"/>
                <a:cs typeface="Arial"/>
              </a:rPr>
              <a:t>V</a:t>
            </a:r>
            <a:r>
              <a:rPr lang="vi-VN" sz="7200">
                <a:solidFill>
                  <a:srgbClr val="FFFFFF"/>
                </a:solidFill>
                <a:latin typeface="Arial"/>
                <a:cs typeface="Arial"/>
              </a:rPr>
              <a:t>:</a:t>
            </a:r>
            <a:endParaRPr lang="en-US" sz="7200" dirty="0">
              <a:solidFill>
                <a:srgbClr val="FFFFFF"/>
              </a:solidFill>
              <a:latin typeface="Arial"/>
              <a:cs typeface="Arial"/>
            </a:endParaRPr>
          </a:p>
        </p:txBody>
      </p:sp>
      <p:sp>
        <p:nvSpPr>
          <p:cNvPr id="6" name="TextBox 5"/>
          <p:cNvSpPr txBox="1"/>
          <p:nvPr/>
        </p:nvSpPr>
        <p:spPr>
          <a:xfrm>
            <a:off x="5461618" y="5784155"/>
            <a:ext cx="15207632" cy="2800767"/>
          </a:xfrm>
          <a:prstGeom prst="rect">
            <a:avLst/>
          </a:prstGeom>
          <a:noFill/>
        </p:spPr>
        <p:txBody>
          <a:bodyPr wrap="square" rtlCol="0">
            <a:spAutoFit/>
          </a:bodyPr>
          <a:lstStyle/>
          <a:p>
            <a:pPr algn="ctr"/>
            <a:r>
              <a:rPr lang="en-US" sz="8800" b="1">
                <a:solidFill>
                  <a:srgbClr val="FFFFFF"/>
                </a:solidFill>
                <a:latin typeface="Arial"/>
                <a:cs typeface="Arial"/>
              </a:rPr>
              <a:t>Kết luận và phương hướng phát triển</a:t>
            </a:r>
            <a:endParaRPr lang="en-US" sz="8800" b="1" dirty="0">
              <a:solidFill>
                <a:srgbClr val="FFFFFF"/>
              </a:solidFill>
              <a:latin typeface="Arial"/>
              <a:cs typeface="Arial"/>
            </a:endParaRPr>
          </a:p>
        </p:txBody>
      </p:sp>
      <p:sp>
        <p:nvSpPr>
          <p:cNvPr id="7" name="TextBox 6">
            <a:extLst>
              <a:ext uri="{FF2B5EF4-FFF2-40B4-BE49-F238E27FC236}">
                <a16:creationId xmlns:a16="http://schemas.microsoft.com/office/drawing/2014/main" id="{6A4D03D3-ED36-F9B1-1305-ECF94D6E86A1}"/>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19</a:t>
            </a:r>
            <a:endParaRPr lang="en-US" sz="2250" dirty="0">
              <a:solidFill>
                <a:schemeClr val="bg1"/>
              </a:solidFill>
              <a:latin typeface="Arial"/>
              <a:cs typeface="Arial"/>
            </a:endParaRPr>
          </a:p>
        </p:txBody>
      </p:sp>
      <p:sp>
        <p:nvSpPr>
          <p:cNvPr id="9" name="TextBox 8">
            <a:extLst>
              <a:ext uri="{FF2B5EF4-FFF2-40B4-BE49-F238E27FC236}">
                <a16:creationId xmlns:a16="http://schemas.microsoft.com/office/drawing/2014/main" id="{71EB0DA6-F827-3406-C23F-CE842FFA2003}"/>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3189659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6" y="614583"/>
            <a:ext cx="9660899" cy="2000548"/>
          </a:xfrm>
          <a:prstGeom prst="rect">
            <a:avLst/>
          </a:prstGeom>
          <a:noFill/>
        </p:spPr>
        <p:txBody>
          <a:bodyPr wrap="square" rtlCol="0">
            <a:spAutoFit/>
          </a:bodyPr>
          <a:lstStyle/>
          <a:p>
            <a:r>
              <a:rPr lang="vi-VN" sz="8000" b="1">
                <a:solidFill>
                  <a:srgbClr val="FF6600"/>
                </a:solidFill>
                <a:latin typeface="Arial"/>
                <a:cs typeface="Arial"/>
              </a:rPr>
              <a:t>Phần </a:t>
            </a:r>
            <a:r>
              <a:rPr lang="en-US" sz="8000" b="1">
                <a:solidFill>
                  <a:srgbClr val="FF6600"/>
                </a:solidFill>
                <a:latin typeface="Arial"/>
                <a:cs typeface="Arial"/>
              </a:rPr>
              <a:t>V</a:t>
            </a:r>
            <a:endParaRPr lang="vi-VN" sz="8000" b="1">
              <a:solidFill>
                <a:srgbClr val="FF6600"/>
              </a:solidFill>
              <a:latin typeface="Arial"/>
              <a:cs typeface="Arial"/>
            </a:endParaRPr>
          </a:p>
          <a:p>
            <a:r>
              <a:rPr lang="vi-VN" sz="4400">
                <a:solidFill>
                  <a:srgbClr val="000090"/>
                </a:solidFill>
                <a:latin typeface="Arial"/>
                <a:cs typeface="Arial"/>
              </a:rPr>
              <a:t>Kết luận và phương hướng phát triển</a:t>
            </a: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7037504" cy="1015663"/>
          </a:xfrm>
          <a:prstGeom prst="rect">
            <a:avLst/>
          </a:prstGeom>
          <a:noFill/>
        </p:spPr>
        <p:txBody>
          <a:bodyPr wrap="none" rtlCol="0">
            <a:spAutoFit/>
          </a:bodyPr>
          <a:lstStyle/>
          <a:p>
            <a:r>
              <a:rPr lang="en-US" sz="6000" b="1" i="1" dirty="0" err="1">
                <a:latin typeface="Times New Roman" panose="02020603050405020304" pitchFamily="18" charset="0"/>
                <a:cs typeface="Times New Roman" panose="02020603050405020304" pitchFamily="18" charset="0"/>
              </a:rPr>
              <a:t>Các</a:t>
            </a:r>
            <a:r>
              <a:rPr lang="en-US" sz="6000" b="1" i="1" dirty="0">
                <a:latin typeface="Times New Roman" panose="02020603050405020304" pitchFamily="18" charset="0"/>
                <a:cs typeface="Times New Roman" panose="02020603050405020304" pitchFamily="18" charset="0"/>
              </a:rPr>
              <a:t> </a:t>
            </a:r>
            <a:r>
              <a:rPr lang="en-US" sz="6000" b="1" i="1" dirty="0" err="1">
                <a:latin typeface="Times New Roman" panose="02020603050405020304" pitchFamily="18" charset="0"/>
                <a:cs typeface="Times New Roman" panose="02020603050405020304" pitchFamily="18" charset="0"/>
              </a:rPr>
              <a:t>chức</a:t>
            </a:r>
            <a:r>
              <a:rPr lang="en-US" sz="6000" b="1" i="1" dirty="0">
                <a:latin typeface="Times New Roman" panose="02020603050405020304" pitchFamily="18" charset="0"/>
                <a:cs typeface="Times New Roman" panose="02020603050405020304" pitchFamily="18" charset="0"/>
              </a:rPr>
              <a:t> </a:t>
            </a:r>
            <a:r>
              <a:rPr lang="en-US" sz="6000" b="1" i="1" dirty="0" err="1">
                <a:latin typeface="Times New Roman" panose="02020603050405020304" pitchFamily="18" charset="0"/>
                <a:cs typeface="Times New Roman" panose="02020603050405020304" pitchFamily="18" charset="0"/>
              </a:rPr>
              <a:t>năng</a:t>
            </a:r>
            <a:r>
              <a:rPr lang="en-US" sz="6000" b="1" i="1" dirty="0">
                <a:latin typeface="Times New Roman" panose="02020603050405020304" pitchFamily="18" charset="0"/>
                <a:cs typeface="Times New Roman" panose="02020603050405020304" pitchFamily="18" charset="0"/>
              </a:rPr>
              <a:t> </a:t>
            </a:r>
            <a:r>
              <a:rPr lang="en-US" sz="6000" b="1" i="1" dirty="0" err="1">
                <a:latin typeface="Times New Roman" panose="02020603050405020304" pitchFamily="18" charset="0"/>
                <a:cs typeface="Times New Roman" panose="02020603050405020304" pitchFamily="18" charset="0"/>
              </a:rPr>
              <a:t>chính</a:t>
            </a:r>
            <a:endParaRPr lang="en-US" sz="6000" b="1" i="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5D407EF2-B044-7578-913C-66CC8F6737BB}"/>
              </a:ext>
            </a:extLst>
          </p:cNvPr>
          <p:cNvGraphicFramePr/>
          <p:nvPr>
            <p:extLst>
              <p:ext uri="{D42A27DB-BD31-4B8C-83A1-F6EECF244321}">
                <p14:modId xmlns:p14="http://schemas.microsoft.com/office/powerpoint/2010/main" val="1422566357"/>
              </p:ext>
            </p:extLst>
          </p:nvPr>
        </p:nvGraphicFramePr>
        <p:xfrm>
          <a:off x="1645862" y="3784072"/>
          <a:ext cx="16487147" cy="83730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CBE8439E-AD20-A219-056B-2D2ABC7B45F9}"/>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2</a:t>
            </a:r>
            <a:r>
              <a:rPr lang="en-US" sz="2250">
                <a:solidFill>
                  <a:schemeClr val="bg1"/>
                </a:solidFill>
                <a:latin typeface="Arial"/>
                <a:cs typeface="Arial"/>
              </a:rPr>
              <a:t>0</a:t>
            </a:r>
            <a:endParaRPr lang="en-US" sz="2250" dirty="0">
              <a:solidFill>
                <a:schemeClr val="bg1"/>
              </a:solidFill>
              <a:latin typeface="Arial"/>
              <a:cs typeface="Arial"/>
            </a:endParaRPr>
          </a:p>
        </p:txBody>
      </p:sp>
      <p:sp>
        <p:nvSpPr>
          <p:cNvPr id="6" name="TextBox 5">
            <a:extLst>
              <a:ext uri="{FF2B5EF4-FFF2-40B4-BE49-F238E27FC236}">
                <a16:creationId xmlns:a16="http://schemas.microsoft.com/office/drawing/2014/main" id="{859EABBB-BA11-74E4-8756-86ABFE0902C9}"/>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1301293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6" y="614583"/>
            <a:ext cx="9660899" cy="2000548"/>
          </a:xfrm>
          <a:prstGeom prst="rect">
            <a:avLst/>
          </a:prstGeom>
          <a:noFill/>
        </p:spPr>
        <p:txBody>
          <a:bodyPr wrap="square" rtlCol="0">
            <a:spAutoFit/>
          </a:bodyPr>
          <a:lstStyle/>
          <a:p>
            <a:r>
              <a:rPr lang="vi-VN" sz="8000" b="1">
                <a:solidFill>
                  <a:srgbClr val="FF6600"/>
                </a:solidFill>
                <a:cs typeface="Arial"/>
              </a:rPr>
              <a:t>Phần </a:t>
            </a:r>
            <a:r>
              <a:rPr lang="en-US" sz="8000" b="1">
                <a:solidFill>
                  <a:srgbClr val="FF6600"/>
                </a:solidFill>
                <a:cs typeface="Arial"/>
              </a:rPr>
              <a:t>V</a:t>
            </a:r>
            <a:endParaRPr lang="vi-VN" sz="8000" b="1">
              <a:solidFill>
                <a:srgbClr val="FF6600"/>
              </a:solidFill>
              <a:cs typeface="Arial"/>
            </a:endParaRPr>
          </a:p>
          <a:p>
            <a:r>
              <a:rPr lang="vi-VN" sz="4400">
                <a:solidFill>
                  <a:srgbClr val="000090"/>
                </a:solidFill>
                <a:cs typeface="Arial"/>
              </a:rPr>
              <a:t>Kết luận và phương hướng phát triển</a:t>
            </a: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8460971" cy="1015663"/>
          </a:xfrm>
          <a:prstGeom prst="rect">
            <a:avLst/>
          </a:prstGeom>
          <a:noFill/>
        </p:spPr>
        <p:txBody>
          <a:bodyPr wrap="none" rtlCol="0">
            <a:spAutoFit/>
          </a:bodyPr>
          <a:lstStyle/>
          <a:p>
            <a:r>
              <a:rPr lang="en-US" sz="6000" b="1" i="1" dirty="0" err="1">
                <a:cs typeface="Times New Roman" panose="02020603050405020304" pitchFamily="18" charset="0"/>
              </a:rPr>
              <a:t>Phương</a:t>
            </a:r>
            <a:r>
              <a:rPr lang="en-US" sz="6000" b="1" i="1" dirty="0">
                <a:cs typeface="Times New Roman" panose="02020603050405020304" pitchFamily="18" charset="0"/>
              </a:rPr>
              <a:t> </a:t>
            </a:r>
            <a:r>
              <a:rPr lang="en-US" sz="6000" b="1" i="1" dirty="0" err="1">
                <a:cs typeface="Times New Roman" panose="02020603050405020304" pitchFamily="18" charset="0"/>
              </a:rPr>
              <a:t>hướng</a:t>
            </a:r>
            <a:r>
              <a:rPr lang="en-US" sz="6000" b="1" i="1" dirty="0">
                <a:cs typeface="Times New Roman" panose="02020603050405020304" pitchFamily="18" charset="0"/>
              </a:rPr>
              <a:t> </a:t>
            </a:r>
            <a:r>
              <a:rPr lang="en-US" sz="6000" b="1" i="1" dirty="0" err="1">
                <a:cs typeface="Times New Roman" panose="02020603050405020304" pitchFamily="18" charset="0"/>
              </a:rPr>
              <a:t>phát</a:t>
            </a:r>
            <a:r>
              <a:rPr lang="en-US" sz="6000" b="1" i="1" dirty="0">
                <a:cs typeface="Times New Roman" panose="02020603050405020304" pitchFamily="18" charset="0"/>
              </a:rPr>
              <a:t> </a:t>
            </a:r>
            <a:r>
              <a:rPr lang="en-US" sz="6000" b="1" i="1" dirty="0" err="1">
                <a:cs typeface="Times New Roman" panose="02020603050405020304" pitchFamily="18" charset="0"/>
              </a:rPr>
              <a:t>triển</a:t>
            </a:r>
            <a:endParaRPr lang="en-US" sz="6000" b="1" i="1" dirty="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263CFFAD-7BD2-D951-0709-2EF0F87611AE}"/>
              </a:ext>
            </a:extLst>
          </p:cNvPr>
          <p:cNvGraphicFramePr/>
          <p:nvPr>
            <p:extLst>
              <p:ext uri="{D42A27DB-BD31-4B8C-83A1-F6EECF244321}">
                <p14:modId xmlns:p14="http://schemas.microsoft.com/office/powerpoint/2010/main" val="1870247222"/>
              </p:ext>
            </p:extLst>
          </p:nvPr>
        </p:nvGraphicFramePr>
        <p:xfrm>
          <a:off x="2058817" y="4155848"/>
          <a:ext cx="17796413" cy="75812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F2E6729D-59BA-301D-7E3B-B112DCF33FD4}"/>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cs typeface="Arial"/>
              </a:rPr>
              <a:t>Slide</a:t>
            </a:r>
            <a:r>
              <a:rPr lang="en-US" sz="2250">
                <a:solidFill>
                  <a:schemeClr val="bg1"/>
                </a:solidFill>
                <a:cs typeface="Arial"/>
              </a:rPr>
              <a:t>: </a:t>
            </a:r>
            <a:r>
              <a:rPr lang="vi-VN" sz="2250">
                <a:solidFill>
                  <a:schemeClr val="bg1"/>
                </a:solidFill>
                <a:cs typeface="Arial"/>
              </a:rPr>
              <a:t>số 2</a:t>
            </a:r>
            <a:r>
              <a:rPr lang="en-US" sz="2250">
                <a:solidFill>
                  <a:schemeClr val="bg1"/>
                </a:solidFill>
                <a:cs typeface="Arial"/>
              </a:rPr>
              <a:t>2</a:t>
            </a:r>
            <a:endParaRPr lang="en-US" sz="2250" dirty="0">
              <a:solidFill>
                <a:schemeClr val="bg1"/>
              </a:solidFill>
              <a:cs typeface="Arial"/>
            </a:endParaRPr>
          </a:p>
        </p:txBody>
      </p:sp>
      <p:sp>
        <p:nvSpPr>
          <p:cNvPr id="8" name="TextBox 7">
            <a:extLst>
              <a:ext uri="{FF2B5EF4-FFF2-40B4-BE49-F238E27FC236}">
                <a16:creationId xmlns:a16="http://schemas.microsoft.com/office/drawing/2014/main" id="{4E9EC91B-156E-5BF7-C4DA-9EDAB97FEE01}"/>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cs typeface="Arial"/>
              </a:rPr>
              <a:t>Chu </a:t>
            </a:r>
            <a:r>
              <a:rPr lang="en-US" sz="2600" dirty="0" err="1" smtClean="0">
                <a:solidFill>
                  <a:schemeClr val="bg1"/>
                </a:solidFill>
                <a:cs typeface="Arial"/>
              </a:rPr>
              <a:t>Bá</a:t>
            </a:r>
            <a:r>
              <a:rPr lang="en-US" sz="2600" dirty="0" smtClean="0">
                <a:solidFill>
                  <a:schemeClr val="bg1"/>
                </a:solidFill>
                <a:cs typeface="Arial"/>
              </a:rPr>
              <a:t> </a:t>
            </a:r>
            <a:r>
              <a:rPr lang="en-US" sz="2600" dirty="0" err="1" smtClean="0">
                <a:solidFill>
                  <a:schemeClr val="bg1"/>
                </a:solidFill>
                <a:cs typeface="Arial"/>
              </a:rPr>
              <a:t>Hoàng</a:t>
            </a:r>
            <a:endParaRPr lang="en-US" sz="2600" dirty="0">
              <a:solidFill>
                <a:schemeClr val="bg1"/>
              </a:solidFill>
              <a:cs typeface="Arial"/>
            </a:endParaRPr>
          </a:p>
        </p:txBody>
      </p:sp>
    </p:spTree>
    <p:extLst>
      <p:ext uri="{BB962C8B-B14F-4D97-AF65-F5344CB8AC3E}">
        <p14:creationId xmlns:p14="http://schemas.microsoft.com/office/powerpoint/2010/main" val="2934260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2976" y="1083882"/>
            <a:ext cx="3889248" cy="3529584"/>
          </a:xfrm>
          <a:prstGeom prst="rect">
            <a:avLst/>
          </a:prstGeom>
        </p:spPr>
      </p:pic>
      <p:sp>
        <p:nvSpPr>
          <p:cNvPr id="9" name="TextBox 8"/>
          <p:cNvSpPr txBox="1"/>
          <p:nvPr/>
        </p:nvSpPr>
        <p:spPr>
          <a:xfrm>
            <a:off x="9079643" y="8050378"/>
            <a:ext cx="9212331" cy="692497"/>
          </a:xfrm>
          <a:prstGeom prst="rect">
            <a:avLst/>
          </a:prstGeom>
          <a:noFill/>
        </p:spPr>
        <p:txBody>
          <a:bodyPr wrap="square" rtlCol="0">
            <a:spAutoFit/>
          </a:bodyPr>
          <a:lstStyle/>
          <a:p>
            <a:pPr algn="ctr"/>
            <a:r>
              <a:rPr lang="en-US" b="1" dirty="0" smtClean="0">
                <a:solidFill>
                  <a:schemeClr val="bg1"/>
                </a:solidFill>
                <a:latin typeface="Arial"/>
                <a:cs typeface="Arial"/>
              </a:rPr>
              <a:t>Chu </a:t>
            </a:r>
            <a:r>
              <a:rPr lang="en-US" b="1" dirty="0" err="1" smtClean="0">
                <a:solidFill>
                  <a:schemeClr val="bg1"/>
                </a:solidFill>
                <a:latin typeface="Arial"/>
                <a:cs typeface="Arial"/>
              </a:rPr>
              <a:t>Bá</a:t>
            </a:r>
            <a:r>
              <a:rPr lang="en-US" b="1" dirty="0" smtClean="0">
                <a:solidFill>
                  <a:schemeClr val="bg1"/>
                </a:solidFill>
                <a:latin typeface="Arial"/>
                <a:cs typeface="Arial"/>
              </a:rPr>
              <a:t> </a:t>
            </a:r>
            <a:r>
              <a:rPr lang="en-US" b="1" dirty="0" err="1" smtClean="0">
                <a:solidFill>
                  <a:schemeClr val="bg1"/>
                </a:solidFill>
                <a:latin typeface="Arial"/>
                <a:cs typeface="Arial"/>
              </a:rPr>
              <a:t>Hoàng</a:t>
            </a:r>
            <a:endParaRPr lang="en-US" b="1" dirty="0">
              <a:solidFill>
                <a:schemeClr val="bg1"/>
              </a:solidFill>
              <a:latin typeface="Arial"/>
              <a:cs typeface="Arial"/>
            </a:endParaRPr>
          </a:p>
        </p:txBody>
      </p:sp>
      <p:sp>
        <p:nvSpPr>
          <p:cNvPr id="10" name="TextBox 9"/>
          <p:cNvSpPr txBox="1"/>
          <p:nvPr/>
        </p:nvSpPr>
        <p:spPr>
          <a:xfrm>
            <a:off x="7222013" y="5686789"/>
            <a:ext cx="12605350" cy="1631216"/>
          </a:xfrm>
          <a:prstGeom prst="rect">
            <a:avLst/>
          </a:prstGeom>
          <a:noFill/>
        </p:spPr>
        <p:txBody>
          <a:bodyPr wrap="square" rtlCol="0">
            <a:spAutoFit/>
          </a:bodyPr>
          <a:lstStyle/>
          <a:p>
            <a:pPr algn="ctr"/>
            <a:r>
              <a:rPr lang="en-US" sz="10000" b="1" dirty="0" err="1">
                <a:solidFill>
                  <a:srgbClr val="FFFFFF"/>
                </a:solidFill>
                <a:latin typeface="Arial"/>
                <a:cs typeface="Arial"/>
              </a:rPr>
              <a:t>Lời</a:t>
            </a:r>
            <a:r>
              <a:rPr lang="en-US" sz="10000" b="1" dirty="0">
                <a:solidFill>
                  <a:srgbClr val="FFFFFF"/>
                </a:solidFill>
                <a:latin typeface="Arial"/>
                <a:cs typeface="Arial"/>
              </a:rPr>
              <a:t> </a:t>
            </a:r>
            <a:r>
              <a:rPr lang="en-US" sz="10000" b="1" dirty="0" err="1">
                <a:solidFill>
                  <a:srgbClr val="FFFFFF"/>
                </a:solidFill>
                <a:latin typeface="Arial"/>
                <a:cs typeface="Arial"/>
              </a:rPr>
              <a:t>cảm</a:t>
            </a:r>
            <a:r>
              <a:rPr lang="en-US" sz="10000" b="1" dirty="0">
                <a:solidFill>
                  <a:srgbClr val="FFFFFF"/>
                </a:solidFill>
                <a:latin typeface="Arial"/>
                <a:cs typeface="Arial"/>
              </a:rPr>
              <a:t> </a:t>
            </a:r>
            <a:r>
              <a:rPr lang="en-US" sz="10000" b="1" dirty="0" err="1">
                <a:solidFill>
                  <a:srgbClr val="FFFFFF"/>
                </a:solidFill>
                <a:latin typeface="Arial"/>
                <a:cs typeface="Arial"/>
              </a:rPr>
              <a:t>ơn</a:t>
            </a:r>
            <a:r>
              <a:rPr lang="en-US" sz="10000" b="1" dirty="0">
                <a:solidFill>
                  <a:srgbClr val="FFFFFF"/>
                </a:solidFill>
                <a:latin typeface="Arial"/>
                <a:cs typeface="Arial"/>
              </a:rPr>
              <a:t>!</a:t>
            </a:r>
          </a:p>
        </p:txBody>
      </p:sp>
      <p:sp>
        <p:nvSpPr>
          <p:cNvPr id="11" name="TextBox 10"/>
          <p:cNvSpPr txBox="1"/>
          <p:nvPr/>
        </p:nvSpPr>
        <p:spPr>
          <a:xfrm>
            <a:off x="7607903" y="8742875"/>
            <a:ext cx="11833570" cy="1292662"/>
          </a:xfrm>
          <a:prstGeom prst="rect">
            <a:avLst/>
          </a:prstGeom>
          <a:noFill/>
        </p:spPr>
        <p:txBody>
          <a:bodyPr wrap="square" rtlCol="0">
            <a:spAutoFit/>
          </a:bodyPr>
          <a:lstStyle/>
          <a:p>
            <a:pPr algn="ctr"/>
            <a:r>
              <a:rPr lang="en-US" i="1" dirty="0" smtClean="0">
                <a:solidFill>
                  <a:schemeClr val="bg1"/>
                </a:solidFill>
                <a:latin typeface="Arial"/>
                <a:cs typeface="Arial"/>
              </a:rPr>
              <a:t>1451020094</a:t>
            </a:r>
            <a:endParaRPr lang="en-US" i="1" dirty="0">
              <a:solidFill>
                <a:schemeClr val="bg1"/>
              </a:solidFill>
              <a:latin typeface="Arial"/>
              <a:cs typeface="Arial"/>
            </a:endParaRPr>
          </a:p>
          <a:p>
            <a:pPr algn="ctr"/>
            <a:r>
              <a:rPr lang="en-US" i="1" dirty="0" err="1">
                <a:solidFill>
                  <a:schemeClr val="bg1"/>
                </a:solidFill>
                <a:latin typeface="Arial"/>
                <a:cs typeface="Arial"/>
              </a:rPr>
              <a:t>Thông</a:t>
            </a:r>
            <a:r>
              <a:rPr lang="en-US" i="1" dirty="0">
                <a:solidFill>
                  <a:schemeClr val="bg1"/>
                </a:solidFill>
                <a:latin typeface="Arial"/>
                <a:cs typeface="Arial"/>
              </a:rPr>
              <a:t> tin </a:t>
            </a:r>
            <a:r>
              <a:rPr lang="en-US" i="1" dirty="0" err="1">
                <a:solidFill>
                  <a:schemeClr val="bg1"/>
                </a:solidFill>
                <a:latin typeface="Arial"/>
                <a:cs typeface="Arial"/>
              </a:rPr>
              <a:t>liên</a:t>
            </a:r>
            <a:r>
              <a:rPr lang="en-US" i="1" dirty="0">
                <a:solidFill>
                  <a:schemeClr val="bg1"/>
                </a:solidFill>
                <a:latin typeface="Arial"/>
                <a:cs typeface="Arial"/>
              </a:rPr>
              <a:t> </a:t>
            </a:r>
            <a:r>
              <a:rPr lang="en-US" i="1" dirty="0" err="1">
                <a:solidFill>
                  <a:schemeClr val="bg1"/>
                </a:solidFill>
                <a:latin typeface="Arial"/>
                <a:cs typeface="Arial"/>
              </a:rPr>
              <a:t>hệ</a:t>
            </a:r>
            <a:r>
              <a:rPr lang="en-US" i="1" dirty="0">
                <a:solidFill>
                  <a:schemeClr val="bg1"/>
                </a:solidFill>
                <a:latin typeface="Arial"/>
                <a:cs typeface="Arial"/>
              </a:rPr>
              <a:t>: </a:t>
            </a:r>
            <a:r>
              <a:rPr lang="en-US" i="1" dirty="0" smtClean="0">
                <a:solidFill>
                  <a:schemeClr val="bg1"/>
                </a:solidFill>
                <a:latin typeface="Arial"/>
                <a:cs typeface="Arial"/>
              </a:rPr>
              <a:t>hoangchu760@gmail.com</a:t>
            </a:r>
            <a:endParaRPr lang="en-US" i="1" dirty="0">
              <a:solidFill>
                <a:schemeClr val="bg1"/>
              </a:solidFill>
              <a:latin typeface="Arial"/>
              <a:cs typeface="Arial"/>
            </a:endParaRPr>
          </a:p>
        </p:txBody>
      </p:sp>
    </p:spTree>
    <p:extLst>
      <p:ext uri="{BB962C8B-B14F-4D97-AF65-F5344CB8AC3E}">
        <p14:creationId xmlns:p14="http://schemas.microsoft.com/office/powerpoint/2010/main" val="1414705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661993"/>
          </a:xfrm>
          <a:prstGeom prst="rect">
            <a:avLst/>
          </a:prstGeom>
          <a:noFill/>
        </p:spPr>
        <p:txBody>
          <a:bodyPr wrap="square" rtlCol="0">
            <a:spAutoFit/>
          </a:bodyPr>
          <a:lstStyle/>
          <a:p>
            <a:r>
              <a:rPr lang="en-US" sz="6600" b="1" dirty="0">
                <a:solidFill>
                  <a:srgbClr val="FF6600"/>
                </a:solidFill>
                <a:latin typeface="Arial"/>
                <a:cs typeface="Arial"/>
              </a:rPr>
              <a:t>MỤC LỤC</a:t>
            </a:r>
          </a:p>
          <a:p>
            <a:r>
              <a:rPr lang="en-US" sz="3600" dirty="0">
                <a:solidFill>
                  <a:srgbClr val="000090"/>
                </a:solidFill>
                <a:latin typeface="Arial"/>
                <a:cs typeface="Arial"/>
              </a:rPr>
              <a:t>NỘI </a:t>
            </a:r>
            <a:r>
              <a:rPr lang="en-US" sz="3600">
                <a:solidFill>
                  <a:srgbClr val="000090"/>
                </a:solidFill>
                <a:latin typeface="Arial"/>
                <a:cs typeface="Arial"/>
              </a:rPr>
              <a:t>DUNG </a:t>
            </a:r>
            <a:r>
              <a:rPr lang="vi-VN" sz="3600">
                <a:solidFill>
                  <a:srgbClr val="000090"/>
                </a:solidFill>
                <a:latin typeface="Arial"/>
                <a:cs typeface="Arial"/>
              </a:rPr>
              <a:t>CHÍNH</a:t>
            </a:r>
            <a:endParaRPr lang="en-US" sz="36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5" name="TextBox 4">
            <a:extLst>
              <a:ext uri="{FF2B5EF4-FFF2-40B4-BE49-F238E27FC236}">
                <a16:creationId xmlns:a16="http://schemas.microsoft.com/office/drawing/2014/main" id="{645CA5F1-0737-585A-F274-86E360ABA4E2}"/>
              </a:ext>
            </a:extLst>
          </p:cNvPr>
          <p:cNvSpPr txBox="1"/>
          <p:nvPr/>
        </p:nvSpPr>
        <p:spPr>
          <a:xfrm>
            <a:off x="3698362" y="3582298"/>
            <a:ext cx="14475346" cy="923330"/>
          </a:xfrm>
          <a:prstGeom prst="rect">
            <a:avLst/>
          </a:prstGeom>
          <a:noFill/>
        </p:spPr>
        <p:txBody>
          <a:bodyPr wrap="square" rtlCol="0">
            <a:spAutoFit/>
          </a:bodyPr>
          <a:lstStyle/>
          <a:p>
            <a:r>
              <a:rPr lang="vi-VN" sz="5400" b="1">
                <a:solidFill>
                  <a:srgbClr val="000090"/>
                </a:solidFill>
                <a:latin typeface="Arial"/>
                <a:cs typeface="Arial"/>
              </a:rPr>
              <a:t>Phần </a:t>
            </a:r>
            <a:r>
              <a:rPr lang="en-US" sz="5400" b="1">
                <a:solidFill>
                  <a:srgbClr val="000090"/>
                </a:solidFill>
                <a:latin typeface="Arial"/>
                <a:cs typeface="Arial"/>
              </a:rPr>
              <a:t>I :</a:t>
            </a:r>
            <a:r>
              <a:rPr lang="vi-VN" sz="5400" b="1">
                <a:solidFill>
                  <a:srgbClr val="000090"/>
                </a:solidFill>
                <a:latin typeface="Arial"/>
                <a:cs typeface="Arial"/>
              </a:rPr>
              <a:t> Tổng quan đề tài</a:t>
            </a:r>
            <a:endParaRPr lang="en-US" sz="5400" b="1" dirty="0">
              <a:solidFill>
                <a:srgbClr val="000090"/>
              </a:solidFill>
              <a:latin typeface="Arial"/>
              <a:cs typeface="Arial"/>
            </a:endParaRPr>
          </a:p>
        </p:txBody>
      </p:sp>
      <p:sp>
        <p:nvSpPr>
          <p:cNvPr id="6" name="TextBox 5">
            <a:extLst>
              <a:ext uri="{FF2B5EF4-FFF2-40B4-BE49-F238E27FC236}">
                <a16:creationId xmlns:a16="http://schemas.microsoft.com/office/drawing/2014/main" id="{029E7763-CDD8-894C-D5CE-2BD130E0CB9E}"/>
              </a:ext>
            </a:extLst>
          </p:cNvPr>
          <p:cNvSpPr txBox="1"/>
          <p:nvPr/>
        </p:nvSpPr>
        <p:spPr>
          <a:xfrm>
            <a:off x="3698360" y="5243164"/>
            <a:ext cx="14475346" cy="923330"/>
          </a:xfrm>
          <a:prstGeom prst="rect">
            <a:avLst/>
          </a:prstGeom>
          <a:noFill/>
        </p:spPr>
        <p:txBody>
          <a:bodyPr wrap="square" rtlCol="0">
            <a:spAutoFit/>
          </a:bodyPr>
          <a:lstStyle/>
          <a:p>
            <a:r>
              <a:rPr lang="vi-VN" sz="5400" b="1">
                <a:solidFill>
                  <a:srgbClr val="000090"/>
                </a:solidFill>
                <a:latin typeface="Arial"/>
                <a:cs typeface="Arial"/>
              </a:rPr>
              <a:t>Phần</a:t>
            </a:r>
            <a:r>
              <a:rPr lang="en-US" sz="5400" b="1">
                <a:solidFill>
                  <a:srgbClr val="000090"/>
                </a:solidFill>
                <a:latin typeface="Arial"/>
                <a:cs typeface="Arial"/>
              </a:rPr>
              <a:t> II :</a:t>
            </a:r>
            <a:r>
              <a:rPr lang="vi-VN" sz="5400" b="1">
                <a:solidFill>
                  <a:srgbClr val="000090"/>
                </a:solidFill>
                <a:latin typeface="Arial"/>
                <a:cs typeface="Arial"/>
              </a:rPr>
              <a:t> Yêu cầu của hệ thống </a:t>
            </a:r>
            <a:endParaRPr lang="en-US" sz="5400" b="1" dirty="0">
              <a:solidFill>
                <a:srgbClr val="000090"/>
              </a:solidFill>
              <a:latin typeface="Arial"/>
              <a:cs typeface="Arial"/>
            </a:endParaRPr>
          </a:p>
        </p:txBody>
      </p:sp>
      <p:sp>
        <p:nvSpPr>
          <p:cNvPr id="7" name="TextBox 6">
            <a:extLst>
              <a:ext uri="{FF2B5EF4-FFF2-40B4-BE49-F238E27FC236}">
                <a16:creationId xmlns:a16="http://schemas.microsoft.com/office/drawing/2014/main" id="{8DF69071-3913-71CD-19A3-E182976E49FD}"/>
              </a:ext>
            </a:extLst>
          </p:cNvPr>
          <p:cNvSpPr txBox="1"/>
          <p:nvPr/>
        </p:nvSpPr>
        <p:spPr>
          <a:xfrm>
            <a:off x="3698361" y="6904030"/>
            <a:ext cx="14475346" cy="923330"/>
          </a:xfrm>
          <a:prstGeom prst="rect">
            <a:avLst/>
          </a:prstGeom>
          <a:noFill/>
        </p:spPr>
        <p:txBody>
          <a:bodyPr wrap="square" rtlCol="0">
            <a:spAutoFit/>
          </a:bodyPr>
          <a:lstStyle/>
          <a:p>
            <a:r>
              <a:rPr lang="vi-VN" sz="5400" b="1">
                <a:solidFill>
                  <a:srgbClr val="000090"/>
                </a:solidFill>
                <a:latin typeface="Arial"/>
                <a:cs typeface="Arial"/>
              </a:rPr>
              <a:t>Phần</a:t>
            </a:r>
            <a:r>
              <a:rPr lang="en-US" sz="5400" b="1">
                <a:solidFill>
                  <a:srgbClr val="000090"/>
                </a:solidFill>
                <a:latin typeface="Arial"/>
                <a:cs typeface="Arial"/>
              </a:rPr>
              <a:t> III :</a:t>
            </a:r>
            <a:r>
              <a:rPr lang="vi-VN" sz="5400" b="1">
                <a:solidFill>
                  <a:srgbClr val="000090"/>
                </a:solidFill>
                <a:latin typeface="Arial"/>
                <a:cs typeface="Arial"/>
              </a:rPr>
              <a:t> Thiết kế &amp; </a:t>
            </a:r>
            <a:r>
              <a:rPr lang="en-US" sz="5400" b="1">
                <a:solidFill>
                  <a:srgbClr val="000090"/>
                </a:solidFill>
                <a:latin typeface="Arial"/>
                <a:cs typeface="Arial"/>
              </a:rPr>
              <a:t>x</a:t>
            </a:r>
            <a:r>
              <a:rPr lang="vi-VN" sz="5400" b="1">
                <a:solidFill>
                  <a:srgbClr val="000090"/>
                </a:solidFill>
                <a:latin typeface="Arial"/>
                <a:cs typeface="Arial"/>
              </a:rPr>
              <a:t>ây dựng </a:t>
            </a:r>
            <a:r>
              <a:rPr lang="en-US" sz="5400" b="1">
                <a:solidFill>
                  <a:srgbClr val="000090"/>
                </a:solidFill>
                <a:latin typeface="Arial"/>
                <a:cs typeface="Arial"/>
              </a:rPr>
              <a:t>hệ thống</a:t>
            </a:r>
            <a:endParaRPr lang="en-US" sz="5400" b="1" dirty="0">
              <a:solidFill>
                <a:srgbClr val="000090"/>
              </a:solidFill>
              <a:latin typeface="Arial"/>
              <a:cs typeface="Arial"/>
            </a:endParaRPr>
          </a:p>
        </p:txBody>
      </p:sp>
      <p:sp>
        <p:nvSpPr>
          <p:cNvPr id="9" name="TextBox 8">
            <a:extLst>
              <a:ext uri="{FF2B5EF4-FFF2-40B4-BE49-F238E27FC236}">
                <a16:creationId xmlns:a16="http://schemas.microsoft.com/office/drawing/2014/main" id="{1B09FA51-C3CD-3963-2762-1D871AE4732A}"/>
              </a:ext>
            </a:extLst>
          </p:cNvPr>
          <p:cNvSpPr txBox="1"/>
          <p:nvPr/>
        </p:nvSpPr>
        <p:spPr>
          <a:xfrm>
            <a:off x="3698362" y="8564896"/>
            <a:ext cx="14475346" cy="923330"/>
          </a:xfrm>
          <a:prstGeom prst="rect">
            <a:avLst/>
          </a:prstGeom>
          <a:noFill/>
        </p:spPr>
        <p:txBody>
          <a:bodyPr wrap="square" rtlCol="0">
            <a:spAutoFit/>
          </a:bodyPr>
          <a:lstStyle/>
          <a:p>
            <a:r>
              <a:rPr lang="vi-VN" sz="5400" b="1">
                <a:solidFill>
                  <a:srgbClr val="000090"/>
                </a:solidFill>
                <a:latin typeface="Arial"/>
                <a:cs typeface="Arial"/>
              </a:rPr>
              <a:t>Phần</a:t>
            </a:r>
            <a:r>
              <a:rPr lang="en-US" sz="5400" b="1">
                <a:solidFill>
                  <a:srgbClr val="000090"/>
                </a:solidFill>
                <a:latin typeface="Arial"/>
                <a:cs typeface="Arial"/>
              </a:rPr>
              <a:t> </a:t>
            </a:r>
            <a:r>
              <a:rPr lang="vi-VN" sz="5400" b="1">
                <a:solidFill>
                  <a:srgbClr val="000090"/>
                </a:solidFill>
                <a:latin typeface="Arial"/>
                <a:cs typeface="Arial"/>
              </a:rPr>
              <a:t>I</a:t>
            </a:r>
            <a:r>
              <a:rPr lang="en-US" sz="5400" b="1">
                <a:solidFill>
                  <a:srgbClr val="000090"/>
                </a:solidFill>
                <a:latin typeface="Arial"/>
                <a:cs typeface="Arial"/>
              </a:rPr>
              <a:t>V :</a:t>
            </a:r>
            <a:r>
              <a:rPr lang="vi-VN" sz="5400" b="1">
                <a:solidFill>
                  <a:srgbClr val="000090"/>
                </a:solidFill>
                <a:latin typeface="Arial"/>
                <a:cs typeface="Arial"/>
              </a:rPr>
              <a:t> Đánh giá hệ thống</a:t>
            </a:r>
          </a:p>
        </p:txBody>
      </p:sp>
      <p:sp>
        <p:nvSpPr>
          <p:cNvPr id="11" name="TextBox 10">
            <a:extLst>
              <a:ext uri="{FF2B5EF4-FFF2-40B4-BE49-F238E27FC236}">
                <a16:creationId xmlns:a16="http://schemas.microsoft.com/office/drawing/2014/main" id="{193FFA47-27D5-ABED-D08A-2442AEAD24CE}"/>
              </a:ext>
            </a:extLst>
          </p:cNvPr>
          <p:cNvSpPr txBox="1"/>
          <p:nvPr/>
        </p:nvSpPr>
        <p:spPr>
          <a:xfrm>
            <a:off x="3698362" y="10225762"/>
            <a:ext cx="14475346" cy="923330"/>
          </a:xfrm>
          <a:prstGeom prst="rect">
            <a:avLst/>
          </a:prstGeom>
          <a:noFill/>
        </p:spPr>
        <p:txBody>
          <a:bodyPr wrap="square" rtlCol="0">
            <a:spAutoFit/>
          </a:bodyPr>
          <a:lstStyle/>
          <a:p>
            <a:r>
              <a:rPr lang="vi-VN" sz="5400" b="1">
                <a:solidFill>
                  <a:srgbClr val="000090"/>
                </a:solidFill>
                <a:latin typeface="Arial"/>
                <a:cs typeface="Arial"/>
              </a:rPr>
              <a:t>Phần</a:t>
            </a:r>
            <a:r>
              <a:rPr lang="en-US" sz="5400" b="1">
                <a:solidFill>
                  <a:srgbClr val="000090"/>
                </a:solidFill>
                <a:latin typeface="Arial"/>
                <a:cs typeface="Arial"/>
              </a:rPr>
              <a:t> V :</a:t>
            </a:r>
            <a:r>
              <a:rPr lang="vi-VN" sz="5400" b="1">
                <a:solidFill>
                  <a:srgbClr val="000090"/>
                </a:solidFill>
                <a:latin typeface="Arial"/>
                <a:cs typeface="Arial"/>
              </a:rPr>
              <a:t> Kết luận và hướng phát triển</a:t>
            </a:r>
            <a:endParaRPr lang="en-US" sz="5400" b="1" dirty="0">
              <a:solidFill>
                <a:srgbClr val="000090"/>
              </a:solidFill>
              <a:latin typeface="Arial"/>
              <a:cs typeface="Arial"/>
            </a:endParaRPr>
          </a:p>
        </p:txBody>
      </p:sp>
      <p:sp>
        <p:nvSpPr>
          <p:cNvPr id="2" name="TextBox 1">
            <a:extLst>
              <a:ext uri="{FF2B5EF4-FFF2-40B4-BE49-F238E27FC236}">
                <a16:creationId xmlns:a16="http://schemas.microsoft.com/office/drawing/2014/main" id="{620ACAA4-8497-1DCD-9609-4C2EBC6105E3}"/>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1</a:t>
            </a:r>
            <a:endParaRPr lang="en-US" sz="2250" dirty="0">
              <a:solidFill>
                <a:schemeClr val="bg1"/>
              </a:solidFill>
              <a:latin typeface="Arial"/>
              <a:cs typeface="Arial"/>
            </a:endParaRPr>
          </a:p>
        </p:txBody>
      </p:sp>
      <p:sp>
        <p:nvSpPr>
          <p:cNvPr id="3" name="TextBox 2">
            <a:extLst>
              <a:ext uri="{FF2B5EF4-FFF2-40B4-BE49-F238E27FC236}">
                <a16:creationId xmlns:a16="http://schemas.microsoft.com/office/drawing/2014/main" id="{A629AD33-25F8-9DB7-16FA-F19E053B9D95}"/>
              </a:ext>
            </a:extLst>
          </p:cNvPr>
          <p:cNvSpPr txBox="1"/>
          <p:nvPr/>
        </p:nvSpPr>
        <p:spPr>
          <a:xfrm>
            <a:off x="2904727" y="12547555"/>
            <a:ext cx="7240967" cy="892552"/>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smtClean="0">
              <a:solidFill>
                <a:schemeClr val="bg1"/>
              </a:solidFill>
              <a:latin typeface="Arial"/>
              <a:cs typeface="Arial"/>
            </a:endParaRPr>
          </a:p>
          <a:p>
            <a:endParaRPr lang="en-US" sz="2600" dirty="0">
              <a:solidFill>
                <a:schemeClr val="bg1"/>
              </a:solidFill>
              <a:latin typeface="Arial"/>
              <a:cs typeface="Arial"/>
            </a:endParaRPr>
          </a:p>
        </p:txBody>
      </p:sp>
    </p:spTree>
    <p:extLst>
      <p:ext uri="{BB962C8B-B14F-4D97-AF65-F5344CB8AC3E}">
        <p14:creationId xmlns:p14="http://schemas.microsoft.com/office/powerpoint/2010/main" val="3315327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5" name="TextBox 4"/>
          <p:cNvSpPr txBox="1"/>
          <p:nvPr/>
        </p:nvSpPr>
        <p:spPr>
          <a:xfrm>
            <a:off x="8641464" y="4439241"/>
            <a:ext cx="9231286" cy="1200329"/>
          </a:xfrm>
          <a:prstGeom prst="rect">
            <a:avLst/>
          </a:prstGeom>
          <a:noFill/>
        </p:spPr>
        <p:txBody>
          <a:bodyPr wrap="square" rtlCol="0">
            <a:spAutoFit/>
          </a:bodyPr>
          <a:lstStyle/>
          <a:p>
            <a:pPr algn="ctr"/>
            <a:r>
              <a:rPr lang="vi-VN" sz="7200">
                <a:solidFill>
                  <a:srgbClr val="FFFFFF"/>
                </a:solidFill>
                <a:latin typeface="Arial"/>
                <a:cs typeface="Arial"/>
              </a:rPr>
              <a:t>PHẦN I:</a:t>
            </a:r>
            <a:endParaRPr lang="en-US" sz="7200" dirty="0">
              <a:solidFill>
                <a:srgbClr val="FFFFFF"/>
              </a:solidFill>
              <a:latin typeface="Arial"/>
              <a:cs typeface="Arial"/>
            </a:endParaRPr>
          </a:p>
        </p:txBody>
      </p:sp>
      <p:sp>
        <p:nvSpPr>
          <p:cNvPr id="6" name="TextBox 5"/>
          <p:cNvSpPr txBox="1"/>
          <p:nvPr/>
        </p:nvSpPr>
        <p:spPr>
          <a:xfrm>
            <a:off x="5461618" y="5784155"/>
            <a:ext cx="15207632" cy="1446550"/>
          </a:xfrm>
          <a:prstGeom prst="rect">
            <a:avLst/>
          </a:prstGeom>
          <a:noFill/>
        </p:spPr>
        <p:txBody>
          <a:bodyPr wrap="square" rtlCol="0">
            <a:spAutoFit/>
          </a:bodyPr>
          <a:lstStyle/>
          <a:p>
            <a:pPr algn="ctr"/>
            <a:r>
              <a:rPr lang="vi-VN" sz="8800" b="1" dirty="0">
                <a:solidFill>
                  <a:srgbClr val="FFFFFF"/>
                </a:solidFill>
                <a:latin typeface="Arial"/>
                <a:cs typeface="Arial"/>
              </a:rPr>
              <a:t>TỔNG QUAN ĐỀ TÀI</a:t>
            </a:r>
            <a:endParaRPr lang="en-US" sz="8800" b="1" dirty="0">
              <a:solidFill>
                <a:srgbClr val="FFFFFF"/>
              </a:solidFill>
              <a:latin typeface="Arial"/>
              <a:cs typeface="Arial"/>
            </a:endParaRPr>
          </a:p>
        </p:txBody>
      </p:sp>
      <p:sp>
        <p:nvSpPr>
          <p:cNvPr id="8" name="TextBox 7">
            <a:extLst>
              <a:ext uri="{FF2B5EF4-FFF2-40B4-BE49-F238E27FC236}">
                <a16:creationId xmlns:a16="http://schemas.microsoft.com/office/drawing/2014/main" id="{B36BB8FA-A4B7-D78A-66D3-189388E1F769}"/>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2</a:t>
            </a:r>
            <a:endParaRPr lang="en-US" sz="2250" dirty="0">
              <a:solidFill>
                <a:schemeClr val="bg1"/>
              </a:solidFill>
              <a:latin typeface="Arial"/>
              <a:cs typeface="Arial"/>
            </a:endParaRPr>
          </a:p>
        </p:txBody>
      </p:sp>
      <p:sp>
        <p:nvSpPr>
          <p:cNvPr id="7" name="TextBox 6">
            <a:extLst>
              <a:ext uri="{FF2B5EF4-FFF2-40B4-BE49-F238E27FC236}">
                <a16:creationId xmlns:a16="http://schemas.microsoft.com/office/drawing/2014/main" id="{E9024D0B-604F-BAF2-55F3-D7EE684E9397}"/>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812790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I</a:t>
            </a:r>
          </a:p>
          <a:p>
            <a:r>
              <a:rPr lang="vi-VN" sz="4400">
                <a:solidFill>
                  <a:srgbClr val="000090"/>
                </a:solidFill>
                <a:latin typeface="Arial"/>
                <a:cs typeface="Arial"/>
              </a:rPr>
              <a:t>Tổng quan đề tài</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8156400" cy="1015663"/>
          </a:xfrm>
          <a:prstGeom prst="rect">
            <a:avLst/>
          </a:prstGeom>
          <a:noFill/>
        </p:spPr>
        <p:txBody>
          <a:bodyPr wrap="none" rtlCol="0">
            <a:spAutoFit/>
          </a:bodyPr>
          <a:lstStyle/>
          <a:p>
            <a:r>
              <a:rPr lang="en-US" sz="6000" b="1" i="1" dirty="0" err="1">
                <a:latin typeface="Times New Roman" panose="02020603050405020304" pitchFamily="18" charset="0"/>
                <a:cs typeface="Times New Roman" panose="02020603050405020304" pitchFamily="18" charset="0"/>
              </a:rPr>
              <a:t>Tính</a:t>
            </a:r>
            <a:r>
              <a:rPr lang="en-US" sz="6000" b="1" i="1" dirty="0">
                <a:latin typeface="Times New Roman" panose="02020603050405020304" pitchFamily="18" charset="0"/>
                <a:cs typeface="Times New Roman" panose="02020603050405020304" pitchFamily="18" charset="0"/>
              </a:rPr>
              <a:t> </a:t>
            </a:r>
            <a:r>
              <a:rPr lang="en-US" sz="6000" b="1" i="1" dirty="0" err="1">
                <a:latin typeface="Times New Roman" panose="02020603050405020304" pitchFamily="18" charset="0"/>
                <a:cs typeface="Times New Roman" panose="02020603050405020304" pitchFamily="18" charset="0"/>
              </a:rPr>
              <a:t>cấp</a:t>
            </a:r>
            <a:r>
              <a:rPr lang="en-US" sz="6000" b="1" i="1" dirty="0">
                <a:latin typeface="Times New Roman" panose="02020603050405020304" pitchFamily="18" charset="0"/>
                <a:cs typeface="Times New Roman" panose="02020603050405020304" pitchFamily="18" charset="0"/>
              </a:rPr>
              <a:t> </a:t>
            </a:r>
            <a:r>
              <a:rPr lang="en-US" sz="6000" b="1" i="1" dirty="0" err="1">
                <a:latin typeface="Times New Roman" panose="02020603050405020304" pitchFamily="18" charset="0"/>
                <a:cs typeface="Times New Roman" panose="02020603050405020304" pitchFamily="18" charset="0"/>
              </a:rPr>
              <a:t>thiết</a:t>
            </a:r>
            <a:r>
              <a:rPr lang="en-US" sz="6000" b="1" i="1" dirty="0">
                <a:latin typeface="Times New Roman" panose="02020603050405020304" pitchFamily="18" charset="0"/>
                <a:cs typeface="Times New Roman" panose="02020603050405020304" pitchFamily="18" charset="0"/>
              </a:rPr>
              <a:t> </a:t>
            </a:r>
            <a:r>
              <a:rPr lang="en-US" sz="6000" b="1" i="1" dirty="0" err="1">
                <a:latin typeface="Times New Roman" panose="02020603050405020304" pitchFamily="18" charset="0"/>
                <a:cs typeface="Times New Roman" panose="02020603050405020304" pitchFamily="18" charset="0"/>
              </a:rPr>
              <a:t>của</a:t>
            </a:r>
            <a:r>
              <a:rPr lang="en-US" sz="6000" b="1" i="1" dirty="0">
                <a:latin typeface="Times New Roman" panose="02020603050405020304" pitchFamily="18" charset="0"/>
                <a:cs typeface="Times New Roman" panose="02020603050405020304" pitchFamily="18" charset="0"/>
              </a:rPr>
              <a:t> </a:t>
            </a:r>
            <a:r>
              <a:rPr lang="vi-VN" sz="6000" b="1" i="1" dirty="0">
                <a:latin typeface="Times New Roman" panose="02020603050405020304" pitchFamily="18" charset="0"/>
                <a:cs typeface="Times New Roman" panose="02020603050405020304" pitchFamily="18" charset="0"/>
              </a:rPr>
              <a:t>đề tài</a:t>
            </a:r>
            <a:endParaRPr lang="en-US" sz="6000" b="1"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8294D5F-D1D5-C9E8-7DDA-2FAFEDE47F30}"/>
              </a:ext>
            </a:extLst>
          </p:cNvPr>
          <p:cNvSpPr txBox="1"/>
          <p:nvPr/>
        </p:nvSpPr>
        <p:spPr>
          <a:xfrm>
            <a:off x="2058817" y="4155848"/>
            <a:ext cx="17796413" cy="5940088"/>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en-US" sz="6000" dirty="0">
                <a:latin typeface="Times New Roman" panose="02020603050405020304" pitchFamily="18" charset="0"/>
                <a:cs typeface="Times New Roman" panose="02020603050405020304" pitchFamily="18" charset="0"/>
              </a:rPr>
              <a:t> </a:t>
            </a:r>
            <a:r>
              <a:rPr lang="vi-VN" sz="6000" dirty="0" smtClean="0">
                <a:latin typeface="Times New Roman" panose="02020603050405020304" pitchFamily="18" charset="0"/>
                <a:cs typeface="Times New Roman" panose="02020603050405020304" pitchFamily="18" charset="0"/>
              </a:rPr>
              <a:t>Nhu cầu tối ưu hóa quản lý dữ liệu</a:t>
            </a:r>
            <a:endParaRPr lang="en-US" sz="6000" dirty="0" smtClean="0">
              <a:latin typeface="Times New Roman" panose="02020603050405020304" pitchFamily="18" charset="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Times New Roman" panose="02020603050405020304" pitchFamily="18" charset="0"/>
                <a:cs typeface="Times New Roman" panose="02020603050405020304" pitchFamily="18" charset="0"/>
              </a:rPr>
              <a:t> </a:t>
            </a:r>
            <a:r>
              <a:rPr lang="vi-VN" sz="6000" dirty="0" smtClean="0">
                <a:latin typeface="Times New Roman" panose="02020603050405020304" pitchFamily="18" charset="0"/>
                <a:cs typeface="Times New Roman" panose="02020603050405020304" pitchFamily="18" charset="0"/>
              </a:rPr>
              <a:t>Nâng cao hiệu suất và khả năng mở rộng</a:t>
            </a:r>
            <a:endParaRPr lang="en-US" sz="6000" dirty="0" smtClean="0">
              <a:latin typeface="Times New Roman" panose="02020603050405020304" pitchFamily="18" charset="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Times New Roman" panose="02020603050405020304" pitchFamily="18" charset="0"/>
                <a:cs typeface="Times New Roman" panose="02020603050405020304" pitchFamily="18" charset="0"/>
              </a:rPr>
              <a:t> </a:t>
            </a:r>
            <a:r>
              <a:rPr lang="vi-VN" sz="6000" dirty="0" smtClean="0">
                <a:latin typeface="Times New Roman" panose="02020603050405020304" pitchFamily="18" charset="0"/>
                <a:cs typeface="Times New Roman" panose="02020603050405020304" pitchFamily="18" charset="0"/>
              </a:rPr>
              <a:t>Tăng cường tính bảo mật và an toàn dữ liệu</a:t>
            </a:r>
            <a:endParaRPr lang="en-US" sz="6000" dirty="0" smtClean="0">
              <a:latin typeface="Times New Roman" panose="02020603050405020304" pitchFamily="18" charset="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Times New Roman" panose="02020603050405020304" pitchFamily="18" charset="0"/>
                <a:cs typeface="Times New Roman" panose="02020603050405020304" pitchFamily="18" charset="0"/>
              </a:rPr>
              <a:t> </a:t>
            </a:r>
            <a:r>
              <a:rPr lang="vi-VN" sz="6000" dirty="0" smtClean="0">
                <a:latin typeface="Times New Roman" panose="02020603050405020304" pitchFamily="18" charset="0"/>
                <a:cs typeface="Times New Roman" panose="02020603050405020304" pitchFamily="18" charset="0"/>
              </a:rPr>
              <a:t>Đáp ứng nhu cầu phục vụ khách hàng</a:t>
            </a:r>
            <a:endParaRPr lang="en-US" sz="6000" dirty="0" smtClean="0">
              <a:latin typeface="Times New Roman" panose="02020603050405020304" pitchFamily="18" charset="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Times New Roman" panose="02020603050405020304" pitchFamily="18" charset="0"/>
                <a:cs typeface="Times New Roman" panose="02020603050405020304" pitchFamily="18" charset="0"/>
              </a:rPr>
              <a:t> </a:t>
            </a:r>
            <a:r>
              <a:rPr lang="vi-VN" sz="6000" dirty="0" smtClean="0">
                <a:latin typeface="Times New Roman" panose="02020603050405020304" pitchFamily="18" charset="0"/>
                <a:cs typeface="Times New Roman" panose="02020603050405020304" pitchFamily="18" charset="0"/>
              </a:rPr>
              <a:t>Hỗ trợ ra quyết định chiến lược</a:t>
            </a:r>
          </a:p>
        </p:txBody>
      </p:sp>
      <p:sp>
        <p:nvSpPr>
          <p:cNvPr id="3" name="TextBox 2">
            <a:extLst>
              <a:ext uri="{FF2B5EF4-FFF2-40B4-BE49-F238E27FC236}">
                <a16:creationId xmlns:a16="http://schemas.microsoft.com/office/drawing/2014/main" id="{DA55CB25-BF87-3F55-48EA-6239A1F6EA89}"/>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a:t>
            </a:r>
            <a:r>
              <a:rPr lang="vi-VN" sz="2250">
                <a:solidFill>
                  <a:schemeClr val="bg1"/>
                </a:solidFill>
                <a:latin typeface="Arial"/>
                <a:cs typeface="Arial"/>
              </a:rPr>
              <a:t>số </a:t>
            </a:r>
            <a:r>
              <a:rPr lang="en-US" sz="2250">
                <a:solidFill>
                  <a:schemeClr val="bg1"/>
                </a:solidFill>
                <a:latin typeface="Arial"/>
                <a:cs typeface="Arial"/>
              </a:rPr>
              <a:t>3</a:t>
            </a:r>
            <a:endParaRPr lang="en-US" sz="2250" dirty="0">
              <a:solidFill>
                <a:schemeClr val="bg1"/>
              </a:solidFill>
              <a:latin typeface="Arial"/>
              <a:cs typeface="Arial"/>
            </a:endParaRPr>
          </a:p>
        </p:txBody>
      </p:sp>
      <p:sp>
        <p:nvSpPr>
          <p:cNvPr id="4" name="TextBox 3">
            <a:extLst>
              <a:ext uri="{FF2B5EF4-FFF2-40B4-BE49-F238E27FC236}">
                <a16:creationId xmlns:a16="http://schemas.microsoft.com/office/drawing/2014/main" id="{F64134BB-76CC-623B-E987-EA667A1E5686}"/>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3227294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I</a:t>
            </a:r>
          </a:p>
          <a:p>
            <a:r>
              <a:rPr lang="vi-VN" sz="4400">
                <a:solidFill>
                  <a:srgbClr val="000090"/>
                </a:solidFill>
                <a:latin typeface="Arial"/>
                <a:cs typeface="Arial"/>
              </a:rPr>
              <a:t>Tổng quan đề tài</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17780830" cy="1015663"/>
          </a:xfrm>
          <a:prstGeom prst="rect">
            <a:avLst/>
          </a:prstGeom>
          <a:noFill/>
        </p:spPr>
        <p:txBody>
          <a:bodyPr wrap="none" rtlCol="0">
            <a:spAutoFit/>
          </a:bodyPr>
          <a:lstStyle/>
          <a:p>
            <a:r>
              <a:rPr lang="en-US" sz="6000" b="1" i="1" dirty="0" err="1" smtClean="0">
                <a:latin typeface="Arial" panose="020B0604020202020204" pitchFamily="34" charset="0"/>
                <a:cs typeface="Arial" panose="020B0604020202020204" pitchFamily="34" charset="0"/>
              </a:rPr>
              <a:t>Tại</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sao</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nên</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sử</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dụng</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hệ</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cơ</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sở</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dữ</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liệu</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phân</a:t>
            </a:r>
            <a:r>
              <a:rPr lang="en-US" sz="6000" b="1" i="1" dirty="0" smtClean="0">
                <a:latin typeface="Arial" panose="020B0604020202020204" pitchFamily="34" charset="0"/>
                <a:cs typeface="Arial" panose="020B0604020202020204" pitchFamily="34" charset="0"/>
              </a:rPr>
              <a:t> </a:t>
            </a:r>
            <a:r>
              <a:rPr lang="en-US" sz="6000" b="1" i="1" dirty="0" err="1" smtClean="0">
                <a:latin typeface="Arial" panose="020B0604020202020204" pitchFamily="34" charset="0"/>
                <a:cs typeface="Arial" panose="020B0604020202020204" pitchFamily="34" charset="0"/>
              </a:rPr>
              <a:t>tán</a:t>
            </a:r>
            <a:r>
              <a:rPr lang="en-US" sz="6000" b="1" i="1" dirty="0">
                <a:latin typeface="Arial" panose="020B0604020202020204" pitchFamily="34" charset="0"/>
                <a:cs typeface="Arial" panose="020B0604020202020204" pitchFamily="34" charset="0"/>
              </a:rPr>
              <a:t>?</a:t>
            </a:r>
            <a:endParaRPr lang="en-US" sz="6000" b="1" i="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8294D5F-D1D5-C9E8-7DDA-2FAFEDE47F30}"/>
              </a:ext>
            </a:extLst>
          </p:cNvPr>
          <p:cNvSpPr txBox="1"/>
          <p:nvPr/>
        </p:nvSpPr>
        <p:spPr>
          <a:xfrm>
            <a:off x="2058817" y="4155848"/>
            <a:ext cx="17796413" cy="5478423"/>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en-US" sz="5400" dirty="0" smtClean="0">
                <a:cs typeface="Times New Roman" panose="02020603050405020304" pitchFamily="18" charset="0"/>
              </a:rPr>
              <a:t> </a:t>
            </a:r>
            <a:r>
              <a:rPr lang="vi-VN" sz="5400" dirty="0" smtClean="0">
                <a:cs typeface="Times New Roman" panose="02020603050405020304" pitchFamily="18" charset="0"/>
              </a:rPr>
              <a:t>Tăng </a:t>
            </a:r>
            <a:r>
              <a:rPr lang="vi-VN" sz="5400" dirty="0">
                <a:cs typeface="Times New Roman" panose="02020603050405020304" pitchFamily="18" charset="0"/>
              </a:rPr>
              <a:t>Cường Tính Sẵn Sàng và Khả Năng Phục Hồi</a:t>
            </a:r>
            <a:r>
              <a:rPr lang="en-US" sz="5400" dirty="0" smtClean="0">
                <a:cs typeface="Times New Roman" panose="02020603050405020304" pitchFamily="18" charset="0"/>
              </a:rPr>
              <a:t> </a:t>
            </a:r>
          </a:p>
          <a:p>
            <a:pPr marL="571500" indent="-571500" algn="just">
              <a:spcBef>
                <a:spcPts val="1200"/>
              </a:spcBef>
              <a:spcAft>
                <a:spcPts val="1200"/>
              </a:spcAft>
              <a:buFont typeface="Wingdings" panose="05000000000000000000" pitchFamily="2" charset="2"/>
              <a:buChar char="ü"/>
            </a:pPr>
            <a:r>
              <a:rPr lang="en-US" sz="5400" dirty="0" smtClean="0"/>
              <a:t> </a:t>
            </a:r>
            <a:r>
              <a:rPr lang="en-US" sz="5400" dirty="0" err="1" smtClean="0"/>
              <a:t>Cải</a:t>
            </a:r>
            <a:r>
              <a:rPr lang="en-US" sz="5400" dirty="0" smtClean="0"/>
              <a:t> </a:t>
            </a:r>
            <a:r>
              <a:rPr lang="en-US" sz="5400" dirty="0" err="1"/>
              <a:t>Thiện</a:t>
            </a:r>
            <a:r>
              <a:rPr lang="en-US" sz="5400" dirty="0"/>
              <a:t> </a:t>
            </a:r>
            <a:r>
              <a:rPr lang="en-US" sz="5400" dirty="0" err="1"/>
              <a:t>Hiệu</a:t>
            </a:r>
            <a:r>
              <a:rPr lang="en-US" sz="5400" dirty="0"/>
              <a:t> </a:t>
            </a:r>
            <a:r>
              <a:rPr lang="en-US" sz="5400" dirty="0" err="1"/>
              <a:t>Suất</a:t>
            </a:r>
            <a:r>
              <a:rPr lang="en-US" sz="5400" dirty="0"/>
              <a:t> </a:t>
            </a:r>
            <a:r>
              <a:rPr lang="en-US" sz="5400" dirty="0" err="1"/>
              <a:t>và</a:t>
            </a:r>
            <a:r>
              <a:rPr lang="en-US" sz="5400" dirty="0"/>
              <a:t> </a:t>
            </a:r>
            <a:r>
              <a:rPr lang="en-US" sz="5400" dirty="0" err="1"/>
              <a:t>Tốc</a:t>
            </a:r>
            <a:r>
              <a:rPr lang="en-US" sz="5400" dirty="0"/>
              <a:t> </a:t>
            </a:r>
            <a:r>
              <a:rPr lang="en-US" sz="5400" dirty="0" err="1"/>
              <a:t>Độ</a:t>
            </a:r>
            <a:r>
              <a:rPr lang="en-US" sz="5400" dirty="0"/>
              <a:t> </a:t>
            </a:r>
            <a:r>
              <a:rPr lang="en-US" sz="5400" dirty="0" err="1"/>
              <a:t>Xử</a:t>
            </a:r>
            <a:r>
              <a:rPr lang="en-US" sz="5400" dirty="0"/>
              <a:t> </a:t>
            </a:r>
            <a:r>
              <a:rPr lang="en-US" sz="5400" dirty="0" err="1" smtClean="0"/>
              <a:t>Lý</a:t>
            </a:r>
            <a:endParaRPr lang="en-US" sz="5400" dirty="0" smtClean="0"/>
          </a:p>
          <a:p>
            <a:pPr marL="571500" indent="-571500" algn="just">
              <a:spcBef>
                <a:spcPts val="1200"/>
              </a:spcBef>
              <a:spcAft>
                <a:spcPts val="1200"/>
              </a:spcAft>
              <a:buFont typeface="Wingdings" panose="05000000000000000000" pitchFamily="2" charset="2"/>
              <a:buChar char="ü"/>
            </a:pPr>
            <a:r>
              <a:rPr lang="vi-VN" sz="5400" dirty="0">
                <a:cs typeface="Times New Roman" panose="02020603050405020304" pitchFamily="18" charset="0"/>
              </a:rPr>
              <a:t> Khả Năng Mở Rộng </a:t>
            </a:r>
            <a:r>
              <a:rPr lang="vi-VN" sz="5400" dirty="0" smtClean="0">
                <a:cs typeface="Times New Roman" panose="02020603050405020304" pitchFamily="18" charset="0"/>
              </a:rPr>
              <a:t>Tốt</a:t>
            </a:r>
            <a:endParaRPr lang="en-US" sz="5400" dirty="0" smtClean="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en-US" sz="5400" dirty="0" smtClean="0">
                <a:cs typeface="Times New Roman" panose="02020603050405020304" pitchFamily="18" charset="0"/>
              </a:rPr>
              <a:t> </a:t>
            </a:r>
            <a:r>
              <a:rPr lang="vi-VN" sz="5400" dirty="0">
                <a:cs typeface="Times New Roman" panose="02020603050405020304" pitchFamily="18" charset="0"/>
              </a:rPr>
              <a:t>Tăng Cường Bảo </a:t>
            </a:r>
            <a:r>
              <a:rPr lang="vi-VN" sz="5400" dirty="0" smtClean="0">
                <a:cs typeface="Times New Roman" panose="02020603050405020304" pitchFamily="18" charset="0"/>
              </a:rPr>
              <a:t>Mật</a:t>
            </a:r>
            <a:endParaRPr lang="en-US" sz="5400" dirty="0" smtClean="0">
              <a:cs typeface="Times New Roman" panose="02020603050405020304" pitchFamily="18" charset="0"/>
            </a:endParaRPr>
          </a:p>
          <a:p>
            <a:pPr marL="571500" indent="-571500" algn="just">
              <a:spcBef>
                <a:spcPts val="1200"/>
              </a:spcBef>
              <a:spcAft>
                <a:spcPts val="1200"/>
              </a:spcAft>
              <a:buFont typeface="Wingdings" panose="05000000000000000000" pitchFamily="2" charset="2"/>
              <a:buChar char="ü"/>
            </a:pPr>
            <a:r>
              <a:rPr lang="vi-VN" sz="5400" dirty="0">
                <a:cs typeface="Times New Roman" panose="02020603050405020304" pitchFamily="18" charset="0"/>
              </a:rPr>
              <a:t>Tối Ưu Hóa Quản Lý Dữ Liệu</a:t>
            </a:r>
            <a:endParaRPr lang="vi-VN" sz="5400" dirty="0" smtClean="0">
              <a:cs typeface="Times New Roman" panose="02020603050405020304" pitchFamily="18" charset="0"/>
            </a:endParaRPr>
          </a:p>
        </p:txBody>
      </p:sp>
      <p:sp>
        <p:nvSpPr>
          <p:cNvPr id="3" name="TextBox 2">
            <a:extLst>
              <a:ext uri="{FF2B5EF4-FFF2-40B4-BE49-F238E27FC236}">
                <a16:creationId xmlns:a16="http://schemas.microsoft.com/office/drawing/2014/main" id="{DA55CB25-BF87-3F55-48EA-6239A1F6EA89}"/>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vi-VN" sz="2250" dirty="0">
                <a:solidFill>
                  <a:schemeClr val="bg1"/>
                </a:solidFill>
                <a:latin typeface="Arial"/>
                <a:cs typeface="Arial"/>
              </a:rPr>
              <a:t>số </a:t>
            </a:r>
            <a:r>
              <a:rPr lang="en-US" sz="2250" dirty="0">
                <a:solidFill>
                  <a:schemeClr val="bg1"/>
                </a:solidFill>
                <a:latin typeface="Arial"/>
                <a:cs typeface="Arial"/>
              </a:rPr>
              <a:t>4</a:t>
            </a:r>
            <a:endParaRPr lang="en-US" sz="2250" dirty="0">
              <a:solidFill>
                <a:schemeClr val="bg1"/>
              </a:solidFill>
              <a:latin typeface="Arial"/>
              <a:cs typeface="Arial"/>
            </a:endParaRPr>
          </a:p>
        </p:txBody>
      </p:sp>
      <p:sp>
        <p:nvSpPr>
          <p:cNvPr id="4" name="TextBox 3">
            <a:extLst>
              <a:ext uri="{FF2B5EF4-FFF2-40B4-BE49-F238E27FC236}">
                <a16:creationId xmlns:a16="http://schemas.microsoft.com/office/drawing/2014/main" id="{F64134BB-76CC-623B-E987-EA667A1E5686}"/>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3965378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I</a:t>
            </a:r>
          </a:p>
          <a:p>
            <a:r>
              <a:rPr lang="vi-VN" sz="4400">
                <a:solidFill>
                  <a:srgbClr val="000090"/>
                </a:solidFill>
                <a:latin typeface="Arial"/>
                <a:cs typeface="Arial"/>
              </a:rPr>
              <a:t>Tổng quan đề tài</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8943474" cy="1015663"/>
          </a:xfrm>
          <a:prstGeom prst="rect">
            <a:avLst/>
          </a:prstGeom>
          <a:noFill/>
        </p:spPr>
        <p:txBody>
          <a:bodyPr wrap="none" rtlCol="0">
            <a:spAutoFit/>
          </a:bodyPr>
          <a:lstStyle/>
          <a:p>
            <a:r>
              <a:rPr lang="en-US" sz="6000" b="1" i="1" dirty="0" err="1">
                <a:latin typeface="Arial" panose="020B0604020202020204" pitchFamily="34" charset="0"/>
                <a:cs typeface="Arial" panose="020B0604020202020204" pitchFamily="34" charset="0"/>
              </a:rPr>
              <a:t>Tính</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cấp</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thiết</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của</a:t>
            </a:r>
            <a:r>
              <a:rPr lang="en-US" sz="6000" b="1" i="1" dirty="0">
                <a:latin typeface="Arial" panose="020B0604020202020204" pitchFamily="34" charset="0"/>
                <a:cs typeface="Arial" panose="020B0604020202020204" pitchFamily="34" charset="0"/>
              </a:rPr>
              <a:t> </a:t>
            </a:r>
            <a:r>
              <a:rPr lang="vi-VN" sz="6000" b="1" i="1" dirty="0">
                <a:latin typeface="Arial" panose="020B0604020202020204" pitchFamily="34" charset="0"/>
                <a:cs typeface="Arial" panose="020B0604020202020204" pitchFamily="34" charset="0"/>
              </a:rPr>
              <a:t>đề tài</a:t>
            </a:r>
            <a:endParaRPr lang="en-US" sz="6000" b="1" i="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8294D5F-D1D5-C9E8-7DDA-2FAFEDE47F30}"/>
              </a:ext>
            </a:extLst>
          </p:cNvPr>
          <p:cNvSpPr txBox="1"/>
          <p:nvPr/>
        </p:nvSpPr>
        <p:spPr>
          <a:xfrm>
            <a:off x="2058817" y="4155848"/>
            <a:ext cx="17796413" cy="5940088"/>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en-US" sz="6000" dirty="0">
                <a:latin typeface="Arial" panose="020B0604020202020204" pitchFamily="34" charset="0"/>
                <a:cs typeface="Arial" panose="020B0604020202020204" pitchFamily="34" charset="0"/>
              </a:rPr>
              <a:t> </a:t>
            </a:r>
            <a:r>
              <a:rPr lang="vi-VN" sz="6000" dirty="0" smtClean="0">
                <a:latin typeface="Arial" panose="020B0604020202020204" pitchFamily="34" charset="0"/>
                <a:cs typeface="Arial" panose="020B0604020202020204" pitchFamily="34" charset="0"/>
              </a:rPr>
              <a:t>Nhu cầu tối ưu hóa quản lý dữ liệu</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Arial" panose="020B0604020202020204" pitchFamily="34" charset="0"/>
                <a:cs typeface="Arial" panose="020B0604020202020204" pitchFamily="34" charset="0"/>
              </a:rPr>
              <a:t> </a:t>
            </a:r>
            <a:r>
              <a:rPr lang="vi-VN" sz="6000" dirty="0" smtClean="0">
                <a:latin typeface="Arial" panose="020B0604020202020204" pitchFamily="34" charset="0"/>
                <a:cs typeface="Arial" panose="020B0604020202020204" pitchFamily="34" charset="0"/>
              </a:rPr>
              <a:t>Nâng cao hiệu suất và khả năng mở rộng</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Arial" panose="020B0604020202020204" pitchFamily="34" charset="0"/>
                <a:cs typeface="Arial" panose="020B0604020202020204" pitchFamily="34" charset="0"/>
              </a:rPr>
              <a:t> </a:t>
            </a:r>
            <a:r>
              <a:rPr lang="vi-VN" sz="6000" dirty="0" smtClean="0">
                <a:latin typeface="Arial" panose="020B0604020202020204" pitchFamily="34" charset="0"/>
                <a:cs typeface="Arial" panose="020B0604020202020204" pitchFamily="34" charset="0"/>
              </a:rPr>
              <a:t>Tăng cường tính bảo mật và an toàn dữ liệu</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Arial" panose="020B0604020202020204" pitchFamily="34" charset="0"/>
                <a:cs typeface="Arial" panose="020B0604020202020204" pitchFamily="34" charset="0"/>
              </a:rPr>
              <a:t> </a:t>
            </a:r>
            <a:r>
              <a:rPr lang="vi-VN" sz="6000" dirty="0" smtClean="0">
                <a:latin typeface="Arial" panose="020B0604020202020204" pitchFamily="34" charset="0"/>
                <a:cs typeface="Arial" panose="020B0604020202020204" pitchFamily="34" charset="0"/>
              </a:rPr>
              <a:t>Đáp ứng nhu cầu phục vụ khách hàng</a:t>
            </a:r>
            <a:endParaRPr lang="en-US" sz="6000" dirty="0" smtClean="0">
              <a:latin typeface="Arial" panose="020B0604020202020204" pitchFamily="34" charset="0"/>
              <a:cs typeface="Arial" panose="020B0604020202020204" pitchFamily="34" charset="0"/>
            </a:endParaRPr>
          </a:p>
          <a:p>
            <a:pPr marL="571500" indent="-571500" algn="just">
              <a:spcBef>
                <a:spcPts val="1200"/>
              </a:spcBef>
              <a:spcAft>
                <a:spcPts val="1200"/>
              </a:spcAft>
              <a:buFont typeface="Wingdings" panose="05000000000000000000" pitchFamily="2" charset="2"/>
              <a:buChar char="ü"/>
            </a:pPr>
            <a:r>
              <a:rPr lang="en-US" sz="6000" dirty="0" smtClean="0">
                <a:latin typeface="Arial" panose="020B0604020202020204" pitchFamily="34" charset="0"/>
                <a:cs typeface="Arial" panose="020B0604020202020204" pitchFamily="34" charset="0"/>
              </a:rPr>
              <a:t> </a:t>
            </a:r>
            <a:r>
              <a:rPr lang="vi-VN" sz="6000" dirty="0" smtClean="0">
                <a:latin typeface="Arial" panose="020B0604020202020204" pitchFamily="34" charset="0"/>
                <a:cs typeface="Arial" panose="020B0604020202020204" pitchFamily="34" charset="0"/>
              </a:rPr>
              <a:t>Hỗ trợ ra quyết định chiến lược</a:t>
            </a:r>
          </a:p>
        </p:txBody>
      </p:sp>
      <p:sp>
        <p:nvSpPr>
          <p:cNvPr id="3" name="TextBox 2">
            <a:extLst>
              <a:ext uri="{FF2B5EF4-FFF2-40B4-BE49-F238E27FC236}">
                <a16:creationId xmlns:a16="http://schemas.microsoft.com/office/drawing/2014/main" id="{DA55CB25-BF87-3F55-48EA-6239A1F6EA89}"/>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vi-VN" sz="2250" dirty="0">
                <a:solidFill>
                  <a:schemeClr val="bg1"/>
                </a:solidFill>
                <a:latin typeface="Arial"/>
                <a:cs typeface="Arial"/>
              </a:rPr>
              <a:t>số </a:t>
            </a:r>
            <a:r>
              <a:rPr lang="en-US" sz="2250" dirty="0">
                <a:solidFill>
                  <a:schemeClr val="bg1"/>
                </a:solidFill>
                <a:latin typeface="Arial"/>
                <a:cs typeface="Arial"/>
              </a:rPr>
              <a:t>5</a:t>
            </a:r>
            <a:endParaRPr lang="en-US" sz="2250" dirty="0">
              <a:solidFill>
                <a:schemeClr val="bg1"/>
              </a:solidFill>
              <a:latin typeface="Arial"/>
              <a:cs typeface="Arial"/>
            </a:endParaRPr>
          </a:p>
        </p:txBody>
      </p:sp>
      <p:sp>
        <p:nvSpPr>
          <p:cNvPr id="4" name="TextBox 3">
            <a:extLst>
              <a:ext uri="{FF2B5EF4-FFF2-40B4-BE49-F238E27FC236}">
                <a16:creationId xmlns:a16="http://schemas.microsoft.com/office/drawing/2014/main" id="{F64134BB-76CC-623B-E987-EA667A1E5686}"/>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3876989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2904727" y="614583"/>
            <a:ext cx="8223032" cy="2000548"/>
          </a:xfrm>
          <a:prstGeom prst="rect">
            <a:avLst/>
          </a:prstGeom>
          <a:noFill/>
        </p:spPr>
        <p:txBody>
          <a:bodyPr wrap="square" rtlCol="0">
            <a:spAutoFit/>
          </a:bodyPr>
          <a:lstStyle/>
          <a:p>
            <a:r>
              <a:rPr lang="vi-VN" sz="8000" b="1">
                <a:solidFill>
                  <a:srgbClr val="FF6600"/>
                </a:solidFill>
                <a:latin typeface="Arial"/>
                <a:cs typeface="Arial"/>
              </a:rPr>
              <a:t>Phần I</a:t>
            </a:r>
          </a:p>
          <a:p>
            <a:r>
              <a:rPr lang="vi-VN" sz="4400">
                <a:solidFill>
                  <a:srgbClr val="000090"/>
                </a:solidFill>
                <a:latin typeface="Arial"/>
                <a:cs typeface="Arial"/>
              </a:rPr>
              <a:t>Tổng quan đề tài</a:t>
            </a:r>
            <a:endParaRPr lang="en-US" sz="4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8" name="TextBox 27">
            <a:extLst>
              <a:ext uri="{FF2B5EF4-FFF2-40B4-BE49-F238E27FC236}">
                <a16:creationId xmlns:a16="http://schemas.microsoft.com/office/drawing/2014/main" id="{EEE428F5-E4E4-ADBA-AC27-C6EA6671450C}"/>
              </a:ext>
            </a:extLst>
          </p:cNvPr>
          <p:cNvSpPr txBox="1"/>
          <p:nvPr/>
        </p:nvSpPr>
        <p:spPr>
          <a:xfrm>
            <a:off x="1645862" y="2880969"/>
            <a:ext cx="6458819" cy="1015663"/>
          </a:xfrm>
          <a:prstGeom prst="rect">
            <a:avLst/>
          </a:prstGeom>
          <a:noFill/>
        </p:spPr>
        <p:txBody>
          <a:bodyPr wrap="none" rtlCol="0">
            <a:spAutoFit/>
          </a:bodyPr>
          <a:lstStyle/>
          <a:p>
            <a:r>
              <a:rPr lang="en-US" sz="6000" b="1" i="1" dirty="0">
                <a:latin typeface="Arial" panose="020B0604020202020204" pitchFamily="34" charset="0"/>
                <a:cs typeface="Arial" panose="020B0604020202020204" pitchFamily="34" charset="0"/>
              </a:rPr>
              <a:t>Ý </a:t>
            </a:r>
            <a:r>
              <a:rPr lang="en-US" sz="6000" b="1" i="1" dirty="0" err="1">
                <a:latin typeface="Arial" panose="020B0604020202020204" pitchFamily="34" charset="0"/>
                <a:cs typeface="Arial" panose="020B0604020202020204" pitchFamily="34" charset="0"/>
              </a:rPr>
              <a:t>nghĩa</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thực</a:t>
            </a:r>
            <a:r>
              <a:rPr lang="en-US" sz="6000" b="1" i="1" dirty="0">
                <a:latin typeface="Arial" panose="020B0604020202020204" pitchFamily="34" charset="0"/>
                <a:cs typeface="Arial" panose="020B0604020202020204" pitchFamily="34" charset="0"/>
              </a:rPr>
              <a:t> </a:t>
            </a:r>
            <a:r>
              <a:rPr lang="en-US" sz="6000" b="1" i="1" dirty="0" err="1">
                <a:latin typeface="Arial" panose="020B0604020202020204" pitchFamily="34" charset="0"/>
                <a:cs typeface="Arial" panose="020B0604020202020204" pitchFamily="34" charset="0"/>
              </a:rPr>
              <a:t>tiễn</a:t>
            </a:r>
            <a:endParaRPr lang="en-US" sz="6000" b="1" i="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8294D5F-D1D5-C9E8-7DDA-2FAFEDE47F30}"/>
              </a:ext>
            </a:extLst>
          </p:cNvPr>
          <p:cNvSpPr txBox="1"/>
          <p:nvPr/>
        </p:nvSpPr>
        <p:spPr>
          <a:xfrm>
            <a:off x="2058817" y="4155848"/>
            <a:ext cx="17796413" cy="5632311"/>
          </a:xfrm>
          <a:prstGeom prst="rect">
            <a:avLst/>
          </a:prstGeom>
          <a:noFill/>
        </p:spPr>
        <p:txBody>
          <a:bodyPr wrap="square" rtlCol="0">
            <a:spAutoFit/>
          </a:bodyPr>
          <a:lstStyle/>
          <a:p>
            <a:pPr marL="571500" indent="-571500" algn="just">
              <a:spcBef>
                <a:spcPts val="1200"/>
              </a:spcBef>
              <a:spcAft>
                <a:spcPts val="1200"/>
              </a:spcAft>
              <a:buFont typeface="Wingdings" panose="05000000000000000000" pitchFamily="2" charset="2"/>
              <a:buChar char="ü"/>
            </a:pPr>
            <a:r>
              <a:rPr lang="vi-VN" sz="6000" dirty="0">
                <a:latin typeface="Arial" panose="020B0604020202020204" pitchFamily="34" charset="0"/>
                <a:cs typeface="Arial" panose="020B0604020202020204" pitchFamily="34" charset="0"/>
              </a:rPr>
              <a:t>Việc xây dựng và triển khai hệ thống quản lý chi nhánh ngân hàng bằng cơ sở dữ liệu phân tán không chỉ cải thiện hiệu quả hoạt động mà còn tăng cường bảo mật, nâng cao dịch vụ khách hàng và hỗ trợ quyết định kinh doanh, góp phần vào sự phát triển bền vững của ngân hàng.</a:t>
            </a:r>
            <a:endParaRPr lang="en-US" sz="6000" dirty="0" smtClean="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3AC7A91-7167-7795-1A7B-3421A8900720}"/>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vi-VN" sz="2250" dirty="0">
                <a:solidFill>
                  <a:schemeClr val="bg1"/>
                </a:solidFill>
                <a:latin typeface="Arial"/>
                <a:cs typeface="Arial"/>
              </a:rPr>
              <a:t>số </a:t>
            </a:r>
            <a:r>
              <a:rPr lang="en-US" sz="2250" dirty="0">
                <a:solidFill>
                  <a:schemeClr val="bg1"/>
                </a:solidFill>
                <a:latin typeface="Arial"/>
                <a:cs typeface="Arial"/>
              </a:rPr>
              <a:t>6</a:t>
            </a:r>
            <a:endParaRPr lang="en-US" sz="2250" dirty="0">
              <a:solidFill>
                <a:schemeClr val="bg1"/>
              </a:solidFill>
              <a:latin typeface="Arial"/>
              <a:cs typeface="Arial"/>
            </a:endParaRPr>
          </a:p>
        </p:txBody>
      </p:sp>
      <p:sp>
        <p:nvSpPr>
          <p:cNvPr id="4" name="TextBox 3">
            <a:extLst>
              <a:ext uri="{FF2B5EF4-FFF2-40B4-BE49-F238E27FC236}">
                <a16:creationId xmlns:a16="http://schemas.microsoft.com/office/drawing/2014/main" id="{337C2587-E551-D77E-EF86-E30709AF616A}"/>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3337736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5" name="TextBox 4"/>
          <p:cNvSpPr txBox="1"/>
          <p:nvPr/>
        </p:nvSpPr>
        <p:spPr>
          <a:xfrm>
            <a:off x="8449791" y="4356601"/>
            <a:ext cx="9231286" cy="1200329"/>
          </a:xfrm>
          <a:prstGeom prst="rect">
            <a:avLst/>
          </a:prstGeom>
          <a:noFill/>
        </p:spPr>
        <p:txBody>
          <a:bodyPr wrap="square" rtlCol="0">
            <a:spAutoFit/>
          </a:bodyPr>
          <a:lstStyle/>
          <a:p>
            <a:pPr algn="ctr"/>
            <a:r>
              <a:rPr lang="vi-VN" sz="7200">
                <a:solidFill>
                  <a:srgbClr val="FFFFFF"/>
                </a:solidFill>
                <a:latin typeface="Arial"/>
                <a:cs typeface="Arial"/>
              </a:rPr>
              <a:t>PHẦN II:</a:t>
            </a:r>
            <a:endParaRPr lang="en-US" sz="7200" dirty="0">
              <a:solidFill>
                <a:srgbClr val="FFFFFF"/>
              </a:solidFill>
              <a:latin typeface="Arial"/>
              <a:cs typeface="Arial"/>
            </a:endParaRPr>
          </a:p>
        </p:txBody>
      </p:sp>
      <p:sp>
        <p:nvSpPr>
          <p:cNvPr id="6" name="TextBox 5"/>
          <p:cNvSpPr txBox="1"/>
          <p:nvPr/>
        </p:nvSpPr>
        <p:spPr>
          <a:xfrm>
            <a:off x="5461618" y="5784155"/>
            <a:ext cx="15207632" cy="1446550"/>
          </a:xfrm>
          <a:prstGeom prst="rect">
            <a:avLst/>
          </a:prstGeom>
          <a:noFill/>
        </p:spPr>
        <p:txBody>
          <a:bodyPr wrap="square" rtlCol="0">
            <a:spAutoFit/>
          </a:bodyPr>
          <a:lstStyle/>
          <a:p>
            <a:pPr algn="ctr"/>
            <a:r>
              <a:rPr lang="vi-VN" sz="8800" b="1">
                <a:solidFill>
                  <a:srgbClr val="FFFFFF"/>
                </a:solidFill>
                <a:latin typeface="Arial"/>
                <a:cs typeface="Arial"/>
              </a:rPr>
              <a:t>YÊU CẦU CỦA HỆ THỐNG</a:t>
            </a:r>
            <a:endParaRPr lang="en-US" sz="8800" b="1" dirty="0">
              <a:solidFill>
                <a:srgbClr val="FFFFFF"/>
              </a:solidFill>
              <a:latin typeface="Arial"/>
              <a:cs typeface="Arial"/>
            </a:endParaRPr>
          </a:p>
        </p:txBody>
      </p:sp>
      <p:sp>
        <p:nvSpPr>
          <p:cNvPr id="8" name="TextBox 7">
            <a:extLst>
              <a:ext uri="{FF2B5EF4-FFF2-40B4-BE49-F238E27FC236}">
                <a16:creationId xmlns:a16="http://schemas.microsoft.com/office/drawing/2014/main" id="{C27C6F1B-AB8C-0861-BC96-6D19737113DD}"/>
              </a:ext>
            </a:extLst>
          </p:cNvPr>
          <p:cNvSpPr txBox="1"/>
          <p:nvPr/>
        </p:nvSpPr>
        <p:spPr>
          <a:xfrm>
            <a:off x="16100418" y="12600376"/>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vi-VN" sz="2250" dirty="0">
                <a:solidFill>
                  <a:schemeClr val="bg1"/>
                </a:solidFill>
                <a:latin typeface="Arial"/>
                <a:cs typeface="Arial"/>
              </a:rPr>
              <a:t>số </a:t>
            </a:r>
            <a:r>
              <a:rPr lang="en-US" sz="2250" dirty="0">
                <a:solidFill>
                  <a:schemeClr val="bg1"/>
                </a:solidFill>
                <a:latin typeface="Arial"/>
                <a:cs typeface="Arial"/>
              </a:rPr>
              <a:t>7</a:t>
            </a:r>
            <a:endParaRPr lang="en-US" sz="2250" dirty="0">
              <a:solidFill>
                <a:schemeClr val="bg1"/>
              </a:solidFill>
              <a:latin typeface="Arial"/>
              <a:cs typeface="Arial"/>
            </a:endParaRPr>
          </a:p>
        </p:txBody>
      </p:sp>
      <p:sp>
        <p:nvSpPr>
          <p:cNvPr id="9" name="TextBox 8">
            <a:extLst>
              <a:ext uri="{FF2B5EF4-FFF2-40B4-BE49-F238E27FC236}">
                <a16:creationId xmlns:a16="http://schemas.microsoft.com/office/drawing/2014/main" id="{B42073C9-2CC9-595C-1E82-AB9B396A36AA}"/>
              </a:ext>
            </a:extLst>
          </p:cNvPr>
          <p:cNvSpPr txBox="1"/>
          <p:nvPr/>
        </p:nvSpPr>
        <p:spPr>
          <a:xfrm>
            <a:off x="2904727" y="12547555"/>
            <a:ext cx="7240967" cy="492443"/>
          </a:xfrm>
          <a:prstGeom prst="rect">
            <a:avLst/>
          </a:prstGeom>
          <a:noFill/>
        </p:spPr>
        <p:txBody>
          <a:bodyPr wrap="square" rtlCol="0">
            <a:spAutoFit/>
          </a:bodyPr>
          <a:lstStyle/>
          <a:p>
            <a:r>
              <a:rPr lang="en-US" sz="2600" dirty="0" smtClean="0">
                <a:solidFill>
                  <a:schemeClr val="bg1"/>
                </a:solidFill>
                <a:latin typeface="Arial"/>
                <a:cs typeface="Arial"/>
              </a:rPr>
              <a:t>Chu </a:t>
            </a:r>
            <a:r>
              <a:rPr lang="en-US" sz="2600" dirty="0" err="1" smtClean="0">
                <a:solidFill>
                  <a:schemeClr val="bg1"/>
                </a:solidFill>
                <a:latin typeface="Arial"/>
                <a:cs typeface="Arial"/>
              </a:rPr>
              <a:t>Bá</a:t>
            </a:r>
            <a:r>
              <a:rPr lang="en-US" sz="2600" dirty="0" smtClean="0">
                <a:solidFill>
                  <a:schemeClr val="bg1"/>
                </a:solidFill>
                <a:latin typeface="Arial"/>
                <a:cs typeface="Arial"/>
              </a:rPr>
              <a:t> </a:t>
            </a:r>
            <a:r>
              <a:rPr lang="en-US" sz="2600" dirty="0" err="1" smtClean="0">
                <a:solidFill>
                  <a:schemeClr val="bg1"/>
                </a:solidFill>
                <a:latin typeface="Arial"/>
                <a:cs typeface="Arial"/>
              </a:rPr>
              <a:t>Hoàng</a:t>
            </a:r>
            <a:endParaRPr lang="en-US" sz="2600" dirty="0">
              <a:solidFill>
                <a:schemeClr val="bg1"/>
              </a:solidFill>
              <a:latin typeface="Arial"/>
              <a:cs typeface="Arial"/>
            </a:endParaRPr>
          </a:p>
        </p:txBody>
      </p:sp>
    </p:spTree>
    <p:extLst>
      <p:ext uri="{BB962C8B-B14F-4D97-AF65-F5344CB8AC3E}">
        <p14:creationId xmlns:p14="http://schemas.microsoft.com/office/powerpoint/2010/main" val="3744741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4311</TotalTime>
  <Words>3985</Words>
  <Application>Microsoft Office PowerPoint</Application>
  <PresentationFormat>Custom</PresentationFormat>
  <Paragraphs>879</Paragraphs>
  <Slides>24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Calibri</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hoangchu</cp:lastModifiedBy>
  <cp:revision>188</cp:revision>
  <dcterms:created xsi:type="dcterms:W3CDTF">2022-08-02T03:49:07Z</dcterms:created>
  <dcterms:modified xsi:type="dcterms:W3CDTF">2024-06-10T22:30:21Z</dcterms:modified>
</cp:coreProperties>
</file>