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CA622-B1A6-46B4-A7D0-DB6CF4C07854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EC7C2-DCE0-40AE-9C99-F426E79EF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4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262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85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3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8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4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6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0510-C0AE-451D-B5EF-229DF3D0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426780"/>
            <a:ext cx="8596668" cy="4004440"/>
          </a:xfrm>
        </p:spPr>
        <p:txBody>
          <a:bodyPr/>
          <a:lstStyle/>
          <a:p>
            <a:r>
              <a:rPr lang="en-GB" dirty="0"/>
              <a:t>           </a:t>
            </a:r>
            <a:r>
              <a:rPr lang="en-GB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4447-AF87-4CDF-8073-36C0CEB3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E08DA-C62E-4838-8AF6-63706453B222}"/>
              </a:ext>
            </a:extLst>
          </p:cNvPr>
          <p:cNvSpPr txBox="1"/>
          <p:nvPr/>
        </p:nvSpPr>
        <p:spPr>
          <a:xfrm>
            <a:off x="3484179" y="2711669"/>
            <a:ext cx="5549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6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GB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088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38F8-8577-470E-AE8B-5115484A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GB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GB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GB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BA30-9090-4DF2-8139-DC0B8E72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27601"/>
            <a:ext cx="8596668" cy="1113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CB1EC-B162-4969-A642-9D22F02C27E0}"/>
              </a:ext>
            </a:extLst>
          </p:cNvPr>
          <p:cNvSpPr txBox="1"/>
          <p:nvPr/>
        </p:nvSpPr>
        <p:spPr>
          <a:xfrm>
            <a:off x="4824248" y="609600"/>
            <a:ext cx="62904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&lt;10 </a:t>
            </a:r>
            <a:r>
              <a:rPr lang="en-GB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9FBB8-518F-4437-A363-D93EF0B08F49}"/>
              </a:ext>
            </a:extLst>
          </p:cNvPr>
          <p:cNvSpPr txBox="1"/>
          <p:nvPr/>
        </p:nvSpPr>
        <p:spPr>
          <a:xfrm>
            <a:off x="788276" y="1930400"/>
            <a:ext cx="3105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11A0F-CD64-4A98-808E-0F89F722A41B}"/>
              </a:ext>
            </a:extLst>
          </p:cNvPr>
          <p:cNvSpPr txBox="1"/>
          <p:nvPr/>
        </p:nvSpPr>
        <p:spPr>
          <a:xfrm>
            <a:off x="4847207" y="1929597"/>
            <a:ext cx="34736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FDA1D-0F55-46BF-AE03-0409A332BB78}"/>
              </a:ext>
            </a:extLst>
          </p:cNvPr>
          <p:cNvSpPr txBox="1"/>
          <p:nvPr/>
        </p:nvSpPr>
        <p:spPr>
          <a:xfrm>
            <a:off x="788276" y="3200400"/>
            <a:ext cx="3105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GB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GB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A0125-2923-4976-B094-8614B22450E0}"/>
              </a:ext>
            </a:extLst>
          </p:cNvPr>
          <p:cNvSpPr txBox="1"/>
          <p:nvPr/>
        </p:nvSpPr>
        <p:spPr>
          <a:xfrm>
            <a:off x="4847207" y="3175914"/>
            <a:ext cx="4449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Lười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4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7A8A-B3D0-420B-A0AF-D5209DFA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56238"/>
            <a:ext cx="8596668" cy="1320800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GB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GB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D31B-9DAE-409B-A921-65BDC9B2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755" y="5849007"/>
            <a:ext cx="8596668" cy="14930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964C5-87EA-4C97-979B-9A91E44BC225}"/>
              </a:ext>
            </a:extLst>
          </p:cNvPr>
          <p:cNvSpPr txBox="1"/>
          <p:nvPr/>
        </p:nvSpPr>
        <p:spPr>
          <a:xfrm>
            <a:off x="4503683" y="1681989"/>
            <a:ext cx="34579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10963-5ED3-45A0-8DD6-B2830BD7A7AA}"/>
              </a:ext>
            </a:extLst>
          </p:cNvPr>
          <p:cNvSpPr txBox="1"/>
          <p:nvPr/>
        </p:nvSpPr>
        <p:spPr>
          <a:xfrm>
            <a:off x="5354041" y="2998113"/>
            <a:ext cx="3026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10B07-41A9-4D18-BE4B-6DD7143B4312}"/>
              </a:ext>
            </a:extLst>
          </p:cNvPr>
          <p:cNvSpPr txBox="1"/>
          <p:nvPr/>
        </p:nvSpPr>
        <p:spPr>
          <a:xfrm>
            <a:off x="5149089" y="4515488"/>
            <a:ext cx="38310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</a:t>
            </a:r>
            <a:endParaRPr lang="en-US" sz="5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809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33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 New Roman</vt:lpstr>
      <vt:lpstr>Trebuchet MS</vt:lpstr>
      <vt:lpstr>Wingdings 3</vt:lpstr>
      <vt:lpstr>Facet</vt:lpstr>
      <vt:lpstr>           Thực vật Sách đỏ        </vt:lpstr>
      <vt:lpstr>Lên ý tưởng:</vt:lpstr>
      <vt:lpstr>              Sản phẩm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vật Sách đỏ</dc:title>
  <dc:creator>Admin</dc:creator>
  <cp:lastModifiedBy>Admin</cp:lastModifiedBy>
  <cp:revision>3</cp:revision>
  <dcterms:created xsi:type="dcterms:W3CDTF">2020-12-26T14:36:06Z</dcterms:created>
  <dcterms:modified xsi:type="dcterms:W3CDTF">2020-12-26T14:57:10Z</dcterms:modified>
</cp:coreProperties>
</file>