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685C-FA38-4083-B289-06B0B3DB7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11EB0-BEB0-433F-959C-05BD38707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13A42-F9D8-4048-B675-C76426A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47D-ADA0-4818-BCDD-95747E93904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94FBA-E3E4-499E-9079-87D9A6D6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245B1-8C74-42F9-809B-529344DD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F46D-2383-4A72-ACCB-FC936D27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9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48B4-3307-469B-9A5F-4550B21C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3F9DC-FEC3-4287-ABAB-A0F20AF2E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37689-DB51-4DDB-B2E3-C1A114C2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47D-ADA0-4818-BCDD-95747E93904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0DC1-FD47-4CB6-B70B-C19CD5C2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9832-394C-4D6F-9F65-CFF8CAAE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F46D-2383-4A72-ACCB-FC936D27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43E39-3448-4243-B3F0-85C0CB3DA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5FB71-73A4-413D-A178-E42D2A337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4061-1847-4697-9DDE-E4400307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47D-ADA0-4818-BCDD-95747E93904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D794C-147F-4B75-9003-6EE9422A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A0B60-7DDD-4421-9BE7-B1EE624E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F46D-2383-4A72-ACCB-FC936D27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256D-C5F5-430C-B966-EAE20511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B4E0-8B8B-40D0-B822-28A5068E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FE1C-E38F-47E5-8D4C-F8F82F6C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47D-ADA0-4818-BCDD-95747E93904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A162-9A7E-4245-A3AC-5DC41B1A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5834-01F8-425E-9E5A-1CD95A48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F46D-2383-4A72-ACCB-FC936D27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9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FFA7-FAC1-439C-B5B3-7674D4E3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D8F1C-2448-4346-985D-81CA73E27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0DA5A-5F5E-4099-BA26-9482536A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47D-ADA0-4818-BCDD-95747E93904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94A61-CB83-4453-92DC-8410CD43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BA20-0D8F-4989-A7D2-C93F71CF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F46D-2383-4A72-ACCB-FC936D27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CB4D-14A5-4F07-A481-087FE749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87C2-2CF2-4EB8-A138-9373D6C29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51AF1-21D4-48D3-B865-6165F44F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CF2E2-20A4-428F-9161-287C6A71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47D-ADA0-4818-BCDD-95747E93904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EC0D6-5234-4495-B0C9-9B3CFD94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0A817-4642-4F6E-877D-9A34A94A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F46D-2383-4A72-ACCB-FC936D27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728C-5BF3-41DD-A605-3395CE44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0F93-9263-4FFD-AFD3-4EBE94CC8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5CA1D-9961-47FC-B789-20BF449DF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48730-7D48-447D-89DF-FBEE0F2DC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E4B20-E8E6-4305-BB84-1D052B4C1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9ED9D-883F-4136-B316-9BEEBBF9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47D-ADA0-4818-BCDD-95747E93904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32750-E83A-485A-BB29-49613B3F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1D6B1-05A2-47B5-9B9B-48F43425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F46D-2383-4A72-ACCB-FC936D27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6E90-3DAC-479C-83BF-12848F42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1AAEE-119D-4432-ABB3-594CD495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47D-ADA0-4818-BCDD-95747E93904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3C79A-DC6F-407B-842B-68EFCFB2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6E24B-A70D-4F5C-8C02-9DFC8444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F46D-2383-4A72-ACCB-FC936D27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7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98DFF-8838-48D0-9EA1-D51DEE6D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47D-ADA0-4818-BCDD-95747E93904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3CF22-B664-457F-9E1B-FEC5611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81341-02A4-41A8-BD44-16AB4AF7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F46D-2383-4A72-ACCB-FC936D27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3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8B9B-6E32-4824-AA3F-36843FCB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EC89-C365-43D1-8ADE-E62DD5F8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C20DA-A24A-4DC1-8B01-B35E21C1A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4CC0E-3A4C-43D9-B072-7A597616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47D-ADA0-4818-BCDD-95747E93904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1CC1D-0A55-4446-85EA-D6A02FA4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27535-3980-474F-9271-509FC22A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F46D-2383-4A72-ACCB-FC936D27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5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2E25-A56F-455E-A514-8365A3FD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37F98-A988-4BF3-90AC-F05F7E9AC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C50C7-52CF-469C-A359-83892D0FA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9655C-0CCA-4DAB-B2B7-401A0F23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147D-ADA0-4818-BCDD-95747E93904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02D11-02A3-448F-A2E9-FDC556A4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F248C-43FB-4E27-839F-C717D28D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F46D-2383-4A72-ACCB-FC936D27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4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23A14-7797-40BA-B862-71F7B370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4D4FE-A262-4859-BD50-5EB94E92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6260D-5044-4AC7-9ED0-E05692258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147D-ADA0-4818-BCDD-95747E93904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F0BD-F866-443F-93B5-CC8D281E4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B51A9-BD41-46E2-A5B8-DCB15A3CF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CF46D-2383-4A72-ACCB-FC936D27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pt@utc.edu.v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47D3C8-7F9E-4AE4-BE7E-B8F007D33329}"/>
              </a:ext>
            </a:extLst>
          </p:cNvPr>
          <p:cNvSpPr/>
          <p:nvPr/>
        </p:nvSpPr>
        <p:spPr>
          <a:xfrm>
            <a:off x="363984" y="-19334"/>
            <a:ext cx="1146995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ĐỀ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CƯƠNG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ÔN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TẬP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HỌC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TRÍ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TUỆ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Phạm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Thanh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b="1" u="sng" kern="1400" dirty="0" err="1">
                <a:solidFill>
                  <a:srgbClr val="0563C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hapt@utc.edu.vn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ngày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 (11/11/22)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(6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điểm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1.Tìm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mù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rộng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sâu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Loại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bỏ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trạng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thái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lặp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sâu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hạn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chế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sâu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lặp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spcAft>
                <a:spcPts val="600"/>
              </a:spcAft>
            </a:pP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thị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vẽ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yêu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bảng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dõi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Ví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thị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kinh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nghiệm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Tốt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nhất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đầu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tiên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>
              <a:spcAft>
                <a:spcPts val="600"/>
              </a:spcAft>
              <a:tabLst>
                <a:tab pos="4962525" algn="l"/>
              </a:tabLs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Leo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đồi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spcAft>
                <a:spcPts val="600"/>
              </a:spcAft>
            </a:pP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thị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vẽ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yêu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bảng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dõi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Ví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thị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tối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ưu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A*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nhánh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&amp;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Cận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spcAft>
                <a:spcPts val="600"/>
              </a:spcAft>
            </a:pP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thị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vẽ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yêu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bảng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dõi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Ví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thị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thủ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giải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Minimax,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cây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trò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chơi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đánh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ở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nút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lá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Yêu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nút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gốc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cây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trò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chơi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ví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4C0FCD-BE7F-4534-B2D7-50E615AB6AE2}"/>
              </a:ext>
            </a:extLst>
          </p:cNvPr>
          <p:cNvSpPr/>
          <p:nvPr/>
        </p:nvSpPr>
        <p:spPr>
          <a:xfrm>
            <a:off x="479394" y="305637"/>
            <a:ext cx="11185864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Tri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luận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(4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điểm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Logic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mệnh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đề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minh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tương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đương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luật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suy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diễn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77800"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Diễn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dịch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Bác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bỏ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Logic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vị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nhất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luật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suy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diễn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minh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diễn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dịch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bác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bỏ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chiến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lược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giải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minh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CM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diễn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dịch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CM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bác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bỏ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Chưa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yêu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áp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minh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diễn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dịch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cm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bác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bỏ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nào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–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ví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dõi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minh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ví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luận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(1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điểm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1,5)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77800"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luận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tiến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77800"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luận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lùi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77800">
              <a:spcAft>
                <a:spcPts val="600"/>
              </a:spcAft>
            </a:pP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tưởng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vận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vào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cụ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5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8E49B8-A939-4939-8E5B-5055E6BA3E69}"/>
              </a:ext>
            </a:extLst>
          </p:cNvPr>
          <p:cNvSpPr/>
          <p:nvPr/>
        </p:nvSpPr>
        <p:spPr>
          <a:xfrm>
            <a:off x="781235" y="615035"/>
            <a:ext cx="1115923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tập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Chứng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minh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1.Cho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pl-PL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l-PL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l-PL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pl-PL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l-PL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l-PL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pl-PL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l-PL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l-PL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(2) 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</a:t>
            </a:r>
            <a:r>
              <a:rPr lang="pl-PL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l-PL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	(3) 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pl-PL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l-PL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l-PL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(4) 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Bác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Cho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			(1)	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	(2)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		(3)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(4)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		(5)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			(6)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Bác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0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51C183-2067-425D-86BA-8C792F7BDF7B}"/>
              </a:ext>
            </a:extLst>
          </p:cNvPr>
          <p:cNvSpPr/>
          <p:nvPr/>
        </p:nvSpPr>
        <p:spPr>
          <a:xfrm>
            <a:off x="976544" y="135791"/>
            <a:ext cx="10422384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tập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Suy</a:t>
            </a:r>
            <a:r>
              <a:rPr lang="en-US" b="1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diễn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tập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P(x) 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Q(x)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Q(x)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E(x)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P(x)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R(x)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F(x)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M(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x,y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N(y)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N(x)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E(y)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F(x)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 GT={Q(a), M(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a,b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)}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hành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suy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diễn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suy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 KL={F(b)},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hành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suy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diễn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lùi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suy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 KL={F(b)}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tập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kern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E(x) 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F(x)				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Q(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C(y)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Q(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D(x)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C(x) 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D(y)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E(y)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P(a)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Q(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indent="-347345" eaLnBrk="0" fontAlgn="base" hangingPunct="0">
              <a:spcAft>
                <a:spcPts val="600"/>
              </a:spcAft>
            </a:pP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khẳng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F(a),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lùi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khẳng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F(a)</a:t>
            </a:r>
            <a:endParaRPr lang="en-US" sz="20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3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10167</TotalTime>
  <Words>717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2023-11-11T00:17:02Z</dcterms:created>
  <dcterms:modified xsi:type="dcterms:W3CDTF">2023-11-18T01:44:40Z</dcterms:modified>
</cp:coreProperties>
</file>