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48"/>
  </p:notesMasterIdLst>
  <p:sldIdLst>
    <p:sldId id="256" r:id="rId3"/>
    <p:sldId id="257" r:id="rId4"/>
    <p:sldId id="318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6" r:id="rId13"/>
    <p:sldId id="26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67" r:id="rId23"/>
    <p:sldId id="303" r:id="rId24"/>
    <p:sldId id="304" r:id="rId25"/>
    <p:sldId id="271" r:id="rId26"/>
    <p:sldId id="269" r:id="rId27"/>
    <p:sldId id="305" r:id="rId28"/>
    <p:sldId id="306" r:id="rId29"/>
    <p:sldId id="307" r:id="rId30"/>
    <p:sldId id="308" r:id="rId31"/>
    <p:sldId id="309" r:id="rId32"/>
    <p:sldId id="310" r:id="rId33"/>
    <p:sldId id="272" r:id="rId34"/>
    <p:sldId id="282" r:id="rId35"/>
    <p:sldId id="311" r:id="rId36"/>
    <p:sldId id="312" r:id="rId37"/>
    <p:sldId id="274" r:id="rId38"/>
    <p:sldId id="313" r:id="rId39"/>
    <p:sldId id="314" r:id="rId40"/>
    <p:sldId id="315" r:id="rId41"/>
    <p:sldId id="276" r:id="rId42"/>
    <p:sldId id="278" r:id="rId43"/>
    <p:sldId id="316" r:id="rId44"/>
    <p:sldId id="317" r:id="rId45"/>
    <p:sldId id="290" r:id="rId46"/>
    <p:sldId id="284" r:id="rId47"/>
  </p:sldIdLst>
  <p:sldSz cx="9144000" cy="5143500" type="screen16x9"/>
  <p:notesSz cx="6858000" cy="9144000"/>
  <p:embeddedFontLst>
    <p:embeddedFont>
      <p:font typeface="Abel" panose="020B0604020202020204" charset="0"/>
      <p:regular r:id="rId49"/>
    </p:embeddedFont>
    <p:embeddedFont>
      <p:font typeface="Barlow Semi Condensed" panose="00000506000000000000" pitchFamily="2" charset="0"/>
      <p:regular r:id="rId50"/>
      <p:bold r:id="rId51"/>
      <p:italic r:id="rId52"/>
      <p:boldItalic r:id="rId53"/>
    </p:embeddedFont>
    <p:embeddedFont>
      <p:font typeface="Barlow Semi Condensed Medium" panose="00000606000000000000" pitchFamily="2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ambria Math" panose="02040503050406030204" pitchFamily="18" charset="0"/>
      <p:regular r:id="rId62"/>
    </p:embeddedFont>
    <p:embeddedFont>
      <p:font typeface="Fjalla One" panose="020B0604020202020204" charset="0"/>
      <p:regular r:id="rId63"/>
    </p:embeddedFont>
    <p:embeddedFont>
      <p:font typeface="Proxima Nova" panose="020B0604020202020204" charset="0"/>
      <p:regular r:id="rId64"/>
      <p:bold r:id="rId65"/>
      <p:italic r:id="rId66"/>
      <p:boldItalic r:id="rId67"/>
    </p:embeddedFont>
    <p:embeddedFont>
      <p:font typeface="Proxima Nova Semibold" panose="020B0604020202020204" charset="0"/>
      <p:regular r:id="rId68"/>
      <p:bold r:id="rId69"/>
      <p:boldItalic r:id="rId70"/>
    </p:embeddedFont>
    <p:embeddedFont>
      <p:font typeface="Roboto" panose="02000000000000000000" pitchFamily="2" charset="0"/>
      <p:regular r:id="rId71"/>
      <p:bold r:id="rId72"/>
      <p:italic r:id="rId73"/>
      <p:boldItalic r:id="rId74"/>
    </p:embeddedFont>
    <p:embeddedFont>
      <p:font typeface="Roboto Condensed Light" panose="02000000000000000000" pitchFamily="2" charset="0"/>
      <p:regular r:id="rId75"/>
      <p:italic r:id="rId76"/>
    </p:embeddedFont>
    <p:embeddedFont>
      <p:font typeface="SVN-Aguda Black" pitchFamily="50" charset="0"/>
      <p:bold r:id="rId77"/>
    </p:embeddedFont>
    <p:embeddedFont>
      <p:font typeface="Tahoma" panose="020B0604030504040204" pitchFamily="34" charset="0"/>
      <p:regular r:id="rId78"/>
      <p:bold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B4DF20-F104-4174-8F8C-3A109C63EFED}">
  <a:tblStyle styleId="{DAB4DF20-F104-4174-8F8C-3A109C63E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74" Type="http://schemas.openxmlformats.org/officeDocument/2006/relationships/font" Target="fonts/font26.fntdata"/><Relationship Id="rId79" Type="http://schemas.openxmlformats.org/officeDocument/2006/relationships/font" Target="fonts/font31.fntdata"/><Relationship Id="rId5" Type="http://schemas.openxmlformats.org/officeDocument/2006/relationships/slide" Target="slides/slide3.xml"/><Relationship Id="rId61" Type="http://schemas.openxmlformats.org/officeDocument/2006/relationships/font" Target="fonts/font13.fntdata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77" Type="http://schemas.openxmlformats.org/officeDocument/2006/relationships/font" Target="fonts/font29.fntdata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72" Type="http://schemas.openxmlformats.org/officeDocument/2006/relationships/font" Target="fonts/font24.fntdata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font" Target="fonts/font27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font" Target="fonts/font25.fntdata"/><Relationship Id="rId78" Type="http://schemas.openxmlformats.org/officeDocument/2006/relationships/font" Target="fonts/font30.fntdata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6" Type="http://schemas.openxmlformats.org/officeDocument/2006/relationships/font" Target="fonts/font28.fntdata"/><Relationship Id="rId7" Type="http://schemas.openxmlformats.org/officeDocument/2006/relationships/slide" Target="slides/slide5.xml"/><Relationship Id="rId71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25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59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86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803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86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90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5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099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80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439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297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646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331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14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70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4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338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042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952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060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705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258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3" name="Google Shape;4993;g86fa6133bc_4_10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4" name="Google Shape;4994;g86fa6133bc_4_10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2339163"/>
            <a:ext cx="3581667" cy="2804236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41752" y="100986"/>
            <a:ext cx="5404135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Báo cáo môn:  Machine Learning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1D601B5-2391-437A-BF2E-349FF381F83B}"/>
              </a:ext>
            </a:extLst>
          </p:cNvPr>
          <p:cNvSpPr txBox="1"/>
          <p:nvPr/>
        </p:nvSpPr>
        <p:spPr>
          <a:xfrm>
            <a:off x="1840380" y="3538146"/>
            <a:ext cx="7827264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 algn="just">
              <a:lnSpc>
                <a:spcPct val="115000"/>
              </a:lnSpc>
              <a:spcAft>
                <a:spcPts val="800"/>
              </a:spcAft>
            </a:pP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GVDH: TS. Trần Nhật Quang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909697"/>
            <a:ext cx="3480300" cy="795499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096649"/>
            <a:ext cx="3483900" cy="393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Supervised learning </a:t>
            </a:r>
            <a:endParaRPr lang="en" sz="2400" dirty="0"/>
          </a:p>
        </p:txBody>
      </p:sp>
      <p:sp>
        <p:nvSpPr>
          <p:cNvPr id="17" name="Google Shape;2241;p42">
            <a:extLst>
              <a:ext uri="{FF2B5EF4-FFF2-40B4-BE49-F238E27FC236}">
                <a16:creationId xmlns:a16="http://schemas.microsoft.com/office/drawing/2014/main" id="{7973E15A-2344-439E-BA48-E2763B669559}"/>
              </a:ext>
            </a:extLst>
          </p:cNvPr>
          <p:cNvSpPr txBox="1">
            <a:spLocks/>
          </p:cNvSpPr>
          <p:nvPr/>
        </p:nvSpPr>
        <p:spPr>
          <a:xfrm>
            <a:off x="893135" y="144278"/>
            <a:ext cx="68758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VN-Aguda Black" pitchFamily="50" charset="0"/>
                <a:cs typeface="SVN-Aguda Black" pitchFamily="50" charset="0"/>
              </a:rPr>
              <a:t>PHÂN LOẠI MACHINE LEARNING</a:t>
            </a:r>
          </a:p>
        </p:txBody>
      </p:sp>
      <p:grpSp>
        <p:nvGrpSpPr>
          <p:cNvPr id="28" name="Google Shape;2620;p47">
            <a:extLst>
              <a:ext uri="{FF2B5EF4-FFF2-40B4-BE49-F238E27FC236}">
                <a16:creationId xmlns:a16="http://schemas.microsoft.com/office/drawing/2014/main" id="{3BE53EF7-FDE2-4446-8A7B-E13B5156B549}"/>
              </a:ext>
            </a:extLst>
          </p:cNvPr>
          <p:cNvGrpSpPr/>
          <p:nvPr/>
        </p:nvGrpSpPr>
        <p:grpSpPr>
          <a:xfrm>
            <a:off x="2838204" y="1990951"/>
            <a:ext cx="3480300" cy="795499"/>
            <a:chOff x="2771600" y="526920"/>
            <a:chExt cx="3480300" cy="1145236"/>
          </a:xfrm>
        </p:grpSpPr>
        <p:sp>
          <p:nvSpPr>
            <p:cNvPr id="29" name="Google Shape;2621;p47">
              <a:extLst>
                <a:ext uri="{FF2B5EF4-FFF2-40B4-BE49-F238E27FC236}">
                  <a16:creationId xmlns:a16="http://schemas.microsoft.com/office/drawing/2014/main" id="{F7B1E938-3B5B-4173-98CF-B5BB59C274D6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22;p47">
              <a:extLst>
                <a:ext uri="{FF2B5EF4-FFF2-40B4-BE49-F238E27FC236}">
                  <a16:creationId xmlns:a16="http://schemas.microsoft.com/office/drawing/2014/main" id="{B4C8810A-B8B3-4C6B-B7FF-2837ECC77F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630;p47">
            <a:extLst>
              <a:ext uri="{FF2B5EF4-FFF2-40B4-BE49-F238E27FC236}">
                <a16:creationId xmlns:a16="http://schemas.microsoft.com/office/drawing/2014/main" id="{9C38B2C4-2F87-4026-A777-847E00E5B52A}"/>
              </a:ext>
            </a:extLst>
          </p:cNvPr>
          <p:cNvSpPr txBox="1">
            <a:spLocks/>
          </p:cNvSpPr>
          <p:nvPr/>
        </p:nvSpPr>
        <p:spPr>
          <a:xfrm>
            <a:off x="2831850" y="2177903"/>
            <a:ext cx="3483900" cy="39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400" dirty="0"/>
              <a:t>Unsupervised learning </a:t>
            </a:r>
            <a:endParaRPr lang="en" sz="2400" dirty="0"/>
          </a:p>
        </p:txBody>
      </p:sp>
      <p:grpSp>
        <p:nvGrpSpPr>
          <p:cNvPr id="36" name="Google Shape;2620;p47">
            <a:extLst>
              <a:ext uri="{FF2B5EF4-FFF2-40B4-BE49-F238E27FC236}">
                <a16:creationId xmlns:a16="http://schemas.microsoft.com/office/drawing/2014/main" id="{76826C31-5C89-42A4-8559-99A6261BEC88}"/>
              </a:ext>
            </a:extLst>
          </p:cNvPr>
          <p:cNvGrpSpPr/>
          <p:nvPr/>
        </p:nvGrpSpPr>
        <p:grpSpPr>
          <a:xfrm>
            <a:off x="2825496" y="3072205"/>
            <a:ext cx="3480300" cy="795499"/>
            <a:chOff x="2771600" y="526920"/>
            <a:chExt cx="3480300" cy="1145236"/>
          </a:xfrm>
        </p:grpSpPr>
        <p:sp>
          <p:nvSpPr>
            <p:cNvPr id="37" name="Google Shape;2621;p47">
              <a:extLst>
                <a:ext uri="{FF2B5EF4-FFF2-40B4-BE49-F238E27FC236}">
                  <a16:creationId xmlns:a16="http://schemas.microsoft.com/office/drawing/2014/main" id="{8C7012F4-17BB-4898-92F8-F6E773523525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22;p47">
              <a:extLst>
                <a:ext uri="{FF2B5EF4-FFF2-40B4-BE49-F238E27FC236}">
                  <a16:creationId xmlns:a16="http://schemas.microsoft.com/office/drawing/2014/main" id="{0833D122-004C-40E2-BA01-D80ED95D092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630;p47">
            <a:extLst>
              <a:ext uri="{FF2B5EF4-FFF2-40B4-BE49-F238E27FC236}">
                <a16:creationId xmlns:a16="http://schemas.microsoft.com/office/drawing/2014/main" id="{7971023D-FB1B-4A22-BC2F-C7361EDD4EF0}"/>
              </a:ext>
            </a:extLst>
          </p:cNvPr>
          <p:cNvSpPr txBox="1">
            <a:spLocks/>
          </p:cNvSpPr>
          <p:nvPr/>
        </p:nvSpPr>
        <p:spPr>
          <a:xfrm>
            <a:off x="2819142" y="3259157"/>
            <a:ext cx="3483900" cy="39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400" dirty="0"/>
              <a:t>Semi-Supervised learning </a:t>
            </a:r>
            <a:endParaRPr lang="en" sz="2400" dirty="0"/>
          </a:p>
        </p:txBody>
      </p:sp>
      <p:grpSp>
        <p:nvGrpSpPr>
          <p:cNvPr id="40" name="Google Shape;2620;p47">
            <a:extLst>
              <a:ext uri="{FF2B5EF4-FFF2-40B4-BE49-F238E27FC236}">
                <a16:creationId xmlns:a16="http://schemas.microsoft.com/office/drawing/2014/main" id="{F9562699-31E4-497D-86DA-8A6B5A4F1378}"/>
              </a:ext>
            </a:extLst>
          </p:cNvPr>
          <p:cNvGrpSpPr/>
          <p:nvPr/>
        </p:nvGrpSpPr>
        <p:grpSpPr>
          <a:xfrm>
            <a:off x="2819142" y="4153459"/>
            <a:ext cx="3480300" cy="795499"/>
            <a:chOff x="2771600" y="526920"/>
            <a:chExt cx="3480300" cy="1145236"/>
          </a:xfrm>
        </p:grpSpPr>
        <p:sp>
          <p:nvSpPr>
            <p:cNvPr id="41" name="Google Shape;2621;p47">
              <a:extLst>
                <a:ext uri="{FF2B5EF4-FFF2-40B4-BE49-F238E27FC236}">
                  <a16:creationId xmlns:a16="http://schemas.microsoft.com/office/drawing/2014/main" id="{B1A1DDC3-44D1-4CEC-9253-3ED3EF99D172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22;p47">
              <a:extLst>
                <a:ext uri="{FF2B5EF4-FFF2-40B4-BE49-F238E27FC236}">
                  <a16:creationId xmlns:a16="http://schemas.microsoft.com/office/drawing/2014/main" id="{CCE28EFD-8107-4899-83A4-32DA9EE933A4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630;p47">
            <a:extLst>
              <a:ext uri="{FF2B5EF4-FFF2-40B4-BE49-F238E27FC236}">
                <a16:creationId xmlns:a16="http://schemas.microsoft.com/office/drawing/2014/main" id="{7D987277-A1CE-4AE2-BA0C-9299FC61DAF1}"/>
              </a:ext>
            </a:extLst>
          </p:cNvPr>
          <p:cNvSpPr txBox="1">
            <a:spLocks/>
          </p:cNvSpPr>
          <p:nvPr/>
        </p:nvSpPr>
        <p:spPr>
          <a:xfrm>
            <a:off x="2812788" y="4340411"/>
            <a:ext cx="3483900" cy="39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400" dirty="0"/>
              <a:t>Reinforcement learning </a:t>
            </a:r>
            <a:endParaRPr lang="e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827C36-4FE4-418E-91B8-DBDA8DC2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844" y="1035963"/>
            <a:ext cx="1192760" cy="950997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Google Shape;2155;p38">
            <a:extLst>
              <a:ext uri="{FF2B5EF4-FFF2-40B4-BE49-F238E27FC236}">
                <a16:creationId xmlns:a16="http://schemas.microsoft.com/office/drawing/2014/main" id="{77AF9EB0-CD98-44DC-84D9-8A8B8FF0BD48}"/>
              </a:ext>
            </a:extLst>
          </p:cNvPr>
          <p:cNvSpPr txBox="1">
            <a:spLocks/>
          </p:cNvSpPr>
          <p:nvPr/>
        </p:nvSpPr>
        <p:spPr>
          <a:xfrm>
            <a:off x="1977656" y="2207181"/>
            <a:ext cx="5497031" cy="141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600" dirty="0">
                <a:latin typeface="SVN-Aguda Black" pitchFamily="50" charset="0"/>
                <a:cs typeface="SVN-Aguda Black" pitchFamily="50" charset="0"/>
              </a:rPr>
              <a:t>End to end machine learning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412036" y="1242159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Look at the big picture</a:t>
            </a:r>
          </a:p>
        </p:txBody>
      </p:sp>
      <p:grpSp>
        <p:nvGrpSpPr>
          <p:cNvPr id="64" name="Google Shape;4019;p64">
            <a:extLst>
              <a:ext uri="{FF2B5EF4-FFF2-40B4-BE49-F238E27FC236}">
                <a16:creationId xmlns:a16="http://schemas.microsoft.com/office/drawing/2014/main" id="{900EE6B7-A5D8-4F99-AC75-E76B061D1CDC}"/>
              </a:ext>
            </a:extLst>
          </p:cNvPr>
          <p:cNvGrpSpPr/>
          <p:nvPr/>
        </p:nvGrpSpPr>
        <p:grpSpPr>
          <a:xfrm>
            <a:off x="4855162" y="1751000"/>
            <a:ext cx="3028889" cy="3239274"/>
            <a:chOff x="1744400" y="429725"/>
            <a:chExt cx="4623925" cy="4948200"/>
          </a:xfrm>
        </p:grpSpPr>
        <p:sp>
          <p:nvSpPr>
            <p:cNvPr id="65" name="Google Shape;4020;p64">
              <a:extLst>
                <a:ext uri="{FF2B5EF4-FFF2-40B4-BE49-F238E27FC236}">
                  <a16:creationId xmlns:a16="http://schemas.microsoft.com/office/drawing/2014/main" id="{4CD550BC-A6B3-40B3-8F5D-481282571434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21;p64">
              <a:extLst>
                <a:ext uri="{FF2B5EF4-FFF2-40B4-BE49-F238E27FC236}">
                  <a16:creationId xmlns:a16="http://schemas.microsoft.com/office/drawing/2014/main" id="{2384096B-A6FF-4EE9-8B5D-0DDB4CD9F2FA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22;p64">
              <a:extLst>
                <a:ext uri="{FF2B5EF4-FFF2-40B4-BE49-F238E27FC236}">
                  <a16:creationId xmlns:a16="http://schemas.microsoft.com/office/drawing/2014/main" id="{FC06263F-E5E3-4072-893C-226C54A3F961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23;p64">
              <a:extLst>
                <a:ext uri="{FF2B5EF4-FFF2-40B4-BE49-F238E27FC236}">
                  <a16:creationId xmlns:a16="http://schemas.microsoft.com/office/drawing/2014/main" id="{02A72DCC-FA38-4057-B329-8150C5CB030A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24;p64">
              <a:extLst>
                <a:ext uri="{FF2B5EF4-FFF2-40B4-BE49-F238E27FC236}">
                  <a16:creationId xmlns:a16="http://schemas.microsoft.com/office/drawing/2014/main" id="{E64B2B70-322B-4B8D-8D1F-30D924E50428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25;p64">
              <a:extLst>
                <a:ext uri="{FF2B5EF4-FFF2-40B4-BE49-F238E27FC236}">
                  <a16:creationId xmlns:a16="http://schemas.microsoft.com/office/drawing/2014/main" id="{593CA8B4-6DBE-4490-AEA9-AF23BF6D995E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26;p64">
              <a:extLst>
                <a:ext uri="{FF2B5EF4-FFF2-40B4-BE49-F238E27FC236}">
                  <a16:creationId xmlns:a16="http://schemas.microsoft.com/office/drawing/2014/main" id="{565C33D1-6D1D-40E2-99D8-2EAEAEFBD92D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27;p64">
              <a:extLst>
                <a:ext uri="{FF2B5EF4-FFF2-40B4-BE49-F238E27FC236}">
                  <a16:creationId xmlns:a16="http://schemas.microsoft.com/office/drawing/2014/main" id="{59F08EDD-F74E-490E-BA2D-B994CD31E16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28;p64">
              <a:extLst>
                <a:ext uri="{FF2B5EF4-FFF2-40B4-BE49-F238E27FC236}">
                  <a16:creationId xmlns:a16="http://schemas.microsoft.com/office/drawing/2014/main" id="{F63478B9-BB7F-4340-B14F-EA13BB4D86C2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29;p64">
              <a:extLst>
                <a:ext uri="{FF2B5EF4-FFF2-40B4-BE49-F238E27FC236}">
                  <a16:creationId xmlns:a16="http://schemas.microsoft.com/office/drawing/2014/main" id="{7177F3E2-AE10-4803-ABEE-4135046408A9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30;p64">
              <a:extLst>
                <a:ext uri="{FF2B5EF4-FFF2-40B4-BE49-F238E27FC236}">
                  <a16:creationId xmlns:a16="http://schemas.microsoft.com/office/drawing/2014/main" id="{465ACCE6-3230-4C5C-96C6-3CA8DB92DEF1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31;p64">
              <a:extLst>
                <a:ext uri="{FF2B5EF4-FFF2-40B4-BE49-F238E27FC236}">
                  <a16:creationId xmlns:a16="http://schemas.microsoft.com/office/drawing/2014/main" id="{ADB54FEB-F98C-4188-B206-DF9230A62340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32;p64">
              <a:extLst>
                <a:ext uri="{FF2B5EF4-FFF2-40B4-BE49-F238E27FC236}">
                  <a16:creationId xmlns:a16="http://schemas.microsoft.com/office/drawing/2014/main" id="{F06C9454-A941-43F1-A85A-8D87566C8DDC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33;p64">
              <a:extLst>
                <a:ext uri="{FF2B5EF4-FFF2-40B4-BE49-F238E27FC236}">
                  <a16:creationId xmlns:a16="http://schemas.microsoft.com/office/drawing/2014/main" id="{BD90D6A3-0EED-4F34-8C04-8BD861DC8BF5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34;p64">
              <a:extLst>
                <a:ext uri="{FF2B5EF4-FFF2-40B4-BE49-F238E27FC236}">
                  <a16:creationId xmlns:a16="http://schemas.microsoft.com/office/drawing/2014/main" id="{E4C6E62C-4477-4FF0-BE92-7DF74495FB3A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35;p64">
              <a:extLst>
                <a:ext uri="{FF2B5EF4-FFF2-40B4-BE49-F238E27FC236}">
                  <a16:creationId xmlns:a16="http://schemas.microsoft.com/office/drawing/2014/main" id="{D3C55DE4-4009-4CC6-803A-B70556AF4E96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36;p64">
              <a:extLst>
                <a:ext uri="{FF2B5EF4-FFF2-40B4-BE49-F238E27FC236}">
                  <a16:creationId xmlns:a16="http://schemas.microsoft.com/office/drawing/2014/main" id="{E0F92ABB-2836-46B9-99F1-0007AC9FA528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37;p64">
              <a:extLst>
                <a:ext uri="{FF2B5EF4-FFF2-40B4-BE49-F238E27FC236}">
                  <a16:creationId xmlns:a16="http://schemas.microsoft.com/office/drawing/2014/main" id="{6A0D78F4-0510-4F07-BC5D-15E6F8A97551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38;p64">
              <a:extLst>
                <a:ext uri="{FF2B5EF4-FFF2-40B4-BE49-F238E27FC236}">
                  <a16:creationId xmlns:a16="http://schemas.microsoft.com/office/drawing/2014/main" id="{AA716801-704F-4CA3-A2F4-F833E34254D7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39;p64">
              <a:extLst>
                <a:ext uri="{FF2B5EF4-FFF2-40B4-BE49-F238E27FC236}">
                  <a16:creationId xmlns:a16="http://schemas.microsoft.com/office/drawing/2014/main" id="{D6558B1F-7469-4F83-A358-849AE40C313E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40;p64">
              <a:extLst>
                <a:ext uri="{FF2B5EF4-FFF2-40B4-BE49-F238E27FC236}">
                  <a16:creationId xmlns:a16="http://schemas.microsoft.com/office/drawing/2014/main" id="{67D39C48-7A28-456B-B02F-F76F9371B021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41;p64">
              <a:extLst>
                <a:ext uri="{FF2B5EF4-FFF2-40B4-BE49-F238E27FC236}">
                  <a16:creationId xmlns:a16="http://schemas.microsoft.com/office/drawing/2014/main" id="{3524453C-834D-4265-92FD-A1E232B59EC3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42;p64">
              <a:extLst>
                <a:ext uri="{FF2B5EF4-FFF2-40B4-BE49-F238E27FC236}">
                  <a16:creationId xmlns:a16="http://schemas.microsoft.com/office/drawing/2014/main" id="{B2351E1C-2A19-4AEB-889F-C530B8851538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43;p64">
              <a:extLst>
                <a:ext uri="{FF2B5EF4-FFF2-40B4-BE49-F238E27FC236}">
                  <a16:creationId xmlns:a16="http://schemas.microsoft.com/office/drawing/2014/main" id="{A3C3DBC4-9989-4D79-91EA-BFC5C27B94FB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44;p64">
              <a:extLst>
                <a:ext uri="{FF2B5EF4-FFF2-40B4-BE49-F238E27FC236}">
                  <a16:creationId xmlns:a16="http://schemas.microsoft.com/office/drawing/2014/main" id="{DDA78E48-41C5-4E2A-92BE-75BAD8999060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45;p64">
              <a:extLst>
                <a:ext uri="{FF2B5EF4-FFF2-40B4-BE49-F238E27FC236}">
                  <a16:creationId xmlns:a16="http://schemas.microsoft.com/office/drawing/2014/main" id="{A5C14FAE-C9D6-4C3C-B250-B63D41610DDE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46;p64">
              <a:extLst>
                <a:ext uri="{FF2B5EF4-FFF2-40B4-BE49-F238E27FC236}">
                  <a16:creationId xmlns:a16="http://schemas.microsoft.com/office/drawing/2014/main" id="{4E40C418-B186-49B5-AB8E-44E36BA4E1F2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47;p64">
              <a:extLst>
                <a:ext uri="{FF2B5EF4-FFF2-40B4-BE49-F238E27FC236}">
                  <a16:creationId xmlns:a16="http://schemas.microsoft.com/office/drawing/2014/main" id="{311426F5-0586-48D5-ACBF-340F859782EA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48;p64">
              <a:extLst>
                <a:ext uri="{FF2B5EF4-FFF2-40B4-BE49-F238E27FC236}">
                  <a16:creationId xmlns:a16="http://schemas.microsoft.com/office/drawing/2014/main" id="{28901C2A-5405-43BF-8C13-F8D46998BAF8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49;p64">
              <a:extLst>
                <a:ext uri="{FF2B5EF4-FFF2-40B4-BE49-F238E27FC236}">
                  <a16:creationId xmlns:a16="http://schemas.microsoft.com/office/drawing/2014/main" id="{5CEF0BD9-69CE-4305-8323-23C2B203DD56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50;p64">
              <a:extLst>
                <a:ext uri="{FF2B5EF4-FFF2-40B4-BE49-F238E27FC236}">
                  <a16:creationId xmlns:a16="http://schemas.microsoft.com/office/drawing/2014/main" id="{698702DC-38BC-455B-AFF7-19F3929A7DF0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51;p64">
              <a:extLst>
                <a:ext uri="{FF2B5EF4-FFF2-40B4-BE49-F238E27FC236}">
                  <a16:creationId xmlns:a16="http://schemas.microsoft.com/office/drawing/2014/main" id="{D46AB8F4-C4DB-4009-9776-3EEF05155669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52;p64">
              <a:extLst>
                <a:ext uri="{FF2B5EF4-FFF2-40B4-BE49-F238E27FC236}">
                  <a16:creationId xmlns:a16="http://schemas.microsoft.com/office/drawing/2014/main" id="{63C3FC82-06DD-42D5-B2C4-D38C714F0CE7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53;p64">
              <a:extLst>
                <a:ext uri="{FF2B5EF4-FFF2-40B4-BE49-F238E27FC236}">
                  <a16:creationId xmlns:a16="http://schemas.microsoft.com/office/drawing/2014/main" id="{C3D6E8BD-B8B8-47DD-9F4C-BAD5AA383BB7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54;p64">
              <a:extLst>
                <a:ext uri="{FF2B5EF4-FFF2-40B4-BE49-F238E27FC236}">
                  <a16:creationId xmlns:a16="http://schemas.microsoft.com/office/drawing/2014/main" id="{0654AF4E-5677-4BFB-A583-56C23ECB61A6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55;p64">
              <a:extLst>
                <a:ext uri="{FF2B5EF4-FFF2-40B4-BE49-F238E27FC236}">
                  <a16:creationId xmlns:a16="http://schemas.microsoft.com/office/drawing/2014/main" id="{6E019E0B-BD67-46AD-9AE2-B9F70BE8C429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56;p64">
              <a:extLst>
                <a:ext uri="{FF2B5EF4-FFF2-40B4-BE49-F238E27FC236}">
                  <a16:creationId xmlns:a16="http://schemas.microsoft.com/office/drawing/2014/main" id="{51B09014-EE67-48DF-B5D5-A7003AB15723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57;p64">
              <a:extLst>
                <a:ext uri="{FF2B5EF4-FFF2-40B4-BE49-F238E27FC236}">
                  <a16:creationId xmlns:a16="http://schemas.microsoft.com/office/drawing/2014/main" id="{89B3C7C4-05C8-4A41-A2EF-252892578A6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58;p64">
              <a:extLst>
                <a:ext uri="{FF2B5EF4-FFF2-40B4-BE49-F238E27FC236}">
                  <a16:creationId xmlns:a16="http://schemas.microsoft.com/office/drawing/2014/main" id="{96F87C4D-E8F3-4E62-BAF4-EFFD30D63AFA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059;p64">
              <a:extLst>
                <a:ext uri="{FF2B5EF4-FFF2-40B4-BE49-F238E27FC236}">
                  <a16:creationId xmlns:a16="http://schemas.microsoft.com/office/drawing/2014/main" id="{4B4B3368-542D-4581-8194-7E2724C851FD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060;p64">
              <a:extLst>
                <a:ext uri="{FF2B5EF4-FFF2-40B4-BE49-F238E27FC236}">
                  <a16:creationId xmlns:a16="http://schemas.microsoft.com/office/drawing/2014/main" id="{D8F343AB-C3B5-4DF5-956B-1AA69ACE568A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061;p64">
              <a:extLst>
                <a:ext uri="{FF2B5EF4-FFF2-40B4-BE49-F238E27FC236}">
                  <a16:creationId xmlns:a16="http://schemas.microsoft.com/office/drawing/2014/main" id="{0F43F82B-7025-44EA-A1A9-6FD68EDD019C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062;p64">
              <a:extLst>
                <a:ext uri="{FF2B5EF4-FFF2-40B4-BE49-F238E27FC236}">
                  <a16:creationId xmlns:a16="http://schemas.microsoft.com/office/drawing/2014/main" id="{ECED55C8-0819-4C3A-9287-E37CD2713B69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063;p64">
              <a:extLst>
                <a:ext uri="{FF2B5EF4-FFF2-40B4-BE49-F238E27FC236}">
                  <a16:creationId xmlns:a16="http://schemas.microsoft.com/office/drawing/2014/main" id="{C46C9738-7590-4B66-8C03-C48A5AB95C8B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064;p64">
              <a:extLst>
                <a:ext uri="{FF2B5EF4-FFF2-40B4-BE49-F238E27FC236}">
                  <a16:creationId xmlns:a16="http://schemas.microsoft.com/office/drawing/2014/main" id="{A63D15E5-D375-49F4-B3CB-EA6D88FA1BA7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065;p64">
              <a:extLst>
                <a:ext uri="{FF2B5EF4-FFF2-40B4-BE49-F238E27FC236}">
                  <a16:creationId xmlns:a16="http://schemas.microsoft.com/office/drawing/2014/main" id="{B040EECE-049D-4F85-AB25-532C8994BC43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66;p64">
              <a:extLst>
                <a:ext uri="{FF2B5EF4-FFF2-40B4-BE49-F238E27FC236}">
                  <a16:creationId xmlns:a16="http://schemas.microsoft.com/office/drawing/2014/main" id="{CDC33E91-EDCC-45D3-AEA1-44B3CE26B7A9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67;p64">
              <a:extLst>
                <a:ext uri="{FF2B5EF4-FFF2-40B4-BE49-F238E27FC236}">
                  <a16:creationId xmlns:a16="http://schemas.microsoft.com/office/drawing/2014/main" id="{E369B97F-45E5-407D-99C2-855C18D2022F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68;p64">
              <a:extLst>
                <a:ext uri="{FF2B5EF4-FFF2-40B4-BE49-F238E27FC236}">
                  <a16:creationId xmlns:a16="http://schemas.microsoft.com/office/drawing/2014/main" id="{830F26AF-437E-4232-942B-806305243B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69;p64">
              <a:extLst>
                <a:ext uri="{FF2B5EF4-FFF2-40B4-BE49-F238E27FC236}">
                  <a16:creationId xmlns:a16="http://schemas.microsoft.com/office/drawing/2014/main" id="{A199DB5A-E4F1-425D-826C-91C1AB21EA8F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70;p64">
              <a:extLst>
                <a:ext uri="{FF2B5EF4-FFF2-40B4-BE49-F238E27FC236}">
                  <a16:creationId xmlns:a16="http://schemas.microsoft.com/office/drawing/2014/main" id="{F3A8C861-5F72-495E-8DE1-8E539EAC57E0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71;p64">
              <a:extLst>
                <a:ext uri="{FF2B5EF4-FFF2-40B4-BE49-F238E27FC236}">
                  <a16:creationId xmlns:a16="http://schemas.microsoft.com/office/drawing/2014/main" id="{D99B8C45-B88D-47C8-AEEA-9040D1A80E73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72;p64">
              <a:extLst>
                <a:ext uri="{FF2B5EF4-FFF2-40B4-BE49-F238E27FC236}">
                  <a16:creationId xmlns:a16="http://schemas.microsoft.com/office/drawing/2014/main" id="{3D8D1F06-3518-475C-8BF7-C71A793109AF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73;p64">
              <a:extLst>
                <a:ext uri="{FF2B5EF4-FFF2-40B4-BE49-F238E27FC236}">
                  <a16:creationId xmlns:a16="http://schemas.microsoft.com/office/drawing/2014/main" id="{80DFA4DC-4163-49E3-AB08-94CC211FB9B2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74;p64">
              <a:extLst>
                <a:ext uri="{FF2B5EF4-FFF2-40B4-BE49-F238E27FC236}">
                  <a16:creationId xmlns:a16="http://schemas.microsoft.com/office/drawing/2014/main" id="{4503FAB1-8C79-4F11-AE3B-5BC8A4579EA2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75;p64">
              <a:extLst>
                <a:ext uri="{FF2B5EF4-FFF2-40B4-BE49-F238E27FC236}">
                  <a16:creationId xmlns:a16="http://schemas.microsoft.com/office/drawing/2014/main" id="{81ACED77-EA88-4112-8F40-2B282CE2866A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76;p64">
              <a:extLst>
                <a:ext uri="{FF2B5EF4-FFF2-40B4-BE49-F238E27FC236}">
                  <a16:creationId xmlns:a16="http://schemas.microsoft.com/office/drawing/2014/main" id="{E106C8DD-FCA8-48F7-8017-B04CC655E96B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77;p64">
              <a:extLst>
                <a:ext uri="{FF2B5EF4-FFF2-40B4-BE49-F238E27FC236}">
                  <a16:creationId xmlns:a16="http://schemas.microsoft.com/office/drawing/2014/main" id="{FBE0C0D2-8D1B-4474-A78D-C2E24BD1473B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78;p64">
              <a:extLst>
                <a:ext uri="{FF2B5EF4-FFF2-40B4-BE49-F238E27FC236}">
                  <a16:creationId xmlns:a16="http://schemas.microsoft.com/office/drawing/2014/main" id="{1F428DEE-262A-44E3-AB88-AA638755E1A3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79;p64">
              <a:extLst>
                <a:ext uri="{FF2B5EF4-FFF2-40B4-BE49-F238E27FC236}">
                  <a16:creationId xmlns:a16="http://schemas.microsoft.com/office/drawing/2014/main" id="{9693EFF4-4141-4EE3-B307-4EA30D786C67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80;p64">
              <a:extLst>
                <a:ext uri="{FF2B5EF4-FFF2-40B4-BE49-F238E27FC236}">
                  <a16:creationId xmlns:a16="http://schemas.microsoft.com/office/drawing/2014/main" id="{D38B4A92-C01E-4DEE-BC38-F994BA21A6C3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81;p64">
              <a:extLst>
                <a:ext uri="{FF2B5EF4-FFF2-40B4-BE49-F238E27FC236}">
                  <a16:creationId xmlns:a16="http://schemas.microsoft.com/office/drawing/2014/main" id="{CE707C84-6714-4599-96A1-90053E1072C5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82;p64">
              <a:extLst>
                <a:ext uri="{FF2B5EF4-FFF2-40B4-BE49-F238E27FC236}">
                  <a16:creationId xmlns:a16="http://schemas.microsoft.com/office/drawing/2014/main" id="{10A49BB5-C162-40CF-96D1-07D746C0D454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83;p64">
              <a:extLst>
                <a:ext uri="{FF2B5EF4-FFF2-40B4-BE49-F238E27FC236}">
                  <a16:creationId xmlns:a16="http://schemas.microsoft.com/office/drawing/2014/main" id="{3AE76C01-E571-4317-9E80-57AAD2903C0B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84;p64">
              <a:extLst>
                <a:ext uri="{FF2B5EF4-FFF2-40B4-BE49-F238E27FC236}">
                  <a16:creationId xmlns:a16="http://schemas.microsoft.com/office/drawing/2014/main" id="{C6A1033A-A361-40A1-AA86-BFF6173BF064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85;p64">
              <a:extLst>
                <a:ext uri="{FF2B5EF4-FFF2-40B4-BE49-F238E27FC236}">
                  <a16:creationId xmlns:a16="http://schemas.microsoft.com/office/drawing/2014/main" id="{F37D95DD-E3FA-4247-864D-6030FD6DD74A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86;p64">
              <a:extLst>
                <a:ext uri="{FF2B5EF4-FFF2-40B4-BE49-F238E27FC236}">
                  <a16:creationId xmlns:a16="http://schemas.microsoft.com/office/drawing/2014/main" id="{AFE01CC3-969B-40C2-8D7B-AA303F16461E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87;p64">
              <a:extLst>
                <a:ext uri="{FF2B5EF4-FFF2-40B4-BE49-F238E27FC236}">
                  <a16:creationId xmlns:a16="http://schemas.microsoft.com/office/drawing/2014/main" id="{94FBCAE8-AA35-4D40-961A-B67B9A64ABD8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88;p64">
              <a:extLst>
                <a:ext uri="{FF2B5EF4-FFF2-40B4-BE49-F238E27FC236}">
                  <a16:creationId xmlns:a16="http://schemas.microsoft.com/office/drawing/2014/main" id="{6471CA11-B505-4944-AB07-A3773E147802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89;p64">
              <a:extLst>
                <a:ext uri="{FF2B5EF4-FFF2-40B4-BE49-F238E27FC236}">
                  <a16:creationId xmlns:a16="http://schemas.microsoft.com/office/drawing/2014/main" id="{A2F231CD-9FCA-4019-9964-A65B335DA94D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90;p64">
              <a:extLst>
                <a:ext uri="{FF2B5EF4-FFF2-40B4-BE49-F238E27FC236}">
                  <a16:creationId xmlns:a16="http://schemas.microsoft.com/office/drawing/2014/main" id="{6B777B7D-E190-4338-BCC9-A32D5F09B110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91;p64">
              <a:extLst>
                <a:ext uri="{FF2B5EF4-FFF2-40B4-BE49-F238E27FC236}">
                  <a16:creationId xmlns:a16="http://schemas.microsoft.com/office/drawing/2014/main" id="{86DBB833-6C49-40E9-B3AE-89E471D8C53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92;p64">
              <a:extLst>
                <a:ext uri="{FF2B5EF4-FFF2-40B4-BE49-F238E27FC236}">
                  <a16:creationId xmlns:a16="http://schemas.microsoft.com/office/drawing/2014/main" id="{0B2ED48B-4AD9-4D99-85F2-E3E9FFD07CB9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93;p64">
              <a:extLst>
                <a:ext uri="{FF2B5EF4-FFF2-40B4-BE49-F238E27FC236}">
                  <a16:creationId xmlns:a16="http://schemas.microsoft.com/office/drawing/2014/main" id="{D5FA18B5-F38D-499C-9F64-2FE77C8A9313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94;p64">
              <a:extLst>
                <a:ext uri="{FF2B5EF4-FFF2-40B4-BE49-F238E27FC236}">
                  <a16:creationId xmlns:a16="http://schemas.microsoft.com/office/drawing/2014/main" id="{C70BA23D-4F8F-496C-A95F-13D374A4A75B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95;p64">
              <a:extLst>
                <a:ext uri="{FF2B5EF4-FFF2-40B4-BE49-F238E27FC236}">
                  <a16:creationId xmlns:a16="http://schemas.microsoft.com/office/drawing/2014/main" id="{B330AFE9-D496-4452-A492-483EDE0F1459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96;p64">
              <a:extLst>
                <a:ext uri="{FF2B5EF4-FFF2-40B4-BE49-F238E27FC236}">
                  <a16:creationId xmlns:a16="http://schemas.microsoft.com/office/drawing/2014/main" id="{A6D8DF6B-BFA2-4322-9600-372600CD74C8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97;p64">
              <a:extLst>
                <a:ext uri="{FF2B5EF4-FFF2-40B4-BE49-F238E27FC236}">
                  <a16:creationId xmlns:a16="http://schemas.microsoft.com/office/drawing/2014/main" id="{015FD7EA-549C-459C-A4DA-02F7EC3B2E24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98;p64">
              <a:extLst>
                <a:ext uri="{FF2B5EF4-FFF2-40B4-BE49-F238E27FC236}">
                  <a16:creationId xmlns:a16="http://schemas.microsoft.com/office/drawing/2014/main" id="{03991AE1-ACD7-4D53-A038-8D988069BCC8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99;p64">
              <a:extLst>
                <a:ext uri="{FF2B5EF4-FFF2-40B4-BE49-F238E27FC236}">
                  <a16:creationId xmlns:a16="http://schemas.microsoft.com/office/drawing/2014/main" id="{3AF29A17-8BAA-4DC7-9829-A6B4313D61D9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00;p64">
              <a:extLst>
                <a:ext uri="{FF2B5EF4-FFF2-40B4-BE49-F238E27FC236}">
                  <a16:creationId xmlns:a16="http://schemas.microsoft.com/office/drawing/2014/main" id="{A052B597-42F0-435A-88F2-01726E53135B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01;p64">
              <a:extLst>
                <a:ext uri="{FF2B5EF4-FFF2-40B4-BE49-F238E27FC236}">
                  <a16:creationId xmlns:a16="http://schemas.microsoft.com/office/drawing/2014/main" id="{3746C84A-DEAF-43DB-8D64-113CF338804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02;p64">
              <a:extLst>
                <a:ext uri="{FF2B5EF4-FFF2-40B4-BE49-F238E27FC236}">
                  <a16:creationId xmlns:a16="http://schemas.microsoft.com/office/drawing/2014/main" id="{CC89AA42-924A-4849-9372-92BE3AAC17E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03;p64">
              <a:extLst>
                <a:ext uri="{FF2B5EF4-FFF2-40B4-BE49-F238E27FC236}">
                  <a16:creationId xmlns:a16="http://schemas.microsoft.com/office/drawing/2014/main" id="{51BEC174-12FE-422D-95F8-D5E42AE8AAC2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04;p64">
              <a:extLst>
                <a:ext uri="{FF2B5EF4-FFF2-40B4-BE49-F238E27FC236}">
                  <a16:creationId xmlns:a16="http://schemas.microsoft.com/office/drawing/2014/main" id="{3B888112-6EB4-423F-9660-006B4BB04A6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105;p64">
              <a:extLst>
                <a:ext uri="{FF2B5EF4-FFF2-40B4-BE49-F238E27FC236}">
                  <a16:creationId xmlns:a16="http://schemas.microsoft.com/office/drawing/2014/main" id="{348FAC1E-1F36-4764-A208-22F897D996B5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106;p64">
              <a:extLst>
                <a:ext uri="{FF2B5EF4-FFF2-40B4-BE49-F238E27FC236}">
                  <a16:creationId xmlns:a16="http://schemas.microsoft.com/office/drawing/2014/main" id="{54B76FEF-EFFD-4EFA-A7B7-C0AFAAEF9F1A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107;p64">
              <a:extLst>
                <a:ext uri="{FF2B5EF4-FFF2-40B4-BE49-F238E27FC236}">
                  <a16:creationId xmlns:a16="http://schemas.microsoft.com/office/drawing/2014/main" id="{E06D3F70-B860-452E-AAA4-727F48A45199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108;p64">
              <a:extLst>
                <a:ext uri="{FF2B5EF4-FFF2-40B4-BE49-F238E27FC236}">
                  <a16:creationId xmlns:a16="http://schemas.microsoft.com/office/drawing/2014/main" id="{A2006C8A-80DC-4D04-8961-563AF126C903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109;p64">
              <a:extLst>
                <a:ext uri="{FF2B5EF4-FFF2-40B4-BE49-F238E27FC236}">
                  <a16:creationId xmlns:a16="http://schemas.microsoft.com/office/drawing/2014/main" id="{26440E62-CA3F-445F-8885-25232DBFA4CB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110;p64">
              <a:extLst>
                <a:ext uri="{FF2B5EF4-FFF2-40B4-BE49-F238E27FC236}">
                  <a16:creationId xmlns:a16="http://schemas.microsoft.com/office/drawing/2014/main" id="{8DE424F3-B878-4DBF-8766-82E049F41D2E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111;p64">
              <a:extLst>
                <a:ext uri="{FF2B5EF4-FFF2-40B4-BE49-F238E27FC236}">
                  <a16:creationId xmlns:a16="http://schemas.microsoft.com/office/drawing/2014/main" id="{BF1D0176-3FED-4BF0-B4D8-B58DB60CECAD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112;p64">
              <a:extLst>
                <a:ext uri="{FF2B5EF4-FFF2-40B4-BE49-F238E27FC236}">
                  <a16:creationId xmlns:a16="http://schemas.microsoft.com/office/drawing/2014/main" id="{4251511A-B60D-4D1D-8263-9A415843BBD7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113;p64">
              <a:extLst>
                <a:ext uri="{FF2B5EF4-FFF2-40B4-BE49-F238E27FC236}">
                  <a16:creationId xmlns:a16="http://schemas.microsoft.com/office/drawing/2014/main" id="{A7384C42-5A65-4329-9F28-FA2ACF365FD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114;p64">
              <a:extLst>
                <a:ext uri="{FF2B5EF4-FFF2-40B4-BE49-F238E27FC236}">
                  <a16:creationId xmlns:a16="http://schemas.microsoft.com/office/drawing/2014/main" id="{B0A45C5A-2084-4E21-91D2-53C5ADAAEDD1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115;p64">
              <a:extLst>
                <a:ext uri="{FF2B5EF4-FFF2-40B4-BE49-F238E27FC236}">
                  <a16:creationId xmlns:a16="http://schemas.microsoft.com/office/drawing/2014/main" id="{0FED4B26-444D-439A-AE83-B809B63E36FE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116;p64">
              <a:extLst>
                <a:ext uri="{FF2B5EF4-FFF2-40B4-BE49-F238E27FC236}">
                  <a16:creationId xmlns:a16="http://schemas.microsoft.com/office/drawing/2014/main" id="{1681206E-0C5A-432A-A9EE-D0D9DD7F0A0A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117;p64">
              <a:extLst>
                <a:ext uri="{FF2B5EF4-FFF2-40B4-BE49-F238E27FC236}">
                  <a16:creationId xmlns:a16="http://schemas.microsoft.com/office/drawing/2014/main" id="{4F398949-29F2-4734-9174-8A1EF1094718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118;p64">
              <a:extLst>
                <a:ext uri="{FF2B5EF4-FFF2-40B4-BE49-F238E27FC236}">
                  <a16:creationId xmlns:a16="http://schemas.microsoft.com/office/drawing/2014/main" id="{0B750765-1B43-48E3-97BE-2C7225DBC99E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119;p64">
              <a:extLst>
                <a:ext uri="{FF2B5EF4-FFF2-40B4-BE49-F238E27FC236}">
                  <a16:creationId xmlns:a16="http://schemas.microsoft.com/office/drawing/2014/main" id="{369BF8BD-E7F7-4AA4-B533-3AE5C88BC721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120;p64">
              <a:extLst>
                <a:ext uri="{FF2B5EF4-FFF2-40B4-BE49-F238E27FC236}">
                  <a16:creationId xmlns:a16="http://schemas.microsoft.com/office/drawing/2014/main" id="{053A5CE3-39D5-47D0-9131-95827E282217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121;p64">
              <a:extLst>
                <a:ext uri="{FF2B5EF4-FFF2-40B4-BE49-F238E27FC236}">
                  <a16:creationId xmlns:a16="http://schemas.microsoft.com/office/drawing/2014/main" id="{05801FB2-89A9-43B5-AC76-C28FAAE366E0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122;p64">
              <a:extLst>
                <a:ext uri="{FF2B5EF4-FFF2-40B4-BE49-F238E27FC236}">
                  <a16:creationId xmlns:a16="http://schemas.microsoft.com/office/drawing/2014/main" id="{BF1A1CBC-EF4C-4D2A-9939-177F698CC81D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123;p64">
              <a:extLst>
                <a:ext uri="{FF2B5EF4-FFF2-40B4-BE49-F238E27FC236}">
                  <a16:creationId xmlns:a16="http://schemas.microsoft.com/office/drawing/2014/main" id="{D5AB18AE-7BDA-4C1E-BD4F-F822F05F005F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24;p64">
              <a:extLst>
                <a:ext uri="{FF2B5EF4-FFF2-40B4-BE49-F238E27FC236}">
                  <a16:creationId xmlns:a16="http://schemas.microsoft.com/office/drawing/2014/main" id="{8C7DDB0B-611E-4A62-8B5F-42641A21A86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25;p64">
              <a:extLst>
                <a:ext uri="{FF2B5EF4-FFF2-40B4-BE49-F238E27FC236}">
                  <a16:creationId xmlns:a16="http://schemas.microsoft.com/office/drawing/2014/main" id="{2A552226-866A-4520-B8AE-D6412F9D7BD7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26;p64">
              <a:extLst>
                <a:ext uri="{FF2B5EF4-FFF2-40B4-BE49-F238E27FC236}">
                  <a16:creationId xmlns:a16="http://schemas.microsoft.com/office/drawing/2014/main" id="{E0361494-0B2F-4483-B298-3CE2FF0905C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27;p64">
              <a:extLst>
                <a:ext uri="{FF2B5EF4-FFF2-40B4-BE49-F238E27FC236}">
                  <a16:creationId xmlns:a16="http://schemas.microsoft.com/office/drawing/2014/main" id="{5E6DA51B-7F23-431F-A021-350D0C3C8869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28;p64">
              <a:extLst>
                <a:ext uri="{FF2B5EF4-FFF2-40B4-BE49-F238E27FC236}">
                  <a16:creationId xmlns:a16="http://schemas.microsoft.com/office/drawing/2014/main" id="{6E4790D4-61FC-4463-A7C0-FC51997A009C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29;p64">
              <a:extLst>
                <a:ext uri="{FF2B5EF4-FFF2-40B4-BE49-F238E27FC236}">
                  <a16:creationId xmlns:a16="http://schemas.microsoft.com/office/drawing/2014/main" id="{BA9A7D8F-AE8E-44CA-B3F8-FF705B8BD29D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30;p64">
              <a:extLst>
                <a:ext uri="{FF2B5EF4-FFF2-40B4-BE49-F238E27FC236}">
                  <a16:creationId xmlns:a16="http://schemas.microsoft.com/office/drawing/2014/main" id="{958A2F2A-A3BC-417B-BF7A-C23210E7D0E5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31;p64">
              <a:extLst>
                <a:ext uri="{FF2B5EF4-FFF2-40B4-BE49-F238E27FC236}">
                  <a16:creationId xmlns:a16="http://schemas.microsoft.com/office/drawing/2014/main" id="{1AC8504F-AC33-47B8-A1F6-ED077C2D32A4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32;p64">
              <a:extLst>
                <a:ext uri="{FF2B5EF4-FFF2-40B4-BE49-F238E27FC236}">
                  <a16:creationId xmlns:a16="http://schemas.microsoft.com/office/drawing/2014/main" id="{737B04F5-C169-49DD-9BAA-E7CB2C9DDB11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33;p64">
              <a:extLst>
                <a:ext uri="{FF2B5EF4-FFF2-40B4-BE49-F238E27FC236}">
                  <a16:creationId xmlns:a16="http://schemas.microsoft.com/office/drawing/2014/main" id="{3E440233-DE81-4C0A-A7F3-00692683A510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34;p64">
              <a:extLst>
                <a:ext uri="{FF2B5EF4-FFF2-40B4-BE49-F238E27FC236}">
                  <a16:creationId xmlns:a16="http://schemas.microsoft.com/office/drawing/2014/main" id="{F4708E9F-7815-4939-B8A2-A29D423329DE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35;p64">
              <a:extLst>
                <a:ext uri="{FF2B5EF4-FFF2-40B4-BE49-F238E27FC236}">
                  <a16:creationId xmlns:a16="http://schemas.microsoft.com/office/drawing/2014/main" id="{1EBF0202-1392-4535-8EA4-E975DDD67594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36;p64">
              <a:extLst>
                <a:ext uri="{FF2B5EF4-FFF2-40B4-BE49-F238E27FC236}">
                  <a16:creationId xmlns:a16="http://schemas.microsoft.com/office/drawing/2014/main" id="{366CA2FC-29DD-4E8A-BDCC-433ECF9C0529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37;p64">
              <a:extLst>
                <a:ext uri="{FF2B5EF4-FFF2-40B4-BE49-F238E27FC236}">
                  <a16:creationId xmlns:a16="http://schemas.microsoft.com/office/drawing/2014/main" id="{7BECE88E-7739-479A-ACFB-7CA84C9AE9AC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38;p64">
              <a:extLst>
                <a:ext uri="{FF2B5EF4-FFF2-40B4-BE49-F238E27FC236}">
                  <a16:creationId xmlns:a16="http://schemas.microsoft.com/office/drawing/2014/main" id="{FB09EC02-428C-4EDA-8AFC-395185CBB952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39;p64">
              <a:extLst>
                <a:ext uri="{FF2B5EF4-FFF2-40B4-BE49-F238E27FC236}">
                  <a16:creationId xmlns:a16="http://schemas.microsoft.com/office/drawing/2014/main" id="{4389C939-8498-4FAC-B8CE-376BEA0C2BF7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40;p64">
              <a:extLst>
                <a:ext uri="{FF2B5EF4-FFF2-40B4-BE49-F238E27FC236}">
                  <a16:creationId xmlns:a16="http://schemas.microsoft.com/office/drawing/2014/main" id="{B0A20CC5-A7CA-487C-8702-9C4DAD4E88BE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41;p64">
              <a:extLst>
                <a:ext uri="{FF2B5EF4-FFF2-40B4-BE49-F238E27FC236}">
                  <a16:creationId xmlns:a16="http://schemas.microsoft.com/office/drawing/2014/main" id="{C7595C0B-8862-44E9-814C-F0896EBB47C0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42;p64">
              <a:extLst>
                <a:ext uri="{FF2B5EF4-FFF2-40B4-BE49-F238E27FC236}">
                  <a16:creationId xmlns:a16="http://schemas.microsoft.com/office/drawing/2014/main" id="{10650DD3-C08C-45E9-9BF2-DBFB630C122E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43;p64">
              <a:extLst>
                <a:ext uri="{FF2B5EF4-FFF2-40B4-BE49-F238E27FC236}">
                  <a16:creationId xmlns:a16="http://schemas.microsoft.com/office/drawing/2014/main" id="{E8C93EE0-B49E-44F4-BEBF-DAD2F0F9712E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44;p64">
              <a:extLst>
                <a:ext uri="{FF2B5EF4-FFF2-40B4-BE49-F238E27FC236}">
                  <a16:creationId xmlns:a16="http://schemas.microsoft.com/office/drawing/2014/main" id="{1DD38E37-C072-4019-BC07-60CC4855FB72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45;p64">
              <a:extLst>
                <a:ext uri="{FF2B5EF4-FFF2-40B4-BE49-F238E27FC236}">
                  <a16:creationId xmlns:a16="http://schemas.microsoft.com/office/drawing/2014/main" id="{F0D33509-3983-4B6B-8BA0-9A8C650EB13F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46;p64">
              <a:extLst>
                <a:ext uri="{FF2B5EF4-FFF2-40B4-BE49-F238E27FC236}">
                  <a16:creationId xmlns:a16="http://schemas.microsoft.com/office/drawing/2014/main" id="{BFED6049-DB0A-4EEA-9459-9A29849E38DA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47;p64">
              <a:extLst>
                <a:ext uri="{FF2B5EF4-FFF2-40B4-BE49-F238E27FC236}">
                  <a16:creationId xmlns:a16="http://schemas.microsoft.com/office/drawing/2014/main" id="{1E83A45E-46CB-461B-A926-B248C6E4528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48;p64">
              <a:extLst>
                <a:ext uri="{FF2B5EF4-FFF2-40B4-BE49-F238E27FC236}">
                  <a16:creationId xmlns:a16="http://schemas.microsoft.com/office/drawing/2014/main" id="{DAAFF0F6-9CCE-48DD-B6D7-C585C9EA5090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49;p64">
              <a:extLst>
                <a:ext uri="{FF2B5EF4-FFF2-40B4-BE49-F238E27FC236}">
                  <a16:creationId xmlns:a16="http://schemas.microsoft.com/office/drawing/2014/main" id="{EF266ACB-7907-41E8-B853-435DDAE88960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50;p64">
              <a:extLst>
                <a:ext uri="{FF2B5EF4-FFF2-40B4-BE49-F238E27FC236}">
                  <a16:creationId xmlns:a16="http://schemas.microsoft.com/office/drawing/2014/main" id="{F1D400C2-1AF5-401A-A3EE-A05A08B5A151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51;p64">
              <a:extLst>
                <a:ext uri="{FF2B5EF4-FFF2-40B4-BE49-F238E27FC236}">
                  <a16:creationId xmlns:a16="http://schemas.microsoft.com/office/drawing/2014/main" id="{329071FC-4681-4ED4-96CA-AD623519FF95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52;p64">
              <a:extLst>
                <a:ext uri="{FF2B5EF4-FFF2-40B4-BE49-F238E27FC236}">
                  <a16:creationId xmlns:a16="http://schemas.microsoft.com/office/drawing/2014/main" id="{79DC403C-15AA-4B01-871E-8E6BCA72BF65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53;p64">
              <a:extLst>
                <a:ext uri="{FF2B5EF4-FFF2-40B4-BE49-F238E27FC236}">
                  <a16:creationId xmlns:a16="http://schemas.microsoft.com/office/drawing/2014/main" id="{DA803ECA-B62E-49BB-BEFB-DEA3078C89E3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54;p64">
              <a:extLst>
                <a:ext uri="{FF2B5EF4-FFF2-40B4-BE49-F238E27FC236}">
                  <a16:creationId xmlns:a16="http://schemas.microsoft.com/office/drawing/2014/main" id="{4912CB06-0121-4EC4-8BA3-405B981958D5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55;p64">
              <a:extLst>
                <a:ext uri="{FF2B5EF4-FFF2-40B4-BE49-F238E27FC236}">
                  <a16:creationId xmlns:a16="http://schemas.microsoft.com/office/drawing/2014/main" id="{DD8A062E-62FB-4460-ABEC-E4F11E234FB0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56;p64">
              <a:extLst>
                <a:ext uri="{FF2B5EF4-FFF2-40B4-BE49-F238E27FC236}">
                  <a16:creationId xmlns:a16="http://schemas.microsoft.com/office/drawing/2014/main" id="{16B0E75C-F824-40D8-9459-E3BE5598884B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57;p64">
              <a:extLst>
                <a:ext uri="{FF2B5EF4-FFF2-40B4-BE49-F238E27FC236}">
                  <a16:creationId xmlns:a16="http://schemas.microsoft.com/office/drawing/2014/main" id="{B4D90C4B-B2E4-4B36-A516-34593E1084E9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58;p64">
              <a:extLst>
                <a:ext uri="{FF2B5EF4-FFF2-40B4-BE49-F238E27FC236}">
                  <a16:creationId xmlns:a16="http://schemas.microsoft.com/office/drawing/2014/main" id="{1E7C2764-6971-4B78-B546-28D2502276B3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59;p64">
              <a:extLst>
                <a:ext uri="{FF2B5EF4-FFF2-40B4-BE49-F238E27FC236}">
                  <a16:creationId xmlns:a16="http://schemas.microsoft.com/office/drawing/2014/main" id="{1E9F0A3D-D5BB-495A-96F3-54ECD5A4791B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60;p64">
              <a:extLst>
                <a:ext uri="{FF2B5EF4-FFF2-40B4-BE49-F238E27FC236}">
                  <a16:creationId xmlns:a16="http://schemas.microsoft.com/office/drawing/2014/main" id="{D48C7696-D942-418E-8D6D-14F45E3BC7D6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61;p64">
              <a:extLst>
                <a:ext uri="{FF2B5EF4-FFF2-40B4-BE49-F238E27FC236}">
                  <a16:creationId xmlns:a16="http://schemas.microsoft.com/office/drawing/2014/main" id="{4C73A975-CF47-40B4-AEBA-369861351920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62;p64">
              <a:extLst>
                <a:ext uri="{FF2B5EF4-FFF2-40B4-BE49-F238E27FC236}">
                  <a16:creationId xmlns:a16="http://schemas.microsoft.com/office/drawing/2014/main" id="{44375074-8487-4271-AA90-12537FAEEE0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63;p64">
              <a:extLst>
                <a:ext uri="{FF2B5EF4-FFF2-40B4-BE49-F238E27FC236}">
                  <a16:creationId xmlns:a16="http://schemas.microsoft.com/office/drawing/2014/main" id="{52C6F4FC-2927-432B-AD4A-0679802F8A73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64;p64">
              <a:extLst>
                <a:ext uri="{FF2B5EF4-FFF2-40B4-BE49-F238E27FC236}">
                  <a16:creationId xmlns:a16="http://schemas.microsoft.com/office/drawing/2014/main" id="{4E8AFBA1-6A21-42A3-A03C-FD67A9EA4D26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65;p64">
              <a:extLst>
                <a:ext uri="{FF2B5EF4-FFF2-40B4-BE49-F238E27FC236}">
                  <a16:creationId xmlns:a16="http://schemas.microsoft.com/office/drawing/2014/main" id="{D6D3CB94-4F7A-4599-8B7A-5E70311E8176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66;p64">
              <a:extLst>
                <a:ext uri="{FF2B5EF4-FFF2-40B4-BE49-F238E27FC236}">
                  <a16:creationId xmlns:a16="http://schemas.microsoft.com/office/drawing/2014/main" id="{5F87C3D4-22F3-4F93-A3CE-8918110B5E4F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67;p64">
              <a:extLst>
                <a:ext uri="{FF2B5EF4-FFF2-40B4-BE49-F238E27FC236}">
                  <a16:creationId xmlns:a16="http://schemas.microsoft.com/office/drawing/2014/main" id="{461C9992-952D-47BF-8167-FFBC015A8337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68;p64">
              <a:extLst>
                <a:ext uri="{FF2B5EF4-FFF2-40B4-BE49-F238E27FC236}">
                  <a16:creationId xmlns:a16="http://schemas.microsoft.com/office/drawing/2014/main" id="{89DC7A05-3E56-45DF-86BC-7A5FBF26CBF7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69;p64">
              <a:extLst>
                <a:ext uri="{FF2B5EF4-FFF2-40B4-BE49-F238E27FC236}">
                  <a16:creationId xmlns:a16="http://schemas.microsoft.com/office/drawing/2014/main" id="{484954A3-5557-4692-8552-CBA8F5A0E657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70;p64">
              <a:extLst>
                <a:ext uri="{FF2B5EF4-FFF2-40B4-BE49-F238E27FC236}">
                  <a16:creationId xmlns:a16="http://schemas.microsoft.com/office/drawing/2014/main" id="{17FC3E18-C9E0-48BE-904E-34E7E793B4F2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1;p64">
              <a:extLst>
                <a:ext uri="{FF2B5EF4-FFF2-40B4-BE49-F238E27FC236}">
                  <a16:creationId xmlns:a16="http://schemas.microsoft.com/office/drawing/2014/main" id="{D11916A7-7127-4B99-9F01-95222F46FD0F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72;p64">
              <a:extLst>
                <a:ext uri="{FF2B5EF4-FFF2-40B4-BE49-F238E27FC236}">
                  <a16:creationId xmlns:a16="http://schemas.microsoft.com/office/drawing/2014/main" id="{397DF038-3904-4AFD-A6D7-7402DD26744A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73;p64">
              <a:extLst>
                <a:ext uri="{FF2B5EF4-FFF2-40B4-BE49-F238E27FC236}">
                  <a16:creationId xmlns:a16="http://schemas.microsoft.com/office/drawing/2014/main" id="{B9F13F16-56FC-47E8-A6B0-C2F1D9883311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74;p64">
              <a:extLst>
                <a:ext uri="{FF2B5EF4-FFF2-40B4-BE49-F238E27FC236}">
                  <a16:creationId xmlns:a16="http://schemas.microsoft.com/office/drawing/2014/main" id="{83BED78B-FC32-43B5-9D6A-9DF31FD7BA2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75;p64">
              <a:extLst>
                <a:ext uri="{FF2B5EF4-FFF2-40B4-BE49-F238E27FC236}">
                  <a16:creationId xmlns:a16="http://schemas.microsoft.com/office/drawing/2014/main" id="{8C3C4CA8-9DE3-42B4-9649-AC14CF3FC55A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76;p64">
              <a:extLst>
                <a:ext uri="{FF2B5EF4-FFF2-40B4-BE49-F238E27FC236}">
                  <a16:creationId xmlns:a16="http://schemas.microsoft.com/office/drawing/2014/main" id="{4C6A403D-DF7D-407C-9870-23FB246F6110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77;p64">
              <a:extLst>
                <a:ext uri="{FF2B5EF4-FFF2-40B4-BE49-F238E27FC236}">
                  <a16:creationId xmlns:a16="http://schemas.microsoft.com/office/drawing/2014/main" id="{1B487A96-0B24-42EB-B40D-3A65C3043108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78;p64">
              <a:extLst>
                <a:ext uri="{FF2B5EF4-FFF2-40B4-BE49-F238E27FC236}">
                  <a16:creationId xmlns:a16="http://schemas.microsoft.com/office/drawing/2014/main" id="{C02E8201-E043-4AA4-9CB1-8B9DA9D70FF3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79;p64">
              <a:extLst>
                <a:ext uri="{FF2B5EF4-FFF2-40B4-BE49-F238E27FC236}">
                  <a16:creationId xmlns:a16="http://schemas.microsoft.com/office/drawing/2014/main" id="{B8923922-FF9E-4795-9DE6-D57CC8326504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80;p64">
              <a:extLst>
                <a:ext uri="{FF2B5EF4-FFF2-40B4-BE49-F238E27FC236}">
                  <a16:creationId xmlns:a16="http://schemas.microsoft.com/office/drawing/2014/main" id="{5EF6094E-B325-426C-BF9A-E36A3961850F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81;p64">
              <a:extLst>
                <a:ext uri="{FF2B5EF4-FFF2-40B4-BE49-F238E27FC236}">
                  <a16:creationId xmlns:a16="http://schemas.microsoft.com/office/drawing/2014/main" id="{98896E44-7251-4108-8188-9B58093C3E60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82;p64">
              <a:extLst>
                <a:ext uri="{FF2B5EF4-FFF2-40B4-BE49-F238E27FC236}">
                  <a16:creationId xmlns:a16="http://schemas.microsoft.com/office/drawing/2014/main" id="{490228E1-A347-42CC-81AB-4BCA577DE903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83;p64">
              <a:extLst>
                <a:ext uri="{FF2B5EF4-FFF2-40B4-BE49-F238E27FC236}">
                  <a16:creationId xmlns:a16="http://schemas.microsoft.com/office/drawing/2014/main" id="{7A681C0A-7157-4AB2-8552-52771432165A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84;p64">
              <a:extLst>
                <a:ext uri="{FF2B5EF4-FFF2-40B4-BE49-F238E27FC236}">
                  <a16:creationId xmlns:a16="http://schemas.microsoft.com/office/drawing/2014/main" id="{A787001B-A9AA-42A6-A1AE-62F396F712A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85;p64">
              <a:extLst>
                <a:ext uri="{FF2B5EF4-FFF2-40B4-BE49-F238E27FC236}">
                  <a16:creationId xmlns:a16="http://schemas.microsoft.com/office/drawing/2014/main" id="{3D0CFEF1-0C26-4CE9-8D64-9163B412FC12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86;p64">
              <a:extLst>
                <a:ext uri="{FF2B5EF4-FFF2-40B4-BE49-F238E27FC236}">
                  <a16:creationId xmlns:a16="http://schemas.microsoft.com/office/drawing/2014/main" id="{2CD610D5-1397-45F1-92ED-D351D5E1B396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87;p64">
              <a:extLst>
                <a:ext uri="{FF2B5EF4-FFF2-40B4-BE49-F238E27FC236}">
                  <a16:creationId xmlns:a16="http://schemas.microsoft.com/office/drawing/2014/main" id="{62461D66-84F6-4882-B14F-7F71C787A3F3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188;p64">
              <a:extLst>
                <a:ext uri="{FF2B5EF4-FFF2-40B4-BE49-F238E27FC236}">
                  <a16:creationId xmlns:a16="http://schemas.microsoft.com/office/drawing/2014/main" id="{5D0DA2F3-CD09-40B1-BA1F-F0F21BD6B310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189;p64">
              <a:extLst>
                <a:ext uri="{FF2B5EF4-FFF2-40B4-BE49-F238E27FC236}">
                  <a16:creationId xmlns:a16="http://schemas.microsoft.com/office/drawing/2014/main" id="{3CE2EFB7-BFBD-4028-9188-E9CCDD3163ED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190;p64">
              <a:extLst>
                <a:ext uri="{FF2B5EF4-FFF2-40B4-BE49-F238E27FC236}">
                  <a16:creationId xmlns:a16="http://schemas.microsoft.com/office/drawing/2014/main" id="{5B640FDE-6BE5-4C46-B7D0-632BDDC14B5F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191;p64">
              <a:extLst>
                <a:ext uri="{FF2B5EF4-FFF2-40B4-BE49-F238E27FC236}">
                  <a16:creationId xmlns:a16="http://schemas.microsoft.com/office/drawing/2014/main" id="{A2DBD988-E7D5-4CA7-9821-C6A4D6651896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192;p64">
              <a:extLst>
                <a:ext uri="{FF2B5EF4-FFF2-40B4-BE49-F238E27FC236}">
                  <a16:creationId xmlns:a16="http://schemas.microsoft.com/office/drawing/2014/main" id="{9CC7841A-13E1-4692-9462-D6D6682E04E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193;p64">
              <a:extLst>
                <a:ext uri="{FF2B5EF4-FFF2-40B4-BE49-F238E27FC236}">
                  <a16:creationId xmlns:a16="http://schemas.microsoft.com/office/drawing/2014/main" id="{87E2E9A5-B3AE-4A01-8609-C2BD8875CD0E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194;p64">
              <a:extLst>
                <a:ext uri="{FF2B5EF4-FFF2-40B4-BE49-F238E27FC236}">
                  <a16:creationId xmlns:a16="http://schemas.microsoft.com/office/drawing/2014/main" id="{4A6F53CF-BE62-4B8A-A46B-2B513E3371BF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195;p64">
              <a:extLst>
                <a:ext uri="{FF2B5EF4-FFF2-40B4-BE49-F238E27FC236}">
                  <a16:creationId xmlns:a16="http://schemas.microsoft.com/office/drawing/2014/main" id="{50EB8EC9-00D2-4D24-9372-1ECDCCAED2C7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196;p64">
              <a:extLst>
                <a:ext uri="{FF2B5EF4-FFF2-40B4-BE49-F238E27FC236}">
                  <a16:creationId xmlns:a16="http://schemas.microsoft.com/office/drawing/2014/main" id="{B420C6A7-2927-411E-A6A9-2A5974F06B3C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197;p64">
              <a:extLst>
                <a:ext uri="{FF2B5EF4-FFF2-40B4-BE49-F238E27FC236}">
                  <a16:creationId xmlns:a16="http://schemas.microsoft.com/office/drawing/2014/main" id="{2D3EBF3A-5BE1-42F3-B301-C4FB8F1FD620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198;p64">
              <a:extLst>
                <a:ext uri="{FF2B5EF4-FFF2-40B4-BE49-F238E27FC236}">
                  <a16:creationId xmlns:a16="http://schemas.microsoft.com/office/drawing/2014/main" id="{1F06CCDB-8706-4738-8A4D-43802967ED4E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199;p64">
              <a:extLst>
                <a:ext uri="{FF2B5EF4-FFF2-40B4-BE49-F238E27FC236}">
                  <a16:creationId xmlns:a16="http://schemas.microsoft.com/office/drawing/2014/main" id="{A091A7F1-D9E4-41C4-B0DD-8D77961B35D2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00;p64">
              <a:extLst>
                <a:ext uri="{FF2B5EF4-FFF2-40B4-BE49-F238E27FC236}">
                  <a16:creationId xmlns:a16="http://schemas.microsoft.com/office/drawing/2014/main" id="{037B1129-63F2-4678-BC35-D940F3910755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01;p64">
              <a:extLst>
                <a:ext uri="{FF2B5EF4-FFF2-40B4-BE49-F238E27FC236}">
                  <a16:creationId xmlns:a16="http://schemas.microsoft.com/office/drawing/2014/main" id="{71F11116-881D-41BF-BA51-D54E8079450B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02;p64">
              <a:extLst>
                <a:ext uri="{FF2B5EF4-FFF2-40B4-BE49-F238E27FC236}">
                  <a16:creationId xmlns:a16="http://schemas.microsoft.com/office/drawing/2014/main" id="{4D4D2607-F4FE-44C7-A489-5258C2243F0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03;p64">
              <a:extLst>
                <a:ext uri="{FF2B5EF4-FFF2-40B4-BE49-F238E27FC236}">
                  <a16:creationId xmlns:a16="http://schemas.microsoft.com/office/drawing/2014/main" id="{A0735D55-3DC4-46B8-84A5-29F3F98A2D50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04;p64">
              <a:extLst>
                <a:ext uri="{FF2B5EF4-FFF2-40B4-BE49-F238E27FC236}">
                  <a16:creationId xmlns:a16="http://schemas.microsoft.com/office/drawing/2014/main" id="{C1F5302C-DA5C-45CB-8895-CF0264F7995F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05;p64">
              <a:extLst>
                <a:ext uri="{FF2B5EF4-FFF2-40B4-BE49-F238E27FC236}">
                  <a16:creationId xmlns:a16="http://schemas.microsoft.com/office/drawing/2014/main" id="{44A51821-96A7-47CD-9B18-4FD4E48C0B62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06;p64">
              <a:extLst>
                <a:ext uri="{FF2B5EF4-FFF2-40B4-BE49-F238E27FC236}">
                  <a16:creationId xmlns:a16="http://schemas.microsoft.com/office/drawing/2014/main" id="{5274ED03-6E4D-477A-AADC-246748CD26B2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07;p64">
              <a:extLst>
                <a:ext uri="{FF2B5EF4-FFF2-40B4-BE49-F238E27FC236}">
                  <a16:creationId xmlns:a16="http://schemas.microsoft.com/office/drawing/2014/main" id="{AF5F120F-CB63-48B3-B524-105256A5FA84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08;p64">
              <a:extLst>
                <a:ext uri="{FF2B5EF4-FFF2-40B4-BE49-F238E27FC236}">
                  <a16:creationId xmlns:a16="http://schemas.microsoft.com/office/drawing/2014/main" id="{22865CFE-9047-4AAE-90EB-B36B813B073E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09;p64">
              <a:extLst>
                <a:ext uri="{FF2B5EF4-FFF2-40B4-BE49-F238E27FC236}">
                  <a16:creationId xmlns:a16="http://schemas.microsoft.com/office/drawing/2014/main" id="{145184BA-F6C4-4C02-8BAE-CB19601A8571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10;p64">
              <a:extLst>
                <a:ext uri="{FF2B5EF4-FFF2-40B4-BE49-F238E27FC236}">
                  <a16:creationId xmlns:a16="http://schemas.microsoft.com/office/drawing/2014/main" id="{57D3B878-F258-4A51-A135-A36725C0FFAF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11;p64">
              <a:extLst>
                <a:ext uri="{FF2B5EF4-FFF2-40B4-BE49-F238E27FC236}">
                  <a16:creationId xmlns:a16="http://schemas.microsoft.com/office/drawing/2014/main" id="{F56E6DBA-59BD-418E-8FF0-6C37F2C8E0BD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212;p64">
              <a:extLst>
                <a:ext uri="{FF2B5EF4-FFF2-40B4-BE49-F238E27FC236}">
                  <a16:creationId xmlns:a16="http://schemas.microsoft.com/office/drawing/2014/main" id="{99FE632D-003B-46D8-B6A5-3DBBD779FABE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13;p64">
              <a:extLst>
                <a:ext uri="{FF2B5EF4-FFF2-40B4-BE49-F238E27FC236}">
                  <a16:creationId xmlns:a16="http://schemas.microsoft.com/office/drawing/2014/main" id="{41D9F6A9-2E9A-445A-80C4-AE083C913085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14;p64">
              <a:extLst>
                <a:ext uri="{FF2B5EF4-FFF2-40B4-BE49-F238E27FC236}">
                  <a16:creationId xmlns:a16="http://schemas.microsoft.com/office/drawing/2014/main" id="{06FB2B66-CB4F-4377-95E0-1A1384B5E6F7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15;p64">
              <a:extLst>
                <a:ext uri="{FF2B5EF4-FFF2-40B4-BE49-F238E27FC236}">
                  <a16:creationId xmlns:a16="http://schemas.microsoft.com/office/drawing/2014/main" id="{93C72B5F-94A4-4D96-B320-355290A697AA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16;p64">
              <a:extLst>
                <a:ext uri="{FF2B5EF4-FFF2-40B4-BE49-F238E27FC236}">
                  <a16:creationId xmlns:a16="http://schemas.microsoft.com/office/drawing/2014/main" id="{E5EA2261-4D22-41A9-84F3-5A0EFDBB674C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217;p64">
              <a:extLst>
                <a:ext uri="{FF2B5EF4-FFF2-40B4-BE49-F238E27FC236}">
                  <a16:creationId xmlns:a16="http://schemas.microsoft.com/office/drawing/2014/main" id="{60DFB549-3690-4FE0-95A4-7488430AD559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218;p64">
              <a:extLst>
                <a:ext uri="{FF2B5EF4-FFF2-40B4-BE49-F238E27FC236}">
                  <a16:creationId xmlns:a16="http://schemas.microsoft.com/office/drawing/2014/main" id="{E96F868D-CCD2-4FA8-9339-01FBEFEAD5EE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219;p64">
              <a:extLst>
                <a:ext uri="{FF2B5EF4-FFF2-40B4-BE49-F238E27FC236}">
                  <a16:creationId xmlns:a16="http://schemas.microsoft.com/office/drawing/2014/main" id="{25FE6D71-009A-4607-9B27-03E18368D48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220;p64">
              <a:extLst>
                <a:ext uri="{FF2B5EF4-FFF2-40B4-BE49-F238E27FC236}">
                  <a16:creationId xmlns:a16="http://schemas.microsoft.com/office/drawing/2014/main" id="{85D9BAE3-783F-49B3-8B44-348287F28047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221;p64">
              <a:extLst>
                <a:ext uri="{FF2B5EF4-FFF2-40B4-BE49-F238E27FC236}">
                  <a16:creationId xmlns:a16="http://schemas.microsoft.com/office/drawing/2014/main" id="{CE6B9DE0-E8F0-4D47-83AC-C0FA5A1E94C7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22;p64">
              <a:extLst>
                <a:ext uri="{FF2B5EF4-FFF2-40B4-BE49-F238E27FC236}">
                  <a16:creationId xmlns:a16="http://schemas.microsoft.com/office/drawing/2014/main" id="{ACDF5482-F90E-4819-ABA5-F457509236E9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23;p64">
              <a:extLst>
                <a:ext uri="{FF2B5EF4-FFF2-40B4-BE49-F238E27FC236}">
                  <a16:creationId xmlns:a16="http://schemas.microsoft.com/office/drawing/2014/main" id="{46F7D792-8EB2-49A4-8302-AAC8E97F3F5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24;p64">
              <a:extLst>
                <a:ext uri="{FF2B5EF4-FFF2-40B4-BE49-F238E27FC236}">
                  <a16:creationId xmlns:a16="http://schemas.microsoft.com/office/drawing/2014/main" id="{EA19EAD6-7C5A-43CB-AA09-9551B0C068D1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25;p64">
              <a:extLst>
                <a:ext uri="{FF2B5EF4-FFF2-40B4-BE49-F238E27FC236}">
                  <a16:creationId xmlns:a16="http://schemas.microsoft.com/office/drawing/2014/main" id="{CF95D630-E180-4B67-AD4D-C0FC0281BA5A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26;p64">
              <a:extLst>
                <a:ext uri="{FF2B5EF4-FFF2-40B4-BE49-F238E27FC236}">
                  <a16:creationId xmlns:a16="http://schemas.microsoft.com/office/drawing/2014/main" id="{2335788A-6D3D-4D86-A9EC-AC113E61474B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27;p64">
              <a:extLst>
                <a:ext uri="{FF2B5EF4-FFF2-40B4-BE49-F238E27FC236}">
                  <a16:creationId xmlns:a16="http://schemas.microsoft.com/office/drawing/2014/main" id="{C729126F-2DFB-4DB7-902F-E85A2A04A9A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28;p64">
              <a:extLst>
                <a:ext uri="{FF2B5EF4-FFF2-40B4-BE49-F238E27FC236}">
                  <a16:creationId xmlns:a16="http://schemas.microsoft.com/office/drawing/2014/main" id="{AC073214-F26F-4AC1-938D-90BB6E48141E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29;p64">
              <a:extLst>
                <a:ext uri="{FF2B5EF4-FFF2-40B4-BE49-F238E27FC236}">
                  <a16:creationId xmlns:a16="http://schemas.microsoft.com/office/drawing/2014/main" id="{AF721FD9-CFA9-4C6A-9509-DDC3CABD7CD1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30;p64">
              <a:extLst>
                <a:ext uri="{FF2B5EF4-FFF2-40B4-BE49-F238E27FC236}">
                  <a16:creationId xmlns:a16="http://schemas.microsoft.com/office/drawing/2014/main" id="{BA750AF8-AF18-4E21-8E1F-11D618889F0F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31;p64">
              <a:extLst>
                <a:ext uri="{FF2B5EF4-FFF2-40B4-BE49-F238E27FC236}">
                  <a16:creationId xmlns:a16="http://schemas.microsoft.com/office/drawing/2014/main" id="{F46948C6-46AE-4424-B169-9DD638433303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232;p64">
              <a:extLst>
                <a:ext uri="{FF2B5EF4-FFF2-40B4-BE49-F238E27FC236}">
                  <a16:creationId xmlns:a16="http://schemas.microsoft.com/office/drawing/2014/main" id="{1E68B979-D1C5-4491-8197-B8AB1E76E052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233;p64">
              <a:extLst>
                <a:ext uri="{FF2B5EF4-FFF2-40B4-BE49-F238E27FC236}">
                  <a16:creationId xmlns:a16="http://schemas.microsoft.com/office/drawing/2014/main" id="{8797174B-168E-46B4-9F93-43E46A1B838E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234;p64">
              <a:extLst>
                <a:ext uri="{FF2B5EF4-FFF2-40B4-BE49-F238E27FC236}">
                  <a16:creationId xmlns:a16="http://schemas.microsoft.com/office/drawing/2014/main" id="{3740589A-7D3C-4054-B7CB-95EBF1BCFDF8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235;p64">
              <a:extLst>
                <a:ext uri="{FF2B5EF4-FFF2-40B4-BE49-F238E27FC236}">
                  <a16:creationId xmlns:a16="http://schemas.microsoft.com/office/drawing/2014/main" id="{F3791175-1F9F-4CDF-A855-66AFBD9B1E99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236;p64">
              <a:extLst>
                <a:ext uri="{FF2B5EF4-FFF2-40B4-BE49-F238E27FC236}">
                  <a16:creationId xmlns:a16="http://schemas.microsoft.com/office/drawing/2014/main" id="{8E0954D4-188A-41AA-B1BE-1B95FFEABDD0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237;p64">
              <a:extLst>
                <a:ext uri="{FF2B5EF4-FFF2-40B4-BE49-F238E27FC236}">
                  <a16:creationId xmlns:a16="http://schemas.microsoft.com/office/drawing/2014/main" id="{C5D202A0-1674-4360-B730-EAE05937631B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238;p64">
              <a:extLst>
                <a:ext uri="{FF2B5EF4-FFF2-40B4-BE49-F238E27FC236}">
                  <a16:creationId xmlns:a16="http://schemas.microsoft.com/office/drawing/2014/main" id="{A295E809-4A2F-4BCB-86E0-8ADE4D7B4476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239;p64">
              <a:extLst>
                <a:ext uri="{FF2B5EF4-FFF2-40B4-BE49-F238E27FC236}">
                  <a16:creationId xmlns:a16="http://schemas.microsoft.com/office/drawing/2014/main" id="{9731AFB0-511D-46EE-995A-5A152ABF921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240;p64">
              <a:extLst>
                <a:ext uri="{FF2B5EF4-FFF2-40B4-BE49-F238E27FC236}">
                  <a16:creationId xmlns:a16="http://schemas.microsoft.com/office/drawing/2014/main" id="{1AE3BB24-C306-424D-B998-38B9E7893EF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412036" y="1242159"/>
            <a:ext cx="5496900" cy="914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Get the data</a:t>
            </a:r>
          </a:p>
        </p:txBody>
      </p:sp>
      <p:grpSp>
        <p:nvGrpSpPr>
          <p:cNvPr id="286" name="Google Shape;4766;p64">
            <a:extLst>
              <a:ext uri="{FF2B5EF4-FFF2-40B4-BE49-F238E27FC236}">
                <a16:creationId xmlns:a16="http://schemas.microsoft.com/office/drawing/2014/main" id="{A34BA149-B5AF-4F8E-8CAB-89E5A04B53BA}"/>
              </a:ext>
            </a:extLst>
          </p:cNvPr>
          <p:cNvGrpSpPr/>
          <p:nvPr/>
        </p:nvGrpSpPr>
        <p:grpSpPr>
          <a:xfrm>
            <a:off x="4948222" y="1699273"/>
            <a:ext cx="3079359" cy="3416255"/>
            <a:chOff x="1260950" y="-166737"/>
            <a:chExt cx="5129675" cy="5643987"/>
          </a:xfrm>
        </p:grpSpPr>
        <p:sp>
          <p:nvSpPr>
            <p:cNvPr id="287" name="Google Shape;4767;p64">
              <a:extLst>
                <a:ext uri="{FF2B5EF4-FFF2-40B4-BE49-F238E27FC236}">
                  <a16:creationId xmlns:a16="http://schemas.microsoft.com/office/drawing/2014/main" id="{173AD6C2-1A18-4CFC-BD6D-67C3C0F8B376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768;p64">
              <a:extLst>
                <a:ext uri="{FF2B5EF4-FFF2-40B4-BE49-F238E27FC236}">
                  <a16:creationId xmlns:a16="http://schemas.microsoft.com/office/drawing/2014/main" id="{733F6ADA-813D-4D85-BCD9-0921CAB8A9A4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769;p64">
              <a:extLst>
                <a:ext uri="{FF2B5EF4-FFF2-40B4-BE49-F238E27FC236}">
                  <a16:creationId xmlns:a16="http://schemas.microsoft.com/office/drawing/2014/main" id="{DBA9C923-D427-453F-861B-A94C34A65A83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770;p64">
              <a:extLst>
                <a:ext uri="{FF2B5EF4-FFF2-40B4-BE49-F238E27FC236}">
                  <a16:creationId xmlns:a16="http://schemas.microsoft.com/office/drawing/2014/main" id="{52EA8196-A57E-4008-8CB8-B3F40887321D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771;p64">
              <a:extLst>
                <a:ext uri="{FF2B5EF4-FFF2-40B4-BE49-F238E27FC236}">
                  <a16:creationId xmlns:a16="http://schemas.microsoft.com/office/drawing/2014/main" id="{1AE4C50D-057F-47A2-B914-C0ACB3A2A7B6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772;p64">
              <a:extLst>
                <a:ext uri="{FF2B5EF4-FFF2-40B4-BE49-F238E27FC236}">
                  <a16:creationId xmlns:a16="http://schemas.microsoft.com/office/drawing/2014/main" id="{E0B4130D-BBFD-488D-8274-59DA2B5463B7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773;p64">
              <a:extLst>
                <a:ext uri="{FF2B5EF4-FFF2-40B4-BE49-F238E27FC236}">
                  <a16:creationId xmlns:a16="http://schemas.microsoft.com/office/drawing/2014/main" id="{9196AD05-7625-4CF4-9D00-1A0A0F17A05A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774;p64">
              <a:extLst>
                <a:ext uri="{FF2B5EF4-FFF2-40B4-BE49-F238E27FC236}">
                  <a16:creationId xmlns:a16="http://schemas.microsoft.com/office/drawing/2014/main" id="{44E90C6E-91CA-4E56-85C9-AA5BA41AC075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775;p64">
              <a:extLst>
                <a:ext uri="{FF2B5EF4-FFF2-40B4-BE49-F238E27FC236}">
                  <a16:creationId xmlns:a16="http://schemas.microsoft.com/office/drawing/2014/main" id="{902328C1-848C-48DD-9AF1-54C796C4E160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776;p64">
              <a:extLst>
                <a:ext uri="{FF2B5EF4-FFF2-40B4-BE49-F238E27FC236}">
                  <a16:creationId xmlns:a16="http://schemas.microsoft.com/office/drawing/2014/main" id="{DD04576C-37EE-4306-9C52-75DE8ADB80B0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777;p64">
              <a:extLst>
                <a:ext uri="{FF2B5EF4-FFF2-40B4-BE49-F238E27FC236}">
                  <a16:creationId xmlns:a16="http://schemas.microsoft.com/office/drawing/2014/main" id="{67ED847A-5748-4205-8655-796E0FFE1DEE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778;p64">
              <a:extLst>
                <a:ext uri="{FF2B5EF4-FFF2-40B4-BE49-F238E27FC236}">
                  <a16:creationId xmlns:a16="http://schemas.microsoft.com/office/drawing/2014/main" id="{25EE335B-C170-40DC-90D6-2461C1080F1A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779;p64">
              <a:extLst>
                <a:ext uri="{FF2B5EF4-FFF2-40B4-BE49-F238E27FC236}">
                  <a16:creationId xmlns:a16="http://schemas.microsoft.com/office/drawing/2014/main" id="{B1DB429C-BCC3-4CD3-A100-68052FF82E3B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780;p64">
              <a:extLst>
                <a:ext uri="{FF2B5EF4-FFF2-40B4-BE49-F238E27FC236}">
                  <a16:creationId xmlns:a16="http://schemas.microsoft.com/office/drawing/2014/main" id="{3B4C84E0-AB99-4EEB-BD22-A7C49DE574A9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781;p64">
              <a:extLst>
                <a:ext uri="{FF2B5EF4-FFF2-40B4-BE49-F238E27FC236}">
                  <a16:creationId xmlns:a16="http://schemas.microsoft.com/office/drawing/2014/main" id="{65433960-2315-4C15-9D07-8641919241A8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782;p64">
              <a:extLst>
                <a:ext uri="{FF2B5EF4-FFF2-40B4-BE49-F238E27FC236}">
                  <a16:creationId xmlns:a16="http://schemas.microsoft.com/office/drawing/2014/main" id="{FDAE01BA-4689-49F9-9779-9BAA9832B207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783;p64">
              <a:extLst>
                <a:ext uri="{FF2B5EF4-FFF2-40B4-BE49-F238E27FC236}">
                  <a16:creationId xmlns:a16="http://schemas.microsoft.com/office/drawing/2014/main" id="{3003BDB1-8161-4081-9588-4C2E77E68E9D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784;p64">
              <a:extLst>
                <a:ext uri="{FF2B5EF4-FFF2-40B4-BE49-F238E27FC236}">
                  <a16:creationId xmlns:a16="http://schemas.microsoft.com/office/drawing/2014/main" id="{984AA21A-5B4B-47B6-A3C3-7E3E4E0CE85B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785;p64">
              <a:extLst>
                <a:ext uri="{FF2B5EF4-FFF2-40B4-BE49-F238E27FC236}">
                  <a16:creationId xmlns:a16="http://schemas.microsoft.com/office/drawing/2014/main" id="{B11157F1-E0A7-45CD-BEC0-4A01A4162366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786;p64">
              <a:extLst>
                <a:ext uri="{FF2B5EF4-FFF2-40B4-BE49-F238E27FC236}">
                  <a16:creationId xmlns:a16="http://schemas.microsoft.com/office/drawing/2014/main" id="{3932A18B-E71F-4B9B-BAA0-7CF15BC78B36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787;p64">
              <a:extLst>
                <a:ext uri="{FF2B5EF4-FFF2-40B4-BE49-F238E27FC236}">
                  <a16:creationId xmlns:a16="http://schemas.microsoft.com/office/drawing/2014/main" id="{FC975BCB-6911-4CF0-84BC-6947E30DBC44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788;p64">
              <a:extLst>
                <a:ext uri="{FF2B5EF4-FFF2-40B4-BE49-F238E27FC236}">
                  <a16:creationId xmlns:a16="http://schemas.microsoft.com/office/drawing/2014/main" id="{FE10D1B9-F1F6-4DA8-8214-50CE01151E60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789;p64">
              <a:extLst>
                <a:ext uri="{FF2B5EF4-FFF2-40B4-BE49-F238E27FC236}">
                  <a16:creationId xmlns:a16="http://schemas.microsoft.com/office/drawing/2014/main" id="{C079249F-D114-415D-A56A-0C6A78B5D012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790;p64">
              <a:extLst>
                <a:ext uri="{FF2B5EF4-FFF2-40B4-BE49-F238E27FC236}">
                  <a16:creationId xmlns:a16="http://schemas.microsoft.com/office/drawing/2014/main" id="{D05632FE-5955-4ABA-B340-DDCA67895589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791;p64">
              <a:extLst>
                <a:ext uri="{FF2B5EF4-FFF2-40B4-BE49-F238E27FC236}">
                  <a16:creationId xmlns:a16="http://schemas.microsoft.com/office/drawing/2014/main" id="{C0BAA827-063A-4F98-B754-06C2023E1280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792;p64">
              <a:extLst>
                <a:ext uri="{FF2B5EF4-FFF2-40B4-BE49-F238E27FC236}">
                  <a16:creationId xmlns:a16="http://schemas.microsoft.com/office/drawing/2014/main" id="{4AB7B0F6-70DD-4E9B-BEC4-F2A2D763E6C0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793;p64">
              <a:extLst>
                <a:ext uri="{FF2B5EF4-FFF2-40B4-BE49-F238E27FC236}">
                  <a16:creationId xmlns:a16="http://schemas.microsoft.com/office/drawing/2014/main" id="{7F64E20D-401E-4206-96F1-E84922FE7B35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794;p64">
              <a:extLst>
                <a:ext uri="{FF2B5EF4-FFF2-40B4-BE49-F238E27FC236}">
                  <a16:creationId xmlns:a16="http://schemas.microsoft.com/office/drawing/2014/main" id="{28FC3663-9395-4907-B3FF-4971103695E7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795;p64">
              <a:extLst>
                <a:ext uri="{FF2B5EF4-FFF2-40B4-BE49-F238E27FC236}">
                  <a16:creationId xmlns:a16="http://schemas.microsoft.com/office/drawing/2014/main" id="{93E17BCF-3164-4B31-8BB0-286637473A17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796;p64">
              <a:extLst>
                <a:ext uri="{FF2B5EF4-FFF2-40B4-BE49-F238E27FC236}">
                  <a16:creationId xmlns:a16="http://schemas.microsoft.com/office/drawing/2014/main" id="{8DCA7350-66AF-45BE-B46F-A226C07DCF33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797;p64">
              <a:extLst>
                <a:ext uri="{FF2B5EF4-FFF2-40B4-BE49-F238E27FC236}">
                  <a16:creationId xmlns:a16="http://schemas.microsoft.com/office/drawing/2014/main" id="{B45CAEC2-C5A2-4319-8C28-3D2E7DFA165B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798;p64">
              <a:extLst>
                <a:ext uri="{FF2B5EF4-FFF2-40B4-BE49-F238E27FC236}">
                  <a16:creationId xmlns:a16="http://schemas.microsoft.com/office/drawing/2014/main" id="{820E9A84-4B75-4CF0-B0FB-7AC6D593F1A4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799;p64">
              <a:extLst>
                <a:ext uri="{FF2B5EF4-FFF2-40B4-BE49-F238E27FC236}">
                  <a16:creationId xmlns:a16="http://schemas.microsoft.com/office/drawing/2014/main" id="{BD70E8A1-AE80-4DA2-994D-14BE2A9407E4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800;p64">
              <a:extLst>
                <a:ext uri="{FF2B5EF4-FFF2-40B4-BE49-F238E27FC236}">
                  <a16:creationId xmlns:a16="http://schemas.microsoft.com/office/drawing/2014/main" id="{F95A3D7F-1B60-4BA9-9720-F76F82686129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801;p64">
              <a:extLst>
                <a:ext uri="{FF2B5EF4-FFF2-40B4-BE49-F238E27FC236}">
                  <a16:creationId xmlns:a16="http://schemas.microsoft.com/office/drawing/2014/main" id="{E98D886C-DC99-4D4C-A941-DAB04C88217D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802;p64">
              <a:extLst>
                <a:ext uri="{FF2B5EF4-FFF2-40B4-BE49-F238E27FC236}">
                  <a16:creationId xmlns:a16="http://schemas.microsoft.com/office/drawing/2014/main" id="{C4FD8131-7CF6-4735-A138-D38CC56ED3E0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803;p64">
              <a:extLst>
                <a:ext uri="{FF2B5EF4-FFF2-40B4-BE49-F238E27FC236}">
                  <a16:creationId xmlns:a16="http://schemas.microsoft.com/office/drawing/2014/main" id="{1B8DB211-74C5-4E61-B779-38615C943C34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804;p64">
              <a:extLst>
                <a:ext uri="{FF2B5EF4-FFF2-40B4-BE49-F238E27FC236}">
                  <a16:creationId xmlns:a16="http://schemas.microsoft.com/office/drawing/2014/main" id="{367D23D5-5274-410B-86A9-ECB188193B09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805;p64">
              <a:extLst>
                <a:ext uri="{FF2B5EF4-FFF2-40B4-BE49-F238E27FC236}">
                  <a16:creationId xmlns:a16="http://schemas.microsoft.com/office/drawing/2014/main" id="{5F5A90EA-49D4-45EC-9532-2E9B612FAC3F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806;p64">
              <a:extLst>
                <a:ext uri="{FF2B5EF4-FFF2-40B4-BE49-F238E27FC236}">
                  <a16:creationId xmlns:a16="http://schemas.microsoft.com/office/drawing/2014/main" id="{57022CB5-54D0-41FD-ADF8-9C5CD128BACE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807;p64">
              <a:extLst>
                <a:ext uri="{FF2B5EF4-FFF2-40B4-BE49-F238E27FC236}">
                  <a16:creationId xmlns:a16="http://schemas.microsoft.com/office/drawing/2014/main" id="{ECD364C4-04D7-4940-A872-B30155446B65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808;p64">
              <a:extLst>
                <a:ext uri="{FF2B5EF4-FFF2-40B4-BE49-F238E27FC236}">
                  <a16:creationId xmlns:a16="http://schemas.microsoft.com/office/drawing/2014/main" id="{ED14B365-0C92-45AA-81F9-A0BCE6A8116A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809;p64">
              <a:extLst>
                <a:ext uri="{FF2B5EF4-FFF2-40B4-BE49-F238E27FC236}">
                  <a16:creationId xmlns:a16="http://schemas.microsoft.com/office/drawing/2014/main" id="{09099302-6EB2-4455-ACF5-953F33F99EA6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810;p64">
              <a:extLst>
                <a:ext uri="{FF2B5EF4-FFF2-40B4-BE49-F238E27FC236}">
                  <a16:creationId xmlns:a16="http://schemas.microsoft.com/office/drawing/2014/main" id="{F13F6207-3C0D-431F-A2A7-1FFE49EEF375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811;p64">
              <a:extLst>
                <a:ext uri="{FF2B5EF4-FFF2-40B4-BE49-F238E27FC236}">
                  <a16:creationId xmlns:a16="http://schemas.microsoft.com/office/drawing/2014/main" id="{884DA2B2-5A69-469E-BC97-7DFDCD7DFA06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812;p64">
              <a:extLst>
                <a:ext uri="{FF2B5EF4-FFF2-40B4-BE49-F238E27FC236}">
                  <a16:creationId xmlns:a16="http://schemas.microsoft.com/office/drawing/2014/main" id="{4BC65C70-6757-4333-9207-02371F47BEB7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13;p64">
              <a:extLst>
                <a:ext uri="{FF2B5EF4-FFF2-40B4-BE49-F238E27FC236}">
                  <a16:creationId xmlns:a16="http://schemas.microsoft.com/office/drawing/2014/main" id="{8D25D88F-C098-46E6-8D9A-5960B54B6802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14;p64">
              <a:extLst>
                <a:ext uri="{FF2B5EF4-FFF2-40B4-BE49-F238E27FC236}">
                  <a16:creationId xmlns:a16="http://schemas.microsoft.com/office/drawing/2014/main" id="{0C121D5C-D6B8-413A-A144-DA147E9A61AC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15;p64">
              <a:extLst>
                <a:ext uri="{FF2B5EF4-FFF2-40B4-BE49-F238E27FC236}">
                  <a16:creationId xmlns:a16="http://schemas.microsoft.com/office/drawing/2014/main" id="{9B4B8EBD-46C8-4631-9F2F-FAB3FDE2CC84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16;p64">
              <a:extLst>
                <a:ext uri="{FF2B5EF4-FFF2-40B4-BE49-F238E27FC236}">
                  <a16:creationId xmlns:a16="http://schemas.microsoft.com/office/drawing/2014/main" id="{23E921B5-CA6E-4D70-A6F5-35A5274F5AD2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817;p64">
              <a:extLst>
                <a:ext uri="{FF2B5EF4-FFF2-40B4-BE49-F238E27FC236}">
                  <a16:creationId xmlns:a16="http://schemas.microsoft.com/office/drawing/2014/main" id="{F89F0445-D585-4359-B7CF-370A5BAE1F2B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818;p64">
              <a:extLst>
                <a:ext uri="{FF2B5EF4-FFF2-40B4-BE49-F238E27FC236}">
                  <a16:creationId xmlns:a16="http://schemas.microsoft.com/office/drawing/2014/main" id="{A605E887-FF40-4B05-9498-EBD2873AD82B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819;p64">
              <a:extLst>
                <a:ext uri="{FF2B5EF4-FFF2-40B4-BE49-F238E27FC236}">
                  <a16:creationId xmlns:a16="http://schemas.microsoft.com/office/drawing/2014/main" id="{66ECE040-528B-4976-BEE1-A13CEEFDDE6F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820;p64">
              <a:extLst>
                <a:ext uri="{FF2B5EF4-FFF2-40B4-BE49-F238E27FC236}">
                  <a16:creationId xmlns:a16="http://schemas.microsoft.com/office/drawing/2014/main" id="{119171B7-0F88-47C4-A369-D9631A0E53E2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821;p64">
              <a:extLst>
                <a:ext uri="{FF2B5EF4-FFF2-40B4-BE49-F238E27FC236}">
                  <a16:creationId xmlns:a16="http://schemas.microsoft.com/office/drawing/2014/main" id="{498AB12D-48B0-4FF7-9954-DCADB6C09316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822;p64">
              <a:extLst>
                <a:ext uri="{FF2B5EF4-FFF2-40B4-BE49-F238E27FC236}">
                  <a16:creationId xmlns:a16="http://schemas.microsoft.com/office/drawing/2014/main" id="{96D081BC-3A56-4814-A6D1-022B48D29439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823;p64">
              <a:extLst>
                <a:ext uri="{FF2B5EF4-FFF2-40B4-BE49-F238E27FC236}">
                  <a16:creationId xmlns:a16="http://schemas.microsoft.com/office/drawing/2014/main" id="{550E4591-B07E-4F46-9494-0ED0C3DBF960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824;p64">
              <a:extLst>
                <a:ext uri="{FF2B5EF4-FFF2-40B4-BE49-F238E27FC236}">
                  <a16:creationId xmlns:a16="http://schemas.microsoft.com/office/drawing/2014/main" id="{6C6A5DF9-8DF2-42B5-B294-F96B411978A6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825;p64">
              <a:extLst>
                <a:ext uri="{FF2B5EF4-FFF2-40B4-BE49-F238E27FC236}">
                  <a16:creationId xmlns:a16="http://schemas.microsoft.com/office/drawing/2014/main" id="{3E9E5330-CC1D-40BE-92D7-4A4040CC4DD2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826;p64">
              <a:extLst>
                <a:ext uri="{FF2B5EF4-FFF2-40B4-BE49-F238E27FC236}">
                  <a16:creationId xmlns:a16="http://schemas.microsoft.com/office/drawing/2014/main" id="{F1305760-9BA1-4718-8F8C-397D5FDC2824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827;p64">
              <a:extLst>
                <a:ext uri="{FF2B5EF4-FFF2-40B4-BE49-F238E27FC236}">
                  <a16:creationId xmlns:a16="http://schemas.microsoft.com/office/drawing/2014/main" id="{3F2180A8-D844-4208-AA95-443F39284863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828;p64">
              <a:extLst>
                <a:ext uri="{FF2B5EF4-FFF2-40B4-BE49-F238E27FC236}">
                  <a16:creationId xmlns:a16="http://schemas.microsoft.com/office/drawing/2014/main" id="{CC1A7B74-A412-4B98-B465-396F048D7403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829;p64">
              <a:extLst>
                <a:ext uri="{FF2B5EF4-FFF2-40B4-BE49-F238E27FC236}">
                  <a16:creationId xmlns:a16="http://schemas.microsoft.com/office/drawing/2014/main" id="{458B76EB-6585-45F7-B3F9-40E7006B8549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830;p64">
              <a:extLst>
                <a:ext uri="{FF2B5EF4-FFF2-40B4-BE49-F238E27FC236}">
                  <a16:creationId xmlns:a16="http://schemas.microsoft.com/office/drawing/2014/main" id="{1681A071-C763-4B46-BE2D-AE1300777471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831;p64">
              <a:extLst>
                <a:ext uri="{FF2B5EF4-FFF2-40B4-BE49-F238E27FC236}">
                  <a16:creationId xmlns:a16="http://schemas.microsoft.com/office/drawing/2014/main" id="{23A75B4A-B410-4567-B64F-6EFD0276357E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832;p64">
              <a:extLst>
                <a:ext uri="{FF2B5EF4-FFF2-40B4-BE49-F238E27FC236}">
                  <a16:creationId xmlns:a16="http://schemas.microsoft.com/office/drawing/2014/main" id="{891D0232-5B2A-4431-9B69-57031CC0FA26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833;p64">
              <a:extLst>
                <a:ext uri="{FF2B5EF4-FFF2-40B4-BE49-F238E27FC236}">
                  <a16:creationId xmlns:a16="http://schemas.microsoft.com/office/drawing/2014/main" id="{2021F2F5-83CA-4178-A9CA-2A20811244F8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834;p64">
              <a:extLst>
                <a:ext uri="{FF2B5EF4-FFF2-40B4-BE49-F238E27FC236}">
                  <a16:creationId xmlns:a16="http://schemas.microsoft.com/office/drawing/2014/main" id="{90626174-64AF-4781-92DB-D3A3FE2FD881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835;p64">
              <a:extLst>
                <a:ext uri="{FF2B5EF4-FFF2-40B4-BE49-F238E27FC236}">
                  <a16:creationId xmlns:a16="http://schemas.microsoft.com/office/drawing/2014/main" id="{F0F2D8C2-4EC8-4E6D-83E8-0CF4150E3BE2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836;p64">
              <a:extLst>
                <a:ext uri="{FF2B5EF4-FFF2-40B4-BE49-F238E27FC236}">
                  <a16:creationId xmlns:a16="http://schemas.microsoft.com/office/drawing/2014/main" id="{748AD61B-6AD3-4E3D-A4B1-F68827F04BBB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837;p64">
              <a:extLst>
                <a:ext uri="{FF2B5EF4-FFF2-40B4-BE49-F238E27FC236}">
                  <a16:creationId xmlns:a16="http://schemas.microsoft.com/office/drawing/2014/main" id="{DB044561-FC45-4079-B5A6-10490409D765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838;p64">
              <a:extLst>
                <a:ext uri="{FF2B5EF4-FFF2-40B4-BE49-F238E27FC236}">
                  <a16:creationId xmlns:a16="http://schemas.microsoft.com/office/drawing/2014/main" id="{999F7009-959D-4074-8C81-3D99B5819533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839;p64">
              <a:extLst>
                <a:ext uri="{FF2B5EF4-FFF2-40B4-BE49-F238E27FC236}">
                  <a16:creationId xmlns:a16="http://schemas.microsoft.com/office/drawing/2014/main" id="{14A677CC-F00C-46C1-B5A9-F50295A69553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840;p64">
              <a:extLst>
                <a:ext uri="{FF2B5EF4-FFF2-40B4-BE49-F238E27FC236}">
                  <a16:creationId xmlns:a16="http://schemas.microsoft.com/office/drawing/2014/main" id="{EF9A02FF-F82D-47B9-AEC6-D992C6ADC18B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841;p64">
              <a:extLst>
                <a:ext uri="{FF2B5EF4-FFF2-40B4-BE49-F238E27FC236}">
                  <a16:creationId xmlns:a16="http://schemas.microsoft.com/office/drawing/2014/main" id="{E4822B4E-E2E5-4B5C-BE2D-0636E0E37E9F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842;p64">
              <a:extLst>
                <a:ext uri="{FF2B5EF4-FFF2-40B4-BE49-F238E27FC236}">
                  <a16:creationId xmlns:a16="http://schemas.microsoft.com/office/drawing/2014/main" id="{BBC59AAF-ADA4-4242-8913-5400192370F9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843;p64">
              <a:extLst>
                <a:ext uri="{FF2B5EF4-FFF2-40B4-BE49-F238E27FC236}">
                  <a16:creationId xmlns:a16="http://schemas.microsoft.com/office/drawing/2014/main" id="{5EF7DD54-E33A-4AE3-8F8D-70B91F6C2CEA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844;p64">
              <a:extLst>
                <a:ext uri="{FF2B5EF4-FFF2-40B4-BE49-F238E27FC236}">
                  <a16:creationId xmlns:a16="http://schemas.microsoft.com/office/drawing/2014/main" id="{8F40BB2B-4CB5-49FD-8628-9972B9A7B953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845;p64">
              <a:extLst>
                <a:ext uri="{FF2B5EF4-FFF2-40B4-BE49-F238E27FC236}">
                  <a16:creationId xmlns:a16="http://schemas.microsoft.com/office/drawing/2014/main" id="{A583E8CA-FBA4-405D-B27C-3E391DF67A5E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846;p64">
              <a:extLst>
                <a:ext uri="{FF2B5EF4-FFF2-40B4-BE49-F238E27FC236}">
                  <a16:creationId xmlns:a16="http://schemas.microsoft.com/office/drawing/2014/main" id="{28C316B5-CABF-454B-8A04-ABB503451AEE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847;p64">
              <a:extLst>
                <a:ext uri="{FF2B5EF4-FFF2-40B4-BE49-F238E27FC236}">
                  <a16:creationId xmlns:a16="http://schemas.microsoft.com/office/drawing/2014/main" id="{3B8C2F44-E117-45C6-93F5-117965CB77C2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848;p64">
              <a:extLst>
                <a:ext uri="{FF2B5EF4-FFF2-40B4-BE49-F238E27FC236}">
                  <a16:creationId xmlns:a16="http://schemas.microsoft.com/office/drawing/2014/main" id="{BBA5E383-CDD0-4CF0-8415-8A510C22960C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849;p64">
              <a:extLst>
                <a:ext uri="{FF2B5EF4-FFF2-40B4-BE49-F238E27FC236}">
                  <a16:creationId xmlns:a16="http://schemas.microsoft.com/office/drawing/2014/main" id="{1B4228DE-AEA4-482C-9BC4-626D4F8F6A55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850;p64">
              <a:extLst>
                <a:ext uri="{FF2B5EF4-FFF2-40B4-BE49-F238E27FC236}">
                  <a16:creationId xmlns:a16="http://schemas.microsoft.com/office/drawing/2014/main" id="{FF7CD391-23CF-432B-AB02-B352A06AF0B5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851;p64">
              <a:extLst>
                <a:ext uri="{FF2B5EF4-FFF2-40B4-BE49-F238E27FC236}">
                  <a16:creationId xmlns:a16="http://schemas.microsoft.com/office/drawing/2014/main" id="{32A6F09A-3876-4B07-A346-3EC5ADF15443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852;p64">
              <a:extLst>
                <a:ext uri="{FF2B5EF4-FFF2-40B4-BE49-F238E27FC236}">
                  <a16:creationId xmlns:a16="http://schemas.microsoft.com/office/drawing/2014/main" id="{0A42C843-F5EC-4B36-B4B0-CF0FCCBDB28C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853;p64">
              <a:extLst>
                <a:ext uri="{FF2B5EF4-FFF2-40B4-BE49-F238E27FC236}">
                  <a16:creationId xmlns:a16="http://schemas.microsoft.com/office/drawing/2014/main" id="{84A5E7F7-A20C-4F6B-B1F7-D48A549AECE4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854;p64">
              <a:extLst>
                <a:ext uri="{FF2B5EF4-FFF2-40B4-BE49-F238E27FC236}">
                  <a16:creationId xmlns:a16="http://schemas.microsoft.com/office/drawing/2014/main" id="{0A16628A-0DFD-44F9-BDA2-2718FBC4AB03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855;p64">
              <a:extLst>
                <a:ext uri="{FF2B5EF4-FFF2-40B4-BE49-F238E27FC236}">
                  <a16:creationId xmlns:a16="http://schemas.microsoft.com/office/drawing/2014/main" id="{4B4CF876-5CD6-4EAE-AFBC-C272C5866118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856;p64">
              <a:extLst>
                <a:ext uri="{FF2B5EF4-FFF2-40B4-BE49-F238E27FC236}">
                  <a16:creationId xmlns:a16="http://schemas.microsoft.com/office/drawing/2014/main" id="{936A3DA2-4EB7-4EBC-9735-33EED08BF0B1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857;p64">
              <a:extLst>
                <a:ext uri="{FF2B5EF4-FFF2-40B4-BE49-F238E27FC236}">
                  <a16:creationId xmlns:a16="http://schemas.microsoft.com/office/drawing/2014/main" id="{08861A38-6ED3-4A82-9458-BCB1CB39816B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858;p64">
              <a:extLst>
                <a:ext uri="{FF2B5EF4-FFF2-40B4-BE49-F238E27FC236}">
                  <a16:creationId xmlns:a16="http://schemas.microsoft.com/office/drawing/2014/main" id="{BE282B03-5E68-479D-BED4-E3CA17766461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859;p64">
              <a:extLst>
                <a:ext uri="{FF2B5EF4-FFF2-40B4-BE49-F238E27FC236}">
                  <a16:creationId xmlns:a16="http://schemas.microsoft.com/office/drawing/2014/main" id="{4BBB859A-98AE-44F1-B79D-AF9E0D8C35D7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860;p64">
              <a:extLst>
                <a:ext uri="{FF2B5EF4-FFF2-40B4-BE49-F238E27FC236}">
                  <a16:creationId xmlns:a16="http://schemas.microsoft.com/office/drawing/2014/main" id="{0E6B885A-A6D9-4A01-AEA9-9A27731792D8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861;p64">
              <a:extLst>
                <a:ext uri="{FF2B5EF4-FFF2-40B4-BE49-F238E27FC236}">
                  <a16:creationId xmlns:a16="http://schemas.microsoft.com/office/drawing/2014/main" id="{99B29819-251F-46F6-BA98-6D47A2468222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862;p64">
              <a:extLst>
                <a:ext uri="{FF2B5EF4-FFF2-40B4-BE49-F238E27FC236}">
                  <a16:creationId xmlns:a16="http://schemas.microsoft.com/office/drawing/2014/main" id="{D4B093D2-486E-4820-A0B2-A640519CAE3C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863;p64">
              <a:extLst>
                <a:ext uri="{FF2B5EF4-FFF2-40B4-BE49-F238E27FC236}">
                  <a16:creationId xmlns:a16="http://schemas.microsoft.com/office/drawing/2014/main" id="{EF00D6DC-0F1E-4D69-8AAB-09C4152F5735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864;p64">
              <a:extLst>
                <a:ext uri="{FF2B5EF4-FFF2-40B4-BE49-F238E27FC236}">
                  <a16:creationId xmlns:a16="http://schemas.microsoft.com/office/drawing/2014/main" id="{63D3F654-A2FB-407E-AA97-126412042829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865;p64">
              <a:extLst>
                <a:ext uri="{FF2B5EF4-FFF2-40B4-BE49-F238E27FC236}">
                  <a16:creationId xmlns:a16="http://schemas.microsoft.com/office/drawing/2014/main" id="{6AF7B24C-3342-4478-B4C4-10D2188F331A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866;p64">
              <a:extLst>
                <a:ext uri="{FF2B5EF4-FFF2-40B4-BE49-F238E27FC236}">
                  <a16:creationId xmlns:a16="http://schemas.microsoft.com/office/drawing/2014/main" id="{6704A0AF-0222-4279-8708-FCED70EC569A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867;p64">
              <a:extLst>
                <a:ext uri="{FF2B5EF4-FFF2-40B4-BE49-F238E27FC236}">
                  <a16:creationId xmlns:a16="http://schemas.microsoft.com/office/drawing/2014/main" id="{B91C277A-FAB9-4214-8289-C39A7F48A54C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868;p64">
              <a:extLst>
                <a:ext uri="{FF2B5EF4-FFF2-40B4-BE49-F238E27FC236}">
                  <a16:creationId xmlns:a16="http://schemas.microsoft.com/office/drawing/2014/main" id="{2CFEA5AF-5EE7-47BB-87D8-0FB22F3CB4AA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869;p64">
              <a:extLst>
                <a:ext uri="{FF2B5EF4-FFF2-40B4-BE49-F238E27FC236}">
                  <a16:creationId xmlns:a16="http://schemas.microsoft.com/office/drawing/2014/main" id="{9CF37421-0F16-44F2-996B-D7F1457C340B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870;p64">
              <a:extLst>
                <a:ext uri="{FF2B5EF4-FFF2-40B4-BE49-F238E27FC236}">
                  <a16:creationId xmlns:a16="http://schemas.microsoft.com/office/drawing/2014/main" id="{734884F6-9CEA-43D7-B1FB-85EF3C0589D9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871;p64">
              <a:extLst>
                <a:ext uri="{FF2B5EF4-FFF2-40B4-BE49-F238E27FC236}">
                  <a16:creationId xmlns:a16="http://schemas.microsoft.com/office/drawing/2014/main" id="{BA40D4F5-23B3-4883-95A6-15B6E11883BE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872;p64">
              <a:extLst>
                <a:ext uri="{FF2B5EF4-FFF2-40B4-BE49-F238E27FC236}">
                  <a16:creationId xmlns:a16="http://schemas.microsoft.com/office/drawing/2014/main" id="{E789C169-17F2-4679-AE1C-FC63697A8825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873;p64">
              <a:extLst>
                <a:ext uri="{FF2B5EF4-FFF2-40B4-BE49-F238E27FC236}">
                  <a16:creationId xmlns:a16="http://schemas.microsoft.com/office/drawing/2014/main" id="{91A911F2-AA9D-4DB4-9E87-0848C6C12E57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874;p64">
              <a:extLst>
                <a:ext uri="{FF2B5EF4-FFF2-40B4-BE49-F238E27FC236}">
                  <a16:creationId xmlns:a16="http://schemas.microsoft.com/office/drawing/2014/main" id="{7F4C4883-92E2-4999-A753-B401A66758E3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875;p64">
              <a:extLst>
                <a:ext uri="{FF2B5EF4-FFF2-40B4-BE49-F238E27FC236}">
                  <a16:creationId xmlns:a16="http://schemas.microsoft.com/office/drawing/2014/main" id="{8F562F0D-86BA-4EBB-BCC6-9BCA329A75DE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876;p64">
              <a:extLst>
                <a:ext uri="{FF2B5EF4-FFF2-40B4-BE49-F238E27FC236}">
                  <a16:creationId xmlns:a16="http://schemas.microsoft.com/office/drawing/2014/main" id="{35FF9A14-1DF5-4CDF-8D53-02B9653861FB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877;p64">
              <a:extLst>
                <a:ext uri="{FF2B5EF4-FFF2-40B4-BE49-F238E27FC236}">
                  <a16:creationId xmlns:a16="http://schemas.microsoft.com/office/drawing/2014/main" id="{43D6AFB8-2853-44B2-A17E-655D5312E359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878;p64">
              <a:extLst>
                <a:ext uri="{FF2B5EF4-FFF2-40B4-BE49-F238E27FC236}">
                  <a16:creationId xmlns:a16="http://schemas.microsoft.com/office/drawing/2014/main" id="{5F326524-29EA-4386-A2B9-7A0E02FD378C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879;p64">
              <a:extLst>
                <a:ext uri="{FF2B5EF4-FFF2-40B4-BE49-F238E27FC236}">
                  <a16:creationId xmlns:a16="http://schemas.microsoft.com/office/drawing/2014/main" id="{32FA42EC-EB16-4154-9C24-3CD565C55D49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880;p64">
              <a:extLst>
                <a:ext uri="{FF2B5EF4-FFF2-40B4-BE49-F238E27FC236}">
                  <a16:creationId xmlns:a16="http://schemas.microsoft.com/office/drawing/2014/main" id="{F654863B-302E-4E2E-B8F5-1A0FC46F2990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881;p64">
              <a:extLst>
                <a:ext uri="{FF2B5EF4-FFF2-40B4-BE49-F238E27FC236}">
                  <a16:creationId xmlns:a16="http://schemas.microsoft.com/office/drawing/2014/main" id="{813BE714-2F4E-4FD1-90F6-726D7B018F68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882;p64">
              <a:extLst>
                <a:ext uri="{FF2B5EF4-FFF2-40B4-BE49-F238E27FC236}">
                  <a16:creationId xmlns:a16="http://schemas.microsoft.com/office/drawing/2014/main" id="{38C4B962-DA0D-4E72-9E52-B006C7EB2804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883;p64">
              <a:extLst>
                <a:ext uri="{FF2B5EF4-FFF2-40B4-BE49-F238E27FC236}">
                  <a16:creationId xmlns:a16="http://schemas.microsoft.com/office/drawing/2014/main" id="{FA7FDC3D-F6C7-4ED2-9D9C-8367B10BC07A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884;p64">
              <a:extLst>
                <a:ext uri="{FF2B5EF4-FFF2-40B4-BE49-F238E27FC236}">
                  <a16:creationId xmlns:a16="http://schemas.microsoft.com/office/drawing/2014/main" id="{BE0E1A51-9F04-4371-9B58-D441B22515BC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885;p64">
              <a:extLst>
                <a:ext uri="{FF2B5EF4-FFF2-40B4-BE49-F238E27FC236}">
                  <a16:creationId xmlns:a16="http://schemas.microsoft.com/office/drawing/2014/main" id="{411B985E-7CAD-4D49-B5CE-D798D5FF9BDA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886;p64">
              <a:extLst>
                <a:ext uri="{FF2B5EF4-FFF2-40B4-BE49-F238E27FC236}">
                  <a16:creationId xmlns:a16="http://schemas.microsoft.com/office/drawing/2014/main" id="{AC1A7C27-970E-4671-83D3-C55D209371C2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887;p64">
              <a:extLst>
                <a:ext uri="{FF2B5EF4-FFF2-40B4-BE49-F238E27FC236}">
                  <a16:creationId xmlns:a16="http://schemas.microsoft.com/office/drawing/2014/main" id="{96A33088-E1B9-4BCC-B742-C9B96AA7E644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888;p64">
              <a:extLst>
                <a:ext uri="{FF2B5EF4-FFF2-40B4-BE49-F238E27FC236}">
                  <a16:creationId xmlns:a16="http://schemas.microsoft.com/office/drawing/2014/main" id="{B066E519-F95D-498E-8E0F-C1DEE392FCF5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889;p64">
              <a:extLst>
                <a:ext uri="{FF2B5EF4-FFF2-40B4-BE49-F238E27FC236}">
                  <a16:creationId xmlns:a16="http://schemas.microsoft.com/office/drawing/2014/main" id="{3236817A-287F-4F51-9DA4-61D817935856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890;p64">
              <a:extLst>
                <a:ext uri="{FF2B5EF4-FFF2-40B4-BE49-F238E27FC236}">
                  <a16:creationId xmlns:a16="http://schemas.microsoft.com/office/drawing/2014/main" id="{5D0D1339-6A75-4A19-9D20-8A2BFA26265C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891;p64">
              <a:extLst>
                <a:ext uri="{FF2B5EF4-FFF2-40B4-BE49-F238E27FC236}">
                  <a16:creationId xmlns:a16="http://schemas.microsoft.com/office/drawing/2014/main" id="{257BC77F-A392-4C88-9302-B1DEC0644A39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892;p64">
              <a:extLst>
                <a:ext uri="{FF2B5EF4-FFF2-40B4-BE49-F238E27FC236}">
                  <a16:creationId xmlns:a16="http://schemas.microsoft.com/office/drawing/2014/main" id="{D751B380-BDE2-491F-AACE-B72BC0D014F4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893;p64">
              <a:extLst>
                <a:ext uri="{FF2B5EF4-FFF2-40B4-BE49-F238E27FC236}">
                  <a16:creationId xmlns:a16="http://schemas.microsoft.com/office/drawing/2014/main" id="{3CA159A1-1EDF-48C4-8386-A03A0FD351B0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894;p64">
              <a:extLst>
                <a:ext uri="{FF2B5EF4-FFF2-40B4-BE49-F238E27FC236}">
                  <a16:creationId xmlns:a16="http://schemas.microsoft.com/office/drawing/2014/main" id="{7D3983F9-A9DE-4882-A65E-855299655EF0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895;p64">
              <a:extLst>
                <a:ext uri="{FF2B5EF4-FFF2-40B4-BE49-F238E27FC236}">
                  <a16:creationId xmlns:a16="http://schemas.microsoft.com/office/drawing/2014/main" id="{800C299F-BE6C-4A9E-A879-6955F927049E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896;p64">
              <a:extLst>
                <a:ext uri="{FF2B5EF4-FFF2-40B4-BE49-F238E27FC236}">
                  <a16:creationId xmlns:a16="http://schemas.microsoft.com/office/drawing/2014/main" id="{BDA39A0F-DFC2-4E8D-BD08-6AFD7216A3F2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897;p64">
              <a:extLst>
                <a:ext uri="{FF2B5EF4-FFF2-40B4-BE49-F238E27FC236}">
                  <a16:creationId xmlns:a16="http://schemas.microsoft.com/office/drawing/2014/main" id="{057BA1D9-4E7B-4225-9335-12515A30E253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898;p64">
              <a:extLst>
                <a:ext uri="{FF2B5EF4-FFF2-40B4-BE49-F238E27FC236}">
                  <a16:creationId xmlns:a16="http://schemas.microsoft.com/office/drawing/2014/main" id="{4EA0D1E1-DBAA-464E-A36B-1CEFD91D14C0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899;p64">
              <a:extLst>
                <a:ext uri="{FF2B5EF4-FFF2-40B4-BE49-F238E27FC236}">
                  <a16:creationId xmlns:a16="http://schemas.microsoft.com/office/drawing/2014/main" id="{4C9B2173-C89C-47BB-94C3-E1513B2E3C47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900;p64">
              <a:extLst>
                <a:ext uri="{FF2B5EF4-FFF2-40B4-BE49-F238E27FC236}">
                  <a16:creationId xmlns:a16="http://schemas.microsoft.com/office/drawing/2014/main" id="{1A24A65A-BC90-4A36-8B03-020C43FEEDEF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901;p64">
              <a:extLst>
                <a:ext uri="{FF2B5EF4-FFF2-40B4-BE49-F238E27FC236}">
                  <a16:creationId xmlns:a16="http://schemas.microsoft.com/office/drawing/2014/main" id="{EE64033C-2872-43F3-9D27-F3E0C2197440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902;p64">
              <a:extLst>
                <a:ext uri="{FF2B5EF4-FFF2-40B4-BE49-F238E27FC236}">
                  <a16:creationId xmlns:a16="http://schemas.microsoft.com/office/drawing/2014/main" id="{70BD9F2D-52B7-483E-819E-4298F976F30A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903;p64">
              <a:extLst>
                <a:ext uri="{FF2B5EF4-FFF2-40B4-BE49-F238E27FC236}">
                  <a16:creationId xmlns:a16="http://schemas.microsoft.com/office/drawing/2014/main" id="{29BCF086-465B-4518-B5F8-9A0EFE9F0F77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904;p64">
              <a:extLst>
                <a:ext uri="{FF2B5EF4-FFF2-40B4-BE49-F238E27FC236}">
                  <a16:creationId xmlns:a16="http://schemas.microsoft.com/office/drawing/2014/main" id="{BF7563AA-45F0-4E27-BF27-56EDB77AE3AB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905;p64">
              <a:extLst>
                <a:ext uri="{FF2B5EF4-FFF2-40B4-BE49-F238E27FC236}">
                  <a16:creationId xmlns:a16="http://schemas.microsoft.com/office/drawing/2014/main" id="{6B2C4FFB-8620-4D3D-88B5-7D1BD06EB687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906;p64">
              <a:extLst>
                <a:ext uri="{FF2B5EF4-FFF2-40B4-BE49-F238E27FC236}">
                  <a16:creationId xmlns:a16="http://schemas.microsoft.com/office/drawing/2014/main" id="{A26E0D00-1C43-4EE6-A9F5-A10B44FB51D6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907;p64">
              <a:extLst>
                <a:ext uri="{FF2B5EF4-FFF2-40B4-BE49-F238E27FC236}">
                  <a16:creationId xmlns:a16="http://schemas.microsoft.com/office/drawing/2014/main" id="{909DC180-2117-4894-920D-4965AE4BE507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908;p64">
              <a:extLst>
                <a:ext uri="{FF2B5EF4-FFF2-40B4-BE49-F238E27FC236}">
                  <a16:creationId xmlns:a16="http://schemas.microsoft.com/office/drawing/2014/main" id="{B31138EB-AE3C-4412-99A3-909DCF713529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909;p64">
              <a:extLst>
                <a:ext uri="{FF2B5EF4-FFF2-40B4-BE49-F238E27FC236}">
                  <a16:creationId xmlns:a16="http://schemas.microsoft.com/office/drawing/2014/main" id="{0769550C-8C1E-4BC3-9292-6FFF809E7492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910;p64">
              <a:extLst>
                <a:ext uri="{FF2B5EF4-FFF2-40B4-BE49-F238E27FC236}">
                  <a16:creationId xmlns:a16="http://schemas.microsoft.com/office/drawing/2014/main" id="{9D823320-9FD7-40BA-BBEC-B1F97DDCAE32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911;p64">
              <a:extLst>
                <a:ext uri="{FF2B5EF4-FFF2-40B4-BE49-F238E27FC236}">
                  <a16:creationId xmlns:a16="http://schemas.microsoft.com/office/drawing/2014/main" id="{FB22D196-A2F1-4B97-88DA-EDEB9B75F767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912;p64">
              <a:extLst>
                <a:ext uri="{FF2B5EF4-FFF2-40B4-BE49-F238E27FC236}">
                  <a16:creationId xmlns:a16="http://schemas.microsoft.com/office/drawing/2014/main" id="{848C57A2-72A7-4597-AB95-465C32308528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913;p64">
              <a:extLst>
                <a:ext uri="{FF2B5EF4-FFF2-40B4-BE49-F238E27FC236}">
                  <a16:creationId xmlns:a16="http://schemas.microsoft.com/office/drawing/2014/main" id="{07F5755A-7109-4DC1-9D70-241E749D604C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914;p64">
              <a:extLst>
                <a:ext uri="{FF2B5EF4-FFF2-40B4-BE49-F238E27FC236}">
                  <a16:creationId xmlns:a16="http://schemas.microsoft.com/office/drawing/2014/main" id="{E0C6044B-29EC-4935-903B-A6B08B9BC492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915;p64">
              <a:extLst>
                <a:ext uri="{FF2B5EF4-FFF2-40B4-BE49-F238E27FC236}">
                  <a16:creationId xmlns:a16="http://schemas.microsoft.com/office/drawing/2014/main" id="{5C74F323-78F4-4B44-9519-EB7FAF8C3CA3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916;p64">
              <a:extLst>
                <a:ext uri="{FF2B5EF4-FFF2-40B4-BE49-F238E27FC236}">
                  <a16:creationId xmlns:a16="http://schemas.microsoft.com/office/drawing/2014/main" id="{DF8CAD90-639B-45A0-8DF1-E11C4CCB950E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917;p64">
              <a:extLst>
                <a:ext uri="{FF2B5EF4-FFF2-40B4-BE49-F238E27FC236}">
                  <a16:creationId xmlns:a16="http://schemas.microsoft.com/office/drawing/2014/main" id="{6B849FE8-295C-47AD-BD83-49DAD44E0EDD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918;p64">
              <a:extLst>
                <a:ext uri="{FF2B5EF4-FFF2-40B4-BE49-F238E27FC236}">
                  <a16:creationId xmlns:a16="http://schemas.microsoft.com/office/drawing/2014/main" id="{C2F6791A-AB91-4BE4-AB1F-AF2A26F27FAE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919;p64">
              <a:extLst>
                <a:ext uri="{FF2B5EF4-FFF2-40B4-BE49-F238E27FC236}">
                  <a16:creationId xmlns:a16="http://schemas.microsoft.com/office/drawing/2014/main" id="{DB5B6874-6660-48FD-8DE2-425AAC223A55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920;p64">
              <a:extLst>
                <a:ext uri="{FF2B5EF4-FFF2-40B4-BE49-F238E27FC236}">
                  <a16:creationId xmlns:a16="http://schemas.microsoft.com/office/drawing/2014/main" id="{86204B43-AD1C-4600-87EF-9A78C88DCD7C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921;p64">
              <a:extLst>
                <a:ext uri="{FF2B5EF4-FFF2-40B4-BE49-F238E27FC236}">
                  <a16:creationId xmlns:a16="http://schemas.microsoft.com/office/drawing/2014/main" id="{224D28E0-4683-463A-8190-A553605AF5A5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922;p64">
              <a:extLst>
                <a:ext uri="{FF2B5EF4-FFF2-40B4-BE49-F238E27FC236}">
                  <a16:creationId xmlns:a16="http://schemas.microsoft.com/office/drawing/2014/main" id="{D0C61A6E-ED7C-42B9-89DE-F843CE1749F6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923;p64">
              <a:extLst>
                <a:ext uri="{FF2B5EF4-FFF2-40B4-BE49-F238E27FC236}">
                  <a16:creationId xmlns:a16="http://schemas.microsoft.com/office/drawing/2014/main" id="{F0FC49F8-BE56-41FC-8FE9-D6369529E646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924;p64">
              <a:extLst>
                <a:ext uri="{FF2B5EF4-FFF2-40B4-BE49-F238E27FC236}">
                  <a16:creationId xmlns:a16="http://schemas.microsoft.com/office/drawing/2014/main" id="{8517E91A-8BB2-48A8-A4E0-9BC55401D637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925;p64">
              <a:extLst>
                <a:ext uri="{FF2B5EF4-FFF2-40B4-BE49-F238E27FC236}">
                  <a16:creationId xmlns:a16="http://schemas.microsoft.com/office/drawing/2014/main" id="{FA85CB3B-007D-4183-A87C-A0D96B8E2DDF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926;p64">
              <a:extLst>
                <a:ext uri="{FF2B5EF4-FFF2-40B4-BE49-F238E27FC236}">
                  <a16:creationId xmlns:a16="http://schemas.microsoft.com/office/drawing/2014/main" id="{A276B41B-21E2-4D49-A5DD-A42EB9D554A8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927;p64">
              <a:extLst>
                <a:ext uri="{FF2B5EF4-FFF2-40B4-BE49-F238E27FC236}">
                  <a16:creationId xmlns:a16="http://schemas.microsoft.com/office/drawing/2014/main" id="{CD992DE9-4409-4C89-80E3-436ADABABB93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928;p64">
              <a:extLst>
                <a:ext uri="{FF2B5EF4-FFF2-40B4-BE49-F238E27FC236}">
                  <a16:creationId xmlns:a16="http://schemas.microsoft.com/office/drawing/2014/main" id="{EF5687ED-610C-42AD-BB4C-689377638E2E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929;p64">
              <a:extLst>
                <a:ext uri="{FF2B5EF4-FFF2-40B4-BE49-F238E27FC236}">
                  <a16:creationId xmlns:a16="http://schemas.microsoft.com/office/drawing/2014/main" id="{C2DEC225-484C-491F-9601-25C16197FA83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930;p64">
              <a:extLst>
                <a:ext uri="{FF2B5EF4-FFF2-40B4-BE49-F238E27FC236}">
                  <a16:creationId xmlns:a16="http://schemas.microsoft.com/office/drawing/2014/main" id="{46B4E8D6-AAFB-4AA4-B098-F2D44ABAE2A1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931;p64">
              <a:extLst>
                <a:ext uri="{FF2B5EF4-FFF2-40B4-BE49-F238E27FC236}">
                  <a16:creationId xmlns:a16="http://schemas.microsoft.com/office/drawing/2014/main" id="{82E4C6A3-A267-4C02-BD88-F28C3F049F07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932;p64">
              <a:extLst>
                <a:ext uri="{FF2B5EF4-FFF2-40B4-BE49-F238E27FC236}">
                  <a16:creationId xmlns:a16="http://schemas.microsoft.com/office/drawing/2014/main" id="{40268EA5-5C31-4AC1-BDA9-840CD493BE89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933;p64">
              <a:extLst>
                <a:ext uri="{FF2B5EF4-FFF2-40B4-BE49-F238E27FC236}">
                  <a16:creationId xmlns:a16="http://schemas.microsoft.com/office/drawing/2014/main" id="{78963AD9-A590-44FC-A5FE-6DE7DD4E7717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934;p64">
              <a:extLst>
                <a:ext uri="{FF2B5EF4-FFF2-40B4-BE49-F238E27FC236}">
                  <a16:creationId xmlns:a16="http://schemas.microsoft.com/office/drawing/2014/main" id="{C62657FE-C817-4FA7-A029-A22045F71B4B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935;p64">
              <a:extLst>
                <a:ext uri="{FF2B5EF4-FFF2-40B4-BE49-F238E27FC236}">
                  <a16:creationId xmlns:a16="http://schemas.microsoft.com/office/drawing/2014/main" id="{D9F162D2-00A2-4154-8461-F1078E9EEB43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936;p64">
              <a:extLst>
                <a:ext uri="{FF2B5EF4-FFF2-40B4-BE49-F238E27FC236}">
                  <a16:creationId xmlns:a16="http://schemas.microsoft.com/office/drawing/2014/main" id="{B7A64C4C-6716-4C8C-848A-3889B41EAAF8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937;p64">
              <a:extLst>
                <a:ext uri="{FF2B5EF4-FFF2-40B4-BE49-F238E27FC236}">
                  <a16:creationId xmlns:a16="http://schemas.microsoft.com/office/drawing/2014/main" id="{5CDA8A2E-1E4E-41F3-A773-729B7FAE9E0F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938;p64">
              <a:extLst>
                <a:ext uri="{FF2B5EF4-FFF2-40B4-BE49-F238E27FC236}">
                  <a16:creationId xmlns:a16="http://schemas.microsoft.com/office/drawing/2014/main" id="{F70983F0-6301-4C6A-9956-2EF588D2303A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939;p64">
              <a:extLst>
                <a:ext uri="{FF2B5EF4-FFF2-40B4-BE49-F238E27FC236}">
                  <a16:creationId xmlns:a16="http://schemas.microsoft.com/office/drawing/2014/main" id="{AB5E5CD5-4B35-4083-89D6-4E07E6F24395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940;p64">
              <a:extLst>
                <a:ext uri="{FF2B5EF4-FFF2-40B4-BE49-F238E27FC236}">
                  <a16:creationId xmlns:a16="http://schemas.microsoft.com/office/drawing/2014/main" id="{91334767-730F-4CDE-9CCA-274A94DD8A8D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941;p64">
              <a:extLst>
                <a:ext uri="{FF2B5EF4-FFF2-40B4-BE49-F238E27FC236}">
                  <a16:creationId xmlns:a16="http://schemas.microsoft.com/office/drawing/2014/main" id="{334A57CD-4084-4CC3-B74D-4E7FD35F4EC1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942;p64">
              <a:extLst>
                <a:ext uri="{FF2B5EF4-FFF2-40B4-BE49-F238E27FC236}">
                  <a16:creationId xmlns:a16="http://schemas.microsoft.com/office/drawing/2014/main" id="{753F0E9C-B923-4D7E-9D0B-08D8FB0BCC63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943;p64">
              <a:extLst>
                <a:ext uri="{FF2B5EF4-FFF2-40B4-BE49-F238E27FC236}">
                  <a16:creationId xmlns:a16="http://schemas.microsoft.com/office/drawing/2014/main" id="{8904002E-C211-4AEB-9780-FC1D35091545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944;p64">
              <a:extLst>
                <a:ext uri="{FF2B5EF4-FFF2-40B4-BE49-F238E27FC236}">
                  <a16:creationId xmlns:a16="http://schemas.microsoft.com/office/drawing/2014/main" id="{5B4A9AC2-5DA1-4329-A64B-3F12D6681CB0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608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944126" y="1097609"/>
            <a:ext cx="4400341" cy="217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SVN-Aguda Black" pitchFamily="50" charset="0"/>
                <a:cs typeface="SVN-Aguda Black" pitchFamily="50" charset="0"/>
              </a:rPr>
              <a:t>Discover and visualize the data to gain insights.</a:t>
            </a:r>
          </a:p>
        </p:txBody>
      </p:sp>
      <p:grpSp>
        <p:nvGrpSpPr>
          <p:cNvPr id="182" name="Google Shape;4506;p64">
            <a:extLst>
              <a:ext uri="{FF2B5EF4-FFF2-40B4-BE49-F238E27FC236}">
                <a16:creationId xmlns:a16="http://schemas.microsoft.com/office/drawing/2014/main" id="{45920728-DE7F-4859-87A7-08CF102D9BF1}"/>
              </a:ext>
            </a:extLst>
          </p:cNvPr>
          <p:cNvGrpSpPr/>
          <p:nvPr/>
        </p:nvGrpSpPr>
        <p:grpSpPr>
          <a:xfrm>
            <a:off x="4572000" y="2400435"/>
            <a:ext cx="3385858" cy="2743065"/>
            <a:chOff x="556125" y="238075"/>
            <a:chExt cx="6466175" cy="5235125"/>
          </a:xfrm>
        </p:grpSpPr>
        <p:sp>
          <p:nvSpPr>
            <p:cNvPr id="183" name="Google Shape;4507;p64">
              <a:extLst>
                <a:ext uri="{FF2B5EF4-FFF2-40B4-BE49-F238E27FC236}">
                  <a16:creationId xmlns:a16="http://schemas.microsoft.com/office/drawing/2014/main" id="{1A0A6AAE-4784-4F52-A025-9E4E5E74E182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508;p64">
              <a:extLst>
                <a:ext uri="{FF2B5EF4-FFF2-40B4-BE49-F238E27FC236}">
                  <a16:creationId xmlns:a16="http://schemas.microsoft.com/office/drawing/2014/main" id="{E9654E2D-28E4-481E-A6CF-BF4E84D3BEBE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509;p64">
              <a:extLst>
                <a:ext uri="{FF2B5EF4-FFF2-40B4-BE49-F238E27FC236}">
                  <a16:creationId xmlns:a16="http://schemas.microsoft.com/office/drawing/2014/main" id="{EC9381CD-1952-4444-AB1D-11031DA2A864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510;p64">
              <a:extLst>
                <a:ext uri="{FF2B5EF4-FFF2-40B4-BE49-F238E27FC236}">
                  <a16:creationId xmlns:a16="http://schemas.microsoft.com/office/drawing/2014/main" id="{3325786A-E9EA-4F59-BF0B-06D722E542CD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511;p64">
              <a:extLst>
                <a:ext uri="{FF2B5EF4-FFF2-40B4-BE49-F238E27FC236}">
                  <a16:creationId xmlns:a16="http://schemas.microsoft.com/office/drawing/2014/main" id="{D39E1CE9-45BA-434A-A25B-CACCAD977F7C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512;p64">
              <a:extLst>
                <a:ext uri="{FF2B5EF4-FFF2-40B4-BE49-F238E27FC236}">
                  <a16:creationId xmlns:a16="http://schemas.microsoft.com/office/drawing/2014/main" id="{A609C35E-8A71-44A1-BCCD-58201F45629E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513;p64">
              <a:extLst>
                <a:ext uri="{FF2B5EF4-FFF2-40B4-BE49-F238E27FC236}">
                  <a16:creationId xmlns:a16="http://schemas.microsoft.com/office/drawing/2014/main" id="{30C49A85-7A22-4295-A105-167844DB3BD1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514;p64">
              <a:extLst>
                <a:ext uri="{FF2B5EF4-FFF2-40B4-BE49-F238E27FC236}">
                  <a16:creationId xmlns:a16="http://schemas.microsoft.com/office/drawing/2014/main" id="{DC90B0B3-7C36-4D6B-9667-99BCAB1303B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515;p64">
              <a:extLst>
                <a:ext uri="{FF2B5EF4-FFF2-40B4-BE49-F238E27FC236}">
                  <a16:creationId xmlns:a16="http://schemas.microsoft.com/office/drawing/2014/main" id="{52518057-CE59-4D3F-8FE0-9579408EFBCC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516;p64">
              <a:extLst>
                <a:ext uri="{FF2B5EF4-FFF2-40B4-BE49-F238E27FC236}">
                  <a16:creationId xmlns:a16="http://schemas.microsoft.com/office/drawing/2014/main" id="{415578E6-3973-4C4E-9AAC-2A1764FA4841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517;p64">
              <a:extLst>
                <a:ext uri="{FF2B5EF4-FFF2-40B4-BE49-F238E27FC236}">
                  <a16:creationId xmlns:a16="http://schemas.microsoft.com/office/drawing/2014/main" id="{2FFC00A6-08D9-4189-83A4-6F791E349EA5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518;p64">
              <a:extLst>
                <a:ext uri="{FF2B5EF4-FFF2-40B4-BE49-F238E27FC236}">
                  <a16:creationId xmlns:a16="http://schemas.microsoft.com/office/drawing/2014/main" id="{3FE36369-90E9-46DF-8CA4-6D15634D9FFE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519;p64">
              <a:extLst>
                <a:ext uri="{FF2B5EF4-FFF2-40B4-BE49-F238E27FC236}">
                  <a16:creationId xmlns:a16="http://schemas.microsoft.com/office/drawing/2014/main" id="{B22E59D7-5324-4105-8E2A-EE7BB116FAF0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520;p64">
              <a:extLst>
                <a:ext uri="{FF2B5EF4-FFF2-40B4-BE49-F238E27FC236}">
                  <a16:creationId xmlns:a16="http://schemas.microsoft.com/office/drawing/2014/main" id="{648D6304-BB8C-49A9-A3D2-71C5F8E71613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521;p64">
              <a:extLst>
                <a:ext uri="{FF2B5EF4-FFF2-40B4-BE49-F238E27FC236}">
                  <a16:creationId xmlns:a16="http://schemas.microsoft.com/office/drawing/2014/main" id="{5F24FA6F-6A50-4245-82DD-DBE7F070C8D1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522;p64">
              <a:extLst>
                <a:ext uri="{FF2B5EF4-FFF2-40B4-BE49-F238E27FC236}">
                  <a16:creationId xmlns:a16="http://schemas.microsoft.com/office/drawing/2014/main" id="{F271EC4B-723C-499F-B24E-637827E33FEE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523;p64">
              <a:extLst>
                <a:ext uri="{FF2B5EF4-FFF2-40B4-BE49-F238E27FC236}">
                  <a16:creationId xmlns:a16="http://schemas.microsoft.com/office/drawing/2014/main" id="{AA75BBC4-B1CE-4996-9C7E-F13BE01F09DC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524;p64">
              <a:extLst>
                <a:ext uri="{FF2B5EF4-FFF2-40B4-BE49-F238E27FC236}">
                  <a16:creationId xmlns:a16="http://schemas.microsoft.com/office/drawing/2014/main" id="{4F2F42FE-8919-4F3C-B916-A50BAA3A2C15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525;p64">
              <a:extLst>
                <a:ext uri="{FF2B5EF4-FFF2-40B4-BE49-F238E27FC236}">
                  <a16:creationId xmlns:a16="http://schemas.microsoft.com/office/drawing/2014/main" id="{A9C7B687-6591-405A-891F-DFF6E6DE4C2D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526;p64">
              <a:extLst>
                <a:ext uri="{FF2B5EF4-FFF2-40B4-BE49-F238E27FC236}">
                  <a16:creationId xmlns:a16="http://schemas.microsoft.com/office/drawing/2014/main" id="{45CDA596-4F6E-4544-97A2-9E4A32DDF7A0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527;p64">
              <a:extLst>
                <a:ext uri="{FF2B5EF4-FFF2-40B4-BE49-F238E27FC236}">
                  <a16:creationId xmlns:a16="http://schemas.microsoft.com/office/drawing/2014/main" id="{BFCD5BE1-C01C-4412-8555-352ABDD2B51E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528;p64">
              <a:extLst>
                <a:ext uri="{FF2B5EF4-FFF2-40B4-BE49-F238E27FC236}">
                  <a16:creationId xmlns:a16="http://schemas.microsoft.com/office/drawing/2014/main" id="{233AA66A-8CE0-49C6-BDB7-BCD73043FA40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529;p64">
              <a:extLst>
                <a:ext uri="{FF2B5EF4-FFF2-40B4-BE49-F238E27FC236}">
                  <a16:creationId xmlns:a16="http://schemas.microsoft.com/office/drawing/2014/main" id="{EC167270-CEA2-4A06-B310-C264858D834B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530;p64">
              <a:extLst>
                <a:ext uri="{FF2B5EF4-FFF2-40B4-BE49-F238E27FC236}">
                  <a16:creationId xmlns:a16="http://schemas.microsoft.com/office/drawing/2014/main" id="{7587A221-39C9-4EDC-A3B4-91E3D5CB302B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531;p64">
              <a:extLst>
                <a:ext uri="{FF2B5EF4-FFF2-40B4-BE49-F238E27FC236}">
                  <a16:creationId xmlns:a16="http://schemas.microsoft.com/office/drawing/2014/main" id="{DF718E4B-F892-41CC-88F9-0FA9CEA032A4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532;p64">
              <a:extLst>
                <a:ext uri="{FF2B5EF4-FFF2-40B4-BE49-F238E27FC236}">
                  <a16:creationId xmlns:a16="http://schemas.microsoft.com/office/drawing/2014/main" id="{5944B2FD-EF89-4FD9-8587-24CE5FD04F2F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533;p64">
              <a:extLst>
                <a:ext uri="{FF2B5EF4-FFF2-40B4-BE49-F238E27FC236}">
                  <a16:creationId xmlns:a16="http://schemas.microsoft.com/office/drawing/2014/main" id="{32DB6706-785B-4125-B91B-3E3C153247EA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34;p64">
              <a:extLst>
                <a:ext uri="{FF2B5EF4-FFF2-40B4-BE49-F238E27FC236}">
                  <a16:creationId xmlns:a16="http://schemas.microsoft.com/office/drawing/2014/main" id="{1737F6FC-FDF2-4FC4-9826-FA3E20594E42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35;p64">
              <a:extLst>
                <a:ext uri="{FF2B5EF4-FFF2-40B4-BE49-F238E27FC236}">
                  <a16:creationId xmlns:a16="http://schemas.microsoft.com/office/drawing/2014/main" id="{BA05B2C8-E468-4265-B613-DA3BE9390A6B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36;p64">
              <a:extLst>
                <a:ext uri="{FF2B5EF4-FFF2-40B4-BE49-F238E27FC236}">
                  <a16:creationId xmlns:a16="http://schemas.microsoft.com/office/drawing/2014/main" id="{8AB16C8F-C31F-409D-990E-C7B283DC6741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37;p64">
              <a:extLst>
                <a:ext uri="{FF2B5EF4-FFF2-40B4-BE49-F238E27FC236}">
                  <a16:creationId xmlns:a16="http://schemas.microsoft.com/office/drawing/2014/main" id="{D0A2198B-6C4B-4FE4-873D-D32708F0981A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38;p64">
              <a:extLst>
                <a:ext uri="{FF2B5EF4-FFF2-40B4-BE49-F238E27FC236}">
                  <a16:creationId xmlns:a16="http://schemas.microsoft.com/office/drawing/2014/main" id="{4DB1B9A7-BE14-47B2-91F9-AA9F55AC018B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39;p64">
              <a:extLst>
                <a:ext uri="{FF2B5EF4-FFF2-40B4-BE49-F238E27FC236}">
                  <a16:creationId xmlns:a16="http://schemas.microsoft.com/office/drawing/2014/main" id="{BDCD9E79-3E23-47BF-A8ED-C185B0E20DEB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40;p64">
              <a:extLst>
                <a:ext uri="{FF2B5EF4-FFF2-40B4-BE49-F238E27FC236}">
                  <a16:creationId xmlns:a16="http://schemas.microsoft.com/office/drawing/2014/main" id="{607EFFCB-0832-4861-B5BF-4AC002954FAB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541;p64">
              <a:extLst>
                <a:ext uri="{FF2B5EF4-FFF2-40B4-BE49-F238E27FC236}">
                  <a16:creationId xmlns:a16="http://schemas.microsoft.com/office/drawing/2014/main" id="{CD81EB84-14EC-4DF8-9F8F-9164D3BAC864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542;p64">
              <a:extLst>
                <a:ext uri="{FF2B5EF4-FFF2-40B4-BE49-F238E27FC236}">
                  <a16:creationId xmlns:a16="http://schemas.microsoft.com/office/drawing/2014/main" id="{6C2EB621-FB41-4A11-9E93-3E16CC8286D1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543;p64">
              <a:extLst>
                <a:ext uri="{FF2B5EF4-FFF2-40B4-BE49-F238E27FC236}">
                  <a16:creationId xmlns:a16="http://schemas.microsoft.com/office/drawing/2014/main" id="{3BDE4CC5-DBA8-4C81-8079-3A935A80228E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544;p64">
              <a:extLst>
                <a:ext uri="{FF2B5EF4-FFF2-40B4-BE49-F238E27FC236}">
                  <a16:creationId xmlns:a16="http://schemas.microsoft.com/office/drawing/2014/main" id="{3AB09F0F-4777-4903-B7D0-9D1FB970FB7D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545;p64">
              <a:extLst>
                <a:ext uri="{FF2B5EF4-FFF2-40B4-BE49-F238E27FC236}">
                  <a16:creationId xmlns:a16="http://schemas.microsoft.com/office/drawing/2014/main" id="{06F0AF27-059C-4EA1-8EC0-093C2A6334CE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546;p64">
              <a:extLst>
                <a:ext uri="{FF2B5EF4-FFF2-40B4-BE49-F238E27FC236}">
                  <a16:creationId xmlns:a16="http://schemas.microsoft.com/office/drawing/2014/main" id="{0CAB23E1-3B4B-4BD9-91AB-505EEC134BD4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547;p64">
              <a:extLst>
                <a:ext uri="{FF2B5EF4-FFF2-40B4-BE49-F238E27FC236}">
                  <a16:creationId xmlns:a16="http://schemas.microsoft.com/office/drawing/2014/main" id="{665C71D6-EA66-4421-B8BE-91F22B0202F2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548;p64">
              <a:extLst>
                <a:ext uri="{FF2B5EF4-FFF2-40B4-BE49-F238E27FC236}">
                  <a16:creationId xmlns:a16="http://schemas.microsoft.com/office/drawing/2014/main" id="{615F31D1-02AD-48C5-9CB7-23520201E943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549;p64">
              <a:extLst>
                <a:ext uri="{FF2B5EF4-FFF2-40B4-BE49-F238E27FC236}">
                  <a16:creationId xmlns:a16="http://schemas.microsoft.com/office/drawing/2014/main" id="{FE130316-C6DB-4C1F-BCBE-26386108FA43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550;p64">
              <a:extLst>
                <a:ext uri="{FF2B5EF4-FFF2-40B4-BE49-F238E27FC236}">
                  <a16:creationId xmlns:a16="http://schemas.microsoft.com/office/drawing/2014/main" id="{4CF52EBD-69BD-47EC-A9FE-324CC6A17453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51;p64">
              <a:extLst>
                <a:ext uri="{FF2B5EF4-FFF2-40B4-BE49-F238E27FC236}">
                  <a16:creationId xmlns:a16="http://schemas.microsoft.com/office/drawing/2014/main" id="{3EDAEB20-EFF5-43A2-BF7F-15E4F809700F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52;p64">
              <a:extLst>
                <a:ext uri="{FF2B5EF4-FFF2-40B4-BE49-F238E27FC236}">
                  <a16:creationId xmlns:a16="http://schemas.microsoft.com/office/drawing/2014/main" id="{E1AF02FA-AA56-46B6-B72F-5043D17B26EC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53;p64">
              <a:extLst>
                <a:ext uri="{FF2B5EF4-FFF2-40B4-BE49-F238E27FC236}">
                  <a16:creationId xmlns:a16="http://schemas.microsoft.com/office/drawing/2014/main" id="{C6E35438-6B91-4C4F-BBBF-E9568B90535F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54;p64">
              <a:extLst>
                <a:ext uri="{FF2B5EF4-FFF2-40B4-BE49-F238E27FC236}">
                  <a16:creationId xmlns:a16="http://schemas.microsoft.com/office/drawing/2014/main" id="{11368535-C11B-4887-9FCA-611CEE9D0383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55;p64">
              <a:extLst>
                <a:ext uri="{FF2B5EF4-FFF2-40B4-BE49-F238E27FC236}">
                  <a16:creationId xmlns:a16="http://schemas.microsoft.com/office/drawing/2014/main" id="{F5F37AF7-B800-4389-9012-837DCB996624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56;p64">
              <a:extLst>
                <a:ext uri="{FF2B5EF4-FFF2-40B4-BE49-F238E27FC236}">
                  <a16:creationId xmlns:a16="http://schemas.microsoft.com/office/drawing/2014/main" id="{C1DC33DF-2D2E-47F5-B7AD-4624F18E4A41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57;p64">
              <a:extLst>
                <a:ext uri="{FF2B5EF4-FFF2-40B4-BE49-F238E27FC236}">
                  <a16:creationId xmlns:a16="http://schemas.microsoft.com/office/drawing/2014/main" id="{BF99B37A-3E2A-438F-B757-DA42BFE616BE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58;p64">
              <a:extLst>
                <a:ext uri="{FF2B5EF4-FFF2-40B4-BE49-F238E27FC236}">
                  <a16:creationId xmlns:a16="http://schemas.microsoft.com/office/drawing/2014/main" id="{3345C0F2-9A6A-4078-BA92-D2FA3C88F55E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59;p64">
              <a:extLst>
                <a:ext uri="{FF2B5EF4-FFF2-40B4-BE49-F238E27FC236}">
                  <a16:creationId xmlns:a16="http://schemas.microsoft.com/office/drawing/2014/main" id="{A3AE2BAD-A1DF-4634-A75B-71CB43C057E7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60;p64">
              <a:extLst>
                <a:ext uri="{FF2B5EF4-FFF2-40B4-BE49-F238E27FC236}">
                  <a16:creationId xmlns:a16="http://schemas.microsoft.com/office/drawing/2014/main" id="{14018ECD-B0DF-423C-A80B-32A62F5F4DFE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61;p64">
              <a:extLst>
                <a:ext uri="{FF2B5EF4-FFF2-40B4-BE49-F238E27FC236}">
                  <a16:creationId xmlns:a16="http://schemas.microsoft.com/office/drawing/2014/main" id="{A753A67A-4A60-4CF9-99A4-8F8D3AAB26EF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562;p64">
              <a:extLst>
                <a:ext uri="{FF2B5EF4-FFF2-40B4-BE49-F238E27FC236}">
                  <a16:creationId xmlns:a16="http://schemas.microsoft.com/office/drawing/2014/main" id="{59B2ADA3-0D36-43A8-A487-990F0EBF2F1D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563;p64">
              <a:extLst>
                <a:ext uri="{FF2B5EF4-FFF2-40B4-BE49-F238E27FC236}">
                  <a16:creationId xmlns:a16="http://schemas.microsoft.com/office/drawing/2014/main" id="{FA0F9087-5AB5-4A40-89AA-93FE00CA5AFF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564;p64">
              <a:extLst>
                <a:ext uri="{FF2B5EF4-FFF2-40B4-BE49-F238E27FC236}">
                  <a16:creationId xmlns:a16="http://schemas.microsoft.com/office/drawing/2014/main" id="{A613C5FC-0CED-45FC-9586-246DDDB5EF85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565;p64">
              <a:extLst>
                <a:ext uri="{FF2B5EF4-FFF2-40B4-BE49-F238E27FC236}">
                  <a16:creationId xmlns:a16="http://schemas.microsoft.com/office/drawing/2014/main" id="{C90601F8-995F-484C-9B3D-A8772C10D752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566;p64">
              <a:extLst>
                <a:ext uri="{FF2B5EF4-FFF2-40B4-BE49-F238E27FC236}">
                  <a16:creationId xmlns:a16="http://schemas.microsoft.com/office/drawing/2014/main" id="{D7BBAC32-5C07-443A-A8AA-FDEE966F99C8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567;p64">
              <a:extLst>
                <a:ext uri="{FF2B5EF4-FFF2-40B4-BE49-F238E27FC236}">
                  <a16:creationId xmlns:a16="http://schemas.microsoft.com/office/drawing/2014/main" id="{6405F1CC-28FC-47B9-A7CC-CC3A4D50FB85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568;p64">
              <a:extLst>
                <a:ext uri="{FF2B5EF4-FFF2-40B4-BE49-F238E27FC236}">
                  <a16:creationId xmlns:a16="http://schemas.microsoft.com/office/drawing/2014/main" id="{13A4BDB0-7CBD-4E47-A8B9-0AD6448B556E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569;p64">
              <a:extLst>
                <a:ext uri="{FF2B5EF4-FFF2-40B4-BE49-F238E27FC236}">
                  <a16:creationId xmlns:a16="http://schemas.microsoft.com/office/drawing/2014/main" id="{DAD9FFE4-8601-44CC-B7D6-16F27ECF283F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570;p64">
              <a:extLst>
                <a:ext uri="{FF2B5EF4-FFF2-40B4-BE49-F238E27FC236}">
                  <a16:creationId xmlns:a16="http://schemas.microsoft.com/office/drawing/2014/main" id="{B93BB985-9C11-4044-BDB1-AC08D318D671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571;p64">
              <a:extLst>
                <a:ext uri="{FF2B5EF4-FFF2-40B4-BE49-F238E27FC236}">
                  <a16:creationId xmlns:a16="http://schemas.microsoft.com/office/drawing/2014/main" id="{3BEACC47-1C97-4FD8-8C69-8DC6F505FA02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572;p64">
              <a:extLst>
                <a:ext uri="{FF2B5EF4-FFF2-40B4-BE49-F238E27FC236}">
                  <a16:creationId xmlns:a16="http://schemas.microsoft.com/office/drawing/2014/main" id="{DEC0333E-3EA4-404A-B953-9A964E7B41A2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73;p64">
              <a:extLst>
                <a:ext uri="{FF2B5EF4-FFF2-40B4-BE49-F238E27FC236}">
                  <a16:creationId xmlns:a16="http://schemas.microsoft.com/office/drawing/2014/main" id="{D3C8864A-71E3-41E4-AD5B-17097FE39DD2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74;p64">
              <a:extLst>
                <a:ext uri="{FF2B5EF4-FFF2-40B4-BE49-F238E27FC236}">
                  <a16:creationId xmlns:a16="http://schemas.microsoft.com/office/drawing/2014/main" id="{D6DEF0BC-E631-4AFD-A150-4325119DF2B2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75;p64">
              <a:extLst>
                <a:ext uri="{FF2B5EF4-FFF2-40B4-BE49-F238E27FC236}">
                  <a16:creationId xmlns:a16="http://schemas.microsoft.com/office/drawing/2014/main" id="{6B3502E9-13CA-40E7-AE56-878D8F6A1E26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76;p64">
              <a:extLst>
                <a:ext uri="{FF2B5EF4-FFF2-40B4-BE49-F238E27FC236}">
                  <a16:creationId xmlns:a16="http://schemas.microsoft.com/office/drawing/2014/main" id="{D70653FC-B027-414B-89BF-732C3C682CA2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77;p64">
              <a:extLst>
                <a:ext uri="{FF2B5EF4-FFF2-40B4-BE49-F238E27FC236}">
                  <a16:creationId xmlns:a16="http://schemas.microsoft.com/office/drawing/2014/main" id="{CCDA33E4-4BE0-49DD-9753-18D5E9BDB1CC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78;p64">
              <a:extLst>
                <a:ext uri="{FF2B5EF4-FFF2-40B4-BE49-F238E27FC236}">
                  <a16:creationId xmlns:a16="http://schemas.microsoft.com/office/drawing/2014/main" id="{5A33EC8D-AFD9-44AC-B47C-DA57E5BD4AB2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79;p64">
              <a:extLst>
                <a:ext uri="{FF2B5EF4-FFF2-40B4-BE49-F238E27FC236}">
                  <a16:creationId xmlns:a16="http://schemas.microsoft.com/office/drawing/2014/main" id="{F911417F-7636-4F9D-8713-86C282D9E4E1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80;p64">
              <a:extLst>
                <a:ext uri="{FF2B5EF4-FFF2-40B4-BE49-F238E27FC236}">
                  <a16:creationId xmlns:a16="http://schemas.microsoft.com/office/drawing/2014/main" id="{7C6DDB6F-5F89-4EB0-B573-544EFA7C978E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1;p64">
              <a:extLst>
                <a:ext uri="{FF2B5EF4-FFF2-40B4-BE49-F238E27FC236}">
                  <a16:creationId xmlns:a16="http://schemas.microsoft.com/office/drawing/2014/main" id="{FEC995A1-D80D-47FB-B501-86F783752AEC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82;p64">
              <a:extLst>
                <a:ext uri="{FF2B5EF4-FFF2-40B4-BE49-F238E27FC236}">
                  <a16:creationId xmlns:a16="http://schemas.microsoft.com/office/drawing/2014/main" id="{235B9DD1-C1EE-4322-A44C-764C99E4E218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583;p64">
              <a:extLst>
                <a:ext uri="{FF2B5EF4-FFF2-40B4-BE49-F238E27FC236}">
                  <a16:creationId xmlns:a16="http://schemas.microsoft.com/office/drawing/2014/main" id="{5C2079D3-D36D-45E2-A9D8-1B7B8650998C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584;p64">
              <a:extLst>
                <a:ext uri="{FF2B5EF4-FFF2-40B4-BE49-F238E27FC236}">
                  <a16:creationId xmlns:a16="http://schemas.microsoft.com/office/drawing/2014/main" id="{44EA6922-30C8-4CC6-A860-1368004EDE90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585;p64">
              <a:extLst>
                <a:ext uri="{FF2B5EF4-FFF2-40B4-BE49-F238E27FC236}">
                  <a16:creationId xmlns:a16="http://schemas.microsoft.com/office/drawing/2014/main" id="{F099D0BB-5BA8-4B01-A174-2D0A2D3AB85B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586;p64">
              <a:extLst>
                <a:ext uri="{FF2B5EF4-FFF2-40B4-BE49-F238E27FC236}">
                  <a16:creationId xmlns:a16="http://schemas.microsoft.com/office/drawing/2014/main" id="{D80B1386-4A3C-405C-B6D1-01442C9840E5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587;p64">
              <a:extLst>
                <a:ext uri="{FF2B5EF4-FFF2-40B4-BE49-F238E27FC236}">
                  <a16:creationId xmlns:a16="http://schemas.microsoft.com/office/drawing/2014/main" id="{3DB0D095-5A33-46C7-8A25-F21FB182B72A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88;p64">
              <a:extLst>
                <a:ext uri="{FF2B5EF4-FFF2-40B4-BE49-F238E27FC236}">
                  <a16:creationId xmlns:a16="http://schemas.microsoft.com/office/drawing/2014/main" id="{2EEAA1C0-350C-4F7C-9018-AE952E2E0E81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89;p64">
              <a:extLst>
                <a:ext uri="{FF2B5EF4-FFF2-40B4-BE49-F238E27FC236}">
                  <a16:creationId xmlns:a16="http://schemas.microsoft.com/office/drawing/2014/main" id="{61EA6523-5EDB-4E6E-AE44-6D2D561C2D47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90;p64">
              <a:extLst>
                <a:ext uri="{FF2B5EF4-FFF2-40B4-BE49-F238E27FC236}">
                  <a16:creationId xmlns:a16="http://schemas.microsoft.com/office/drawing/2014/main" id="{7578B118-A61F-4518-AD80-4AB3421526FF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91;p64">
              <a:extLst>
                <a:ext uri="{FF2B5EF4-FFF2-40B4-BE49-F238E27FC236}">
                  <a16:creationId xmlns:a16="http://schemas.microsoft.com/office/drawing/2014/main" id="{D44736C0-E844-42E4-94DB-F56C59CEF240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92;p64">
              <a:extLst>
                <a:ext uri="{FF2B5EF4-FFF2-40B4-BE49-F238E27FC236}">
                  <a16:creationId xmlns:a16="http://schemas.microsoft.com/office/drawing/2014/main" id="{8BD0C065-91AE-4E67-9E6A-7C9C96A648B0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93;p64">
              <a:extLst>
                <a:ext uri="{FF2B5EF4-FFF2-40B4-BE49-F238E27FC236}">
                  <a16:creationId xmlns:a16="http://schemas.microsoft.com/office/drawing/2014/main" id="{35929BBF-D1FB-41D6-9EB5-35FE14B51A5B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594;p64">
              <a:extLst>
                <a:ext uri="{FF2B5EF4-FFF2-40B4-BE49-F238E27FC236}">
                  <a16:creationId xmlns:a16="http://schemas.microsoft.com/office/drawing/2014/main" id="{43C58BC9-1859-4678-BF2A-93CDDAA9037F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595;p64">
              <a:extLst>
                <a:ext uri="{FF2B5EF4-FFF2-40B4-BE49-F238E27FC236}">
                  <a16:creationId xmlns:a16="http://schemas.microsoft.com/office/drawing/2014/main" id="{24662C9C-D9D5-445D-829C-7D26435AF7C8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596;p64">
              <a:extLst>
                <a:ext uri="{FF2B5EF4-FFF2-40B4-BE49-F238E27FC236}">
                  <a16:creationId xmlns:a16="http://schemas.microsoft.com/office/drawing/2014/main" id="{11AA0F7B-3F61-448D-A33E-6B98AE98FEAE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597;p64">
              <a:extLst>
                <a:ext uri="{FF2B5EF4-FFF2-40B4-BE49-F238E27FC236}">
                  <a16:creationId xmlns:a16="http://schemas.microsoft.com/office/drawing/2014/main" id="{53AA97F0-7DD7-4BBF-86EE-A508E4E5B281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598;p64">
              <a:extLst>
                <a:ext uri="{FF2B5EF4-FFF2-40B4-BE49-F238E27FC236}">
                  <a16:creationId xmlns:a16="http://schemas.microsoft.com/office/drawing/2014/main" id="{8D6B4E09-0F24-489C-8492-4DBCD571397F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599;p64">
              <a:extLst>
                <a:ext uri="{FF2B5EF4-FFF2-40B4-BE49-F238E27FC236}">
                  <a16:creationId xmlns:a16="http://schemas.microsoft.com/office/drawing/2014/main" id="{FA1A69C4-FAC3-467C-A6AA-F6D6C980A4B6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600;p64">
              <a:extLst>
                <a:ext uri="{FF2B5EF4-FFF2-40B4-BE49-F238E27FC236}">
                  <a16:creationId xmlns:a16="http://schemas.microsoft.com/office/drawing/2014/main" id="{F2988721-F164-4D4D-9815-E55E85C77F26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601;p64">
              <a:extLst>
                <a:ext uri="{FF2B5EF4-FFF2-40B4-BE49-F238E27FC236}">
                  <a16:creationId xmlns:a16="http://schemas.microsoft.com/office/drawing/2014/main" id="{C7B09280-8043-49AB-942C-855D8C9D01BB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602;p64">
              <a:extLst>
                <a:ext uri="{FF2B5EF4-FFF2-40B4-BE49-F238E27FC236}">
                  <a16:creationId xmlns:a16="http://schemas.microsoft.com/office/drawing/2014/main" id="{A693A8A0-840F-4BBA-9CB3-284EA858F7C2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603;p64">
              <a:extLst>
                <a:ext uri="{FF2B5EF4-FFF2-40B4-BE49-F238E27FC236}">
                  <a16:creationId xmlns:a16="http://schemas.microsoft.com/office/drawing/2014/main" id="{A7339DC5-B107-471F-AFDA-735BB11B70A6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604;p64">
              <a:extLst>
                <a:ext uri="{FF2B5EF4-FFF2-40B4-BE49-F238E27FC236}">
                  <a16:creationId xmlns:a16="http://schemas.microsoft.com/office/drawing/2014/main" id="{0EAE358F-85E0-4384-BC49-B5A58274C699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605;p64">
              <a:extLst>
                <a:ext uri="{FF2B5EF4-FFF2-40B4-BE49-F238E27FC236}">
                  <a16:creationId xmlns:a16="http://schemas.microsoft.com/office/drawing/2014/main" id="{F5C7E507-B4D6-43D2-8937-B3A689106D67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606;p64">
              <a:extLst>
                <a:ext uri="{FF2B5EF4-FFF2-40B4-BE49-F238E27FC236}">
                  <a16:creationId xmlns:a16="http://schemas.microsoft.com/office/drawing/2014/main" id="{2F049AD6-D702-4E13-9E5C-2FE630977203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607;p64">
              <a:extLst>
                <a:ext uri="{FF2B5EF4-FFF2-40B4-BE49-F238E27FC236}">
                  <a16:creationId xmlns:a16="http://schemas.microsoft.com/office/drawing/2014/main" id="{53673BA4-DC64-4400-BA6C-EA024277B0A5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608;p64">
              <a:extLst>
                <a:ext uri="{FF2B5EF4-FFF2-40B4-BE49-F238E27FC236}">
                  <a16:creationId xmlns:a16="http://schemas.microsoft.com/office/drawing/2014/main" id="{A944D1EE-4D64-443D-9D83-F252E9652F6C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609;p64">
              <a:extLst>
                <a:ext uri="{FF2B5EF4-FFF2-40B4-BE49-F238E27FC236}">
                  <a16:creationId xmlns:a16="http://schemas.microsoft.com/office/drawing/2014/main" id="{169CBE04-6A0C-4365-9A6F-184527A3A852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10;p64">
              <a:extLst>
                <a:ext uri="{FF2B5EF4-FFF2-40B4-BE49-F238E27FC236}">
                  <a16:creationId xmlns:a16="http://schemas.microsoft.com/office/drawing/2014/main" id="{378049FF-D40C-49C9-8DE0-1EF35630D2F0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11;p64">
              <a:extLst>
                <a:ext uri="{FF2B5EF4-FFF2-40B4-BE49-F238E27FC236}">
                  <a16:creationId xmlns:a16="http://schemas.microsoft.com/office/drawing/2014/main" id="{5BE33E46-E3EF-4BC4-8AF3-95640B20C95F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12;p64">
              <a:extLst>
                <a:ext uri="{FF2B5EF4-FFF2-40B4-BE49-F238E27FC236}">
                  <a16:creationId xmlns:a16="http://schemas.microsoft.com/office/drawing/2014/main" id="{32519ED1-4712-4A3F-BF8F-9773D4917B5B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13;p64">
              <a:extLst>
                <a:ext uri="{FF2B5EF4-FFF2-40B4-BE49-F238E27FC236}">
                  <a16:creationId xmlns:a16="http://schemas.microsoft.com/office/drawing/2014/main" id="{C992FC98-0221-472D-A829-261A92785A31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14;p64">
              <a:extLst>
                <a:ext uri="{FF2B5EF4-FFF2-40B4-BE49-F238E27FC236}">
                  <a16:creationId xmlns:a16="http://schemas.microsoft.com/office/drawing/2014/main" id="{C3023088-4255-4AF9-8F84-AF60D85D266F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15;p64">
              <a:extLst>
                <a:ext uri="{FF2B5EF4-FFF2-40B4-BE49-F238E27FC236}">
                  <a16:creationId xmlns:a16="http://schemas.microsoft.com/office/drawing/2014/main" id="{B6D0E8BE-2E0B-40F3-B1F6-6B57D823B2B7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16;p64">
              <a:extLst>
                <a:ext uri="{FF2B5EF4-FFF2-40B4-BE49-F238E27FC236}">
                  <a16:creationId xmlns:a16="http://schemas.microsoft.com/office/drawing/2014/main" id="{D82F5786-40DC-42CA-85C6-4D040385ACB6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17;p64">
              <a:extLst>
                <a:ext uri="{FF2B5EF4-FFF2-40B4-BE49-F238E27FC236}">
                  <a16:creationId xmlns:a16="http://schemas.microsoft.com/office/drawing/2014/main" id="{1C4BCB10-3FA0-4AD5-B1CF-F4A71ABCCC2D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18;p64">
              <a:extLst>
                <a:ext uri="{FF2B5EF4-FFF2-40B4-BE49-F238E27FC236}">
                  <a16:creationId xmlns:a16="http://schemas.microsoft.com/office/drawing/2014/main" id="{212E7400-0C73-4C3A-84D5-F2537804EBB0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19;p64">
              <a:extLst>
                <a:ext uri="{FF2B5EF4-FFF2-40B4-BE49-F238E27FC236}">
                  <a16:creationId xmlns:a16="http://schemas.microsoft.com/office/drawing/2014/main" id="{6A7F24D5-A974-4D4C-ABC2-42E2F861859B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20;p64">
              <a:extLst>
                <a:ext uri="{FF2B5EF4-FFF2-40B4-BE49-F238E27FC236}">
                  <a16:creationId xmlns:a16="http://schemas.microsoft.com/office/drawing/2014/main" id="{8ABACAF6-FC48-4C72-96D3-E7BC1E52F2D9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21;p64">
              <a:extLst>
                <a:ext uri="{FF2B5EF4-FFF2-40B4-BE49-F238E27FC236}">
                  <a16:creationId xmlns:a16="http://schemas.microsoft.com/office/drawing/2014/main" id="{139C88F2-75B7-4168-8B1A-E29DC696FB6D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22;p64">
              <a:extLst>
                <a:ext uri="{FF2B5EF4-FFF2-40B4-BE49-F238E27FC236}">
                  <a16:creationId xmlns:a16="http://schemas.microsoft.com/office/drawing/2014/main" id="{5D86F399-CE1D-46DD-98F2-D0A5ADE03F77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23;p64">
              <a:extLst>
                <a:ext uri="{FF2B5EF4-FFF2-40B4-BE49-F238E27FC236}">
                  <a16:creationId xmlns:a16="http://schemas.microsoft.com/office/drawing/2014/main" id="{EA7F9672-F8C2-4CE1-A36C-81243459E879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24;p64">
              <a:extLst>
                <a:ext uri="{FF2B5EF4-FFF2-40B4-BE49-F238E27FC236}">
                  <a16:creationId xmlns:a16="http://schemas.microsoft.com/office/drawing/2014/main" id="{FF94B6D1-0A0D-4219-8E81-974183EC3A11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25;p64">
              <a:extLst>
                <a:ext uri="{FF2B5EF4-FFF2-40B4-BE49-F238E27FC236}">
                  <a16:creationId xmlns:a16="http://schemas.microsoft.com/office/drawing/2014/main" id="{D24273F7-7B54-496A-BA0C-2CEBAE7D0DB9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26;p64">
              <a:extLst>
                <a:ext uri="{FF2B5EF4-FFF2-40B4-BE49-F238E27FC236}">
                  <a16:creationId xmlns:a16="http://schemas.microsoft.com/office/drawing/2014/main" id="{8749432E-4875-4094-A14E-3DD582920E22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27;p64">
              <a:extLst>
                <a:ext uri="{FF2B5EF4-FFF2-40B4-BE49-F238E27FC236}">
                  <a16:creationId xmlns:a16="http://schemas.microsoft.com/office/drawing/2014/main" id="{917DE8EC-6AF6-4B08-B969-8E9F35B6B982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28;p64">
              <a:extLst>
                <a:ext uri="{FF2B5EF4-FFF2-40B4-BE49-F238E27FC236}">
                  <a16:creationId xmlns:a16="http://schemas.microsoft.com/office/drawing/2014/main" id="{0DC2970D-C2A5-49B9-B880-9F3847677BD4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29;p64">
              <a:extLst>
                <a:ext uri="{FF2B5EF4-FFF2-40B4-BE49-F238E27FC236}">
                  <a16:creationId xmlns:a16="http://schemas.microsoft.com/office/drawing/2014/main" id="{B217ED4E-9CA9-4B09-8E46-01867FE800C3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30;p64">
              <a:extLst>
                <a:ext uri="{FF2B5EF4-FFF2-40B4-BE49-F238E27FC236}">
                  <a16:creationId xmlns:a16="http://schemas.microsoft.com/office/drawing/2014/main" id="{9161ACFD-4B0C-4FD1-AF15-DC00D8226798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31;p64">
              <a:extLst>
                <a:ext uri="{FF2B5EF4-FFF2-40B4-BE49-F238E27FC236}">
                  <a16:creationId xmlns:a16="http://schemas.microsoft.com/office/drawing/2014/main" id="{C02531A3-2F87-40BF-8A37-725795C30B41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32;p64">
              <a:extLst>
                <a:ext uri="{FF2B5EF4-FFF2-40B4-BE49-F238E27FC236}">
                  <a16:creationId xmlns:a16="http://schemas.microsoft.com/office/drawing/2014/main" id="{D4180355-5598-4BB9-8496-D008689F9443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633;p64">
              <a:extLst>
                <a:ext uri="{FF2B5EF4-FFF2-40B4-BE49-F238E27FC236}">
                  <a16:creationId xmlns:a16="http://schemas.microsoft.com/office/drawing/2014/main" id="{315036F1-14EF-4222-AF5E-1EC06D6465E7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634;p64">
              <a:extLst>
                <a:ext uri="{FF2B5EF4-FFF2-40B4-BE49-F238E27FC236}">
                  <a16:creationId xmlns:a16="http://schemas.microsoft.com/office/drawing/2014/main" id="{36C4D6B6-1B45-49A3-A14F-892C8823C156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35;p64">
              <a:extLst>
                <a:ext uri="{FF2B5EF4-FFF2-40B4-BE49-F238E27FC236}">
                  <a16:creationId xmlns:a16="http://schemas.microsoft.com/office/drawing/2014/main" id="{601772E9-7BDA-41A3-8D23-08AC03D1943B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36;p64">
              <a:extLst>
                <a:ext uri="{FF2B5EF4-FFF2-40B4-BE49-F238E27FC236}">
                  <a16:creationId xmlns:a16="http://schemas.microsoft.com/office/drawing/2014/main" id="{317C1EF7-E603-444C-9804-198BAA640566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37;p64">
              <a:extLst>
                <a:ext uri="{FF2B5EF4-FFF2-40B4-BE49-F238E27FC236}">
                  <a16:creationId xmlns:a16="http://schemas.microsoft.com/office/drawing/2014/main" id="{F2BB8489-C119-405B-9802-7E371796221C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38;p64">
              <a:extLst>
                <a:ext uri="{FF2B5EF4-FFF2-40B4-BE49-F238E27FC236}">
                  <a16:creationId xmlns:a16="http://schemas.microsoft.com/office/drawing/2014/main" id="{F4C4A69F-9ED4-4156-B611-F421A079B692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39;p64">
              <a:extLst>
                <a:ext uri="{FF2B5EF4-FFF2-40B4-BE49-F238E27FC236}">
                  <a16:creationId xmlns:a16="http://schemas.microsoft.com/office/drawing/2014/main" id="{30E4087C-4081-4C52-AA1B-CD60BC099669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40;p64">
              <a:extLst>
                <a:ext uri="{FF2B5EF4-FFF2-40B4-BE49-F238E27FC236}">
                  <a16:creationId xmlns:a16="http://schemas.microsoft.com/office/drawing/2014/main" id="{0AAB2735-C905-4BE3-B925-0F5EBA397CF1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41;p64">
              <a:extLst>
                <a:ext uri="{FF2B5EF4-FFF2-40B4-BE49-F238E27FC236}">
                  <a16:creationId xmlns:a16="http://schemas.microsoft.com/office/drawing/2014/main" id="{F8FBCC38-9B6E-4461-B58E-398330486E6C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42;p64">
              <a:extLst>
                <a:ext uri="{FF2B5EF4-FFF2-40B4-BE49-F238E27FC236}">
                  <a16:creationId xmlns:a16="http://schemas.microsoft.com/office/drawing/2014/main" id="{C546BFD4-6C56-4B6B-A9AB-289176DED9CD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43;p64">
              <a:extLst>
                <a:ext uri="{FF2B5EF4-FFF2-40B4-BE49-F238E27FC236}">
                  <a16:creationId xmlns:a16="http://schemas.microsoft.com/office/drawing/2014/main" id="{5F0E543F-4DC6-4C0B-A9A1-FF3CDD37D193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44;p64">
              <a:extLst>
                <a:ext uri="{FF2B5EF4-FFF2-40B4-BE49-F238E27FC236}">
                  <a16:creationId xmlns:a16="http://schemas.microsoft.com/office/drawing/2014/main" id="{3858A7C3-B403-4AB2-8D75-4D9A6E6126F2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45;p64">
              <a:extLst>
                <a:ext uri="{FF2B5EF4-FFF2-40B4-BE49-F238E27FC236}">
                  <a16:creationId xmlns:a16="http://schemas.microsoft.com/office/drawing/2014/main" id="{9DEFF4F8-D276-4A2A-ADC2-71E604B702BD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46;p64">
              <a:extLst>
                <a:ext uri="{FF2B5EF4-FFF2-40B4-BE49-F238E27FC236}">
                  <a16:creationId xmlns:a16="http://schemas.microsoft.com/office/drawing/2014/main" id="{8EFAEE4A-6C83-4BF6-A3E3-50940D954757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47;p64">
              <a:extLst>
                <a:ext uri="{FF2B5EF4-FFF2-40B4-BE49-F238E27FC236}">
                  <a16:creationId xmlns:a16="http://schemas.microsoft.com/office/drawing/2014/main" id="{D380E338-9472-4147-8C5F-2B6AF6730B0B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48;p64">
              <a:extLst>
                <a:ext uri="{FF2B5EF4-FFF2-40B4-BE49-F238E27FC236}">
                  <a16:creationId xmlns:a16="http://schemas.microsoft.com/office/drawing/2014/main" id="{5B52FD95-B238-4416-86DA-95FB50C05612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49;p64">
              <a:extLst>
                <a:ext uri="{FF2B5EF4-FFF2-40B4-BE49-F238E27FC236}">
                  <a16:creationId xmlns:a16="http://schemas.microsoft.com/office/drawing/2014/main" id="{756F5F96-BAB6-46D1-BC21-BF131073660F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50;p64">
              <a:extLst>
                <a:ext uri="{FF2B5EF4-FFF2-40B4-BE49-F238E27FC236}">
                  <a16:creationId xmlns:a16="http://schemas.microsoft.com/office/drawing/2014/main" id="{80DE7F9C-EF33-4E92-B942-3175F16EE7C5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51;p64">
              <a:extLst>
                <a:ext uri="{FF2B5EF4-FFF2-40B4-BE49-F238E27FC236}">
                  <a16:creationId xmlns:a16="http://schemas.microsoft.com/office/drawing/2014/main" id="{0AD07B20-0963-4BE4-A2BA-F581747C7C1B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52;p64">
              <a:extLst>
                <a:ext uri="{FF2B5EF4-FFF2-40B4-BE49-F238E27FC236}">
                  <a16:creationId xmlns:a16="http://schemas.microsoft.com/office/drawing/2014/main" id="{11427CB7-E879-41F9-ADA5-1E21E93C232B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53;p64">
              <a:extLst>
                <a:ext uri="{FF2B5EF4-FFF2-40B4-BE49-F238E27FC236}">
                  <a16:creationId xmlns:a16="http://schemas.microsoft.com/office/drawing/2014/main" id="{5FE736CD-F649-497B-9F8E-DA1DB66D5703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654;p64">
              <a:extLst>
                <a:ext uri="{FF2B5EF4-FFF2-40B4-BE49-F238E27FC236}">
                  <a16:creationId xmlns:a16="http://schemas.microsoft.com/office/drawing/2014/main" id="{8D90036B-14F3-470C-8CB0-3A366A6DCA54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655;p64">
              <a:extLst>
                <a:ext uri="{FF2B5EF4-FFF2-40B4-BE49-F238E27FC236}">
                  <a16:creationId xmlns:a16="http://schemas.microsoft.com/office/drawing/2014/main" id="{DC86FB36-00FD-4B04-95FE-C640CE1160F1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656;p64">
              <a:extLst>
                <a:ext uri="{FF2B5EF4-FFF2-40B4-BE49-F238E27FC236}">
                  <a16:creationId xmlns:a16="http://schemas.microsoft.com/office/drawing/2014/main" id="{657E9002-218D-49E6-8FEF-3BA8E90B196D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657;p64">
              <a:extLst>
                <a:ext uri="{FF2B5EF4-FFF2-40B4-BE49-F238E27FC236}">
                  <a16:creationId xmlns:a16="http://schemas.microsoft.com/office/drawing/2014/main" id="{58D4063A-529E-48B3-9CD0-D8347F29108B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658;p64">
              <a:extLst>
                <a:ext uri="{FF2B5EF4-FFF2-40B4-BE49-F238E27FC236}">
                  <a16:creationId xmlns:a16="http://schemas.microsoft.com/office/drawing/2014/main" id="{0DD153FF-F415-47DE-83EB-74AB19536A5B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659;p64">
              <a:extLst>
                <a:ext uri="{FF2B5EF4-FFF2-40B4-BE49-F238E27FC236}">
                  <a16:creationId xmlns:a16="http://schemas.microsoft.com/office/drawing/2014/main" id="{B6B89842-D1B4-40D4-AD42-442A60195719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660;p64">
              <a:extLst>
                <a:ext uri="{FF2B5EF4-FFF2-40B4-BE49-F238E27FC236}">
                  <a16:creationId xmlns:a16="http://schemas.microsoft.com/office/drawing/2014/main" id="{A628C1C9-25F7-414D-ACFF-F52007250161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61;p64">
              <a:extLst>
                <a:ext uri="{FF2B5EF4-FFF2-40B4-BE49-F238E27FC236}">
                  <a16:creationId xmlns:a16="http://schemas.microsoft.com/office/drawing/2014/main" id="{FD35FCCE-D160-4868-9F77-AE95A95151F4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662;p64">
              <a:extLst>
                <a:ext uri="{FF2B5EF4-FFF2-40B4-BE49-F238E27FC236}">
                  <a16:creationId xmlns:a16="http://schemas.microsoft.com/office/drawing/2014/main" id="{A8739C79-D5CB-4E5E-96CA-734E7A6777F1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663;p64">
              <a:extLst>
                <a:ext uri="{FF2B5EF4-FFF2-40B4-BE49-F238E27FC236}">
                  <a16:creationId xmlns:a16="http://schemas.microsoft.com/office/drawing/2014/main" id="{71286963-2DA1-4396-AF87-654617783A41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664;p64">
              <a:extLst>
                <a:ext uri="{FF2B5EF4-FFF2-40B4-BE49-F238E27FC236}">
                  <a16:creationId xmlns:a16="http://schemas.microsoft.com/office/drawing/2014/main" id="{AFC31499-C7D2-4CB8-85DE-27CBC997D49F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665;p64">
              <a:extLst>
                <a:ext uri="{FF2B5EF4-FFF2-40B4-BE49-F238E27FC236}">
                  <a16:creationId xmlns:a16="http://schemas.microsoft.com/office/drawing/2014/main" id="{5FA0B43F-00AA-452C-8E98-600977C5A02B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666;p64">
              <a:extLst>
                <a:ext uri="{FF2B5EF4-FFF2-40B4-BE49-F238E27FC236}">
                  <a16:creationId xmlns:a16="http://schemas.microsoft.com/office/drawing/2014/main" id="{CAB61D72-5995-448F-8CCB-EE2DCC330B88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667;p64">
              <a:extLst>
                <a:ext uri="{FF2B5EF4-FFF2-40B4-BE49-F238E27FC236}">
                  <a16:creationId xmlns:a16="http://schemas.microsoft.com/office/drawing/2014/main" id="{4F2B72DB-A801-4A32-9140-2D29B832A91F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668;p64">
              <a:extLst>
                <a:ext uri="{FF2B5EF4-FFF2-40B4-BE49-F238E27FC236}">
                  <a16:creationId xmlns:a16="http://schemas.microsoft.com/office/drawing/2014/main" id="{E1E7E577-F310-447A-84EC-BA7EAAC15E7E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669;p64">
              <a:extLst>
                <a:ext uri="{FF2B5EF4-FFF2-40B4-BE49-F238E27FC236}">
                  <a16:creationId xmlns:a16="http://schemas.microsoft.com/office/drawing/2014/main" id="{601BB76A-14C5-4633-BAA8-DF8C496DAC4A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670;p64">
              <a:extLst>
                <a:ext uri="{FF2B5EF4-FFF2-40B4-BE49-F238E27FC236}">
                  <a16:creationId xmlns:a16="http://schemas.microsoft.com/office/drawing/2014/main" id="{D11F7CC2-EA05-4887-8890-6C2C82AD2CA9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671;p64">
              <a:extLst>
                <a:ext uri="{FF2B5EF4-FFF2-40B4-BE49-F238E27FC236}">
                  <a16:creationId xmlns:a16="http://schemas.microsoft.com/office/drawing/2014/main" id="{DCDC3CEA-CD88-4AE5-8821-28E7AFB88A70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672;p64">
              <a:extLst>
                <a:ext uri="{FF2B5EF4-FFF2-40B4-BE49-F238E27FC236}">
                  <a16:creationId xmlns:a16="http://schemas.microsoft.com/office/drawing/2014/main" id="{A685E2BA-CBFD-4F60-B6A3-58F385A028EA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673;p64">
              <a:extLst>
                <a:ext uri="{FF2B5EF4-FFF2-40B4-BE49-F238E27FC236}">
                  <a16:creationId xmlns:a16="http://schemas.microsoft.com/office/drawing/2014/main" id="{2F953A31-236B-44AB-80AC-435B2E3F7909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674;p64">
              <a:extLst>
                <a:ext uri="{FF2B5EF4-FFF2-40B4-BE49-F238E27FC236}">
                  <a16:creationId xmlns:a16="http://schemas.microsoft.com/office/drawing/2014/main" id="{14A4E23F-7D79-495F-BD55-2EA6852137FF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675;p64">
              <a:extLst>
                <a:ext uri="{FF2B5EF4-FFF2-40B4-BE49-F238E27FC236}">
                  <a16:creationId xmlns:a16="http://schemas.microsoft.com/office/drawing/2014/main" id="{BE13101F-A684-4871-BE3E-71AB4015F793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676;p64">
              <a:extLst>
                <a:ext uri="{FF2B5EF4-FFF2-40B4-BE49-F238E27FC236}">
                  <a16:creationId xmlns:a16="http://schemas.microsoft.com/office/drawing/2014/main" id="{85E7C3BC-7377-4D22-AAF5-DDA3DDFBC071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677;p64">
              <a:extLst>
                <a:ext uri="{FF2B5EF4-FFF2-40B4-BE49-F238E27FC236}">
                  <a16:creationId xmlns:a16="http://schemas.microsoft.com/office/drawing/2014/main" id="{1783186E-AE47-4B9B-B47C-321B9CAA9933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678;p64">
              <a:extLst>
                <a:ext uri="{FF2B5EF4-FFF2-40B4-BE49-F238E27FC236}">
                  <a16:creationId xmlns:a16="http://schemas.microsoft.com/office/drawing/2014/main" id="{E1AF08A5-2CB3-4D5E-A442-428EC2D87721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679;p64">
              <a:extLst>
                <a:ext uri="{FF2B5EF4-FFF2-40B4-BE49-F238E27FC236}">
                  <a16:creationId xmlns:a16="http://schemas.microsoft.com/office/drawing/2014/main" id="{0B878C65-1359-4238-BDD4-A094AE6ACB92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680;p64">
              <a:extLst>
                <a:ext uri="{FF2B5EF4-FFF2-40B4-BE49-F238E27FC236}">
                  <a16:creationId xmlns:a16="http://schemas.microsoft.com/office/drawing/2014/main" id="{7656EB8C-A221-402C-BF70-6F9CC4EDBEC9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681;p64">
              <a:extLst>
                <a:ext uri="{FF2B5EF4-FFF2-40B4-BE49-F238E27FC236}">
                  <a16:creationId xmlns:a16="http://schemas.microsoft.com/office/drawing/2014/main" id="{CD309049-6C34-42BC-B67E-168BC66F1948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682;p64">
              <a:extLst>
                <a:ext uri="{FF2B5EF4-FFF2-40B4-BE49-F238E27FC236}">
                  <a16:creationId xmlns:a16="http://schemas.microsoft.com/office/drawing/2014/main" id="{5ABA1ED8-DAFC-4B1D-A8CB-4561440AA696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683;p64">
              <a:extLst>
                <a:ext uri="{FF2B5EF4-FFF2-40B4-BE49-F238E27FC236}">
                  <a16:creationId xmlns:a16="http://schemas.microsoft.com/office/drawing/2014/main" id="{8F803AEB-4D48-43D1-88BB-4979F7775F30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684;p64">
              <a:extLst>
                <a:ext uri="{FF2B5EF4-FFF2-40B4-BE49-F238E27FC236}">
                  <a16:creationId xmlns:a16="http://schemas.microsoft.com/office/drawing/2014/main" id="{079034A3-C03D-47B9-8CB2-2D41321C0879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685;p64">
              <a:extLst>
                <a:ext uri="{FF2B5EF4-FFF2-40B4-BE49-F238E27FC236}">
                  <a16:creationId xmlns:a16="http://schemas.microsoft.com/office/drawing/2014/main" id="{3F8D9B73-50EE-400B-95D3-D2FB8B57644A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686;p64">
              <a:extLst>
                <a:ext uri="{FF2B5EF4-FFF2-40B4-BE49-F238E27FC236}">
                  <a16:creationId xmlns:a16="http://schemas.microsoft.com/office/drawing/2014/main" id="{F2899A1E-D04B-4568-93F6-70FB82A68CE0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687;p64">
              <a:extLst>
                <a:ext uri="{FF2B5EF4-FFF2-40B4-BE49-F238E27FC236}">
                  <a16:creationId xmlns:a16="http://schemas.microsoft.com/office/drawing/2014/main" id="{C0479D04-A4B9-4795-A5DA-F0672D7155D1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688;p64">
              <a:extLst>
                <a:ext uri="{FF2B5EF4-FFF2-40B4-BE49-F238E27FC236}">
                  <a16:creationId xmlns:a16="http://schemas.microsoft.com/office/drawing/2014/main" id="{07ED7F27-1223-4254-B5DE-E036F557C3DA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689;p64">
              <a:extLst>
                <a:ext uri="{FF2B5EF4-FFF2-40B4-BE49-F238E27FC236}">
                  <a16:creationId xmlns:a16="http://schemas.microsoft.com/office/drawing/2014/main" id="{44224138-3958-43A0-85CD-F928BF7E26F4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690;p64">
              <a:extLst>
                <a:ext uri="{FF2B5EF4-FFF2-40B4-BE49-F238E27FC236}">
                  <a16:creationId xmlns:a16="http://schemas.microsoft.com/office/drawing/2014/main" id="{11E408F4-11B8-4C81-9F08-BA546A97B2B7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691;p64">
              <a:extLst>
                <a:ext uri="{FF2B5EF4-FFF2-40B4-BE49-F238E27FC236}">
                  <a16:creationId xmlns:a16="http://schemas.microsoft.com/office/drawing/2014/main" id="{FC56BF85-A5F7-40A9-BFDB-DC88151DCD17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692;p64">
              <a:extLst>
                <a:ext uri="{FF2B5EF4-FFF2-40B4-BE49-F238E27FC236}">
                  <a16:creationId xmlns:a16="http://schemas.microsoft.com/office/drawing/2014/main" id="{B55EEDB3-E77D-46C7-9445-8BDB7E8B87B7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693;p64">
              <a:extLst>
                <a:ext uri="{FF2B5EF4-FFF2-40B4-BE49-F238E27FC236}">
                  <a16:creationId xmlns:a16="http://schemas.microsoft.com/office/drawing/2014/main" id="{90DE7832-912F-42CB-82B1-4339C3CB5F2A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694;p64">
              <a:extLst>
                <a:ext uri="{FF2B5EF4-FFF2-40B4-BE49-F238E27FC236}">
                  <a16:creationId xmlns:a16="http://schemas.microsoft.com/office/drawing/2014/main" id="{2BD780CF-668F-45D4-91C0-033885F49AD4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695;p64">
              <a:extLst>
                <a:ext uri="{FF2B5EF4-FFF2-40B4-BE49-F238E27FC236}">
                  <a16:creationId xmlns:a16="http://schemas.microsoft.com/office/drawing/2014/main" id="{30D3742A-A8F9-4600-AE42-DBDCE17ABCD1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696;p64">
              <a:extLst>
                <a:ext uri="{FF2B5EF4-FFF2-40B4-BE49-F238E27FC236}">
                  <a16:creationId xmlns:a16="http://schemas.microsoft.com/office/drawing/2014/main" id="{91E4F979-CB03-40FE-BE0D-1D558EF6D76F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697;p64">
              <a:extLst>
                <a:ext uri="{FF2B5EF4-FFF2-40B4-BE49-F238E27FC236}">
                  <a16:creationId xmlns:a16="http://schemas.microsoft.com/office/drawing/2014/main" id="{749B17FC-A3CF-4BE9-8842-A34468B58679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698;p64">
              <a:extLst>
                <a:ext uri="{FF2B5EF4-FFF2-40B4-BE49-F238E27FC236}">
                  <a16:creationId xmlns:a16="http://schemas.microsoft.com/office/drawing/2014/main" id="{C1656D30-11B5-4241-B85B-CC480B099797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699;p64">
              <a:extLst>
                <a:ext uri="{FF2B5EF4-FFF2-40B4-BE49-F238E27FC236}">
                  <a16:creationId xmlns:a16="http://schemas.microsoft.com/office/drawing/2014/main" id="{90AFFF50-532D-42FE-8793-5CE8F8A6E6CB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700;p64">
              <a:extLst>
                <a:ext uri="{FF2B5EF4-FFF2-40B4-BE49-F238E27FC236}">
                  <a16:creationId xmlns:a16="http://schemas.microsoft.com/office/drawing/2014/main" id="{A8BB3BCD-7255-4EF0-97C1-ABF62AEF7E30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01;p64">
              <a:extLst>
                <a:ext uri="{FF2B5EF4-FFF2-40B4-BE49-F238E27FC236}">
                  <a16:creationId xmlns:a16="http://schemas.microsoft.com/office/drawing/2014/main" id="{1A191669-9D26-444D-85A5-37E3C6329928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702;p64">
              <a:extLst>
                <a:ext uri="{FF2B5EF4-FFF2-40B4-BE49-F238E27FC236}">
                  <a16:creationId xmlns:a16="http://schemas.microsoft.com/office/drawing/2014/main" id="{E4D5C369-EF2D-4EA4-B15F-3DBDCAB606F0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703;p64">
              <a:extLst>
                <a:ext uri="{FF2B5EF4-FFF2-40B4-BE49-F238E27FC236}">
                  <a16:creationId xmlns:a16="http://schemas.microsoft.com/office/drawing/2014/main" id="{E1655B98-5912-4051-8338-8D37B4258128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704;p64">
              <a:extLst>
                <a:ext uri="{FF2B5EF4-FFF2-40B4-BE49-F238E27FC236}">
                  <a16:creationId xmlns:a16="http://schemas.microsoft.com/office/drawing/2014/main" id="{6BC27E86-9A8E-4B59-8830-897B73303796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705;p64">
              <a:extLst>
                <a:ext uri="{FF2B5EF4-FFF2-40B4-BE49-F238E27FC236}">
                  <a16:creationId xmlns:a16="http://schemas.microsoft.com/office/drawing/2014/main" id="{CB120F0C-1D16-46C9-A4B7-AD975FB9A19C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706;p64">
              <a:extLst>
                <a:ext uri="{FF2B5EF4-FFF2-40B4-BE49-F238E27FC236}">
                  <a16:creationId xmlns:a16="http://schemas.microsoft.com/office/drawing/2014/main" id="{0D3D4728-63DB-487D-92F7-E84D698936CA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707;p64">
              <a:extLst>
                <a:ext uri="{FF2B5EF4-FFF2-40B4-BE49-F238E27FC236}">
                  <a16:creationId xmlns:a16="http://schemas.microsoft.com/office/drawing/2014/main" id="{73A1AD83-1BDF-4F3E-ADD7-512415E61D98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708;p64">
              <a:extLst>
                <a:ext uri="{FF2B5EF4-FFF2-40B4-BE49-F238E27FC236}">
                  <a16:creationId xmlns:a16="http://schemas.microsoft.com/office/drawing/2014/main" id="{5F9AAEC7-7628-44E9-A415-C769087BBA64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709;p64">
              <a:extLst>
                <a:ext uri="{FF2B5EF4-FFF2-40B4-BE49-F238E27FC236}">
                  <a16:creationId xmlns:a16="http://schemas.microsoft.com/office/drawing/2014/main" id="{E9B83ADC-9D09-4552-963F-4DAD22F93DE0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710;p64">
              <a:extLst>
                <a:ext uri="{FF2B5EF4-FFF2-40B4-BE49-F238E27FC236}">
                  <a16:creationId xmlns:a16="http://schemas.microsoft.com/office/drawing/2014/main" id="{01BF2BB7-7271-4BD5-A87B-897261BE2891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711;p64">
              <a:extLst>
                <a:ext uri="{FF2B5EF4-FFF2-40B4-BE49-F238E27FC236}">
                  <a16:creationId xmlns:a16="http://schemas.microsoft.com/office/drawing/2014/main" id="{FB5FAFDA-481E-416D-8637-C0DA9726D638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712;p64">
              <a:extLst>
                <a:ext uri="{FF2B5EF4-FFF2-40B4-BE49-F238E27FC236}">
                  <a16:creationId xmlns:a16="http://schemas.microsoft.com/office/drawing/2014/main" id="{46A67A13-4199-4028-A94B-E78E05C309B5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713;p64">
              <a:extLst>
                <a:ext uri="{FF2B5EF4-FFF2-40B4-BE49-F238E27FC236}">
                  <a16:creationId xmlns:a16="http://schemas.microsoft.com/office/drawing/2014/main" id="{85498664-2418-4B65-B436-64618E9D7CA3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714;p64">
              <a:extLst>
                <a:ext uri="{FF2B5EF4-FFF2-40B4-BE49-F238E27FC236}">
                  <a16:creationId xmlns:a16="http://schemas.microsoft.com/office/drawing/2014/main" id="{5B2F0285-388E-4994-BEE0-5F1BB6035B6A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715;p64">
              <a:extLst>
                <a:ext uri="{FF2B5EF4-FFF2-40B4-BE49-F238E27FC236}">
                  <a16:creationId xmlns:a16="http://schemas.microsoft.com/office/drawing/2014/main" id="{B753FB47-60C8-497C-93E4-BD23CD9D1049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716;p64">
              <a:extLst>
                <a:ext uri="{FF2B5EF4-FFF2-40B4-BE49-F238E27FC236}">
                  <a16:creationId xmlns:a16="http://schemas.microsoft.com/office/drawing/2014/main" id="{45965588-1F69-44D6-8EF5-5AC4DF743B28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717;p64">
              <a:extLst>
                <a:ext uri="{FF2B5EF4-FFF2-40B4-BE49-F238E27FC236}">
                  <a16:creationId xmlns:a16="http://schemas.microsoft.com/office/drawing/2014/main" id="{8322C32D-B0CD-4032-94F9-F9FD4BE713C7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718;p64">
              <a:extLst>
                <a:ext uri="{FF2B5EF4-FFF2-40B4-BE49-F238E27FC236}">
                  <a16:creationId xmlns:a16="http://schemas.microsoft.com/office/drawing/2014/main" id="{4DB31CB7-EC08-402D-8718-FC7F1F15CB5C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719;p64">
              <a:extLst>
                <a:ext uri="{FF2B5EF4-FFF2-40B4-BE49-F238E27FC236}">
                  <a16:creationId xmlns:a16="http://schemas.microsoft.com/office/drawing/2014/main" id="{DE5976F3-8902-49CD-904E-AF791A22BD44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720;p64">
              <a:extLst>
                <a:ext uri="{FF2B5EF4-FFF2-40B4-BE49-F238E27FC236}">
                  <a16:creationId xmlns:a16="http://schemas.microsoft.com/office/drawing/2014/main" id="{3C4EFF12-BFBC-4C9E-B87E-9101DBF2D674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721;p64">
              <a:extLst>
                <a:ext uri="{FF2B5EF4-FFF2-40B4-BE49-F238E27FC236}">
                  <a16:creationId xmlns:a16="http://schemas.microsoft.com/office/drawing/2014/main" id="{4FFF72C8-40A4-4A01-A03E-0D16D8011431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722;p64">
              <a:extLst>
                <a:ext uri="{FF2B5EF4-FFF2-40B4-BE49-F238E27FC236}">
                  <a16:creationId xmlns:a16="http://schemas.microsoft.com/office/drawing/2014/main" id="{92C8B176-B70C-4669-ADEE-A2B0AE909DA2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723;p64">
              <a:extLst>
                <a:ext uri="{FF2B5EF4-FFF2-40B4-BE49-F238E27FC236}">
                  <a16:creationId xmlns:a16="http://schemas.microsoft.com/office/drawing/2014/main" id="{55F84AEA-E065-456A-BF8E-92720EB1024A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724;p64">
              <a:extLst>
                <a:ext uri="{FF2B5EF4-FFF2-40B4-BE49-F238E27FC236}">
                  <a16:creationId xmlns:a16="http://schemas.microsoft.com/office/drawing/2014/main" id="{FC510C2A-F995-4B2F-ABC6-EA9358B3D359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725;p64">
              <a:extLst>
                <a:ext uri="{FF2B5EF4-FFF2-40B4-BE49-F238E27FC236}">
                  <a16:creationId xmlns:a16="http://schemas.microsoft.com/office/drawing/2014/main" id="{2AD3C99F-4072-4EBD-918B-080B37669B1D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726;p64">
              <a:extLst>
                <a:ext uri="{FF2B5EF4-FFF2-40B4-BE49-F238E27FC236}">
                  <a16:creationId xmlns:a16="http://schemas.microsoft.com/office/drawing/2014/main" id="{2F1081CA-3AF7-4B7F-BD48-5AA8B316EBE2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727;p64">
              <a:extLst>
                <a:ext uri="{FF2B5EF4-FFF2-40B4-BE49-F238E27FC236}">
                  <a16:creationId xmlns:a16="http://schemas.microsoft.com/office/drawing/2014/main" id="{D4B3FC87-A534-4641-9AFD-F3EB768CDE70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728;p64">
              <a:extLst>
                <a:ext uri="{FF2B5EF4-FFF2-40B4-BE49-F238E27FC236}">
                  <a16:creationId xmlns:a16="http://schemas.microsoft.com/office/drawing/2014/main" id="{D015ED76-A8DC-4A03-BF37-9A2DA5849818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729;p64">
              <a:extLst>
                <a:ext uri="{FF2B5EF4-FFF2-40B4-BE49-F238E27FC236}">
                  <a16:creationId xmlns:a16="http://schemas.microsoft.com/office/drawing/2014/main" id="{E9064BE9-4280-4F3E-A2B8-8B8020EE4935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730;p64">
              <a:extLst>
                <a:ext uri="{FF2B5EF4-FFF2-40B4-BE49-F238E27FC236}">
                  <a16:creationId xmlns:a16="http://schemas.microsoft.com/office/drawing/2014/main" id="{63FDB038-42AE-4370-ADDB-83EDF1737C03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731;p64">
              <a:extLst>
                <a:ext uri="{FF2B5EF4-FFF2-40B4-BE49-F238E27FC236}">
                  <a16:creationId xmlns:a16="http://schemas.microsoft.com/office/drawing/2014/main" id="{02BF68C7-907E-47B2-A70C-3542A8106420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732;p64">
              <a:extLst>
                <a:ext uri="{FF2B5EF4-FFF2-40B4-BE49-F238E27FC236}">
                  <a16:creationId xmlns:a16="http://schemas.microsoft.com/office/drawing/2014/main" id="{6AC68802-D7D5-41F0-A7A9-8EDB80BCA130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733;p64">
              <a:extLst>
                <a:ext uri="{FF2B5EF4-FFF2-40B4-BE49-F238E27FC236}">
                  <a16:creationId xmlns:a16="http://schemas.microsoft.com/office/drawing/2014/main" id="{9B13CBAB-6B22-450F-95DD-CD888D48B967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734;p64">
              <a:extLst>
                <a:ext uri="{FF2B5EF4-FFF2-40B4-BE49-F238E27FC236}">
                  <a16:creationId xmlns:a16="http://schemas.microsoft.com/office/drawing/2014/main" id="{9299A5AA-CA69-4FB2-93C3-FC61A3DEE222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735;p64">
              <a:extLst>
                <a:ext uri="{FF2B5EF4-FFF2-40B4-BE49-F238E27FC236}">
                  <a16:creationId xmlns:a16="http://schemas.microsoft.com/office/drawing/2014/main" id="{5FE62AF6-E39F-4367-B13C-C431892AB9DC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736;p64">
              <a:extLst>
                <a:ext uri="{FF2B5EF4-FFF2-40B4-BE49-F238E27FC236}">
                  <a16:creationId xmlns:a16="http://schemas.microsoft.com/office/drawing/2014/main" id="{9707BF12-3C5F-4075-AF16-CA3B320E0399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737;p64">
              <a:extLst>
                <a:ext uri="{FF2B5EF4-FFF2-40B4-BE49-F238E27FC236}">
                  <a16:creationId xmlns:a16="http://schemas.microsoft.com/office/drawing/2014/main" id="{9822B8EA-7BAD-4926-99BC-D7D942DCAEE3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738;p64">
              <a:extLst>
                <a:ext uri="{FF2B5EF4-FFF2-40B4-BE49-F238E27FC236}">
                  <a16:creationId xmlns:a16="http://schemas.microsoft.com/office/drawing/2014/main" id="{81E3378D-9DF2-425C-A941-62DB01583F5F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739;p64">
              <a:extLst>
                <a:ext uri="{FF2B5EF4-FFF2-40B4-BE49-F238E27FC236}">
                  <a16:creationId xmlns:a16="http://schemas.microsoft.com/office/drawing/2014/main" id="{39FF029A-353A-4CFF-83C1-0DC40BF2C031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740;p64">
              <a:extLst>
                <a:ext uri="{FF2B5EF4-FFF2-40B4-BE49-F238E27FC236}">
                  <a16:creationId xmlns:a16="http://schemas.microsoft.com/office/drawing/2014/main" id="{E19C2290-F3FF-46D8-B863-78FF4B3157EF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741;p64">
              <a:extLst>
                <a:ext uri="{FF2B5EF4-FFF2-40B4-BE49-F238E27FC236}">
                  <a16:creationId xmlns:a16="http://schemas.microsoft.com/office/drawing/2014/main" id="{46F769F4-81D0-46FD-9667-564D26E100BE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742;p64">
              <a:extLst>
                <a:ext uri="{FF2B5EF4-FFF2-40B4-BE49-F238E27FC236}">
                  <a16:creationId xmlns:a16="http://schemas.microsoft.com/office/drawing/2014/main" id="{AA612E60-E277-46E3-B377-4CDFBC9D19FB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743;p64">
              <a:extLst>
                <a:ext uri="{FF2B5EF4-FFF2-40B4-BE49-F238E27FC236}">
                  <a16:creationId xmlns:a16="http://schemas.microsoft.com/office/drawing/2014/main" id="{1B39683A-D9DA-4EBB-BB86-EC0164B8A2B3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744;p64">
              <a:extLst>
                <a:ext uri="{FF2B5EF4-FFF2-40B4-BE49-F238E27FC236}">
                  <a16:creationId xmlns:a16="http://schemas.microsoft.com/office/drawing/2014/main" id="{36AA602B-0D06-4034-8890-956FFA4597BD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745;p64">
              <a:extLst>
                <a:ext uri="{FF2B5EF4-FFF2-40B4-BE49-F238E27FC236}">
                  <a16:creationId xmlns:a16="http://schemas.microsoft.com/office/drawing/2014/main" id="{A7C606B7-7D56-478C-954B-C71439A8554F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746;p64">
              <a:extLst>
                <a:ext uri="{FF2B5EF4-FFF2-40B4-BE49-F238E27FC236}">
                  <a16:creationId xmlns:a16="http://schemas.microsoft.com/office/drawing/2014/main" id="{4BEED115-4249-4B92-9E87-CB9DD8966692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747;p64">
              <a:extLst>
                <a:ext uri="{FF2B5EF4-FFF2-40B4-BE49-F238E27FC236}">
                  <a16:creationId xmlns:a16="http://schemas.microsoft.com/office/drawing/2014/main" id="{8A9A34C5-CD11-417A-B07C-2971A74197C8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748;p64">
              <a:extLst>
                <a:ext uri="{FF2B5EF4-FFF2-40B4-BE49-F238E27FC236}">
                  <a16:creationId xmlns:a16="http://schemas.microsoft.com/office/drawing/2014/main" id="{F1248B11-E7DC-4D35-B8AE-D65CA31A245F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749;p64">
              <a:extLst>
                <a:ext uri="{FF2B5EF4-FFF2-40B4-BE49-F238E27FC236}">
                  <a16:creationId xmlns:a16="http://schemas.microsoft.com/office/drawing/2014/main" id="{63F27668-0627-4D5F-AA6C-CBCCBAFDDFCF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750;p64">
              <a:extLst>
                <a:ext uri="{FF2B5EF4-FFF2-40B4-BE49-F238E27FC236}">
                  <a16:creationId xmlns:a16="http://schemas.microsoft.com/office/drawing/2014/main" id="{94B91931-E402-46CC-A717-85F35867CE2B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751;p64">
              <a:extLst>
                <a:ext uri="{FF2B5EF4-FFF2-40B4-BE49-F238E27FC236}">
                  <a16:creationId xmlns:a16="http://schemas.microsoft.com/office/drawing/2014/main" id="{8AC4448D-45C7-4DFB-91B7-3A0E2F9A76F9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752;p64">
              <a:extLst>
                <a:ext uri="{FF2B5EF4-FFF2-40B4-BE49-F238E27FC236}">
                  <a16:creationId xmlns:a16="http://schemas.microsoft.com/office/drawing/2014/main" id="{C37A0F06-AFA4-42D7-B43F-DC2B81F7409D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753;p64">
              <a:extLst>
                <a:ext uri="{FF2B5EF4-FFF2-40B4-BE49-F238E27FC236}">
                  <a16:creationId xmlns:a16="http://schemas.microsoft.com/office/drawing/2014/main" id="{16801D75-1BDE-4004-8BFA-A77807C850B6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754;p64">
              <a:extLst>
                <a:ext uri="{FF2B5EF4-FFF2-40B4-BE49-F238E27FC236}">
                  <a16:creationId xmlns:a16="http://schemas.microsoft.com/office/drawing/2014/main" id="{096BED88-9BBD-4368-9F33-6703F387A47E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755;p64">
              <a:extLst>
                <a:ext uri="{FF2B5EF4-FFF2-40B4-BE49-F238E27FC236}">
                  <a16:creationId xmlns:a16="http://schemas.microsoft.com/office/drawing/2014/main" id="{65AF3F7F-1D2A-4B99-B93B-45E0C3E33F61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756;p64">
              <a:extLst>
                <a:ext uri="{FF2B5EF4-FFF2-40B4-BE49-F238E27FC236}">
                  <a16:creationId xmlns:a16="http://schemas.microsoft.com/office/drawing/2014/main" id="{93E9D5FF-BADE-4350-A233-4450BF6FC2ED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757;p64">
              <a:extLst>
                <a:ext uri="{FF2B5EF4-FFF2-40B4-BE49-F238E27FC236}">
                  <a16:creationId xmlns:a16="http://schemas.microsoft.com/office/drawing/2014/main" id="{0475947F-A9FF-4C4D-817A-6D9A17F69C13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758;p64">
              <a:extLst>
                <a:ext uri="{FF2B5EF4-FFF2-40B4-BE49-F238E27FC236}">
                  <a16:creationId xmlns:a16="http://schemas.microsoft.com/office/drawing/2014/main" id="{902984D2-1552-4099-9585-E47891B1670A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59;p64">
              <a:extLst>
                <a:ext uri="{FF2B5EF4-FFF2-40B4-BE49-F238E27FC236}">
                  <a16:creationId xmlns:a16="http://schemas.microsoft.com/office/drawing/2014/main" id="{86228504-E204-41B9-A159-B441F507183D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60;p64">
              <a:extLst>
                <a:ext uri="{FF2B5EF4-FFF2-40B4-BE49-F238E27FC236}">
                  <a16:creationId xmlns:a16="http://schemas.microsoft.com/office/drawing/2014/main" id="{F2560AE2-5C17-44D5-A7DC-C3591893A8FE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61;p64">
              <a:extLst>
                <a:ext uri="{FF2B5EF4-FFF2-40B4-BE49-F238E27FC236}">
                  <a16:creationId xmlns:a16="http://schemas.microsoft.com/office/drawing/2014/main" id="{F185CA30-910F-4AF7-9217-5077118F288D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62;p64">
              <a:extLst>
                <a:ext uri="{FF2B5EF4-FFF2-40B4-BE49-F238E27FC236}">
                  <a16:creationId xmlns:a16="http://schemas.microsoft.com/office/drawing/2014/main" id="{DCBBC77B-60FF-4B12-84AE-DE342670BAB7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63;p64">
              <a:extLst>
                <a:ext uri="{FF2B5EF4-FFF2-40B4-BE49-F238E27FC236}">
                  <a16:creationId xmlns:a16="http://schemas.microsoft.com/office/drawing/2014/main" id="{44F5864D-09A7-47F3-8ECA-A91FCC070A3D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64;p64">
              <a:extLst>
                <a:ext uri="{FF2B5EF4-FFF2-40B4-BE49-F238E27FC236}">
                  <a16:creationId xmlns:a16="http://schemas.microsoft.com/office/drawing/2014/main" id="{D1302138-0F97-4380-934D-6DB4FB74EE9C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5;p64">
              <a:extLst>
                <a:ext uri="{FF2B5EF4-FFF2-40B4-BE49-F238E27FC236}">
                  <a16:creationId xmlns:a16="http://schemas.microsoft.com/office/drawing/2014/main" id="{B1584F56-A177-4616-84FD-939EEEDB2351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17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944126" y="1097609"/>
            <a:ext cx="5187704" cy="217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SVN-Aguda Black" pitchFamily="50" charset="0"/>
                <a:cs typeface="SVN-Aguda Black" pitchFamily="50" charset="0"/>
              </a:rPr>
              <a:t>Prepare the data for machine learning algorithms</a:t>
            </a:r>
          </a:p>
        </p:txBody>
      </p:sp>
      <p:grpSp>
        <p:nvGrpSpPr>
          <p:cNvPr id="182" name="Google Shape;4506;p64">
            <a:extLst>
              <a:ext uri="{FF2B5EF4-FFF2-40B4-BE49-F238E27FC236}">
                <a16:creationId xmlns:a16="http://schemas.microsoft.com/office/drawing/2014/main" id="{45920728-DE7F-4859-87A7-08CF102D9BF1}"/>
              </a:ext>
            </a:extLst>
          </p:cNvPr>
          <p:cNvGrpSpPr/>
          <p:nvPr/>
        </p:nvGrpSpPr>
        <p:grpSpPr>
          <a:xfrm>
            <a:off x="4572000" y="2400435"/>
            <a:ext cx="3385858" cy="2743065"/>
            <a:chOff x="556125" y="238075"/>
            <a:chExt cx="6466175" cy="5235125"/>
          </a:xfrm>
        </p:grpSpPr>
        <p:sp>
          <p:nvSpPr>
            <p:cNvPr id="183" name="Google Shape;4507;p64">
              <a:extLst>
                <a:ext uri="{FF2B5EF4-FFF2-40B4-BE49-F238E27FC236}">
                  <a16:creationId xmlns:a16="http://schemas.microsoft.com/office/drawing/2014/main" id="{1A0A6AAE-4784-4F52-A025-9E4E5E74E182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508;p64">
              <a:extLst>
                <a:ext uri="{FF2B5EF4-FFF2-40B4-BE49-F238E27FC236}">
                  <a16:creationId xmlns:a16="http://schemas.microsoft.com/office/drawing/2014/main" id="{E9654E2D-28E4-481E-A6CF-BF4E84D3BEBE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509;p64">
              <a:extLst>
                <a:ext uri="{FF2B5EF4-FFF2-40B4-BE49-F238E27FC236}">
                  <a16:creationId xmlns:a16="http://schemas.microsoft.com/office/drawing/2014/main" id="{EC9381CD-1952-4444-AB1D-11031DA2A864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510;p64">
              <a:extLst>
                <a:ext uri="{FF2B5EF4-FFF2-40B4-BE49-F238E27FC236}">
                  <a16:creationId xmlns:a16="http://schemas.microsoft.com/office/drawing/2014/main" id="{3325786A-E9EA-4F59-BF0B-06D722E542CD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511;p64">
              <a:extLst>
                <a:ext uri="{FF2B5EF4-FFF2-40B4-BE49-F238E27FC236}">
                  <a16:creationId xmlns:a16="http://schemas.microsoft.com/office/drawing/2014/main" id="{D39E1CE9-45BA-434A-A25B-CACCAD977F7C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512;p64">
              <a:extLst>
                <a:ext uri="{FF2B5EF4-FFF2-40B4-BE49-F238E27FC236}">
                  <a16:creationId xmlns:a16="http://schemas.microsoft.com/office/drawing/2014/main" id="{A609C35E-8A71-44A1-BCCD-58201F45629E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513;p64">
              <a:extLst>
                <a:ext uri="{FF2B5EF4-FFF2-40B4-BE49-F238E27FC236}">
                  <a16:creationId xmlns:a16="http://schemas.microsoft.com/office/drawing/2014/main" id="{30C49A85-7A22-4295-A105-167844DB3BD1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514;p64">
              <a:extLst>
                <a:ext uri="{FF2B5EF4-FFF2-40B4-BE49-F238E27FC236}">
                  <a16:creationId xmlns:a16="http://schemas.microsoft.com/office/drawing/2014/main" id="{DC90B0B3-7C36-4D6B-9667-99BCAB1303B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515;p64">
              <a:extLst>
                <a:ext uri="{FF2B5EF4-FFF2-40B4-BE49-F238E27FC236}">
                  <a16:creationId xmlns:a16="http://schemas.microsoft.com/office/drawing/2014/main" id="{52518057-CE59-4D3F-8FE0-9579408EFBCC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516;p64">
              <a:extLst>
                <a:ext uri="{FF2B5EF4-FFF2-40B4-BE49-F238E27FC236}">
                  <a16:creationId xmlns:a16="http://schemas.microsoft.com/office/drawing/2014/main" id="{415578E6-3973-4C4E-9AAC-2A1764FA4841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517;p64">
              <a:extLst>
                <a:ext uri="{FF2B5EF4-FFF2-40B4-BE49-F238E27FC236}">
                  <a16:creationId xmlns:a16="http://schemas.microsoft.com/office/drawing/2014/main" id="{2FFC00A6-08D9-4189-83A4-6F791E349EA5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518;p64">
              <a:extLst>
                <a:ext uri="{FF2B5EF4-FFF2-40B4-BE49-F238E27FC236}">
                  <a16:creationId xmlns:a16="http://schemas.microsoft.com/office/drawing/2014/main" id="{3FE36369-90E9-46DF-8CA4-6D15634D9FFE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519;p64">
              <a:extLst>
                <a:ext uri="{FF2B5EF4-FFF2-40B4-BE49-F238E27FC236}">
                  <a16:creationId xmlns:a16="http://schemas.microsoft.com/office/drawing/2014/main" id="{B22E59D7-5324-4105-8E2A-EE7BB116FAF0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520;p64">
              <a:extLst>
                <a:ext uri="{FF2B5EF4-FFF2-40B4-BE49-F238E27FC236}">
                  <a16:creationId xmlns:a16="http://schemas.microsoft.com/office/drawing/2014/main" id="{648D6304-BB8C-49A9-A3D2-71C5F8E71613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521;p64">
              <a:extLst>
                <a:ext uri="{FF2B5EF4-FFF2-40B4-BE49-F238E27FC236}">
                  <a16:creationId xmlns:a16="http://schemas.microsoft.com/office/drawing/2014/main" id="{5F24FA6F-6A50-4245-82DD-DBE7F070C8D1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522;p64">
              <a:extLst>
                <a:ext uri="{FF2B5EF4-FFF2-40B4-BE49-F238E27FC236}">
                  <a16:creationId xmlns:a16="http://schemas.microsoft.com/office/drawing/2014/main" id="{F271EC4B-723C-499F-B24E-637827E33FEE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523;p64">
              <a:extLst>
                <a:ext uri="{FF2B5EF4-FFF2-40B4-BE49-F238E27FC236}">
                  <a16:creationId xmlns:a16="http://schemas.microsoft.com/office/drawing/2014/main" id="{AA75BBC4-B1CE-4996-9C7E-F13BE01F09DC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524;p64">
              <a:extLst>
                <a:ext uri="{FF2B5EF4-FFF2-40B4-BE49-F238E27FC236}">
                  <a16:creationId xmlns:a16="http://schemas.microsoft.com/office/drawing/2014/main" id="{4F2F42FE-8919-4F3C-B916-A50BAA3A2C15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525;p64">
              <a:extLst>
                <a:ext uri="{FF2B5EF4-FFF2-40B4-BE49-F238E27FC236}">
                  <a16:creationId xmlns:a16="http://schemas.microsoft.com/office/drawing/2014/main" id="{A9C7B687-6591-405A-891F-DFF6E6DE4C2D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526;p64">
              <a:extLst>
                <a:ext uri="{FF2B5EF4-FFF2-40B4-BE49-F238E27FC236}">
                  <a16:creationId xmlns:a16="http://schemas.microsoft.com/office/drawing/2014/main" id="{45CDA596-4F6E-4544-97A2-9E4A32DDF7A0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527;p64">
              <a:extLst>
                <a:ext uri="{FF2B5EF4-FFF2-40B4-BE49-F238E27FC236}">
                  <a16:creationId xmlns:a16="http://schemas.microsoft.com/office/drawing/2014/main" id="{BFCD5BE1-C01C-4412-8555-352ABDD2B51E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528;p64">
              <a:extLst>
                <a:ext uri="{FF2B5EF4-FFF2-40B4-BE49-F238E27FC236}">
                  <a16:creationId xmlns:a16="http://schemas.microsoft.com/office/drawing/2014/main" id="{233AA66A-8CE0-49C6-BDB7-BCD73043FA40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529;p64">
              <a:extLst>
                <a:ext uri="{FF2B5EF4-FFF2-40B4-BE49-F238E27FC236}">
                  <a16:creationId xmlns:a16="http://schemas.microsoft.com/office/drawing/2014/main" id="{EC167270-CEA2-4A06-B310-C264858D834B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530;p64">
              <a:extLst>
                <a:ext uri="{FF2B5EF4-FFF2-40B4-BE49-F238E27FC236}">
                  <a16:creationId xmlns:a16="http://schemas.microsoft.com/office/drawing/2014/main" id="{7587A221-39C9-4EDC-A3B4-91E3D5CB302B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531;p64">
              <a:extLst>
                <a:ext uri="{FF2B5EF4-FFF2-40B4-BE49-F238E27FC236}">
                  <a16:creationId xmlns:a16="http://schemas.microsoft.com/office/drawing/2014/main" id="{DF718E4B-F892-41CC-88F9-0FA9CEA032A4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532;p64">
              <a:extLst>
                <a:ext uri="{FF2B5EF4-FFF2-40B4-BE49-F238E27FC236}">
                  <a16:creationId xmlns:a16="http://schemas.microsoft.com/office/drawing/2014/main" id="{5944B2FD-EF89-4FD9-8587-24CE5FD04F2F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533;p64">
              <a:extLst>
                <a:ext uri="{FF2B5EF4-FFF2-40B4-BE49-F238E27FC236}">
                  <a16:creationId xmlns:a16="http://schemas.microsoft.com/office/drawing/2014/main" id="{32DB6706-785B-4125-B91B-3E3C153247EA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34;p64">
              <a:extLst>
                <a:ext uri="{FF2B5EF4-FFF2-40B4-BE49-F238E27FC236}">
                  <a16:creationId xmlns:a16="http://schemas.microsoft.com/office/drawing/2014/main" id="{1737F6FC-FDF2-4FC4-9826-FA3E20594E42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35;p64">
              <a:extLst>
                <a:ext uri="{FF2B5EF4-FFF2-40B4-BE49-F238E27FC236}">
                  <a16:creationId xmlns:a16="http://schemas.microsoft.com/office/drawing/2014/main" id="{BA05B2C8-E468-4265-B613-DA3BE9390A6B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36;p64">
              <a:extLst>
                <a:ext uri="{FF2B5EF4-FFF2-40B4-BE49-F238E27FC236}">
                  <a16:creationId xmlns:a16="http://schemas.microsoft.com/office/drawing/2014/main" id="{8AB16C8F-C31F-409D-990E-C7B283DC6741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37;p64">
              <a:extLst>
                <a:ext uri="{FF2B5EF4-FFF2-40B4-BE49-F238E27FC236}">
                  <a16:creationId xmlns:a16="http://schemas.microsoft.com/office/drawing/2014/main" id="{D0A2198B-6C4B-4FE4-873D-D32708F0981A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38;p64">
              <a:extLst>
                <a:ext uri="{FF2B5EF4-FFF2-40B4-BE49-F238E27FC236}">
                  <a16:creationId xmlns:a16="http://schemas.microsoft.com/office/drawing/2014/main" id="{4DB1B9A7-BE14-47B2-91F9-AA9F55AC018B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39;p64">
              <a:extLst>
                <a:ext uri="{FF2B5EF4-FFF2-40B4-BE49-F238E27FC236}">
                  <a16:creationId xmlns:a16="http://schemas.microsoft.com/office/drawing/2014/main" id="{BDCD9E79-3E23-47BF-A8ED-C185B0E20DEB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40;p64">
              <a:extLst>
                <a:ext uri="{FF2B5EF4-FFF2-40B4-BE49-F238E27FC236}">
                  <a16:creationId xmlns:a16="http://schemas.microsoft.com/office/drawing/2014/main" id="{607EFFCB-0832-4861-B5BF-4AC002954FAB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541;p64">
              <a:extLst>
                <a:ext uri="{FF2B5EF4-FFF2-40B4-BE49-F238E27FC236}">
                  <a16:creationId xmlns:a16="http://schemas.microsoft.com/office/drawing/2014/main" id="{CD81EB84-14EC-4DF8-9F8F-9164D3BAC864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542;p64">
              <a:extLst>
                <a:ext uri="{FF2B5EF4-FFF2-40B4-BE49-F238E27FC236}">
                  <a16:creationId xmlns:a16="http://schemas.microsoft.com/office/drawing/2014/main" id="{6C2EB621-FB41-4A11-9E93-3E16CC8286D1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543;p64">
              <a:extLst>
                <a:ext uri="{FF2B5EF4-FFF2-40B4-BE49-F238E27FC236}">
                  <a16:creationId xmlns:a16="http://schemas.microsoft.com/office/drawing/2014/main" id="{3BDE4CC5-DBA8-4C81-8079-3A935A80228E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544;p64">
              <a:extLst>
                <a:ext uri="{FF2B5EF4-FFF2-40B4-BE49-F238E27FC236}">
                  <a16:creationId xmlns:a16="http://schemas.microsoft.com/office/drawing/2014/main" id="{3AB09F0F-4777-4903-B7D0-9D1FB970FB7D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545;p64">
              <a:extLst>
                <a:ext uri="{FF2B5EF4-FFF2-40B4-BE49-F238E27FC236}">
                  <a16:creationId xmlns:a16="http://schemas.microsoft.com/office/drawing/2014/main" id="{06F0AF27-059C-4EA1-8EC0-093C2A6334CE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546;p64">
              <a:extLst>
                <a:ext uri="{FF2B5EF4-FFF2-40B4-BE49-F238E27FC236}">
                  <a16:creationId xmlns:a16="http://schemas.microsoft.com/office/drawing/2014/main" id="{0CAB23E1-3B4B-4BD9-91AB-505EEC134BD4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547;p64">
              <a:extLst>
                <a:ext uri="{FF2B5EF4-FFF2-40B4-BE49-F238E27FC236}">
                  <a16:creationId xmlns:a16="http://schemas.microsoft.com/office/drawing/2014/main" id="{665C71D6-EA66-4421-B8BE-91F22B0202F2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548;p64">
              <a:extLst>
                <a:ext uri="{FF2B5EF4-FFF2-40B4-BE49-F238E27FC236}">
                  <a16:creationId xmlns:a16="http://schemas.microsoft.com/office/drawing/2014/main" id="{615F31D1-02AD-48C5-9CB7-23520201E943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549;p64">
              <a:extLst>
                <a:ext uri="{FF2B5EF4-FFF2-40B4-BE49-F238E27FC236}">
                  <a16:creationId xmlns:a16="http://schemas.microsoft.com/office/drawing/2014/main" id="{FE130316-C6DB-4C1F-BCBE-26386108FA43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550;p64">
              <a:extLst>
                <a:ext uri="{FF2B5EF4-FFF2-40B4-BE49-F238E27FC236}">
                  <a16:creationId xmlns:a16="http://schemas.microsoft.com/office/drawing/2014/main" id="{4CF52EBD-69BD-47EC-A9FE-324CC6A17453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51;p64">
              <a:extLst>
                <a:ext uri="{FF2B5EF4-FFF2-40B4-BE49-F238E27FC236}">
                  <a16:creationId xmlns:a16="http://schemas.microsoft.com/office/drawing/2014/main" id="{3EDAEB20-EFF5-43A2-BF7F-15E4F809700F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52;p64">
              <a:extLst>
                <a:ext uri="{FF2B5EF4-FFF2-40B4-BE49-F238E27FC236}">
                  <a16:creationId xmlns:a16="http://schemas.microsoft.com/office/drawing/2014/main" id="{E1AF02FA-AA56-46B6-B72F-5043D17B26EC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53;p64">
              <a:extLst>
                <a:ext uri="{FF2B5EF4-FFF2-40B4-BE49-F238E27FC236}">
                  <a16:creationId xmlns:a16="http://schemas.microsoft.com/office/drawing/2014/main" id="{C6E35438-6B91-4C4F-BBBF-E9568B90535F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54;p64">
              <a:extLst>
                <a:ext uri="{FF2B5EF4-FFF2-40B4-BE49-F238E27FC236}">
                  <a16:creationId xmlns:a16="http://schemas.microsoft.com/office/drawing/2014/main" id="{11368535-C11B-4887-9FCA-611CEE9D0383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55;p64">
              <a:extLst>
                <a:ext uri="{FF2B5EF4-FFF2-40B4-BE49-F238E27FC236}">
                  <a16:creationId xmlns:a16="http://schemas.microsoft.com/office/drawing/2014/main" id="{F5F37AF7-B800-4389-9012-837DCB996624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56;p64">
              <a:extLst>
                <a:ext uri="{FF2B5EF4-FFF2-40B4-BE49-F238E27FC236}">
                  <a16:creationId xmlns:a16="http://schemas.microsoft.com/office/drawing/2014/main" id="{C1DC33DF-2D2E-47F5-B7AD-4624F18E4A41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57;p64">
              <a:extLst>
                <a:ext uri="{FF2B5EF4-FFF2-40B4-BE49-F238E27FC236}">
                  <a16:creationId xmlns:a16="http://schemas.microsoft.com/office/drawing/2014/main" id="{BF99B37A-3E2A-438F-B757-DA42BFE616BE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58;p64">
              <a:extLst>
                <a:ext uri="{FF2B5EF4-FFF2-40B4-BE49-F238E27FC236}">
                  <a16:creationId xmlns:a16="http://schemas.microsoft.com/office/drawing/2014/main" id="{3345C0F2-9A6A-4078-BA92-D2FA3C88F55E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59;p64">
              <a:extLst>
                <a:ext uri="{FF2B5EF4-FFF2-40B4-BE49-F238E27FC236}">
                  <a16:creationId xmlns:a16="http://schemas.microsoft.com/office/drawing/2014/main" id="{A3AE2BAD-A1DF-4634-A75B-71CB43C057E7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60;p64">
              <a:extLst>
                <a:ext uri="{FF2B5EF4-FFF2-40B4-BE49-F238E27FC236}">
                  <a16:creationId xmlns:a16="http://schemas.microsoft.com/office/drawing/2014/main" id="{14018ECD-B0DF-423C-A80B-32A62F5F4DFE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61;p64">
              <a:extLst>
                <a:ext uri="{FF2B5EF4-FFF2-40B4-BE49-F238E27FC236}">
                  <a16:creationId xmlns:a16="http://schemas.microsoft.com/office/drawing/2014/main" id="{A753A67A-4A60-4CF9-99A4-8F8D3AAB26EF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562;p64">
              <a:extLst>
                <a:ext uri="{FF2B5EF4-FFF2-40B4-BE49-F238E27FC236}">
                  <a16:creationId xmlns:a16="http://schemas.microsoft.com/office/drawing/2014/main" id="{59B2ADA3-0D36-43A8-A487-990F0EBF2F1D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563;p64">
              <a:extLst>
                <a:ext uri="{FF2B5EF4-FFF2-40B4-BE49-F238E27FC236}">
                  <a16:creationId xmlns:a16="http://schemas.microsoft.com/office/drawing/2014/main" id="{FA0F9087-5AB5-4A40-89AA-93FE00CA5AFF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564;p64">
              <a:extLst>
                <a:ext uri="{FF2B5EF4-FFF2-40B4-BE49-F238E27FC236}">
                  <a16:creationId xmlns:a16="http://schemas.microsoft.com/office/drawing/2014/main" id="{A613C5FC-0CED-45FC-9586-246DDDB5EF85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565;p64">
              <a:extLst>
                <a:ext uri="{FF2B5EF4-FFF2-40B4-BE49-F238E27FC236}">
                  <a16:creationId xmlns:a16="http://schemas.microsoft.com/office/drawing/2014/main" id="{C90601F8-995F-484C-9B3D-A8772C10D752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566;p64">
              <a:extLst>
                <a:ext uri="{FF2B5EF4-FFF2-40B4-BE49-F238E27FC236}">
                  <a16:creationId xmlns:a16="http://schemas.microsoft.com/office/drawing/2014/main" id="{D7BBAC32-5C07-443A-A8AA-FDEE966F99C8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567;p64">
              <a:extLst>
                <a:ext uri="{FF2B5EF4-FFF2-40B4-BE49-F238E27FC236}">
                  <a16:creationId xmlns:a16="http://schemas.microsoft.com/office/drawing/2014/main" id="{6405F1CC-28FC-47B9-A7CC-CC3A4D50FB85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568;p64">
              <a:extLst>
                <a:ext uri="{FF2B5EF4-FFF2-40B4-BE49-F238E27FC236}">
                  <a16:creationId xmlns:a16="http://schemas.microsoft.com/office/drawing/2014/main" id="{13A4BDB0-7CBD-4E47-A8B9-0AD6448B556E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569;p64">
              <a:extLst>
                <a:ext uri="{FF2B5EF4-FFF2-40B4-BE49-F238E27FC236}">
                  <a16:creationId xmlns:a16="http://schemas.microsoft.com/office/drawing/2014/main" id="{DAD9FFE4-8601-44CC-B7D6-16F27ECF283F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570;p64">
              <a:extLst>
                <a:ext uri="{FF2B5EF4-FFF2-40B4-BE49-F238E27FC236}">
                  <a16:creationId xmlns:a16="http://schemas.microsoft.com/office/drawing/2014/main" id="{B93BB985-9C11-4044-BDB1-AC08D318D671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571;p64">
              <a:extLst>
                <a:ext uri="{FF2B5EF4-FFF2-40B4-BE49-F238E27FC236}">
                  <a16:creationId xmlns:a16="http://schemas.microsoft.com/office/drawing/2014/main" id="{3BEACC47-1C97-4FD8-8C69-8DC6F505FA02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572;p64">
              <a:extLst>
                <a:ext uri="{FF2B5EF4-FFF2-40B4-BE49-F238E27FC236}">
                  <a16:creationId xmlns:a16="http://schemas.microsoft.com/office/drawing/2014/main" id="{DEC0333E-3EA4-404A-B953-9A964E7B41A2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73;p64">
              <a:extLst>
                <a:ext uri="{FF2B5EF4-FFF2-40B4-BE49-F238E27FC236}">
                  <a16:creationId xmlns:a16="http://schemas.microsoft.com/office/drawing/2014/main" id="{D3C8864A-71E3-41E4-AD5B-17097FE39DD2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74;p64">
              <a:extLst>
                <a:ext uri="{FF2B5EF4-FFF2-40B4-BE49-F238E27FC236}">
                  <a16:creationId xmlns:a16="http://schemas.microsoft.com/office/drawing/2014/main" id="{D6DEF0BC-E631-4AFD-A150-4325119DF2B2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75;p64">
              <a:extLst>
                <a:ext uri="{FF2B5EF4-FFF2-40B4-BE49-F238E27FC236}">
                  <a16:creationId xmlns:a16="http://schemas.microsoft.com/office/drawing/2014/main" id="{6B3502E9-13CA-40E7-AE56-878D8F6A1E26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76;p64">
              <a:extLst>
                <a:ext uri="{FF2B5EF4-FFF2-40B4-BE49-F238E27FC236}">
                  <a16:creationId xmlns:a16="http://schemas.microsoft.com/office/drawing/2014/main" id="{D70653FC-B027-414B-89BF-732C3C682CA2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77;p64">
              <a:extLst>
                <a:ext uri="{FF2B5EF4-FFF2-40B4-BE49-F238E27FC236}">
                  <a16:creationId xmlns:a16="http://schemas.microsoft.com/office/drawing/2014/main" id="{CCDA33E4-4BE0-49DD-9753-18D5E9BDB1CC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78;p64">
              <a:extLst>
                <a:ext uri="{FF2B5EF4-FFF2-40B4-BE49-F238E27FC236}">
                  <a16:creationId xmlns:a16="http://schemas.microsoft.com/office/drawing/2014/main" id="{5A33EC8D-AFD9-44AC-B47C-DA57E5BD4AB2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79;p64">
              <a:extLst>
                <a:ext uri="{FF2B5EF4-FFF2-40B4-BE49-F238E27FC236}">
                  <a16:creationId xmlns:a16="http://schemas.microsoft.com/office/drawing/2014/main" id="{F911417F-7636-4F9D-8713-86C282D9E4E1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80;p64">
              <a:extLst>
                <a:ext uri="{FF2B5EF4-FFF2-40B4-BE49-F238E27FC236}">
                  <a16:creationId xmlns:a16="http://schemas.microsoft.com/office/drawing/2014/main" id="{7C6DDB6F-5F89-4EB0-B573-544EFA7C978E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1;p64">
              <a:extLst>
                <a:ext uri="{FF2B5EF4-FFF2-40B4-BE49-F238E27FC236}">
                  <a16:creationId xmlns:a16="http://schemas.microsoft.com/office/drawing/2014/main" id="{FEC995A1-D80D-47FB-B501-86F783752AEC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82;p64">
              <a:extLst>
                <a:ext uri="{FF2B5EF4-FFF2-40B4-BE49-F238E27FC236}">
                  <a16:creationId xmlns:a16="http://schemas.microsoft.com/office/drawing/2014/main" id="{235B9DD1-C1EE-4322-A44C-764C99E4E218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583;p64">
              <a:extLst>
                <a:ext uri="{FF2B5EF4-FFF2-40B4-BE49-F238E27FC236}">
                  <a16:creationId xmlns:a16="http://schemas.microsoft.com/office/drawing/2014/main" id="{5C2079D3-D36D-45E2-A9D8-1B7B8650998C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584;p64">
              <a:extLst>
                <a:ext uri="{FF2B5EF4-FFF2-40B4-BE49-F238E27FC236}">
                  <a16:creationId xmlns:a16="http://schemas.microsoft.com/office/drawing/2014/main" id="{44EA6922-30C8-4CC6-A860-1368004EDE90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585;p64">
              <a:extLst>
                <a:ext uri="{FF2B5EF4-FFF2-40B4-BE49-F238E27FC236}">
                  <a16:creationId xmlns:a16="http://schemas.microsoft.com/office/drawing/2014/main" id="{F099D0BB-5BA8-4B01-A174-2D0A2D3AB85B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586;p64">
              <a:extLst>
                <a:ext uri="{FF2B5EF4-FFF2-40B4-BE49-F238E27FC236}">
                  <a16:creationId xmlns:a16="http://schemas.microsoft.com/office/drawing/2014/main" id="{D80B1386-4A3C-405C-B6D1-01442C9840E5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587;p64">
              <a:extLst>
                <a:ext uri="{FF2B5EF4-FFF2-40B4-BE49-F238E27FC236}">
                  <a16:creationId xmlns:a16="http://schemas.microsoft.com/office/drawing/2014/main" id="{3DB0D095-5A33-46C7-8A25-F21FB182B72A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88;p64">
              <a:extLst>
                <a:ext uri="{FF2B5EF4-FFF2-40B4-BE49-F238E27FC236}">
                  <a16:creationId xmlns:a16="http://schemas.microsoft.com/office/drawing/2014/main" id="{2EEAA1C0-350C-4F7C-9018-AE952E2E0E81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89;p64">
              <a:extLst>
                <a:ext uri="{FF2B5EF4-FFF2-40B4-BE49-F238E27FC236}">
                  <a16:creationId xmlns:a16="http://schemas.microsoft.com/office/drawing/2014/main" id="{61EA6523-5EDB-4E6E-AE44-6D2D561C2D47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90;p64">
              <a:extLst>
                <a:ext uri="{FF2B5EF4-FFF2-40B4-BE49-F238E27FC236}">
                  <a16:creationId xmlns:a16="http://schemas.microsoft.com/office/drawing/2014/main" id="{7578B118-A61F-4518-AD80-4AB3421526FF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91;p64">
              <a:extLst>
                <a:ext uri="{FF2B5EF4-FFF2-40B4-BE49-F238E27FC236}">
                  <a16:creationId xmlns:a16="http://schemas.microsoft.com/office/drawing/2014/main" id="{D44736C0-E844-42E4-94DB-F56C59CEF240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92;p64">
              <a:extLst>
                <a:ext uri="{FF2B5EF4-FFF2-40B4-BE49-F238E27FC236}">
                  <a16:creationId xmlns:a16="http://schemas.microsoft.com/office/drawing/2014/main" id="{8BD0C065-91AE-4E67-9E6A-7C9C96A648B0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93;p64">
              <a:extLst>
                <a:ext uri="{FF2B5EF4-FFF2-40B4-BE49-F238E27FC236}">
                  <a16:creationId xmlns:a16="http://schemas.microsoft.com/office/drawing/2014/main" id="{35929BBF-D1FB-41D6-9EB5-35FE14B51A5B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594;p64">
              <a:extLst>
                <a:ext uri="{FF2B5EF4-FFF2-40B4-BE49-F238E27FC236}">
                  <a16:creationId xmlns:a16="http://schemas.microsoft.com/office/drawing/2014/main" id="{43C58BC9-1859-4678-BF2A-93CDDAA9037F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595;p64">
              <a:extLst>
                <a:ext uri="{FF2B5EF4-FFF2-40B4-BE49-F238E27FC236}">
                  <a16:creationId xmlns:a16="http://schemas.microsoft.com/office/drawing/2014/main" id="{24662C9C-D9D5-445D-829C-7D26435AF7C8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596;p64">
              <a:extLst>
                <a:ext uri="{FF2B5EF4-FFF2-40B4-BE49-F238E27FC236}">
                  <a16:creationId xmlns:a16="http://schemas.microsoft.com/office/drawing/2014/main" id="{11AA0F7B-3F61-448D-A33E-6B98AE98FEAE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597;p64">
              <a:extLst>
                <a:ext uri="{FF2B5EF4-FFF2-40B4-BE49-F238E27FC236}">
                  <a16:creationId xmlns:a16="http://schemas.microsoft.com/office/drawing/2014/main" id="{53AA97F0-7DD7-4BBF-86EE-A508E4E5B281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598;p64">
              <a:extLst>
                <a:ext uri="{FF2B5EF4-FFF2-40B4-BE49-F238E27FC236}">
                  <a16:creationId xmlns:a16="http://schemas.microsoft.com/office/drawing/2014/main" id="{8D6B4E09-0F24-489C-8492-4DBCD571397F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599;p64">
              <a:extLst>
                <a:ext uri="{FF2B5EF4-FFF2-40B4-BE49-F238E27FC236}">
                  <a16:creationId xmlns:a16="http://schemas.microsoft.com/office/drawing/2014/main" id="{FA1A69C4-FAC3-467C-A6AA-F6D6C980A4B6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600;p64">
              <a:extLst>
                <a:ext uri="{FF2B5EF4-FFF2-40B4-BE49-F238E27FC236}">
                  <a16:creationId xmlns:a16="http://schemas.microsoft.com/office/drawing/2014/main" id="{F2988721-F164-4D4D-9815-E55E85C77F26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601;p64">
              <a:extLst>
                <a:ext uri="{FF2B5EF4-FFF2-40B4-BE49-F238E27FC236}">
                  <a16:creationId xmlns:a16="http://schemas.microsoft.com/office/drawing/2014/main" id="{C7B09280-8043-49AB-942C-855D8C9D01BB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602;p64">
              <a:extLst>
                <a:ext uri="{FF2B5EF4-FFF2-40B4-BE49-F238E27FC236}">
                  <a16:creationId xmlns:a16="http://schemas.microsoft.com/office/drawing/2014/main" id="{A693A8A0-840F-4BBA-9CB3-284EA858F7C2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603;p64">
              <a:extLst>
                <a:ext uri="{FF2B5EF4-FFF2-40B4-BE49-F238E27FC236}">
                  <a16:creationId xmlns:a16="http://schemas.microsoft.com/office/drawing/2014/main" id="{A7339DC5-B107-471F-AFDA-735BB11B70A6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604;p64">
              <a:extLst>
                <a:ext uri="{FF2B5EF4-FFF2-40B4-BE49-F238E27FC236}">
                  <a16:creationId xmlns:a16="http://schemas.microsoft.com/office/drawing/2014/main" id="{0EAE358F-85E0-4384-BC49-B5A58274C699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605;p64">
              <a:extLst>
                <a:ext uri="{FF2B5EF4-FFF2-40B4-BE49-F238E27FC236}">
                  <a16:creationId xmlns:a16="http://schemas.microsoft.com/office/drawing/2014/main" id="{F5C7E507-B4D6-43D2-8937-B3A689106D67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606;p64">
              <a:extLst>
                <a:ext uri="{FF2B5EF4-FFF2-40B4-BE49-F238E27FC236}">
                  <a16:creationId xmlns:a16="http://schemas.microsoft.com/office/drawing/2014/main" id="{2F049AD6-D702-4E13-9E5C-2FE630977203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607;p64">
              <a:extLst>
                <a:ext uri="{FF2B5EF4-FFF2-40B4-BE49-F238E27FC236}">
                  <a16:creationId xmlns:a16="http://schemas.microsoft.com/office/drawing/2014/main" id="{53673BA4-DC64-4400-BA6C-EA024277B0A5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608;p64">
              <a:extLst>
                <a:ext uri="{FF2B5EF4-FFF2-40B4-BE49-F238E27FC236}">
                  <a16:creationId xmlns:a16="http://schemas.microsoft.com/office/drawing/2014/main" id="{A944D1EE-4D64-443D-9D83-F252E9652F6C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609;p64">
              <a:extLst>
                <a:ext uri="{FF2B5EF4-FFF2-40B4-BE49-F238E27FC236}">
                  <a16:creationId xmlns:a16="http://schemas.microsoft.com/office/drawing/2014/main" id="{169CBE04-6A0C-4365-9A6F-184527A3A852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10;p64">
              <a:extLst>
                <a:ext uri="{FF2B5EF4-FFF2-40B4-BE49-F238E27FC236}">
                  <a16:creationId xmlns:a16="http://schemas.microsoft.com/office/drawing/2014/main" id="{378049FF-D40C-49C9-8DE0-1EF35630D2F0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11;p64">
              <a:extLst>
                <a:ext uri="{FF2B5EF4-FFF2-40B4-BE49-F238E27FC236}">
                  <a16:creationId xmlns:a16="http://schemas.microsoft.com/office/drawing/2014/main" id="{5BE33E46-E3EF-4BC4-8AF3-95640B20C95F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12;p64">
              <a:extLst>
                <a:ext uri="{FF2B5EF4-FFF2-40B4-BE49-F238E27FC236}">
                  <a16:creationId xmlns:a16="http://schemas.microsoft.com/office/drawing/2014/main" id="{32519ED1-4712-4A3F-BF8F-9773D4917B5B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13;p64">
              <a:extLst>
                <a:ext uri="{FF2B5EF4-FFF2-40B4-BE49-F238E27FC236}">
                  <a16:creationId xmlns:a16="http://schemas.microsoft.com/office/drawing/2014/main" id="{C992FC98-0221-472D-A829-261A92785A31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14;p64">
              <a:extLst>
                <a:ext uri="{FF2B5EF4-FFF2-40B4-BE49-F238E27FC236}">
                  <a16:creationId xmlns:a16="http://schemas.microsoft.com/office/drawing/2014/main" id="{C3023088-4255-4AF9-8F84-AF60D85D266F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15;p64">
              <a:extLst>
                <a:ext uri="{FF2B5EF4-FFF2-40B4-BE49-F238E27FC236}">
                  <a16:creationId xmlns:a16="http://schemas.microsoft.com/office/drawing/2014/main" id="{B6D0E8BE-2E0B-40F3-B1F6-6B57D823B2B7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16;p64">
              <a:extLst>
                <a:ext uri="{FF2B5EF4-FFF2-40B4-BE49-F238E27FC236}">
                  <a16:creationId xmlns:a16="http://schemas.microsoft.com/office/drawing/2014/main" id="{D82F5786-40DC-42CA-85C6-4D040385ACB6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17;p64">
              <a:extLst>
                <a:ext uri="{FF2B5EF4-FFF2-40B4-BE49-F238E27FC236}">
                  <a16:creationId xmlns:a16="http://schemas.microsoft.com/office/drawing/2014/main" id="{1C4BCB10-3FA0-4AD5-B1CF-F4A71ABCCC2D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18;p64">
              <a:extLst>
                <a:ext uri="{FF2B5EF4-FFF2-40B4-BE49-F238E27FC236}">
                  <a16:creationId xmlns:a16="http://schemas.microsoft.com/office/drawing/2014/main" id="{212E7400-0C73-4C3A-84D5-F2537804EBB0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19;p64">
              <a:extLst>
                <a:ext uri="{FF2B5EF4-FFF2-40B4-BE49-F238E27FC236}">
                  <a16:creationId xmlns:a16="http://schemas.microsoft.com/office/drawing/2014/main" id="{6A7F24D5-A974-4D4C-ABC2-42E2F861859B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20;p64">
              <a:extLst>
                <a:ext uri="{FF2B5EF4-FFF2-40B4-BE49-F238E27FC236}">
                  <a16:creationId xmlns:a16="http://schemas.microsoft.com/office/drawing/2014/main" id="{8ABACAF6-FC48-4C72-96D3-E7BC1E52F2D9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21;p64">
              <a:extLst>
                <a:ext uri="{FF2B5EF4-FFF2-40B4-BE49-F238E27FC236}">
                  <a16:creationId xmlns:a16="http://schemas.microsoft.com/office/drawing/2014/main" id="{139C88F2-75B7-4168-8B1A-E29DC696FB6D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22;p64">
              <a:extLst>
                <a:ext uri="{FF2B5EF4-FFF2-40B4-BE49-F238E27FC236}">
                  <a16:creationId xmlns:a16="http://schemas.microsoft.com/office/drawing/2014/main" id="{5D86F399-CE1D-46DD-98F2-D0A5ADE03F77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23;p64">
              <a:extLst>
                <a:ext uri="{FF2B5EF4-FFF2-40B4-BE49-F238E27FC236}">
                  <a16:creationId xmlns:a16="http://schemas.microsoft.com/office/drawing/2014/main" id="{EA7F9672-F8C2-4CE1-A36C-81243459E879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24;p64">
              <a:extLst>
                <a:ext uri="{FF2B5EF4-FFF2-40B4-BE49-F238E27FC236}">
                  <a16:creationId xmlns:a16="http://schemas.microsoft.com/office/drawing/2014/main" id="{FF94B6D1-0A0D-4219-8E81-974183EC3A11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25;p64">
              <a:extLst>
                <a:ext uri="{FF2B5EF4-FFF2-40B4-BE49-F238E27FC236}">
                  <a16:creationId xmlns:a16="http://schemas.microsoft.com/office/drawing/2014/main" id="{D24273F7-7B54-496A-BA0C-2CEBAE7D0DB9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26;p64">
              <a:extLst>
                <a:ext uri="{FF2B5EF4-FFF2-40B4-BE49-F238E27FC236}">
                  <a16:creationId xmlns:a16="http://schemas.microsoft.com/office/drawing/2014/main" id="{8749432E-4875-4094-A14E-3DD582920E22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27;p64">
              <a:extLst>
                <a:ext uri="{FF2B5EF4-FFF2-40B4-BE49-F238E27FC236}">
                  <a16:creationId xmlns:a16="http://schemas.microsoft.com/office/drawing/2014/main" id="{917DE8EC-6AF6-4B08-B969-8E9F35B6B982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28;p64">
              <a:extLst>
                <a:ext uri="{FF2B5EF4-FFF2-40B4-BE49-F238E27FC236}">
                  <a16:creationId xmlns:a16="http://schemas.microsoft.com/office/drawing/2014/main" id="{0DC2970D-C2A5-49B9-B880-9F3847677BD4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29;p64">
              <a:extLst>
                <a:ext uri="{FF2B5EF4-FFF2-40B4-BE49-F238E27FC236}">
                  <a16:creationId xmlns:a16="http://schemas.microsoft.com/office/drawing/2014/main" id="{B217ED4E-9CA9-4B09-8E46-01867FE800C3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30;p64">
              <a:extLst>
                <a:ext uri="{FF2B5EF4-FFF2-40B4-BE49-F238E27FC236}">
                  <a16:creationId xmlns:a16="http://schemas.microsoft.com/office/drawing/2014/main" id="{9161ACFD-4B0C-4FD1-AF15-DC00D8226798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31;p64">
              <a:extLst>
                <a:ext uri="{FF2B5EF4-FFF2-40B4-BE49-F238E27FC236}">
                  <a16:creationId xmlns:a16="http://schemas.microsoft.com/office/drawing/2014/main" id="{C02531A3-2F87-40BF-8A37-725795C30B41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32;p64">
              <a:extLst>
                <a:ext uri="{FF2B5EF4-FFF2-40B4-BE49-F238E27FC236}">
                  <a16:creationId xmlns:a16="http://schemas.microsoft.com/office/drawing/2014/main" id="{D4180355-5598-4BB9-8496-D008689F9443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633;p64">
              <a:extLst>
                <a:ext uri="{FF2B5EF4-FFF2-40B4-BE49-F238E27FC236}">
                  <a16:creationId xmlns:a16="http://schemas.microsoft.com/office/drawing/2014/main" id="{315036F1-14EF-4222-AF5E-1EC06D6465E7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634;p64">
              <a:extLst>
                <a:ext uri="{FF2B5EF4-FFF2-40B4-BE49-F238E27FC236}">
                  <a16:creationId xmlns:a16="http://schemas.microsoft.com/office/drawing/2014/main" id="{36C4D6B6-1B45-49A3-A14F-892C8823C156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35;p64">
              <a:extLst>
                <a:ext uri="{FF2B5EF4-FFF2-40B4-BE49-F238E27FC236}">
                  <a16:creationId xmlns:a16="http://schemas.microsoft.com/office/drawing/2014/main" id="{601772E9-7BDA-41A3-8D23-08AC03D1943B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36;p64">
              <a:extLst>
                <a:ext uri="{FF2B5EF4-FFF2-40B4-BE49-F238E27FC236}">
                  <a16:creationId xmlns:a16="http://schemas.microsoft.com/office/drawing/2014/main" id="{317C1EF7-E603-444C-9804-198BAA640566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37;p64">
              <a:extLst>
                <a:ext uri="{FF2B5EF4-FFF2-40B4-BE49-F238E27FC236}">
                  <a16:creationId xmlns:a16="http://schemas.microsoft.com/office/drawing/2014/main" id="{F2BB8489-C119-405B-9802-7E371796221C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38;p64">
              <a:extLst>
                <a:ext uri="{FF2B5EF4-FFF2-40B4-BE49-F238E27FC236}">
                  <a16:creationId xmlns:a16="http://schemas.microsoft.com/office/drawing/2014/main" id="{F4C4A69F-9ED4-4156-B611-F421A079B692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39;p64">
              <a:extLst>
                <a:ext uri="{FF2B5EF4-FFF2-40B4-BE49-F238E27FC236}">
                  <a16:creationId xmlns:a16="http://schemas.microsoft.com/office/drawing/2014/main" id="{30E4087C-4081-4C52-AA1B-CD60BC099669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40;p64">
              <a:extLst>
                <a:ext uri="{FF2B5EF4-FFF2-40B4-BE49-F238E27FC236}">
                  <a16:creationId xmlns:a16="http://schemas.microsoft.com/office/drawing/2014/main" id="{0AAB2735-C905-4BE3-B925-0F5EBA397CF1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41;p64">
              <a:extLst>
                <a:ext uri="{FF2B5EF4-FFF2-40B4-BE49-F238E27FC236}">
                  <a16:creationId xmlns:a16="http://schemas.microsoft.com/office/drawing/2014/main" id="{F8FBCC38-9B6E-4461-B58E-398330486E6C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42;p64">
              <a:extLst>
                <a:ext uri="{FF2B5EF4-FFF2-40B4-BE49-F238E27FC236}">
                  <a16:creationId xmlns:a16="http://schemas.microsoft.com/office/drawing/2014/main" id="{C546BFD4-6C56-4B6B-A9AB-289176DED9CD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43;p64">
              <a:extLst>
                <a:ext uri="{FF2B5EF4-FFF2-40B4-BE49-F238E27FC236}">
                  <a16:creationId xmlns:a16="http://schemas.microsoft.com/office/drawing/2014/main" id="{5F0E543F-4DC6-4C0B-A9A1-FF3CDD37D193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44;p64">
              <a:extLst>
                <a:ext uri="{FF2B5EF4-FFF2-40B4-BE49-F238E27FC236}">
                  <a16:creationId xmlns:a16="http://schemas.microsoft.com/office/drawing/2014/main" id="{3858A7C3-B403-4AB2-8D75-4D9A6E6126F2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45;p64">
              <a:extLst>
                <a:ext uri="{FF2B5EF4-FFF2-40B4-BE49-F238E27FC236}">
                  <a16:creationId xmlns:a16="http://schemas.microsoft.com/office/drawing/2014/main" id="{9DEFF4F8-D276-4A2A-ADC2-71E604B702BD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46;p64">
              <a:extLst>
                <a:ext uri="{FF2B5EF4-FFF2-40B4-BE49-F238E27FC236}">
                  <a16:creationId xmlns:a16="http://schemas.microsoft.com/office/drawing/2014/main" id="{8EFAEE4A-6C83-4BF6-A3E3-50940D954757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47;p64">
              <a:extLst>
                <a:ext uri="{FF2B5EF4-FFF2-40B4-BE49-F238E27FC236}">
                  <a16:creationId xmlns:a16="http://schemas.microsoft.com/office/drawing/2014/main" id="{D380E338-9472-4147-8C5F-2B6AF6730B0B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48;p64">
              <a:extLst>
                <a:ext uri="{FF2B5EF4-FFF2-40B4-BE49-F238E27FC236}">
                  <a16:creationId xmlns:a16="http://schemas.microsoft.com/office/drawing/2014/main" id="{5B52FD95-B238-4416-86DA-95FB50C05612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49;p64">
              <a:extLst>
                <a:ext uri="{FF2B5EF4-FFF2-40B4-BE49-F238E27FC236}">
                  <a16:creationId xmlns:a16="http://schemas.microsoft.com/office/drawing/2014/main" id="{756F5F96-BAB6-46D1-BC21-BF131073660F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50;p64">
              <a:extLst>
                <a:ext uri="{FF2B5EF4-FFF2-40B4-BE49-F238E27FC236}">
                  <a16:creationId xmlns:a16="http://schemas.microsoft.com/office/drawing/2014/main" id="{80DE7F9C-EF33-4E92-B942-3175F16EE7C5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51;p64">
              <a:extLst>
                <a:ext uri="{FF2B5EF4-FFF2-40B4-BE49-F238E27FC236}">
                  <a16:creationId xmlns:a16="http://schemas.microsoft.com/office/drawing/2014/main" id="{0AD07B20-0963-4BE4-A2BA-F581747C7C1B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52;p64">
              <a:extLst>
                <a:ext uri="{FF2B5EF4-FFF2-40B4-BE49-F238E27FC236}">
                  <a16:creationId xmlns:a16="http://schemas.microsoft.com/office/drawing/2014/main" id="{11427CB7-E879-41F9-ADA5-1E21E93C232B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53;p64">
              <a:extLst>
                <a:ext uri="{FF2B5EF4-FFF2-40B4-BE49-F238E27FC236}">
                  <a16:creationId xmlns:a16="http://schemas.microsoft.com/office/drawing/2014/main" id="{5FE736CD-F649-497B-9F8E-DA1DB66D5703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654;p64">
              <a:extLst>
                <a:ext uri="{FF2B5EF4-FFF2-40B4-BE49-F238E27FC236}">
                  <a16:creationId xmlns:a16="http://schemas.microsoft.com/office/drawing/2014/main" id="{8D90036B-14F3-470C-8CB0-3A366A6DCA54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655;p64">
              <a:extLst>
                <a:ext uri="{FF2B5EF4-FFF2-40B4-BE49-F238E27FC236}">
                  <a16:creationId xmlns:a16="http://schemas.microsoft.com/office/drawing/2014/main" id="{DC86FB36-00FD-4B04-95FE-C640CE1160F1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656;p64">
              <a:extLst>
                <a:ext uri="{FF2B5EF4-FFF2-40B4-BE49-F238E27FC236}">
                  <a16:creationId xmlns:a16="http://schemas.microsoft.com/office/drawing/2014/main" id="{657E9002-218D-49E6-8FEF-3BA8E90B196D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657;p64">
              <a:extLst>
                <a:ext uri="{FF2B5EF4-FFF2-40B4-BE49-F238E27FC236}">
                  <a16:creationId xmlns:a16="http://schemas.microsoft.com/office/drawing/2014/main" id="{58D4063A-529E-48B3-9CD0-D8347F29108B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658;p64">
              <a:extLst>
                <a:ext uri="{FF2B5EF4-FFF2-40B4-BE49-F238E27FC236}">
                  <a16:creationId xmlns:a16="http://schemas.microsoft.com/office/drawing/2014/main" id="{0DD153FF-F415-47DE-83EB-74AB19536A5B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659;p64">
              <a:extLst>
                <a:ext uri="{FF2B5EF4-FFF2-40B4-BE49-F238E27FC236}">
                  <a16:creationId xmlns:a16="http://schemas.microsoft.com/office/drawing/2014/main" id="{B6B89842-D1B4-40D4-AD42-442A60195719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660;p64">
              <a:extLst>
                <a:ext uri="{FF2B5EF4-FFF2-40B4-BE49-F238E27FC236}">
                  <a16:creationId xmlns:a16="http://schemas.microsoft.com/office/drawing/2014/main" id="{A628C1C9-25F7-414D-ACFF-F52007250161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61;p64">
              <a:extLst>
                <a:ext uri="{FF2B5EF4-FFF2-40B4-BE49-F238E27FC236}">
                  <a16:creationId xmlns:a16="http://schemas.microsoft.com/office/drawing/2014/main" id="{FD35FCCE-D160-4868-9F77-AE95A95151F4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662;p64">
              <a:extLst>
                <a:ext uri="{FF2B5EF4-FFF2-40B4-BE49-F238E27FC236}">
                  <a16:creationId xmlns:a16="http://schemas.microsoft.com/office/drawing/2014/main" id="{A8739C79-D5CB-4E5E-96CA-734E7A6777F1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663;p64">
              <a:extLst>
                <a:ext uri="{FF2B5EF4-FFF2-40B4-BE49-F238E27FC236}">
                  <a16:creationId xmlns:a16="http://schemas.microsoft.com/office/drawing/2014/main" id="{71286963-2DA1-4396-AF87-654617783A41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664;p64">
              <a:extLst>
                <a:ext uri="{FF2B5EF4-FFF2-40B4-BE49-F238E27FC236}">
                  <a16:creationId xmlns:a16="http://schemas.microsoft.com/office/drawing/2014/main" id="{AFC31499-C7D2-4CB8-85DE-27CBC997D49F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665;p64">
              <a:extLst>
                <a:ext uri="{FF2B5EF4-FFF2-40B4-BE49-F238E27FC236}">
                  <a16:creationId xmlns:a16="http://schemas.microsoft.com/office/drawing/2014/main" id="{5FA0B43F-00AA-452C-8E98-600977C5A02B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666;p64">
              <a:extLst>
                <a:ext uri="{FF2B5EF4-FFF2-40B4-BE49-F238E27FC236}">
                  <a16:creationId xmlns:a16="http://schemas.microsoft.com/office/drawing/2014/main" id="{CAB61D72-5995-448F-8CCB-EE2DCC330B88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667;p64">
              <a:extLst>
                <a:ext uri="{FF2B5EF4-FFF2-40B4-BE49-F238E27FC236}">
                  <a16:creationId xmlns:a16="http://schemas.microsoft.com/office/drawing/2014/main" id="{4F2B72DB-A801-4A32-9140-2D29B832A91F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668;p64">
              <a:extLst>
                <a:ext uri="{FF2B5EF4-FFF2-40B4-BE49-F238E27FC236}">
                  <a16:creationId xmlns:a16="http://schemas.microsoft.com/office/drawing/2014/main" id="{E1E7E577-F310-447A-84EC-BA7EAAC15E7E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669;p64">
              <a:extLst>
                <a:ext uri="{FF2B5EF4-FFF2-40B4-BE49-F238E27FC236}">
                  <a16:creationId xmlns:a16="http://schemas.microsoft.com/office/drawing/2014/main" id="{601BB76A-14C5-4633-BAA8-DF8C496DAC4A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670;p64">
              <a:extLst>
                <a:ext uri="{FF2B5EF4-FFF2-40B4-BE49-F238E27FC236}">
                  <a16:creationId xmlns:a16="http://schemas.microsoft.com/office/drawing/2014/main" id="{D11F7CC2-EA05-4887-8890-6C2C82AD2CA9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671;p64">
              <a:extLst>
                <a:ext uri="{FF2B5EF4-FFF2-40B4-BE49-F238E27FC236}">
                  <a16:creationId xmlns:a16="http://schemas.microsoft.com/office/drawing/2014/main" id="{DCDC3CEA-CD88-4AE5-8821-28E7AFB88A70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672;p64">
              <a:extLst>
                <a:ext uri="{FF2B5EF4-FFF2-40B4-BE49-F238E27FC236}">
                  <a16:creationId xmlns:a16="http://schemas.microsoft.com/office/drawing/2014/main" id="{A685E2BA-CBFD-4F60-B6A3-58F385A028EA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673;p64">
              <a:extLst>
                <a:ext uri="{FF2B5EF4-FFF2-40B4-BE49-F238E27FC236}">
                  <a16:creationId xmlns:a16="http://schemas.microsoft.com/office/drawing/2014/main" id="{2F953A31-236B-44AB-80AC-435B2E3F7909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674;p64">
              <a:extLst>
                <a:ext uri="{FF2B5EF4-FFF2-40B4-BE49-F238E27FC236}">
                  <a16:creationId xmlns:a16="http://schemas.microsoft.com/office/drawing/2014/main" id="{14A4E23F-7D79-495F-BD55-2EA6852137FF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675;p64">
              <a:extLst>
                <a:ext uri="{FF2B5EF4-FFF2-40B4-BE49-F238E27FC236}">
                  <a16:creationId xmlns:a16="http://schemas.microsoft.com/office/drawing/2014/main" id="{BE13101F-A684-4871-BE3E-71AB4015F793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676;p64">
              <a:extLst>
                <a:ext uri="{FF2B5EF4-FFF2-40B4-BE49-F238E27FC236}">
                  <a16:creationId xmlns:a16="http://schemas.microsoft.com/office/drawing/2014/main" id="{85E7C3BC-7377-4D22-AAF5-DDA3DDFBC071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677;p64">
              <a:extLst>
                <a:ext uri="{FF2B5EF4-FFF2-40B4-BE49-F238E27FC236}">
                  <a16:creationId xmlns:a16="http://schemas.microsoft.com/office/drawing/2014/main" id="{1783186E-AE47-4B9B-B47C-321B9CAA9933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678;p64">
              <a:extLst>
                <a:ext uri="{FF2B5EF4-FFF2-40B4-BE49-F238E27FC236}">
                  <a16:creationId xmlns:a16="http://schemas.microsoft.com/office/drawing/2014/main" id="{E1AF08A5-2CB3-4D5E-A442-428EC2D87721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679;p64">
              <a:extLst>
                <a:ext uri="{FF2B5EF4-FFF2-40B4-BE49-F238E27FC236}">
                  <a16:creationId xmlns:a16="http://schemas.microsoft.com/office/drawing/2014/main" id="{0B878C65-1359-4238-BDD4-A094AE6ACB92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680;p64">
              <a:extLst>
                <a:ext uri="{FF2B5EF4-FFF2-40B4-BE49-F238E27FC236}">
                  <a16:creationId xmlns:a16="http://schemas.microsoft.com/office/drawing/2014/main" id="{7656EB8C-A221-402C-BF70-6F9CC4EDBEC9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681;p64">
              <a:extLst>
                <a:ext uri="{FF2B5EF4-FFF2-40B4-BE49-F238E27FC236}">
                  <a16:creationId xmlns:a16="http://schemas.microsoft.com/office/drawing/2014/main" id="{CD309049-6C34-42BC-B67E-168BC66F1948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682;p64">
              <a:extLst>
                <a:ext uri="{FF2B5EF4-FFF2-40B4-BE49-F238E27FC236}">
                  <a16:creationId xmlns:a16="http://schemas.microsoft.com/office/drawing/2014/main" id="{5ABA1ED8-DAFC-4B1D-A8CB-4561440AA696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683;p64">
              <a:extLst>
                <a:ext uri="{FF2B5EF4-FFF2-40B4-BE49-F238E27FC236}">
                  <a16:creationId xmlns:a16="http://schemas.microsoft.com/office/drawing/2014/main" id="{8F803AEB-4D48-43D1-88BB-4979F7775F30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684;p64">
              <a:extLst>
                <a:ext uri="{FF2B5EF4-FFF2-40B4-BE49-F238E27FC236}">
                  <a16:creationId xmlns:a16="http://schemas.microsoft.com/office/drawing/2014/main" id="{079034A3-C03D-47B9-8CB2-2D41321C0879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685;p64">
              <a:extLst>
                <a:ext uri="{FF2B5EF4-FFF2-40B4-BE49-F238E27FC236}">
                  <a16:creationId xmlns:a16="http://schemas.microsoft.com/office/drawing/2014/main" id="{3F8D9B73-50EE-400B-95D3-D2FB8B57644A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686;p64">
              <a:extLst>
                <a:ext uri="{FF2B5EF4-FFF2-40B4-BE49-F238E27FC236}">
                  <a16:creationId xmlns:a16="http://schemas.microsoft.com/office/drawing/2014/main" id="{F2899A1E-D04B-4568-93F6-70FB82A68CE0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687;p64">
              <a:extLst>
                <a:ext uri="{FF2B5EF4-FFF2-40B4-BE49-F238E27FC236}">
                  <a16:creationId xmlns:a16="http://schemas.microsoft.com/office/drawing/2014/main" id="{C0479D04-A4B9-4795-A5DA-F0672D7155D1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688;p64">
              <a:extLst>
                <a:ext uri="{FF2B5EF4-FFF2-40B4-BE49-F238E27FC236}">
                  <a16:creationId xmlns:a16="http://schemas.microsoft.com/office/drawing/2014/main" id="{07ED7F27-1223-4254-B5DE-E036F557C3DA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689;p64">
              <a:extLst>
                <a:ext uri="{FF2B5EF4-FFF2-40B4-BE49-F238E27FC236}">
                  <a16:creationId xmlns:a16="http://schemas.microsoft.com/office/drawing/2014/main" id="{44224138-3958-43A0-85CD-F928BF7E26F4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690;p64">
              <a:extLst>
                <a:ext uri="{FF2B5EF4-FFF2-40B4-BE49-F238E27FC236}">
                  <a16:creationId xmlns:a16="http://schemas.microsoft.com/office/drawing/2014/main" id="{11E408F4-11B8-4C81-9F08-BA546A97B2B7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691;p64">
              <a:extLst>
                <a:ext uri="{FF2B5EF4-FFF2-40B4-BE49-F238E27FC236}">
                  <a16:creationId xmlns:a16="http://schemas.microsoft.com/office/drawing/2014/main" id="{FC56BF85-A5F7-40A9-BFDB-DC88151DCD17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692;p64">
              <a:extLst>
                <a:ext uri="{FF2B5EF4-FFF2-40B4-BE49-F238E27FC236}">
                  <a16:creationId xmlns:a16="http://schemas.microsoft.com/office/drawing/2014/main" id="{B55EEDB3-E77D-46C7-9445-8BDB7E8B87B7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693;p64">
              <a:extLst>
                <a:ext uri="{FF2B5EF4-FFF2-40B4-BE49-F238E27FC236}">
                  <a16:creationId xmlns:a16="http://schemas.microsoft.com/office/drawing/2014/main" id="{90DE7832-912F-42CB-82B1-4339C3CB5F2A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694;p64">
              <a:extLst>
                <a:ext uri="{FF2B5EF4-FFF2-40B4-BE49-F238E27FC236}">
                  <a16:creationId xmlns:a16="http://schemas.microsoft.com/office/drawing/2014/main" id="{2BD780CF-668F-45D4-91C0-033885F49AD4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695;p64">
              <a:extLst>
                <a:ext uri="{FF2B5EF4-FFF2-40B4-BE49-F238E27FC236}">
                  <a16:creationId xmlns:a16="http://schemas.microsoft.com/office/drawing/2014/main" id="{30D3742A-A8F9-4600-AE42-DBDCE17ABCD1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696;p64">
              <a:extLst>
                <a:ext uri="{FF2B5EF4-FFF2-40B4-BE49-F238E27FC236}">
                  <a16:creationId xmlns:a16="http://schemas.microsoft.com/office/drawing/2014/main" id="{91E4F979-CB03-40FE-BE0D-1D558EF6D76F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697;p64">
              <a:extLst>
                <a:ext uri="{FF2B5EF4-FFF2-40B4-BE49-F238E27FC236}">
                  <a16:creationId xmlns:a16="http://schemas.microsoft.com/office/drawing/2014/main" id="{749B17FC-A3CF-4BE9-8842-A34468B58679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698;p64">
              <a:extLst>
                <a:ext uri="{FF2B5EF4-FFF2-40B4-BE49-F238E27FC236}">
                  <a16:creationId xmlns:a16="http://schemas.microsoft.com/office/drawing/2014/main" id="{C1656D30-11B5-4241-B85B-CC480B099797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699;p64">
              <a:extLst>
                <a:ext uri="{FF2B5EF4-FFF2-40B4-BE49-F238E27FC236}">
                  <a16:creationId xmlns:a16="http://schemas.microsoft.com/office/drawing/2014/main" id="{90AFFF50-532D-42FE-8793-5CE8F8A6E6CB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700;p64">
              <a:extLst>
                <a:ext uri="{FF2B5EF4-FFF2-40B4-BE49-F238E27FC236}">
                  <a16:creationId xmlns:a16="http://schemas.microsoft.com/office/drawing/2014/main" id="{A8BB3BCD-7255-4EF0-97C1-ABF62AEF7E30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01;p64">
              <a:extLst>
                <a:ext uri="{FF2B5EF4-FFF2-40B4-BE49-F238E27FC236}">
                  <a16:creationId xmlns:a16="http://schemas.microsoft.com/office/drawing/2014/main" id="{1A191669-9D26-444D-85A5-37E3C6329928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702;p64">
              <a:extLst>
                <a:ext uri="{FF2B5EF4-FFF2-40B4-BE49-F238E27FC236}">
                  <a16:creationId xmlns:a16="http://schemas.microsoft.com/office/drawing/2014/main" id="{E4D5C369-EF2D-4EA4-B15F-3DBDCAB606F0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703;p64">
              <a:extLst>
                <a:ext uri="{FF2B5EF4-FFF2-40B4-BE49-F238E27FC236}">
                  <a16:creationId xmlns:a16="http://schemas.microsoft.com/office/drawing/2014/main" id="{E1655B98-5912-4051-8338-8D37B4258128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704;p64">
              <a:extLst>
                <a:ext uri="{FF2B5EF4-FFF2-40B4-BE49-F238E27FC236}">
                  <a16:creationId xmlns:a16="http://schemas.microsoft.com/office/drawing/2014/main" id="{6BC27E86-9A8E-4B59-8830-897B73303796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705;p64">
              <a:extLst>
                <a:ext uri="{FF2B5EF4-FFF2-40B4-BE49-F238E27FC236}">
                  <a16:creationId xmlns:a16="http://schemas.microsoft.com/office/drawing/2014/main" id="{CB120F0C-1D16-46C9-A4B7-AD975FB9A19C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706;p64">
              <a:extLst>
                <a:ext uri="{FF2B5EF4-FFF2-40B4-BE49-F238E27FC236}">
                  <a16:creationId xmlns:a16="http://schemas.microsoft.com/office/drawing/2014/main" id="{0D3D4728-63DB-487D-92F7-E84D698936CA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707;p64">
              <a:extLst>
                <a:ext uri="{FF2B5EF4-FFF2-40B4-BE49-F238E27FC236}">
                  <a16:creationId xmlns:a16="http://schemas.microsoft.com/office/drawing/2014/main" id="{73A1AD83-1BDF-4F3E-ADD7-512415E61D98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708;p64">
              <a:extLst>
                <a:ext uri="{FF2B5EF4-FFF2-40B4-BE49-F238E27FC236}">
                  <a16:creationId xmlns:a16="http://schemas.microsoft.com/office/drawing/2014/main" id="{5F9AAEC7-7628-44E9-A415-C769087BBA64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709;p64">
              <a:extLst>
                <a:ext uri="{FF2B5EF4-FFF2-40B4-BE49-F238E27FC236}">
                  <a16:creationId xmlns:a16="http://schemas.microsoft.com/office/drawing/2014/main" id="{E9B83ADC-9D09-4552-963F-4DAD22F93DE0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710;p64">
              <a:extLst>
                <a:ext uri="{FF2B5EF4-FFF2-40B4-BE49-F238E27FC236}">
                  <a16:creationId xmlns:a16="http://schemas.microsoft.com/office/drawing/2014/main" id="{01BF2BB7-7271-4BD5-A87B-897261BE2891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711;p64">
              <a:extLst>
                <a:ext uri="{FF2B5EF4-FFF2-40B4-BE49-F238E27FC236}">
                  <a16:creationId xmlns:a16="http://schemas.microsoft.com/office/drawing/2014/main" id="{FB5FAFDA-481E-416D-8637-C0DA9726D638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712;p64">
              <a:extLst>
                <a:ext uri="{FF2B5EF4-FFF2-40B4-BE49-F238E27FC236}">
                  <a16:creationId xmlns:a16="http://schemas.microsoft.com/office/drawing/2014/main" id="{46A67A13-4199-4028-A94B-E78E05C309B5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713;p64">
              <a:extLst>
                <a:ext uri="{FF2B5EF4-FFF2-40B4-BE49-F238E27FC236}">
                  <a16:creationId xmlns:a16="http://schemas.microsoft.com/office/drawing/2014/main" id="{85498664-2418-4B65-B436-64618E9D7CA3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714;p64">
              <a:extLst>
                <a:ext uri="{FF2B5EF4-FFF2-40B4-BE49-F238E27FC236}">
                  <a16:creationId xmlns:a16="http://schemas.microsoft.com/office/drawing/2014/main" id="{5B2F0285-388E-4994-BEE0-5F1BB6035B6A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715;p64">
              <a:extLst>
                <a:ext uri="{FF2B5EF4-FFF2-40B4-BE49-F238E27FC236}">
                  <a16:creationId xmlns:a16="http://schemas.microsoft.com/office/drawing/2014/main" id="{B753FB47-60C8-497C-93E4-BD23CD9D1049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716;p64">
              <a:extLst>
                <a:ext uri="{FF2B5EF4-FFF2-40B4-BE49-F238E27FC236}">
                  <a16:creationId xmlns:a16="http://schemas.microsoft.com/office/drawing/2014/main" id="{45965588-1F69-44D6-8EF5-5AC4DF743B28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717;p64">
              <a:extLst>
                <a:ext uri="{FF2B5EF4-FFF2-40B4-BE49-F238E27FC236}">
                  <a16:creationId xmlns:a16="http://schemas.microsoft.com/office/drawing/2014/main" id="{8322C32D-B0CD-4032-94F9-F9FD4BE713C7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718;p64">
              <a:extLst>
                <a:ext uri="{FF2B5EF4-FFF2-40B4-BE49-F238E27FC236}">
                  <a16:creationId xmlns:a16="http://schemas.microsoft.com/office/drawing/2014/main" id="{4DB31CB7-EC08-402D-8718-FC7F1F15CB5C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719;p64">
              <a:extLst>
                <a:ext uri="{FF2B5EF4-FFF2-40B4-BE49-F238E27FC236}">
                  <a16:creationId xmlns:a16="http://schemas.microsoft.com/office/drawing/2014/main" id="{DE5976F3-8902-49CD-904E-AF791A22BD44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720;p64">
              <a:extLst>
                <a:ext uri="{FF2B5EF4-FFF2-40B4-BE49-F238E27FC236}">
                  <a16:creationId xmlns:a16="http://schemas.microsoft.com/office/drawing/2014/main" id="{3C4EFF12-BFBC-4C9E-B87E-9101DBF2D674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721;p64">
              <a:extLst>
                <a:ext uri="{FF2B5EF4-FFF2-40B4-BE49-F238E27FC236}">
                  <a16:creationId xmlns:a16="http://schemas.microsoft.com/office/drawing/2014/main" id="{4FFF72C8-40A4-4A01-A03E-0D16D8011431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722;p64">
              <a:extLst>
                <a:ext uri="{FF2B5EF4-FFF2-40B4-BE49-F238E27FC236}">
                  <a16:creationId xmlns:a16="http://schemas.microsoft.com/office/drawing/2014/main" id="{92C8B176-B70C-4669-ADEE-A2B0AE909DA2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723;p64">
              <a:extLst>
                <a:ext uri="{FF2B5EF4-FFF2-40B4-BE49-F238E27FC236}">
                  <a16:creationId xmlns:a16="http://schemas.microsoft.com/office/drawing/2014/main" id="{55F84AEA-E065-456A-BF8E-92720EB1024A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724;p64">
              <a:extLst>
                <a:ext uri="{FF2B5EF4-FFF2-40B4-BE49-F238E27FC236}">
                  <a16:creationId xmlns:a16="http://schemas.microsoft.com/office/drawing/2014/main" id="{FC510C2A-F995-4B2F-ABC6-EA9358B3D359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725;p64">
              <a:extLst>
                <a:ext uri="{FF2B5EF4-FFF2-40B4-BE49-F238E27FC236}">
                  <a16:creationId xmlns:a16="http://schemas.microsoft.com/office/drawing/2014/main" id="{2AD3C99F-4072-4EBD-918B-080B37669B1D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726;p64">
              <a:extLst>
                <a:ext uri="{FF2B5EF4-FFF2-40B4-BE49-F238E27FC236}">
                  <a16:creationId xmlns:a16="http://schemas.microsoft.com/office/drawing/2014/main" id="{2F1081CA-3AF7-4B7F-BD48-5AA8B316EBE2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727;p64">
              <a:extLst>
                <a:ext uri="{FF2B5EF4-FFF2-40B4-BE49-F238E27FC236}">
                  <a16:creationId xmlns:a16="http://schemas.microsoft.com/office/drawing/2014/main" id="{D4B3FC87-A534-4641-9AFD-F3EB768CDE70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728;p64">
              <a:extLst>
                <a:ext uri="{FF2B5EF4-FFF2-40B4-BE49-F238E27FC236}">
                  <a16:creationId xmlns:a16="http://schemas.microsoft.com/office/drawing/2014/main" id="{D015ED76-A8DC-4A03-BF37-9A2DA5849818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729;p64">
              <a:extLst>
                <a:ext uri="{FF2B5EF4-FFF2-40B4-BE49-F238E27FC236}">
                  <a16:creationId xmlns:a16="http://schemas.microsoft.com/office/drawing/2014/main" id="{E9064BE9-4280-4F3E-A2B8-8B8020EE4935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730;p64">
              <a:extLst>
                <a:ext uri="{FF2B5EF4-FFF2-40B4-BE49-F238E27FC236}">
                  <a16:creationId xmlns:a16="http://schemas.microsoft.com/office/drawing/2014/main" id="{63FDB038-42AE-4370-ADDB-83EDF1737C03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731;p64">
              <a:extLst>
                <a:ext uri="{FF2B5EF4-FFF2-40B4-BE49-F238E27FC236}">
                  <a16:creationId xmlns:a16="http://schemas.microsoft.com/office/drawing/2014/main" id="{02BF68C7-907E-47B2-A70C-3542A8106420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732;p64">
              <a:extLst>
                <a:ext uri="{FF2B5EF4-FFF2-40B4-BE49-F238E27FC236}">
                  <a16:creationId xmlns:a16="http://schemas.microsoft.com/office/drawing/2014/main" id="{6AC68802-D7D5-41F0-A7A9-8EDB80BCA130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733;p64">
              <a:extLst>
                <a:ext uri="{FF2B5EF4-FFF2-40B4-BE49-F238E27FC236}">
                  <a16:creationId xmlns:a16="http://schemas.microsoft.com/office/drawing/2014/main" id="{9B13CBAB-6B22-450F-95DD-CD888D48B967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734;p64">
              <a:extLst>
                <a:ext uri="{FF2B5EF4-FFF2-40B4-BE49-F238E27FC236}">
                  <a16:creationId xmlns:a16="http://schemas.microsoft.com/office/drawing/2014/main" id="{9299A5AA-CA69-4FB2-93C3-FC61A3DEE222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735;p64">
              <a:extLst>
                <a:ext uri="{FF2B5EF4-FFF2-40B4-BE49-F238E27FC236}">
                  <a16:creationId xmlns:a16="http://schemas.microsoft.com/office/drawing/2014/main" id="{5FE62AF6-E39F-4367-B13C-C431892AB9DC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736;p64">
              <a:extLst>
                <a:ext uri="{FF2B5EF4-FFF2-40B4-BE49-F238E27FC236}">
                  <a16:creationId xmlns:a16="http://schemas.microsoft.com/office/drawing/2014/main" id="{9707BF12-3C5F-4075-AF16-CA3B320E0399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737;p64">
              <a:extLst>
                <a:ext uri="{FF2B5EF4-FFF2-40B4-BE49-F238E27FC236}">
                  <a16:creationId xmlns:a16="http://schemas.microsoft.com/office/drawing/2014/main" id="{9822B8EA-7BAD-4926-99BC-D7D942DCAEE3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738;p64">
              <a:extLst>
                <a:ext uri="{FF2B5EF4-FFF2-40B4-BE49-F238E27FC236}">
                  <a16:creationId xmlns:a16="http://schemas.microsoft.com/office/drawing/2014/main" id="{81E3378D-9DF2-425C-A941-62DB01583F5F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739;p64">
              <a:extLst>
                <a:ext uri="{FF2B5EF4-FFF2-40B4-BE49-F238E27FC236}">
                  <a16:creationId xmlns:a16="http://schemas.microsoft.com/office/drawing/2014/main" id="{39FF029A-353A-4CFF-83C1-0DC40BF2C031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740;p64">
              <a:extLst>
                <a:ext uri="{FF2B5EF4-FFF2-40B4-BE49-F238E27FC236}">
                  <a16:creationId xmlns:a16="http://schemas.microsoft.com/office/drawing/2014/main" id="{E19C2290-F3FF-46D8-B863-78FF4B3157EF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741;p64">
              <a:extLst>
                <a:ext uri="{FF2B5EF4-FFF2-40B4-BE49-F238E27FC236}">
                  <a16:creationId xmlns:a16="http://schemas.microsoft.com/office/drawing/2014/main" id="{46F769F4-81D0-46FD-9667-564D26E100BE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742;p64">
              <a:extLst>
                <a:ext uri="{FF2B5EF4-FFF2-40B4-BE49-F238E27FC236}">
                  <a16:creationId xmlns:a16="http://schemas.microsoft.com/office/drawing/2014/main" id="{AA612E60-E277-46E3-B377-4CDFBC9D19FB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743;p64">
              <a:extLst>
                <a:ext uri="{FF2B5EF4-FFF2-40B4-BE49-F238E27FC236}">
                  <a16:creationId xmlns:a16="http://schemas.microsoft.com/office/drawing/2014/main" id="{1B39683A-D9DA-4EBB-BB86-EC0164B8A2B3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744;p64">
              <a:extLst>
                <a:ext uri="{FF2B5EF4-FFF2-40B4-BE49-F238E27FC236}">
                  <a16:creationId xmlns:a16="http://schemas.microsoft.com/office/drawing/2014/main" id="{36AA602B-0D06-4034-8890-956FFA4597BD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745;p64">
              <a:extLst>
                <a:ext uri="{FF2B5EF4-FFF2-40B4-BE49-F238E27FC236}">
                  <a16:creationId xmlns:a16="http://schemas.microsoft.com/office/drawing/2014/main" id="{A7C606B7-7D56-478C-954B-C71439A8554F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746;p64">
              <a:extLst>
                <a:ext uri="{FF2B5EF4-FFF2-40B4-BE49-F238E27FC236}">
                  <a16:creationId xmlns:a16="http://schemas.microsoft.com/office/drawing/2014/main" id="{4BEED115-4249-4B92-9E87-CB9DD8966692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747;p64">
              <a:extLst>
                <a:ext uri="{FF2B5EF4-FFF2-40B4-BE49-F238E27FC236}">
                  <a16:creationId xmlns:a16="http://schemas.microsoft.com/office/drawing/2014/main" id="{8A9A34C5-CD11-417A-B07C-2971A74197C8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748;p64">
              <a:extLst>
                <a:ext uri="{FF2B5EF4-FFF2-40B4-BE49-F238E27FC236}">
                  <a16:creationId xmlns:a16="http://schemas.microsoft.com/office/drawing/2014/main" id="{F1248B11-E7DC-4D35-B8AE-D65CA31A245F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749;p64">
              <a:extLst>
                <a:ext uri="{FF2B5EF4-FFF2-40B4-BE49-F238E27FC236}">
                  <a16:creationId xmlns:a16="http://schemas.microsoft.com/office/drawing/2014/main" id="{63F27668-0627-4D5F-AA6C-CBCCBAFDDFCF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750;p64">
              <a:extLst>
                <a:ext uri="{FF2B5EF4-FFF2-40B4-BE49-F238E27FC236}">
                  <a16:creationId xmlns:a16="http://schemas.microsoft.com/office/drawing/2014/main" id="{94B91931-E402-46CC-A717-85F35867CE2B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751;p64">
              <a:extLst>
                <a:ext uri="{FF2B5EF4-FFF2-40B4-BE49-F238E27FC236}">
                  <a16:creationId xmlns:a16="http://schemas.microsoft.com/office/drawing/2014/main" id="{8AC4448D-45C7-4DFB-91B7-3A0E2F9A76F9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752;p64">
              <a:extLst>
                <a:ext uri="{FF2B5EF4-FFF2-40B4-BE49-F238E27FC236}">
                  <a16:creationId xmlns:a16="http://schemas.microsoft.com/office/drawing/2014/main" id="{C37A0F06-AFA4-42D7-B43F-DC2B81F7409D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753;p64">
              <a:extLst>
                <a:ext uri="{FF2B5EF4-FFF2-40B4-BE49-F238E27FC236}">
                  <a16:creationId xmlns:a16="http://schemas.microsoft.com/office/drawing/2014/main" id="{16801D75-1BDE-4004-8BFA-A77807C850B6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754;p64">
              <a:extLst>
                <a:ext uri="{FF2B5EF4-FFF2-40B4-BE49-F238E27FC236}">
                  <a16:creationId xmlns:a16="http://schemas.microsoft.com/office/drawing/2014/main" id="{096BED88-9BBD-4368-9F33-6703F387A47E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755;p64">
              <a:extLst>
                <a:ext uri="{FF2B5EF4-FFF2-40B4-BE49-F238E27FC236}">
                  <a16:creationId xmlns:a16="http://schemas.microsoft.com/office/drawing/2014/main" id="{65AF3F7F-1D2A-4B99-B93B-45E0C3E33F61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756;p64">
              <a:extLst>
                <a:ext uri="{FF2B5EF4-FFF2-40B4-BE49-F238E27FC236}">
                  <a16:creationId xmlns:a16="http://schemas.microsoft.com/office/drawing/2014/main" id="{93E9D5FF-BADE-4350-A233-4450BF6FC2ED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757;p64">
              <a:extLst>
                <a:ext uri="{FF2B5EF4-FFF2-40B4-BE49-F238E27FC236}">
                  <a16:creationId xmlns:a16="http://schemas.microsoft.com/office/drawing/2014/main" id="{0475947F-A9FF-4C4D-817A-6D9A17F69C13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758;p64">
              <a:extLst>
                <a:ext uri="{FF2B5EF4-FFF2-40B4-BE49-F238E27FC236}">
                  <a16:creationId xmlns:a16="http://schemas.microsoft.com/office/drawing/2014/main" id="{902984D2-1552-4099-9585-E47891B1670A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59;p64">
              <a:extLst>
                <a:ext uri="{FF2B5EF4-FFF2-40B4-BE49-F238E27FC236}">
                  <a16:creationId xmlns:a16="http://schemas.microsoft.com/office/drawing/2014/main" id="{86228504-E204-41B9-A159-B441F507183D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60;p64">
              <a:extLst>
                <a:ext uri="{FF2B5EF4-FFF2-40B4-BE49-F238E27FC236}">
                  <a16:creationId xmlns:a16="http://schemas.microsoft.com/office/drawing/2014/main" id="{F2560AE2-5C17-44D5-A7DC-C3591893A8FE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61;p64">
              <a:extLst>
                <a:ext uri="{FF2B5EF4-FFF2-40B4-BE49-F238E27FC236}">
                  <a16:creationId xmlns:a16="http://schemas.microsoft.com/office/drawing/2014/main" id="{F185CA30-910F-4AF7-9217-5077118F288D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62;p64">
              <a:extLst>
                <a:ext uri="{FF2B5EF4-FFF2-40B4-BE49-F238E27FC236}">
                  <a16:creationId xmlns:a16="http://schemas.microsoft.com/office/drawing/2014/main" id="{DCBBC77B-60FF-4B12-84AE-DE342670BAB7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63;p64">
              <a:extLst>
                <a:ext uri="{FF2B5EF4-FFF2-40B4-BE49-F238E27FC236}">
                  <a16:creationId xmlns:a16="http://schemas.microsoft.com/office/drawing/2014/main" id="{44F5864D-09A7-47F3-8ECA-A91FCC070A3D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64;p64">
              <a:extLst>
                <a:ext uri="{FF2B5EF4-FFF2-40B4-BE49-F238E27FC236}">
                  <a16:creationId xmlns:a16="http://schemas.microsoft.com/office/drawing/2014/main" id="{D1302138-0F97-4380-934D-6DB4FB74EE9C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5;p64">
              <a:extLst>
                <a:ext uri="{FF2B5EF4-FFF2-40B4-BE49-F238E27FC236}">
                  <a16:creationId xmlns:a16="http://schemas.microsoft.com/office/drawing/2014/main" id="{B1584F56-A177-4616-84FD-939EEEDB2351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43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944125" y="1097609"/>
            <a:ext cx="6139683" cy="217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Train and evaluate models</a:t>
            </a:r>
          </a:p>
        </p:txBody>
      </p:sp>
      <p:grpSp>
        <p:nvGrpSpPr>
          <p:cNvPr id="286" name="Google Shape;3815;p64">
            <a:extLst>
              <a:ext uri="{FF2B5EF4-FFF2-40B4-BE49-F238E27FC236}">
                <a16:creationId xmlns:a16="http://schemas.microsoft.com/office/drawing/2014/main" id="{014EFCD3-6443-47BE-A93B-FB4850861518}"/>
              </a:ext>
            </a:extLst>
          </p:cNvPr>
          <p:cNvGrpSpPr/>
          <p:nvPr/>
        </p:nvGrpSpPr>
        <p:grpSpPr>
          <a:xfrm>
            <a:off x="4968024" y="2070133"/>
            <a:ext cx="3367902" cy="3073367"/>
            <a:chOff x="1171725" y="542675"/>
            <a:chExt cx="5016950" cy="4578200"/>
          </a:xfrm>
        </p:grpSpPr>
        <p:sp>
          <p:nvSpPr>
            <p:cNvPr id="287" name="Google Shape;3816;p64">
              <a:extLst>
                <a:ext uri="{FF2B5EF4-FFF2-40B4-BE49-F238E27FC236}">
                  <a16:creationId xmlns:a16="http://schemas.microsoft.com/office/drawing/2014/main" id="{EA1B6157-B2BB-445F-AB92-9F99DB76AAC9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817;p64">
              <a:extLst>
                <a:ext uri="{FF2B5EF4-FFF2-40B4-BE49-F238E27FC236}">
                  <a16:creationId xmlns:a16="http://schemas.microsoft.com/office/drawing/2014/main" id="{6E3B16F5-ED83-4007-9AEC-65D838636127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818;p64">
              <a:extLst>
                <a:ext uri="{FF2B5EF4-FFF2-40B4-BE49-F238E27FC236}">
                  <a16:creationId xmlns:a16="http://schemas.microsoft.com/office/drawing/2014/main" id="{2E7FCFCF-4F41-4169-81A1-7F418181DDA0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819;p64">
              <a:extLst>
                <a:ext uri="{FF2B5EF4-FFF2-40B4-BE49-F238E27FC236}">
                  <a16:creationId xmlns:a16="http://schemas.microsoft.com/office/drawing/2014/main" id="{1CF7591A-FFAC-497D-BC8B-45628B4831F9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820;p64">
              <a:extLst>
                <a:ext uri="{FF2B5EF4-FFF2-40B4-BE49-F238E27FC236}">
                  <a16:creationId xmlns:a16="http://schemas.microsoft.com/office/drawing/2014/main" id="{2A5783E9-1283-4CBB-AB28-CCCDDD652BB3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821;p64">
              <a:extLst>
                <a:ext uri="{FF2B5EF4-FFF2-40B4-BE49-F238E27FC236}">
                  <a16:creationId xmlns:a16="http://schemas.microsoft.com/office/drawing/2014/main" id="{57892006-A639-459A-83DA-68238D5B16F4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822;p64">
              <a:extLst>
                <a:ext uri="{FF2B5EF4-FFF2-40B4-BE49-F238E27FC236}">
                  <a16:creationId xmlns:a16="http://schemas.microsoft.com/office/drawing/2014/main" id="{EF0AC393-C23B-46E2-AB69-E217F046C72F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823;p64">
              <a:extLst>
                <a:ext uri="{FF2B5EF4-FFF2-40B4-BE49-F238E27FC236}">
                  <a16:creationId xmlns:a16="http://schemas.microsoft.com/office/drawing/2014/main" id="{1FC779DD-6B75-44DE-A115-68AB9492A5D5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824;p64">
              <a:extLst>
                <a:ext uri="{FF2B5EF4-FFF2-40B4-BE49-F238E27FC236}">
                  <a16:creationId xmlns:a16="http://schemas.microsoft.com/office/drawing/2014/main" id="{0114AFA7-68E4-4E6C-AC54-29551BA411EA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825;p64">
              <a:extLst>
                <a:ext uri="{FF2B5EF4-FFF2-40B4-BE49-F238E27FC236}">
                  <a16:creationId xmlns:a16="http://schemas.microsoft.com/office/drawing/2014/main" id="{A56B786C-B901-4131-BBEE-018E7DBFAB4C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826;p64">
              <a:extLst>
                <a:ext uri="{FF2B5EF4-FFF2-40B4-BE49-F238E27FC236}">
                  <a16:creationId xmlns:a16="http://schemas.microsoft.com/office/drawing/2014/main" id="{669FD158-C338-4FD3-BAE8-8C6A8A7EABAF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827;p64">
              <a:extLst>
                <a:ext uri="{FF2B5EF4-FFF2-40B4-BE49-F238E27FC236}">
                  <a16:creationId xmlns:a16="http://schemas.microsoft.com/office/drawing/2014/main" id="{D1033D78-4E74-4A01-8F6A-3E7E2791892E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828;p64">
              <a:extLst>
                <a:ext uri="{FF2B5EF4-FFF2-40B4-BE49-F238E27FC236}">
                  <a16:creationId xmlns:a16="http://schemas.microsoft.com/office/drawing/2014/main" id="{159F774C-1C45-4759-B7B0-D8E1219D549D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829;p64">
              <a:extLst>
                <a:ext uri="{FF2B5EF4-FFF2-40B4-BE49-F238E27FC236}">
                  <a16:creationId xmlns:a16="http://schemas.microsoft.com/office/drawing/2014/main" id="{E6FE665F-918C-4647-A8DB-69F5C339AAD5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830;p64">
              <a:extLst>
                <a:ext uri="{FF2B5EF4-FFF2-40B4-BE49-F238E27FC236}">
                  <a16:creationId xmlns:a16="http://schemas.microsoft.com/office/drawing/2014/main" id="{A3547973-9904-40F3-B9FE-9DBD66348FC3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831;p64">
              <a:extLst>
                <a:ext uri="{FF2B5EF4-FFF2-40B4-BE49-F238E27FC236}">
                  <a16:creationId xmlns:a16="http://schemas.microsoft.com/office/drawing/2014/main" id="{8DB5051C-55E0-46EE-B52E-25139861237A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832;p64">
              <a:extLst>
                <a:ext uri="{FF2B5EF4-FFF2-40B4-BE49-F238E27FC236}">
                  <a16:creationId xmlns:a16="http://schemas.microsoft.com/office/drawing/2014/main" id="{97422838-333F-4BDB-B43A-C1A7F292BD4D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833;p64">
              <a:extLst>
                <a:ext uri="{FF2B5EF4-FFF2-40B4-BE49-F238E27FC236}">
                  <a16:creationId xmlns:a16="http://schemas.microsoft.com/office/drawing/2014/main" id="{C4E37381-E923-4406-8E18-1ECAA71F1F81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834;p64">
              <a:extLst>
                <a:ext uri="{FF2B5EF4-FFF2-40B4-BE49-F238E27FC236}">
                  <a16:creationId xmlns:a16="http://schemas.microsoft.com/office/drawing/2014/main" id="{AB9FB041-2E6F-44DB-90AE-5839294F8C8C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835;p64">
              <a:extLst>
                <a:ext uri="{FF2B5EF4-FFF2-40B4-BE49-F238E27FC236}">
                  <a16:creationId xmlns:a16="http://schemas.microsoft.com/office/drawing/2014/main" id="{7DA1487F-72DA-4F9D-B8C7-36167A4817F9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836;p64">
              <a:extLst>
                <a:ext uri="{FF2B5EF4-FFF2-40B4-BE49-F238E27FC236}">
                  <a16:creationId xmlns:a16="http://schemas.microsoft.com/office/drawing/2014/main" id="{CEC4851B-F40A-4C22-8389-362E9FA20F8E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837;p64">
              <a:extLst>
                <a:ext uri="{FF2B5EF4-FFF2-40B4-BE49-F238E27FC236}">
                  <a16:creationId xmlns:a16="http://schemas.microsoft.com/office/drawing/2014/main" id="{F0B86BB0-E96F-42E9-9F49-588C377D4FCC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838;p64">
              <a:extLst>
                <a:ext uri="{FF2B5EF4-FFF2-40B4-BE49-F238E27FC236}">
                  <a16:creationId xmlns:a16="http://schemas.microsoft.com/office/drawing/2014/main" id="{BF3D6CB1-A064-44FC-8834-43755DA2B0B1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839;p64">
              <a:extLst>
                <a:ext uri="{FF2B5EF4-FFF2-40B4-BE49-F238E27FC236}">
                  <a16:creationId xmlns:a16="http://schemas.microsoft.com/office/drawing/2014/main" id="{E9351B12-E8BC-423C-A774-F7A1C9E265F7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840;p64">
              <a:extLst>
                <a:ext uri="{FF2B5EF4-FFF2-40B4-BE49-F238E27FC236}">
                  <a16:creationId xmlns:a16="http://schemas.microsoft.com/office/drawing/2014/main" id="{C0297D69-5B2A-4DD1-BFB2-EDE41BA4E40E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841;p64">
              <a:extLst>
                <a:ext uri="{FF2B5EF4-FFF2-40B4-BE49-F238E27FC236}">
                  <a16:creationId xmlns:a16="http://schemas.microsoft.com/office/drawing/2014/main" id="{BBE4782D-D1D7-4A9E-A983-914E99C572DE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842;p64">
              <a:extLst>
                <a:ext uri="{FF2B5EF4-FFF2-40B4-BE49-F238E27FC236}">
                  <a16:creationId xmlns:a16="http://schemas.microsoft.com/office/drawing/2014/main" id="{01672E23-733C-447C-8EE1-65FE7D8CD8E3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843;p64">
              <a:extLst>
                <a:ext uri="{FF2B5EF4-FFF2-40B4-BE49-F238E27FC236}">
                  <a16:creationId xmlns:a16="http://schemas.microsoft.com/office/drawing/2014/main" id="{2926FB63-1922-428A-B615-77A89464ADDD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844;p64">
              <a:extLst>
                <a:ext uri="{FF2B5EF4-FFF2-40B4-BE49-F238E27FC236}">
                  <a16:creationId xmlns:a16="http://schemas.microsoft.com/office/drawing/2014/main" id="{334568E2-AF91-4BD8-B25B-F94482810CC7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845;p64">
              <a:extLst>
                <a:ext uri="{FF2B5EF4-FFF2-40B4-BE49-F238E27FC236}">
                  <a16:creationId xmlns:a16="http://schemas.microsoft.com/office/drawing/2014/main" id="{18D0733F-AF7C-485B-8F9A-9A4F40123001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846;p64">
              <a:extLst>
                <a:ext uri="{FF2B5EF4-FFF2-40B4-BE49-F238E27FC236}">
                  <a16:creationId xmlns:a16="http://schemas.microsoft.com/office/drawing/2014/main" id="{F4424C99-EDCE-40DD-9308-265864DAEC69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847;p64">
              <a:extLst>
                <a:ext uri="{FF2B5EF4-FFF2-40B4-BE49-F238E27FC236}">
                  <a16:creationId xmlns:a16="http://schemas.microsoft.com/office/drawing/2014/main" id="{BC81C98E-BE39-4B9C-AC2C-5C724D69FF0A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848;p64">
              <a:extLst>
                <a:ext uri="{FF2B5EF4-FFF2-40B4-BE49-F238E27FC236}">
                  <a16:creationId xmlns:a16="http://schemas.microsoft.com/office/drawing/2014/main" id="{24286B2C-257E-4A9D-A5C0-B885020FDFBB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849;p64">
              <a:extLst>
                <a:ext uri="{FF2B5EF4-FFF2-40B4-BE49-F238E27FC236}">
                  <a16:creationId xmlns:a16="http://schemas.microsoft.com/office/drawing/2014/main" id="{076A81F9-5BD1-4E99-A560-46B2812F0C5D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850;p64">
              <a:extLst>
                <a:ext uri="{FF2B5EF4-FFF2-40B4-BE49-F238E27FC236}">
                  <a16:creationId xmlns:a16="http://schemas.microsoft.com/office/drawing/2014/main" id="{73FF8618-5E9F-4411-A065-2CA00F666481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851;p64">
              <a:extLst>
                <a:ext uri="{FF2B5EF4-FFF2-40B4-BE49-F238E27FC236}">
                  <a16:creationId xmlns:a16="http://schemas.microsoft.com/office/drawing/2014/main" id="{5F736E17-6083-45E1-B04C-EA919210CA4D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852;p64">
              <a:extLst>
                <a:ext uri="{FF2B5EF4-FFF2-40B4-BE49-F238E27FC236}">
                  <a16:creationId xmlns:a16="http://schemas.microsoft.com/office/drawing/2014/main" id="{686A75F9-54F1-40E0-8D0E-431F803EE86C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853;p64">
              <a:extLst>
                <a:ext uri="{FF2B5EF4-FFF2-40B4-BE49-F238E27FC236}">
                  <a16:creationId xmlns:a16="http://schemas.microsoft.com/office/drawing/2014/main" id="{B7F53B35-074F-438C-8562-8867E211B6A8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854;p64">
              <a:extLst>
                <a:ext uri="{FF2B5EF4-FFF2-40B4-BE49-F238E27FC236}">
                  <a16:creationId xmlns:a16="http://schemas.microsoft.com/office/drawing/2014/main" id="{1B8F3037-2F57-47FB-9382-084AF860105C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855;p64">
              <a:extLst>
                <a:ext uri="{FF2B5EF4-FFF2-40B4-BE49-F238E27FC236}">
                  <a16:creationId xmlns:a16="http://schemas.microsoft.com/office/drawing/2014/main" id="{B3AE204A-A805-4C60-A557-5A2D95D49572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856;p64">
              <a:extLst>
                <a:ext uri="{FF2B5EF4-FFF2-40B4-BE49-F238E27FC236}">
                  <a16:creationId xmlns:a16="http://schemas.microsoft.com/office/drawing/2014/main" id="{04B92AF7-6081-4A15-B47D-D2016908B163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857;p64">
              <a:extLst>
                <a:ext uri="{FF2B5EF4-FFF2-40B4-BE49-F238E27FC236}">
                  <a16:creationId xmlns:a16="http://schemas.microsoft.com/office/drawing/2014/main" id="{65182197-1251-4B20-9CCF-2C227A30112D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858;p64">
              <a:extLst>
                <a:ext uri="{FF2B5EF4-FFF2-40B4-BE49-F238E27FC236}">
                  <a16:creationId xmlns:a16="http://schemas.microsoft.com/office/drawing/2014/main" id="{74DB3069-1494-4D46-A4BF-88B6D0DDC8C6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859;p64">
              <a:extLst>
                <a:ext uri="{FF2B5EF4-FFF2-40B4-BE49-F238E27FC236}">
                  <a16:creationId xmlns:a16="http://schemas.microsoft.com/office/drawing/2014/main" id="{92A4FF42-83A5-4FB6-90FE-08D649342285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860;p64">
              <a:extLst>
                <a:ext uri="{FF2B5EF4-FFF2-40B4-BE49-F238E27FC236}">
                  <a16:creationId xmlns:a16="http://schemas.microsoft.com/office/drawing/2014/main" id="{81024B37-2C04-4ED0-8B00-F4D1BACA4FAF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861;p64">
              <a:extLst>
                <a:ext uri="{FF2B5EF4-FFF2-40B4-BE49-F238E27FC236}">
                  <a16:creationId xmlns:a16="http://schemas.microsoft.com/office/drawing/2014/main" id="{412EB721-F886-4583-A178-20A03C95DC0C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862;p64">
              <a:extLst>
                <a:ext uri="{FF2B5EF4-FFF2-40B4-BE49-F238E27FC236}">
                  <a16:creationId xmlns:a16="http://schemas.microsoft.com/office/drawing/2014/main" id="{88F9FAFE-0C4F-4E21-A390-29968E2F8B57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863;p64">
              <a:extLst>
                <a:ext uri="{FF2B5EF4-FFF2-40B4-BE49-F238E27FC236}">
                  <a16:creationId xmlns:a16="http://schemas.microsoft.com/office/drawing/2014/main" id="{38B30CF0-A873-4777-990B-A8680B53D699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864;p64">
              <a:extLst>
                <a:ext uri="{FF2B5EF4-FFF2-40B4-BE49-F238E27FC236}">
                  <a16:creationId xmlns:a16="http://schemas.microsoft.com/office/drawing/2014/main" id="{ED7B5CA6-95F0-4E85-AF04-CA6A8F54142B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865;p64">
              <a:extLst>
                <a:ext uri="{FF2B5EF4-FFF2-40B4-BE49-F238E27FC236}">
                  <a16:creationId xmlns:a16="http://schemas.microsoft.com/office/drawing/2014/main" id="{AE57F104-CF22-45CE-AC2F-270C9D0A874B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866;p64">
              <a:extLst>
                <a:ext uri="{FF2B5EF4-FFF2-40B4-BE49-F238E27FC236}">
                  <a16:creationId xmlns:a16="http://schemas.microsoft.com/office/drawing/2014/main" id="{67B00AFB-0810-404A-90FF-4F0A4CE2155B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867;p64">
              <a:extLst>
                <a:ext uri="{FF2B5EF4-FFF2-40B4-BE49-F238E27FC236}">
                  <a16:creationId xmlns:a16="http://schemas.microsoft.com/office/drawing/2014/main" id="{81FDD8AC-13A8-4972-83EE-465C4EFD0D99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868;p64">
              <a:extLst>
                <a:ext uri="{FF2B5EF4-FFF2-40B4-BE49-F238E27FC236}">
                  <a16:creationId xmlns:a16="http://schemas.microsoft.com/office/drawing/2014/main" id="{1A5AD4CE-D19B-4855-B506-EE956A5B3058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869;p64">
              <a:extLst>
                <a:ext uri="{FF2B5EF4-FFF2-40B4-BE49-F238E27FC236}">
                  <a16:creationId xmlns:a16="http://schemas.microsoft.com/office/drawing/2014/main" id="{B0978E3A-B9F2-4DA1-A34B-236BD4C2EFFE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870;p64">
              <a:extLst>
                <a:ext uri="{FF2B5EF4-FFF2-40B4-BE49-F238E27FC236}">
                  <a16:creationId xmlns:a16="http://schemas.microsoft.com/office/drawing/2014/main" id="{D76CBB02-BBA3-45F5-AB91-A35C2EBFCAD0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871;p64">
              <a:extLst>
                <a:ext uri="{FF2B5EF4-FFF2-40B4-BE49-F238E27FC236}">
                  <a16:creationId xmlns:a16="http://schemas.microsoft.com/office/drawing/2014/main" id="{AEF33BD5-1CA2-4469-A6A8-AE1BB62C1247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872;p64">
              <a:extLst>
                <a:ext uri="{FF2B5EF4-FFF2-40B4-BE49-F238E27FC236}">
                  <a16:creationId xmlns:a16="http://schemas.microsoft.com/office/drawing/2014/main" id="{5504BA83-5A72-477A-8DDB-CEF8B67EB061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873;p64">
              <a:extLst>
                <a:ext uri="{FF2B5EF4-FFF2-40B4-BE49-F238E27FC236}">
                  <a16:creationId xmlns:a16="http://schemas.microsoft.com/office/drawing/2014/main" id="{EAC58FBC-1C01-4EB8-854C-F292FD1FEF8C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874;p64">
              <a:extLst>
                <a:ext uri="{FF2B5EF4-FFF2-40B4-BE49-F238E27FC236}">
                  <a16:creationId xmlns:a16="http://schemas.microsoft.com/office/drawing/2014/main" id="{4E08FD62-97B8-4DF4-B0AA-48ADD86BDB95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875;p64">
              <a:extLst>
                <a:ext uri="{FF2B5EF4-FFF2-40B4-BE49-F238E27FC236}">
                  <a16:creationId xmlns:a16="http://schemas.microsoft.com/office/drawing/2014/main" id="{DA93019D-DD4D-42D6-9E0D-02F7794BADFE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876;p64">
              <a:extLst>
                <a:ext uri="{FF2B5EF4-FFF2-40B4-BE49-F238E27FC236}">
                  <a16:creationId xmlns:a16="http://schemas.microsoft.com/office/drawing/2014/main" id="{1640E8CF-4EA7-4AA9-B782-40A60CB3FABF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877;p64">
              <a:extLst>
                <a:ext uri="{FF2B5EF4-FFF2-40B4-BE49-F238E27FC236}">
                  <a16:creationId xmlns:a16="http://schemas.microsoft.com/office/drawing/2014/main" id="{4BFAF931-53A5-44BA-8CB9-00EF518C6668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878;p64">
              <a:extLst>
                <a:ext uri="{FF2B5EF4-FFF2-40B4-BE49-F238E27FC236}">
                  <a16:creationId xmlns:a16="http://schemas.microsoft.com/office/drawing/2014/main" id="{F856EE0C-47FD-4960-BAB5-01A3E5C7550A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879;p64">
              <a:extLst>
                <a:ext uri="{FF2B5EF4-FFF2-40B4-BE49-F238E27FC236}">
                  <a16:creationId xmlns:a16="http://schemas.microsoft.com/office/drawing/2014/main" id="{FE1C6673-D246-4178-81A3-E74A0E55F1B6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880;p64">
              <a:extLst>
                <a:ext uri="{FF2B5EF4-FFF2-40B4-BE49-F238E27FC236}">
                  <a16:creationId xmlns:a16="http://schemas.microsoft.com/office/drawing/2014/main" id="{094ACDD7-492E-44F7-AAE3-AD2CD9401F4B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881;p64">
              <a:extLst>
                <a:ext uri="{FF2B5EF4-FFF2-40B4-BE49-F238E27FC236}">
                  <a16:creationId xmlns:a16="http://schemas.microsoft.com/office/drawing/2014/main" id="{B939C0E4-735C-40DF-9CDD-BC077C1979E7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882;p64">
              <a:extLst>
                <a:ext uri="{FF2B5EF4-FFF2-40B4-BE49-F238E27FC236}">
                  <a16:creationId xmlns:a16="http://schemas.microsoft.com/office/drawing/2014/main" id="{8D04E6E2-20A3-4DF3-B652-8D13B4220B7B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883;p64">
              <a:extLst>
                <a:ext uri="{FF2B5EF4-FFF2-40B4-BE49-F238E27FC236}">
                  <a16:creationId xmlns:a16="http://schemas.microsoft.com/office/drawing/2014/main" id="{78FCE7EC-CB66-47B7-9BF5-E92842F04382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884;p64">
              <a:extLst>
                <a:ext uri="{FF2B5EF4-FFF2-40B4-BE49-F238E27FC236}">
                  <a16:creationId xmlns:a16="http://schemas.microsoft.com/office/drawing/2014/main" id="{C78AF061-BDFF-43E9-AD87-82FECD56258E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885;p64">
              <a:extLst>
                <a:ext uri="{FF2B5EF4-FFF2-40B4-BE49-F238E27FC236}">
                  <a16:creationId xmlns:a16="http://schemas.microsoft.com/office/drawing/2014/main" id="{2FE6F169-222D-4B2A-A878-1CD27F23B289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886;p64">
              <a:extLst>
                <a:ext uri="{FF2B5EF4-FFF2-40B4-BE49-F238E27FC236}">
                  <a16:creationId xmlns:a16="http://schemas.microsoft.com/office/drawing/2014/main" id="{1E458C74-776D-4D87-8F58-0A30B20CCA6F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887;p64">
              <a:extLst>
                <a:ext uri="{FF2B5EF4-FFF2-40B4-BE49-F238E27FC236}">
                  <a16:creationId xmlns:a16="http://schemas.microsoft.com/office/drawing/2014/main" id="{A2C7DDBF-81A5-47D1-A204-35EB3D29C29B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888;p64">
              <a:extLst>
                <a:ext uri="{FF2B5EF4-FFF2-40B4-BE49-F238E27FC236}">
                  <a16:creationId xmlns:a16="http://schemas.microsoft.com/office/drawing/2014/main" id="{4925D9E1-C9FD-45DE-BBBC-07954A5F2493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889;p64">
              <a:extLst>
                <a:ext uri="{FF2B5EF4-FFF2-40B4-BE49-F238E27FC236}">
                  <a16:creationId xmlns:a16="http://schemas.microsoft.com/office/drawing/2014/main" id="{A957A9A6-E79B-4E7B-A256-D79C9B8D8E76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890;p64">
              <a:extLst>
                <a:ext uri="{FF2B5EF4-FFF2-40B4-BE49-F238E27FC236}">
                  <a16:creationId xmlns:a16="http://schemas.microsoft.com/office/drawing/2014/main" id="{AAB8A8BA-E0F0-4AC0-B2F8-B2C0DB7BEBE2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891;p64">
              <a:extLst>
                <a:ext uri="{FF2B5EF4-FFF2-40B4-BE49-F238E27FC236}">
                  <a16:creationId xmlns:a16="http://schemas.microsoft.com/office/drawing/2014/main" id="{2DD82031-C8AD-4F65-B3DF-51BCE9B0A4CF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892;p64">
              <a:extLst>
                <a:ext uri="{FF2B5EF4-FFF2-40B4-BE49-F238E27FC236}">
                  <a16:creationId xmlns:a16="http://schemas.microsoft.com/office/drawing/2014/main" id="{3111421C-9470-40DB-A06C-37D1557F0ABD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893;p64">
              <a:extLst>
                <a:ext uri="{FF2B5EF4-FFF2-40B4-BE49-F238E27FC236}">
                  <a16:creationId xmlns:a16="http://schemas.microsoft.com/office/drawing/2014/main" id="{C8BE273C-D6CD-48F4-85CA-BE3D022391B8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894;p64">
              <a:extLst>
                <a:ext uri="{FF2B5EF4-FFF2-40B4-BE49-F238E27FC236}">
                  <a16:creationId xmlns:a16="http://schemas.microsoft.com/office/drawing/2014/main" id="{C7EDDCD0-E6B8-4519-AC5E-945F32918F6B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895;p64">
              <a:extLst>
                <a:ext uri="{FF2B5EF4-FFF2-40B4-BE49-F238E27FC236}">
                  <a16:creationId xmlns:a16="http://schemas.microsoft.com/office/drawing/2014/main" id="{DA801D08-7B0A-4A2B-B9D7-23268580347F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896;p64">
              <a:extLst>
                <a:ext uri="{FF2B5EF4-FFF2-40B4-BE49-F238E27FC236}">
                  <a16:creationId xmlns:a16="http://schemas.microsoft.com/office/drawing/2014/main" id="{976EED95-8044-4663-9C4F-231920CC63A3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897;p64">
              <a:extLst>
                <a:ext uri="{FF2B5EF4-FFF2-40B4-BE49-F238E27FC236}">
                  <a16:creationId xmlns:a16="http://schemas.microsoft.com/office/drawing/2014/main" id="{670E86C2-56E6-4A81-A5DB-8A7BA0F2132D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898;p64">
              <a:extLst>
                <a:ext uri="{FF2B5EF4-FFF2-40B4-BE49-F238E27FC236}">
                  <a16:creationId xmlns:a16="http://schemas.microsoft.com/office/drawing/2014/main" id="{CD5ED05C-8710-44B0-910F-256A20A19A65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899;p64">
              <a:extLst>
                <a:ext uri="{FF2B5EF4-FFF2-40B4-BE49-F238E27FC236}">
                  <a16:creationId xmlns:a16="http://schemas.microsoft.com/office/drawing/2014/main" id="{CCA62AD7-7813-4F6B-A677-733DA2CB2CAD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900;p64">
              <a:extLst>
                <a:ext uri="{FF2B5EF4-FFF2-40B4-BE49-F238E27FC236}">
                  <a16:creationId xmlns:a16="http://schemas.microsoft.com/office/drawing/2014/main" id="{3A3B4980-86A8-4C58-8504-1B121DBECDDF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901;p64">
              <a:extLst>
                <a:ext uri="{FF2B5EF4-FFF2-40B4-BE49-F238E27FC236}">
                  <a16:creationId xmlns:a16="http://schemas.microsoft.com/office/drawing/2014/main" id="{5A1C04FC-695B-428A-B1E0-C03E4EC0CEF5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902;p64">
              <a:extLst>
                <a:ext uri="{FF2B5EF4-FFF2-40B4-BE49-F238E27FC236}">
                  <a16:creationId xmlns:a16="http://schemas.microsoft.com/office/drawing/2014/main" id="{8B534692-45D6-48BC-BB84-60AD77443750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903;p64">
              <a:extLst>
                <a:ext uri="{FF2B5EF4-FFF2-40B4-BE49-F238E27FC236}">
                  <a16:creationId xmlns:a16="http://schemas.microsoft.com/office/drawing/2014/main" id="{B049CC91-6268-4D28-B3FA-E6A4EA328E64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904;p64">
              <a:extLst>
                <a:ext uri="{FF2B5EF4-FFF2-40B4-BE49-F238E27FC236}">
                  <a16:creationId xmlns:a16="http://schemas.microsoft.com/office/drawing/2014/main" id="{5E4CEBBF-61FD-4664-B0F9-C39C8F35ABB5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905;p64">
              <a:extLst>
                <a:ext uri="{FF2B5EF4-FFF2-40B4-BE49-F238E27FC236}">
                  <a16:creationId xmlns:a16="http://schemas.microsoft.com/office/drawing/2014/main" id="{7848BD16-AFFF-4E5A-8AA1-6E29D3C0F1F7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906;p64">
              <a:extLst>
                <a:ext uri="{FF2B5EF4-FFF2-40B4-BE49-F238E27FC236}">
                  <a16:creationId xmlns:a16="http://schemas.microsoft.com/office/drawing/2014/main" id="{590659B2-F98A-4E66-9750-FADBF929E343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907;p64">
              <a:extLst>
                <a:ext uri="{FF2B5EF4-FFF2-40B4-BE49-F238E27FC236}">
                  <a16:creationId xmlns:a16="http://schemas.microsoft.com/office/drawing/2014/main" id="{FB379C32-ACAE-4A94-AF43-1ACB43F1B138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908;p64">
              <a:extLst>
                <a:ext uri="{FF2B5EF4-FFF2-40B4-BE49-F238E27FC236}">
                  <a16:creationId xmlns:a16="http://schemas.microsoft.com/office/drawing/2014/main" id="{6716221D-1730-46CD-9FB7-0884650C2309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909;p64">
              <a:extLst>
                <a:ext uri="{FF2B5EF4-FFF2-40B4-BE49-F238E27FC236}">
                  <a16:creationId xmlns:a16="http://schemas.microsoft.com/office/drawing/2014/main" id="{F6982395-E9C1-45EF-962F-CBD45AAADFFE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910;p64">
              <a:extLst>
                <a:ext uri="{FF2B5EF4-FFF2-40B4-BE49-F238E27FC236}">
                  <a16:creationId xmlns:a16="http://schemas.microsoft.com/office/drawing/2014/main" id="{E952C2C7-7461-4B74-8AFA-5EF3C34915F4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911;p64">
              <a:extLst>
                <a:ext uri="{FF2B5EF4-FFF2-40B4-BE49-F238E27FC236}">
                  <a16:creationId xmlns:a16="http://schemas.microsoft.com/office/drawing/2014/main" id="{54613BB7-C3EA-40C1-875E-6B0E2F18BE03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912;p64">
              <a:extLst>
                <a:ext uri="{FF2B5EF4-FFF2-40B4-BE49-F238E27FC236}">
                  <a16:creationId xmlns:a16="http://schemas.microsoft.com/office/drawing/2014/main" id="{074DEBB3-57E4-4410-B9C7-7A6AFA5C93B0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913;p64">
              <a:extLst>
                <a:ext uri="{FF2B5EF4-FFF2-40B4-BE49-F238E27FC236}">
                  <a16:creationId xmlns:a16="http://schemas.microsoft.com/office/drawing/2014/main" id="{C992F8B6-8838-45C4-9C5B-1DE66759F2D2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914;p64">
              <a:extLst>
                <a:ext uri="{FF2B5EF4-FFF2-40B4-BE49-F238E27FC236}">
                  <a16:creationId xmlns:a16="http://schemas.microsoft.com/office/drawing/2014/main" id="{85D6D329-B3AB-490F-8684-EACF12970ABB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915;p64">
              <a:extLst>
                <a:ext uri="{FF2B5EF4-FFF2-40B4-BE49-F238E27FC236}">
                  <a16:creationId xmlns:a16="http://schemas.microsoft.com/office/drawing/2014/main" id="{E2073C5C-3E0B-44FA-A263-20B6F7B140C0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916;p64">
              <a:extLst>
                <a:ext uri="{FF2B5EF4-FFF2-40B4-BE49-F238E27FC236}">
                  <a16:creationId xmlns:a16="http://schemas.microsoft.com/office/drawing/2014/main" id="{3C89E90D-9DAF-45F2-9F5B-0829AE58092B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917;p64">
              <a:extLst>
                <a:ext uri="{FF2B5EF4-FFF2-40B4-BE49-F238E27FC236}">
                  <a16:creationId xmlns:a16="http://schemas.microsoft.com/office/drawing/2014/main" id="{4C3C2E47-23B8-489F-A3E3-31FEAA28ADFC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918;p64">
              <a:extLst>
                <a:ext uri="{FF2B5EF4-FFF2-40B4-BE49-F238E27FC236}">
                  <a16:creationId xmlns:a16="http://schemas.microsoft.com/office/drawing/2014/main" id="{C755D1E2-6F4C-46C6-9B40-AD92C0AEFAE7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19;p64">
              <a:extLst>
                <a:ext uri="{FF2B5EF4-FFF2-40B4-BE49-F238E27FC236}">
                  <a16:creationId xmlns:a16="http://schemas.microsoft.com/office/drawing/2014/main" id="{71E93358-DB2F-4C5D-8B83-B1AF4B266609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20;p64">
              <a:extLst>
                <a:ext uri="{FF2B5EF4-FFF2-40B4-BE49-F238E27FC236}">
                  <a16:creationId xmlns:a16="http://schemas.microsoft.com/office/drawing/2014/main" id="{CB06DC9D-BDAC-4AF7-81E1-81227F0B40E7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1;p64">
              <a:extLst>
                <a:ext uri="{FF2B5EF4-FFF2-40B4-BE49-F238E27FC236}">
                  <a16:creationId xmlns:a16="http://schemas.microsoft.com/office/drawing/2014/main" id="{9D8440E0-1B71-497B-8BED-2B3A06BDD462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22;p64">
              <a:extLst>
                <a:ext uri="{FF2B5EF4-FFF2-40B4-BE49-F238E27FC236}">
                  <a16:creationId xmlns:a16="http://schemas.microsoft.com/office/drawing/2014/main" id="{AB90C044-7735-4770-9F2D-4E28A82170A2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23;p64">
              <a:extLst>
                <a:ext uri="{FF2B5EF4-FFF2-40B4-BE49-F238E27FC236}">
                  <a16:creationId xmlns:a16="http://schemas.microsoft.com/office/drawing/2014/main" id="{72290738-52DA-4356-A965-A9D10C8676E5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24;p64">
              <a:extLst>
                <a:ext uri="{FF2B5EF4-FFF2-40B4-BE49-F238E27FC236}">
                  <a16:creationId xmlns:a16="http://schemas.microsoft.com/office/drawing/2014/main" id="{9D628510-D288-492E-A1CB-5198B000BA7F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25;p64">
              <a:extLst>
                <a:ext uri="{FF2B5EF4-FFF2-40B4-BE49-F238E27FC236}">
                  <a16:creationId xmlns:a16="http://schemas.microsoft.com/office/drawing/2014/main" id="{18858CDD-15FD-46D1-92C6-AAE0CF17D4C6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26;p64">
              <a:extLst>
                <a:ext uri="{FF2B5EF4-FFF2-40B4-BE49-F238E27FC236}">
                  <a16:creationId xmlns:a16="http://schemas.microsoft.com/office/drawing/2014/main" id="{F9F8A020-E50D-4C8F-96D5-F477F1C2B1A1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27;p64">
              <a:extLst>
                <a:ext uri="{FF2B5EF4-FFF2-40B4-BE49-F238E27FC236}">
                  <a16:creationId xmlns:a16="http://schemas.microsoft.com/office/drawing/2014/main" id="{7D8F5C49-62EE-4A27-B547-A5B04E48BF75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28;p64">
              <a:extLst>
                <a:ext uri="{FF2B5EF4-FFF2-40B4-BE49-F238E27FC236}">
                  <a16:creationId xmlns:a16="http://schemas.microsoft.com/office/drawing/2014/main" id="{A77F66AB-B461-4527-8078-C06338CC9A8A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929;p64">
              <a:extLst>
                <a:ext uri="{FF2B5EF4-FFF2-40B4-BE49-F238E27FC236}">
                  <a16:creationId xmlns:a16="http://schemas.microsoft.com/office/drawing/2014/main" id="{2A995907-AC44-488B-BA8E-460409C4C7E0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930;p64">
              <a:extLst>
                <a:ext uri="{FF2B5EF4-FFF2-40B4-BE49-F238E27FC236}">
                  <a16:creationId xmlns:a16="http://schemas.microsoft.com/office/drawing/2014/main" id="{549012CD-F4C5-4151-B95F-2558E10E5E5B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931;p64">
              <a:extLst>
                <a:ext uri="{FF2B5EF4-FFF2-40B4-BE49-F238E27FC236}">
                  <a16:creationId xmlns:a16="http://schemas.microsoft.com/office/drawing/2014/main" id="{2A5224F2-5D3E-4AF2-AC61-B6158227B40A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932;p64">
              <a:extLst>
                <a:ext uri="{FF2B5EF4-FFF2-40B4-BE49-F238E27FC236}">
                  <a16:creationId xmlns:a16="http://schemas.microsoft.com/office/drawing/2014/main" id="{2CBB8035-3880-4144-AB5B-611BB2335E73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933;p64">
              <a:extLst>
                <a:ext uri="{FF2B5EF4-FFF2-40B4-BE49-F238E27FC236}">
                  <a16:creationId xmlns:a16="http://schemas.microsoft.com/office/drawing/2014/main" id="{528D6E00-61C7-406A-B81E-73758A6A1914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934;p64">
              <a:extLst>
                <a:ext uri="{FF2B5EF4-FFF2-40B4-BE49-F238E27FC236}">
                  <a16:creationId xmlns:a16="http://schemas.microsoft.com/office/drawing/2014/main" id="{29E9E14B-B06A-4E75-834C-740ED97F2362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935;p64">
              <a:extLst>
                <a:ext uri="{FF2B5EF4-FFF2-40B4-BE49-F238E27FC236}">
                  <a16:creationId xmlns:a16="http://schemas.microsoft.com/office/drawing/2014/main" id="{8E0861A6-B0C5-4254-8A24-12EEDEBB71E8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936;p64">
              <a:extLst>
                <a:ext uri="{FF2B5EF4-FFF2-40B4-BE49-F238E27FC236}">
                  <a16:creationId xmlns:a16="http://schemas.microsoft.com/office/drawing/2014/main" id="{65C2FA80-80A9-4E61-B196-936616B11E7F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937;p64">
              <a:extLst>
                <a:ext uri="{FF2B5EF4-FFF2-40B4-BE49-F238E27FC236}">
                  <a16:creationId xmlns:a16="http://schemas.microsoft.com/office/drawing/2014/main" id="{592DBB26-20BD-420D-BBEC-A77B640FD201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938;p64">
              <a:extLst>
                <a:ext uri="{FF2B5EF4-FFF2-40B4-BE49-F238E27FC236}">
                  <a16:creationId xmlns:a16="http://schemas.microsoft.com/office/drawing/2014/main" id="{6543B939-5B0B-4864-AF4B-7C135F8E3621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939;p64">
              <a:extLst>
                <a:ext uri="{FF2B5EF4-FFF2-40B4-BE49-F238E27FC236}">
                  <a16:creationId xmlns:a16="http://schemas.microsoft.com/office/drawing/2014/main" id="{F407C624-1E8D-4BD2-BB80-0D42486215DB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940;p64">
              <a:extLst>
                <a:ext uri="{FF2B5EF4-FFF2-40B4-BE49-F238E27FC236}">
                  <a16:creationId xmlns:a16="http://schemas.microsoft.com/office/drawing/2014/main" id="{060B05FB-BC28-45B5-BF05-9CE65DBD7883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41;p64">
              <a:extLst>
                <a:ext uri="{FF2B5EF4-FFF2-40B4-BE49-F238E27FC236}">
                  <a16:creationId xmlns:a16="http://schemas.microsoft.com/office/drawing/2014/main" id="{6F44621A-42F1-4755-AAAE-072BEED214E9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42;p64">
              <a:extLst>
                <a:ext uri="{FF2B5EF4-FFF2-40B4-BE49-F238E27FC236}">
                  <a16:creationId xmlns:a16="http://schemas.microsoft.com/office/drawing/2014/main" id="{6D3652E1-0C23-4681-9A97-08FFE2474822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43;p64">
              <a:extLst>
                <a:ext uri="{FF2B5EF4-FFF2-40B4-BE49-F238E27FC236}">
                  <a16:creationId xmlns:a16="http://schemas.microsoft.com/office/drawing/2014/main" id="{317A8774-A4D7-4248-A291-512CD84F6EEF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44;p64">
              <a:extLst>
                <a:ext uri="{FF2B5EF4-FFF2-40B4-BE49-F238E27FC236}">
                  <a16:creationId xmlns:a16="http://schemas.microsoft.com/office/drawing/2014/main" id="{A55E5D70-F2D5-404C-8FF2-02A3BA6C4895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45;p64">
              <a:extLst>
                <a:ext uri="{FF2B5EF4-FFF2-40B4-BE49-F238E27FC236}">
                  <a16:creationId xmlns:a16="http://schemas.microsoft.com/office/drawing/2014/main" id="{717F6A86-EE72-4A79-9EEC-A72D70C8F5D6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46;p64">
              <a:extLst>
                <a:ext uri="{FF2B5EF4-FFF2-40B4-BE49-F238E27FC236}">
                  <a16:creationId xmlns:a16="http://schemas.microsoft.com/office/drawing/2014/main" id="{60E99661-58C0-48D3-B91A-105C8CC570C7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47;p64">
              <a:extLst>
                <a:ext uri="{FF2B5EF4-FFF2-40B4-BE49-F238E27FC236}">
                  <a16:creationId xmlns:a16="http://schemas.microsoft.com/office/drawing/2014/main" id="{0BC2D4CB-1378-4C84-8989-968670DB4D78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48;p64">
              <a:extLst>
                <a:ext uri="{FF2B5EF4-FFF2-40B4-BE49-F238E27FC236}">
                  <a16:creationId xmlns:a16="http://schemas.microsoft.com/office/drawing/2014/main" id="{1D698420-0519-446D-8C63-64928953878D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49;p64">
              <a:extLst>
                <a:ext uri="{FF2B5EF4-FFF2-40B4-BE49-F238E27FC236}">
                  <a16:creationId xmlns:a16="http://schemas.microsoft.com/office/drawing/2014/main" id="{A23EA488-BE46-489C-9E68-7A65110A41C3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50;p64">
              <a:extLst>
                <a:ext uri="{FF2B5EF4-FFF2-40B4-BE49-F238E27FC236}">
                  <a16:creationId xmlns:a16="http://schemas.microsoft.com/office/drawing/2014/main" id="{E8258040-20B2-483B-9852-DE738B873015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51;p64">
              <a:extLst>
                <a:ext uri="{FF2B5EF4-FFF2-40B4-BE49-F238E27FC236}">
                  <a16:creationId xmlns:a16="http://schemas.microsoft.com/office/drawing/2014/main" id="{F75EE7DE-CD79-4ED2-906D-E3503D257CAB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52;p64">
              <a:extLst>
                <a:ext uri="{FF2B5EF4-FFF2-40B4-BE49-F238E27FC236}">
                  <a16:creationId xmlns:a16="http://schemas.microsoft.com/office/drawing/2014/main" id="{1FAC49A9-8D05-4D16-B358-2CFF11B38AC2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53;p64">
              <a:extLst>
                <a:ext uri="{FF2B5EF4-FFF2-40B4-BE49-F238E27FC236}">
                  <a16:creationId xmlns:a16="http://schemas.microsoft.com/office/drawing/2014/main" id="{844B7338-E187-4622-8232-698912896E94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54;p64">
              <a:extLst>
                <a:ext uri="{FF2B5EF4-FFF2-40B4-BE49-F238E27FC236}">
                  <a16:creationId xmlns:a16="http://schemas.microsoft.com/office/drawing/2014/main" id="{558F92DE-E41E-4EA1-8377-0F27E547CBA2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55;p64">
              <a:extLst>
                <a:ext uri="{FF2B5EF4-FFF2-40B4-BE49-F238E27FC236}">
                  <a16:creationId xmlns:a16="http://schemas.microsoft.com/office/drawing/2014/main" id="{76440BCA-D12C-46EA-827D-C60EB46993BE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56;p64">
              <a:extLst>
                <a:ext uri="{FF2B5EF4-FFF2-40B4-BE49-F238E27FC236}">
                  <a16:creationId xmlns:a16="http://schemas.microsoft.com/office/drawing/2014/main" id="{9E3E5754-9242-4A19-9A17-E553044E8D9C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57;p64">
              <a:extLst>
                <a:ext uri="{FF2B5EF4-FFF2-40B4-BE49-F238E27FC236}">
                  <a16:creationId xmlns:a16="http://schemas.microsoft.com/office/drawing/2014/main" id="{833218C5-A7FB-4378-A3EA-44B9EE303037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58;p64">
              <a:extLst>
                <a:ext uri="{FF2B5EF4-FFF2-40B4-BE49-F238E27FC236}">
                  <a16:creationId xmlns:a16="http://schemas.microsoft.com/office/drawing/2014/main" id="{667D412A-8EA0-4BE1-9B84-00F7AB05B462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59;p64">
              <a:extLst>
                <a:ext uri="{FF2B5EF4-FFF2-40B4-BE49-F238E27FC236}">
                  <a16:creationId xmlns:a16="http://schemas.microsoft.com/office/drawing/2014/main" id="{3C03B2F4-4B34-4384-8DD4-F09A63418B07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60;p64">
              <a:extLst>
                <a:ext uri="{FF2B5EF4-FFF2-40B4-BE49-F238E27FC236}">
                  <a16:creationId xmlns:a16="http://schemas.microsoft.com/office/drawing/2014/main" id="{893698E5-5238-4A6F-9172-8EED00BEA0CD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61;p64">
              <a:extLst>
                <a:ext uri="{FF2B5EF4-FFF2-40B4-BE49-F238E27FC236}">
                  <a16:creationId xmlns:a16="http://schemas.microsoft.com/office/drawing/2014/main" id="{6ECE0B29-C71D-40AE-AE98-38BA47229FD2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62;p64">
              <a:extLst>
                <a:ext uri="{FF2B5EF4-FFF2-40B4-BE49-F238E27FC236}">
                  <a16:creationId xmlns:a16="http://schemas.microsoft.com/office/drawing/2014/main" id="{B1D99AAF-4A1E-4252-A846-28FE901301EB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63;p64">
              <a:extLst>
                <a:ext uri="{FF2B5EF4-FFF2-40B4-BE49-F238E27FC236}">
                  <a16:creationId xmlns:a16="http://schemas.microsoft.com/office/drawing/2014/main" id="{DE999FDE-D658-4613-B954-903FBBAE0DD5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64;p64">
              <a:extLst>
                <a:ext uri="{FF2B5EF4-FFF2-40B4-BE49-F238E27FC236}">
                  <a16:creationId xmlns:a16="http://schemas.microsoft.com/office/drawing/2014/main" id="{B6449985-4DE6-435C-B6C5-8EA87169C09C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65;p64">
              <a:extLst>
                <a:ext uri="{FF2B5EF4-FFF2-40B4-BE49-F238E27FC236}">
                  <a16:creationId xmlns:a16="http://schemas.microsoft.com/office/drawing/2014/main" id="{5211A277-313D-4184-AB2A-96E847CB50B2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66;p64">
              <a:extLst>
                <a:ext uri="{FF2B5EF4-FFF2-40B4-BE49-F238E27FC236}">
                  <a16:creationId xmlns:a16="http://schemas.microsoft.com/office/drawing/2014/main" id="{6619E713-5383-4DDF-8B91-91EBA3076CC9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67;p64">
              <a:extLst>
                <a:ext uri="{FF2B5EF4-FFF2-40B4-BE49-F238E27FC236}">
                  <a16:creationId xmlns:a16="http://schemas.microsoft.com/office/drawing/2014/main" id="{CC99B294-E7D2-439D-9C02-DD3C973BE0BF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968;p64">
              <a:extLst>
                <a:ext uri="{FF2B5EF4-FFF2-40B4-BE49-F238E27FC236}">
                  <a16:creationId xmlns:a16="http://schemas.microsoft.com/office/drawing/2014/main" id="{7F2B8197-2968-4051-9257-33D3120FAE62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969;p64">
              <a:extLst>
                <a:ext uri="{FF2B5EF4-FFF2-40B4-BE49-F238E27FC236}">
                  <a16:creationId xmlns:a16="http://schemas.microsoft.com/office/drawing/2014/main" id="{37675857-CE3A-41AB-A4C8-70DDE574776E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970;p64">
              <a:extLst>
                <a:ext uri="{FF2B5EF4-FFF2-40B4-BE49-F238E27FC236}">
                  <a16:creationId xmlns:a16="http://schemas.microsoft.com/office/drawing/2014/main" id="{852B1748-4BF5-4A59-839C-43DE9EEC234D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971;p64">
              <a:extLst>
                <a:ext uri="{FF2B5EF4-FFF2-40B4-BE49-F238E27FC236}">
                  <a16:creationId xmlns:a16="http://schemas.microsoft.com/office/drawing/2014/main" id="{A38DBE09-EF82-46E5-BCF1-AC773ED6D9B6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972;p64">
              <a:extLst>
                <a:ext uri="{FF2B5EF4-FFF2-40B4-BE49-F238E27FC236}">
                  <a16:creationId xmlns:a16="http://schemas.microsoft.com/office/drawing/2014/main" id="{C86A159A-C03D-4722-9526-D509A413F228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973;p64">
              <a:extLst>
                <a:ext uri="{FF2B5EF4-FFF2-40B4-BE49-F238E27FC236}">
                  <a16:creationId xmlns:a16="http://schemas.microsoft.com/office/drawing/2014/main" id="{C7CFB406-5BA9-4DEF-93B4-B059796BE640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974;p64">
              <a:extLst>
                <a:ext uri="{FF2B5EF4-FFF2-40B4-BE49-F238E27FC236}">
                  <a16:creationId xmlns:a16="http://schemas.microsoft.com/office/drawing/2014/main" id="{0374BABB-8A3B-42EC-84AF-49DBC1DD6762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975;p64">
              <a:extLst>
                <a:ext uri="{FF2B5EF4-FFF2-40B4-BE49-F238E27FC236}">
                  <a16:creationId xmlns:a16="http://schemas.microsoft.com/office/drawing/2014/main" id="{08F67E62-E497-4498-B6FA-E788D5F89F9C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976;p64">
              <a:extLst>
                <a:ext uri="{FF2B5EF4-FFF2-40B4-BE49-F238E27FC236}">
                  <a16:creationId xmlns:a16="http://schemas.microsoft.com/office/drawing/2014/main" id="{1CF8C273-67D6-4DEA-976F-F0B97438711C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977;p64">
              <a:extLst>
                <a:ext uri="{FF2B5EF4-FFF2-40B4-BE49-F238E27FC236}">
                  <a16:creationId xmlns:a16="http://schemas.microsoft.com/office/drawing/2014/main" id="{5EDEA7DD-DE28-4A89-89BB-4DF0C27AC70E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978;p64">
              <a:extLst>
                <a:ext uri="{FF2B5EF4-FFF2-40B4-BE49-F238E27FC236}">
                  <a16:creationId xmlns:a16="http://schemas.microsoft.com/office/drawing/2014/main" id="{CED79A5A-AB80-42CE-8022-327AC5FACD6E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979;p64">
              <a:extLst>
                <a:ext uri="{FF2B5EF4-FFF2-40B4-BE49-F238E27FC236}">
                  <a16:creationId xmlns:a16="http://schemas.microsoft.com/office/drawing/2014/main" id="{42C09785-0107-449C-B092-457BA19632F0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980;p64">
              <a:extLst>
                <a:ext uri="{FF2B5EF4-FFF2-40B4-BE49-F238E27FC236}">
                  <a16:creationId xmlns:a16="http://schemas.microsoft.com/office/drawing/2014/main" id="{53A2685A-5E5A-4878-81E1-78C499CB82C8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981;p64">
              <a:extLst>
                <a:ext uri="{FF2B5EF4-FFF2-40B4-BE49-F238E27FC236}">
                  <a16:creationId xmlns:a16="http://schemas.microsoft.com/office/drawing/2014/main" id="{4878B10C-3105-44A4-9ECE-DE6ACF741B84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982;p64">
              <a:extLst>
                <a:ext uri="{FF2B5EF4-FFF2-40B4-BE49-F238E27FC236}">
                  <a16:creationId xmlns:a16="http://schemas.microsoft.com/office/drawing/2014/main" id="{39985890-8F7C-4A22-88B6-D68FB5657F15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983;p64">
              <a:extLst>
                <a:ext uri="{FF2B5EF4-FFF2-40B4-BE49-F238E27FC236}">
                  <a16:creationId xmlns:a16="http://schemas.microsoft.com/office/drawing/2014/main" id="{82BC76AE-7E45-4708-BFF9-38C11FB84999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984;p64">
              <a:extLst>
                <a:ext uri="{FF2B5EF4-FFF2-40B4-BE49-F238E27FC236}">
                  <a16:creationId xmlns:a16="http://schemas.microsoft.com/office/drawing/2014/main" id="{7DD4A101-9AB4-4928-8A98-AF5B3B5D3E6E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985;p64">
              <a:extLst>
                <a:ext uri="{FF2B5EF4-FFF2-40B4-BE49-F238E27FC236}">
                  <a16:creationId xmlns:a16="http://schemas.microsoft.com/office/drawing/2014/main" id="{F55D59CA-6A1D-4B84-9741-B992565FFB44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986;p64">
              <a:extLst>
                <a:ext uri="{FF2B5EF4-FFF2-40B4-BE49-F238E27FC236}">
                  <a16:creationId xmlns:a16="http://schemas.microsoft.com/office/drawing/2014/main" id="{7EF2D855-15AC-4DFB-933C-74BBAB6064D0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987;p64">
              <a:extLst>
                <a:ext uri="{FF2B5EF4-FFF2-40B4-BE49-F238E27FC236}">
                  <a16:creationId xmlns:a16="http://schemas.microsoft.com/office/drawing/2014/main" id="{94E10888-B7ED-4357-A955-F72DF90164E6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988;p64">
              <a:extLst>
                <a:ext uri="{FF2B5EF4-FFF2-40B4-BE49-F238E27FC236}">
                  <a16:creationId xmlns:a16="http://schemas.microsoft.com/office/drawing/2014/main" id="{3DE0873D-5BA3-42EF-BAAD-EAC21223CB07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989;p64">
              <a:extLst>
                <a:ext uri="{FF2B5EF4-FFF2-40B4-BE49-F238E27FC236}">
                  <a16:creationId xmlns:a16="http://schemas.microsoft.com/office/drawing/2014/main" id="{A4111EFF-8DD3-4A93-AFA1-C3EE875DC174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990;p64">
              <a:extLst>
                <a:ext uri="{FF2B5EF4-FFF2-40B4-BE49-F238E27FC236}">
                  <a16:creationId xmlns:a16="http://schemas.microsoft.com/office/drawing/2014/main" id="{44C5A0EE-D76C-46AA-AD10-0D701CE13E96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991;p64">
              <a:extLst>
                <a:ext uri="{FF2B5EF4-FFF2-40B4-BE49-F238E27FC236}">
                  <a16:creationId xmlns:a16="http://schemas.microsoft.com/office/drawing/2014/main" id="{4A2BB37C-F225-48FE-B5BF-3CA030FCF1C8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992;p64">
              <a:extLst>
                <a:ext uri="{FF2B5EF4-FFF2-40B4-BE49-F238E27FC236}">
                  <a16:creationId xmlns:a16="http://schemas.microsoft.com/office/drawing/2014/main" id="{85F8FF26-CDE5-4AA8-9536-D90DE13D737A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993;p64">
              <a:extLst>
                <a:ext uri="{FF2B5EF4-FFF2-40B4-BE49-F238E27FC236}">
                  <a16:creationId xmlns:a16="http://schemas.microsoft.com/office/drawing/2014/main" id="{90832DB3-0C2D-44AC-BD62-ACF188EC0034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994;p64">
              <a:extLst>
                <a:ext uri="{FF2B5EF4-FFF2-40B4-BE49-F238E27FC236}">
                  <a16:creationId xmlns:a16="http://schemas.microsoft.com/office/drawing/2014/main" id="{5B5B4320-927A-49A2-9FAB-4A58BC69EBD7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995;p64">
              <a:extLst>
                <a:ext uri="{FF2B5EF4-FFF2-40B4-BE49-F238E27FC236}">
                  <a16:creationId xmlns:a16="http://schemas.microsoft.com/office/drawing/2014/main" id="{3C17687E-6617-462C-AD1D-8042C6F0CD23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996;p64">
              <a:extLst>
                <a:ext uri="{FF2B5EF4-FFF2-40B4-BE49-F238E27FC236}">
                  <a16:creationId xmlns:a16="http://schemas.microsoft.com/office/drawing/2014/main" id="{8041B7BA-BCE5-4428-AA8D-875052BEE604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997;p64">
              <a:extLst>
                <a:ext uri="{FF2B5EF4-FFF2-40B4-BE49-F238E27FC236}">
                  <a16:creationId xmlns:a16="http://schemas.microsoft.com/office/drawing/2014/main" id="{6F05288C-E01C-4605-8794-FE1363A46D30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998;p64">
              <a:extLst>
                <a:ext uri="{FF2B5EF4-FFF2-40B4-BE49-F238E27FC236}">
                  <a16:creationId xmlns:a16="http://schemas.microsoft.com/office/drawing/2014/main" id="{39C3A080-8304-453B-B750-82B986701F5B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999;p64">
              <a:extLst>
                <a:ext uri="{FF2B5EF4-FFF2-40B4-BE49-F238E27FC236}">
                  <a16:creationId xmlns:a16="http://schemas.microsoft.com/office/drawing/2014/main" id="{461F5D56-F23B-46F2-979A-BC19612CE67F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000;p64">
              <a:extLst>
                <a:ext uri="{FF2B5EF4-FFF2-40B4-BE49-F238E27FC236}">
                  <a16:creationId xmlns:a16="http://schemas.microsoft.com/office/drawing/2014/main" id="{2968C562-3CF9-4084-B0AA-00064FC157FC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001;p64">
              <a:extLst>
                <a:ext uri="{FF2B5EF4-FFF2-40B4-BE49-F238E27FC236}">
                  <a16:creationId xmlns:a16="http://schemas.microsoft.com/office/drawing/2014/main" id="{2286C53A-3F62-4881-9EF5-112A10A62691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002;p64">
              <a:extLst>
                <a:ext uri="{FF2B5EF4-FFF2-40B4-BE49-F238E27FC236}">
                  <a16:creationId xmlns:a16="http://schemas.microsoft.com/office/drawing/2014/main" id="{7DDFEDAB-964C-4603-80BE-BD1D5C15B271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003;p64">
              <a:extLst>
                <a:ext uri="{FF2B5EF4-FFF2-40B4-BE49-F238E27FC236}">
                  <a16:creationId xmlns:a16="http://schemas.microsoft.com/office/drawing/2014/main" id="{A90A2E84-7779-4D00-A09A-7A2A07F1D2E3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004;p64">
              <a:extLst>
                <a:ext uri="{FF2B5EF4-FFF2-40B4-BE49-F238E27FC236}">
                  <a16:creationId xmlns:a16="http://schemas.microsoft.com/office/drawing/2014/main" id="{C151A71F-8016-45BA-8AD8-272E615EC3D8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005;p64">
              <a:extLst>
                <a:ext uri="{FF2B5EF4-FFF2-40B4-BE49-F238E27FC236}">
                  <a16:creationId xmlns:a16="http://schemas.microsoft.com/office/drawing/2014/main" id="{1AB64665-A8A8-4783-91ED-EDBDB8C977E0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006;p64">
              <a:extLst>
                <a:ext uri="{FF2B5EF4-FFF2-40B4-BE49-F238E27FC236}">
                  <a16:creationId xmlns:a16="http://schemas.microsoft.com/office/drawing/2014/main" id="{0588E1D5-168C-4C0B-9EB0-EFBA23FAEDB3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007;p64">
              <a:extLst>
                <a:ext uri="{FF2B5EF4-FFF2-40B4-BE49-F238E27FC236}">
                  <a16:creationId xmlns:a16="http://schemas.microsoft.com/office/drawing/2014/main" id="{96E9AD6E-FCAB-4F0E-96E0-C6887ACFD51E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008;p64">
              <a:extLst>
                <a:ext uri="{FF2B5EF4-FFF2-40B4-BE49-F238E27FC236}">
                  <a16:creationId xmlns:a16="http://schemas.microsoft.com/office/drawing/2014/main" id="{7CF97551-1C9E-49AD-92A7-9B7FDFBCF2FF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009;p64">
              <a:extLst>
                <a:ext uri="{FF2B5EF4-FFF2-40B4-BE49-F238E27FC236}">
                  <a16:creationId xmlns:a16="http://schemas.microsoft.com/office/drawing/2014/main" id="{F9D13813-2A2E-42F5-805B-15B51171E41C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010;p64">
              <a:extLst>
                <a:ext uri="{FF2B5EF4-FFF2-40B4-BE49-F238E27FC236}">
                  <a16:creationId xmlns:a16="http://schemas.microsoft.com/office/drawing/2014/main" id="{149F7B87-3A52-4118-A4A2-765F18D1B40F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011;p64">
              <a:extLst>
                <a:ext uri="{FF2B5EF4-FFF2-40B4-BE49-F238E27FC236}">
                  <a16:creationId xmlns:a16="http://schemas.microsoft.com/office/drawing/2014/main" id="{C7C671DD-BE59-47FD-9700-0B4AF6F4DB98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012;p64">
              <a:extLst>
                <a:ext uri="{FF2B5EF4-FFF2-40B4-BE49-F238E27FC236}">
                  <a16:creationId xmlns:a16="http://schemas.microsoft.com/office/drawing/2014/main" id="{D28661C3-25AA-4598-A0A9-C556F1949D3A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013;p64">
              <a:extLst>
                <a:ext uri="{FF2B5EF4-FFF2-40B4-BE49-F238E27FC236}">
                  <a16:creationId xmlns:a16="http://schemas.microsoft.com/office/drawing/2014/main" id="{CA946107-9343-43A1-AD60-4D6F3405CED1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014;p64">
              <a:extLst>
                <a:ext uri="{FF2B5EF4-FFF2-40B4-BE49-F238E27FC236}">
                  <a16:creationId xmlns:a16="http://schemas.microsoft.com/office/drawing/2014/main" id="{141BDA41-BCCC-4584-9F36-2DC0E8CBC3BE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015;p64">
              <a:extLst>
                <a:ext uri="{FF2B5EF4-FFF2-40B4-BE49-F238E27FC236}">
                  <a16:creationId xmlns:a16="http://schemas.microsoft.com/office/drawing/2014/main" id="{47622FAC-0D4D-4758-B71B-4EF9E0FC5E95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016;p64">
              <a:extLst>
                <a:ext uri="{FF2B5EF4-FFF2-40B4-BE49-F238E27FC236}">
                  <a16:creationId xmlns:a16="http://schemas.microsoft.com/office/drawing/2014/main" id="{CAA1BCC2-6660-4A45-9ECA-064246F0E1B5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017;p64">
              <a:extLst>
                <a:ext uri="{FF2B5EF4-FFF2-40B4-BE49-F238E27FC236}">
                  <a16:creationId xmlns:a16="http://schemas.microsoft.com/office/drawing/2014/main" id="{56FF1C29-C726-4D4E-AA26-FAD2494FCFEC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018;p64">
              <a:extLst>
                <a:ext uri="{FF2B5EF4-FFF2-40B4-BE49-F238E27FC236}">
                  <a16:creationId xmlns:a16="http://schemas.microsoft.com/office/drawing/2014/main" id="{DAFE8418-E89C-4AE1-A91A-29E98BEB98E3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463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944125" y="1097609"/>
            <a:ext cx="6139683" cy="829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Fine-tune your models</a:t>
            </a:r>
          </a:p>
        </p:txBody>
      </p:sp>
      <p:grpSp>
        <p:nvGrpSpPr>
          <p:cNvPr id="286" name="Google Shape;3815;p64">
            <a:extLst>
              <a:ext uri="{FF2B5EF4-FFF2-40B4-BE49-F238E27FC236}">
                <a16:creationId xmlns:a16="http://schemas.microsoft.com/office/drawing/2014/main" id="{014EFCD3-6443-47BE-A93B-FB4850861518}"/>
              </a:ext>
            </a:extLst>
          </p:cNvPr>
          <p:cNvGrpSpPr/>
          <p:nvPr/>
        </p:nvGrpSpPr>
        <p:grpSpPr>
          <a:xfrm>
            <a:off x="4968024" y="2070133"/>
            <a:ext cx="3367902" cy="3073367"/>
            <a:chOff x="1171725" y="542675"/>
            <a:chExt cx="5016950" cy="4578200"/>
          </a:xfrm>
        </p:grpSpPr>
        <p:sp>
          <p:nvSpPr>
            <p:cNvPr id="287" name="Google Shape;3816;p64">
              <a:extLst>
                <a:ext uri="{FF2B5EF4-FFF2-40B4-BE49-F238E27FC236}">
                  <a16:creationId xmlns:a16="http://schemas.microsoft.com/office/drawing/2014/main" id="{EA1B6157-B2BB-445F-AB92-9F99DB76AAC9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817;p64">
              <a:extLst>
                <a:ext uri="{FF2B5EF4-FFF2-40B4-BE49-F238E27FC236}">
                  <a16:creationId xmlns:a16="http://schemas.microsoft.com/office/drawing/2014/main" id="{6E3B16F5-ED83-4007-9AEC-65D838636127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818;p64">
              <a:extLst>
                <a:ext uri="{FF2B5EF4-FFF2-40B4-BE49-F238E27FC236}">
                  <a16:creationId xmlns:a16="http://schemas.microsoft.com/office/drawing/2014/main" id="{2E7FCFCF-4F41-4169-81A1-7F418181DDA0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819;p64">
              <a:extLst>
                <a:ext uri="{FF2B5EF4-FFF2-40B4-BE49-F238E27FC236}">
                  <a16:creationId xmlns:a16="http://schemas.microsoft.com/office/drawing/2014/main" id="{1CF7591A-FFAC-497D-BC8B-45628B4831F9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820;p64">
              <a:extLst>
                <a:ext uri="{FF2B5EF4-FFF2-40B4-BE49-F238E27FC236}">
                  <a16:creationId xmlns:a16="http://schemas.microsoft.com/office/drawing/2014/main" id="{2A5783E9-1283-4CBB-AB28-CCCDDD652BB3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821;p64">
              <a:extLst>
                <a:ext uri="{FF2B5EF4-FFF2-40B4-BE49-F238E27FC236}">
                  <a16:creationId xmlns:a16="http://schemas.microsoft.com/office/drawing/2014/main" id="{57892006-A639-459A-83DA-68238D5B16F4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822;p64">
              <a:extLst>
                <a:ext uri="{FF2B5EF4-FFF2-40B4-BE49-F238E27FC236}">
                  <a16:creationId xmlns:a16="http://schemas.microsoft.com/office/drawing/2014/main" id="{EF0AC393-C23B-46E2-AB69-E217F046C72F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823;p64">
              <a:extLst>
                <a:ext uri="{FF2B5EF4-FFF2-40B4-BE49-F238E27FC236}">
                  <a16:creationId xmlns:a16="http://schemas.microsoft.com/office/drawing/2014/main" id="{1FC779DD-6B75-44DE-A115-68AB9492A5D5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824;p64">
              <a:extLst>
                <a:ext uri="{FF2B5EF4-FFF2-40B4-BE49-F238E27FC236}">
                  <a16:creationId xmlns:a16="http://schemas.microsoft.com/office/drawing/2014/main" id="{0114AFA7-68E4-4E6C-AC54-29551BA411EA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825;p64">
              <a:extLst>
                <a:ext uri="{FF2B5EF4-FFF2-40B4-BE49-F238E27FC236}">
                  <a16:creationId xmlns:a16="http://schemas.microsoft.com/office/drawing/2014/main" id="{A56B786C-B901-4131-BBEE-018E7DBFAB4C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826;p64">
              <a:extLst>
                <a:ext uri="{FF2B5EF4-FFF2-40B4-BE49-F238E27FC236}">
                  <a16:creationId xmlns:a16="http://schemas.microsoft.com/office/drawing/2014/main" id="{669FD158-C338-4FD3-BAE8-8C6A8A7EABAF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827;p64">
              <a:extLst>
                <a:ext uri="{FF2B5EF4-FFF2-40B4-BE49-F238E27FC236}">
                  <a16:creationId xmlns:a16="http://schemas.microsoft.com/office/drawing/2014/main" id="{D1033D78-4E74-4A01-8F6A-3E7E2791892E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828;p64">
              <a:extLst>
                <a:ext uri="{FF2B5EF4-FFF2-40B4-BE49-F238E27FC236}">
                  <a16:creationId xmlns:a16="http://schemas.microsoft.com/office/drawing/2014/main" id="{159F774C-1C45-4759-B7B0-D8E1219D549D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829;p64">
              <a:extLst>
                <a:ext uri="{FF2B5EF4-FFF2-40B4-BE49-F238E27FC236}">
                  <a16:creationId xmlns:a16="http://schemas.microsoft.com/office/drawing/2014/main" id="{E6FE665F-918C-4647-A8DB-69F5C339AAD5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830;p64">
              <a:extLst>
                <a:ext uri="{FF2B5EF4-FFF2-40B4-BE49-F238E27FC236}">
                  <a16:creationId xmlns:a16="http://schemas.microsoft.com/office/drawing/2014/main" id="{A3547973-9904-40F3-B9FE-9DBD66348FC3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831;p64">
              <a:extLst>
                <a:ext uri="{FF2B5EF4-FFF2-40B4-BE49-F238E27FC236}">
                  <a16:creationId xmlns:a16="http://schemas.microsoft.com/office/drawing/2014/main" id="{8DB5051C-55E0-46EE-B52E-25139861237A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832;p64">
              <a:extLst>
                <a:ext uri="{FF2B5EF4-FFF2-40B4-BE49-F238E27FC236}">
                  <a16:creationId xmlns:a16="http://schemas.microsoft.com/office/drawing/2014/main" id="{97422838-333F-4BDB-B43A-C1A7F292BD4D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833;p64">
              <a:extLst>
                <a:ext uri="{FF2B5EF4-FFF2-40B4-BE49-F238E27FC236}">
                  <a16:creationId xmlns:a16="http://schemas.microsoft.com/office/drawing/2014/main" id="{C4E37381-E923-4406-8E18-1ECAA71F1F81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834;p64">
              <a:extLst>
                <a:ext uri="{FF2B5EF4-FFF2-40B4-BE49-F238E27FC236}">
                  <a16:creationId xmlns:a16="http://schemas.microsoft.com/office/drawing/2014/main" id="{AB9FB041-2E6F-44DB-90AE-5839294F8C8C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835;p64">
              <a:extLst>
                <a:ext uri="{FF2B5EF4-FFF2-40B4-BE49-F238E27FC236}">
                  <a16:creationId xmlns:a16="http://schemas.microsoft.com/office/drawing/2014/main" id="{7DA1487F-72DA-4F9D-B8C7-36167A4817F9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836;p64">
              <a:extLst>
                <a:ext uri="{FF2B5EF4-FFF2-40B4-BE49-F238E27FC236}">
                  <a16:creationId xmlns:a16="http://schemas.microsoft.com/office/drawing/2014/main" id="{CEC4851B-F40A-4C22-8389-362E9FA20F8E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837;p64">
              <a:extLst>
                <a:ext uri="{FF2B5EF4-FFF2-40B4-BE49-F238E27FC236}">
                  <a16:creationId xmlns:a16="http://schemas.microsoft.com/office/drawing/2014/main" id="{F0B86BB0-E96F-42E9-9F49-588C377D4FCC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838;p64">
              <a:extLst>
                <a:ext uri="{FF2B5EF4-FFF2-40B4-BE49-F238E27FC236}">
                  <a16:creationId xmlns:a16="http://schemas.microsoft.com/office/drawing/2014/main" id="{BF3D6CB1-A064-44FC-8834-43755DA2B0B1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839;p64">
              <a:extLst>
                <a:ext uri="{FF2B5EF4-FFF2-40B4-BE49-F238E27FC236}">
                  <a16:creationId xmlns:a16="http://schemas.microsoft.com/office/drawing/2014/main" id="{E9351B12-E8BC-423C-A774-F7A1C9E265F7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840;p64">
              <a:extLst>
                <a:ext uri="{FF2B5EF4-FFF2-40B4-BE49-F238E27FC236}">
                  <a16:creationId xmlns:a16="http://schemas.microsoft.com/office/drawing/2014/main" id="{C0297D69-5B2A-4DD1-BFB2-EDE41BA4E40E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841;p64">
              <a:extLst>
                <a:ext uri="{FF2B5EF4-FFF2-40B4-BE49-F238E27FC236}">
                  <a16:creationId xmlns:a16="http://schemas.microsoft.com/office/drawing/2014/main" id="{BBE4782D-D1D7-4A9E-A983-914E99C572DE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842;p64">
              <a:extLst>
                <a:ext uri="{FF2B5EF4-FFF2-40B4-BE49-F238E27FC236}">
                  <a16:creationId xmlns:a16="http://schemas.microsoft.com/office/drawing/2014/main" id="{01672E23-733C-447C-8EE1-65FE7D8CD8E3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843;p64">
              <a:extLst>
                <a:ext uri="{FF2B5EF4-FFF2-40B4-BE49-F238E27FC236}">
                  <a16:creationId xmlns:a16="http://schemas.microsoft.com/office/drawing/2014/main" id="{2926FB63-1922-428A-B615-77A89464ADDD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844;p64">
              <a:extLst>
                <a:ext uri="{FF2B5EF4-FFF2-40B4-BE49-F238E27FC236}">
                  <a16:creationId xmlns:a16="http://schemas.microsoft.com/office/drawing/2014/main" id="{334568E2-AF91-4BD8-B25B-F94482810CC7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845;p64">
              <a:extLst>
                <a:ext uri="{FF2B5EF4-FFF2-40B4-BE49-F238E27FC236}">
                  <a16:creationId xmlns:a16="http://schemas.microsoft.com/office/drawing/2014/main" id="{18D0733F-AF7C-485B-8F9A-9A4F40123001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846;p64">
              <a:extLst>
                <a:ext uri="{FF2B5EF4-FFF2-40B4-BE49-F238E27FC236}">
                  <a16:creationId xmlns:a16="http://schemas.microsoft.com/office/drawing/2014/main" id="{F4424C99-EDCE-40DD-9308-265864DAEC69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847;p64">
              <a:extLst>
                <a:ext uri="{FF2B5EF4-FFF2-40B4-BE49-F238E27FC236}">
                  <a16:creationId xmlns:a16="http://schemas.microsoft.com/office/drawing/2014/main" id="{BC81C98E-BE39-4B9C-AC2C-5C724D69FF0A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848;p64">
              <a:extLst>
                <a:ext uri="{FF2B5EF4-FFF2-40B4-BE49-F238E27FC236}">
                  <a16:creationId xmlns:a16="http://schemas.microsoft.com/office/drawing/2014/main" id="{24286B2C-257E-4A9D-A5C0-B885020FDFBB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849;p64">
              <a:extLst>
                <a:ext uri="{FF2B5EF4-FFF2-40B4-BE49-F238E27FC236}">
                  <a16:creationId xmlns:a16="http://schemas.microsoft.com/office/drawing/2014/main" id="{076A81F9-5BD1-4E99-A560-46B2812F0C5D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850;p64">
              <a:extLst>
                <a:ext uri="{FF2B5EF4-FFF2-40B4-BE49-F238E27FC236}">
                  <a16:creationId xmlns:a16="http://schemas.microsoft.com/office/drawing/2014/main" id="{73FF8618-5E9F-4411-A065-2CA00F666481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851;p64">
              <a:extLst>
                <a:ext uri="{FF2B5EF4-FFF2-40B4-BE49-F238E27FC236}">
                  <a16:creationId xmlns:a16="http://schemas.microsoft.com/office/drawing/2014/main" id="{5F736E17-6083-45E1-B04C-EA919210CA4D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852;p64">
              <a:extLst>
                <a:ext uri="{FF2B5EF4-FFF2-40B4-BE49-F238E27FC236}">
                  <a16:creationId xmlns:a16="http://schemas.microsoft.com/office/drawing/2014/main" id="{686A75F9-54F1-40E0-8D0E-431F803EE86C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853;p64">
              <a:extLst>
                <a:ext uri="{FF2B5EF4-FFF2-40B4-BE49-F238E27FC236}">
                  <a16:creationId xmlns:a16="http://schemas.microsoft.com/office/drawing/2014/main" id="{B7F53B35-074F-438C-8562-8867E211B6A8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854;p64">
              <a:extLst>
                <a:ext uri="{FF2B5EF4-FFF2-40B4-BE49-F238E27FC236}">
                  <a16:creationId xmlns:a16="http://schemas.microsoft.com/office/drawing/2014/main" id="{1B8F3037-2F57-47FB-9382-084AF860105C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855;p64">
              <a:extLst>
                <a:ext uri="{FF2B5EF4-FFF2-40B4-BE49-F238E27FC236}">
                  <a16:creationId xmlns:a16="http://schemas.microsoft.com/office/drawing/2014/main" id="{B3AE204A-A805-4C60-A557-5A2D95D49572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856;p64">
              <a:extLst>
                <a:ext uri="{FF2B5EF4-FFF2-40B4-BE49-F238E27FC236}">
                  <a16:creationId xmlns:a16="http://schemas.microsoft.com/office/drawing/2014/main" id="{04B92AF7-6081-4A15-B47D-D2016908B163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857;p64">
              <a:extLst>
                <a:ext uri="{FF2B5EF4-FFF2-40B4-BE49-F238E27FC236}">
                  <a16:creationId xmlns:a16="http://schemas.microsoft.com/office/drawing/2014/main" id="{65182197-1251-4B20-9CCF-2C227A30112D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858;p64">
              <a:extLst>
                <a:ext uri="{FF2B5EF4-FFF2-40B4-BE49-F238E27FC236}">
                  <a16:creationId xmlns:a16="http://schemas.microsoft.com/office/drawing/2014/main" id="{74DB3069-1494-4D46-A4BF-88B6D0DDC8C6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859;p64">
              <a:extLst>
                <a:ext uri="{FF2B5EF4-FFF2-40B4-BE49-F238E27FC236}">
                  <a16:creationId xmlns:a16="http://schemas.microsoft.com/office/drawing/2014/main" id="{92A4FF42-83A5-4FB6-90FE-08D649342285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860;p64">
              <a:extLst>
                <a:ext uri="{FF2B5EF4-FFF2-40B4-BE49-F238E27FC236}">
                  <a16:creationId xmlns:a16="http://schemas.microsoft.com/office/drawing/2014/main" id="{81024B37-2C04-4ED0-8B00-F4D1BACA4FAF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861;p64">
              <a:extLst>
                <a:ext uri="{FF2B5EF4-FFF2-40B4-BE49-F238E27FC236}">
                  <a16:creationId xmlns:a16="http://schemas.microsoft.com/office/drawing/2014/main" id="{412EB721-F886-4583-A178-20A03C95DC0C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862;p64">
              <a:extLst>
                <a:ext uri="{FF2B5EF4-FFF2-40B4-BE49-F238E27FC236}">
                  <a16:creationId xmlns:a16="http://schemas.microsoft.com/office/drawing/2014/main" id="{88F9FAFE-0C4F-4E21-A390-29968E2F8B57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863;p64">
              <a:extLst>
                <a:ext uri="{FF2B5EF4-FFF2-40B4-BE49-F238E27FC236}">
                  <a16:creationId xmlns:a16="http://schemas.microsoft.com/office/drawing/2014/main" id="{38B30CF0-A873-4777-990B-A8680B53D699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864;p64">
              <a:extLst>
                <a:ext uri="{FF2B5EF4-FFF2-40B4-BE49-F238E27FC236}">
                  <a16:creationId xmlns:a16="http://schemas.microsoft.com/office/drawing/2014/main" id="{ED7B5CA6-95F0-4E85-AF04-CA6A8F54142B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865;p64">
              <a:extLst>
                <a:ext uri="{FF2B5EF4-FFF2-40B4-BE49-F238E27FC236}">
                  <a16:creationId xmlns:a16="http://schemas.microsoft.com/office/drawing/2014/main" id="{AE57F104-CF22-45CE-AC2F-270C9D0A874B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866;p64">
              <a:extLst>
                <a:ext uri="{FF2B5EF4-FFF2-40B4-BE49-F238E27FC236}">
                  <a16:creationId xmlns:a16="http://schemas.microsoft.com/office/drawing/2014/main" id="{67B00AFB-0810-404A-90FF-4F0A4CE2155B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867;p64">
              <a:extLst>
                <a:ext uri="{FF2B5EF4-FFF2-40B4-BE49-F238E27FC236}">
                  <a16:creationId xmlns:a16="http://schemas.microsoft.com/office/drawing/2014/main" id="{81FDD8AC-13A8-4972-83EE-465C4EFD0D99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868;p64">
              <a:extLst>
                <a:ext uri="{FF2B5EF4-FFF2-40B4-BE49-F238E27FC236}">
                  <a16:creationId xmlns:a16="http://schemas.microsoft.com/office/drawing/2014/main" id="{1A5AD4CE-D19B-4855-B506-EE956A5B3058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869;p64">
              <a:extLst>
                <a:ext uri="{FF2B5EF4-FFF2-40B4-BE49-F238E27FC236}">
                  <a16:creationId xmlns:a16="http://schemas.microsoft.com/office/drawing/2014/main" id="{B0978E3A-B9F2-4DA1-A34B-236BD4C2EFFE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870;p64">
              <a:extLst>
                <a:ext uri="{FF2B5EF4-FFF2-40B4-BE49-F238E27FC236}">
                  <a16:creationId xmlns:a16="http://schemas.microsoft.com/office/drawing/2014/main" id="{D76CBB02-BBA3-45F5-AB91-A35C2EBFCAD0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871;p64">
              <a:extLst>
                <a:ext uri="{FF2B5EF4-FFF2-40B4-BE49-F238E27FC236}">
                  <a16:creationId xmlns:a16="http://schemas.microsoft.com/office/drawing/2014/main" id="{AEF33BD5-1CA2-4469-A6A8-AE1BB62C1247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872;p64">
              <a:extLst>
                <a:ext uri="{FF2B5EF4-FFF2-40B4-BE49-F238E27FC236}">
                  <a16:creationId xmlns:a16="http://schemas.microsoft.com/office/drawing/2014/main" id="{5504BA83-5A72-477A-8DDB-CEF8B67EB061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873;p64">
              <a:extLst>
                <a:ext uri="{FF2B5EF4-FFF2-40B4-BE49-F238E27FC236}">
                  <a16:creationId xmlns:a16="http://schemas.microsoft.com/office/drawing/2014/main" id="{EAC58FBC-1C01-4EB8-854C-F292FD1FEF8C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874;p64">
              <a:extLst>
                <a:ext uri="{FF2B5EF4-FFF2-40B4-BE49-F238E27FC236}">
                  <a16:creationId xmlns:a16="http://schemas.microsoft.com/office/drawing/2014/main" id="{4E08FD62-97B8-4DF4-B0AA-48ADD86BDB95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875;p64">
              <a:extLst>
                <a:ext uri="{FF2B5EF4-FFF2-40B4-BE49-F238E27FC236}">
                  <a16:creationId xmlns:a16="http://schemas.microsoft.com/office/drawing/2014/main" id="{DA93019D-DD4D-42D6-9E0D-02F7794BADFE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876;p64">
              <a:extLst>
                <a:ext uri="{FF2B5EF4-FFF2-40B4-BE49-F238E27FC236}">
                  <a16:creationId xmlns:a16="http://schemas.microsoft.com/office/drawing/2014/main" id="{1640E8CF-4EA7-4AA9-B782-40A60CB3FABF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877;p64">
              <a:extLst>
                <a:ext uri="{FF2B5EF4-FFF2-40B4-BE49-F238E27FC236}">
                  <a16:creationId xmlns:a16="http://schemas.microsoft.com/office/drawing/2014/main" id="{4BFAF931-53A5-44BA-8CB9-00EF518C6668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878;p64">
              <a:extLst>
                <a:ext uri="{FF2B5EF4-FFF2-40B4-BE49-F238E27FC236}">
                  <a16:creationId xmlns:a16="http://schemas.microsoft.com/office/drawing/2014/main" id="{F856EE0C-47FD-4960-BAB5-01A3E5C7550A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879;p64">
              <a:extLst>
                <a:ext uri="{FF2B5EF4-FFF2-40B4-BE49-F238E27FC236}">
                  <a16:creationId xmlns:a16="http://schemas.microsoft.com/office/drawing/2014/main" id="{FE1C6673-D246-4178-81A3-E74A0E55F1B6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880;p64">
              <a:extLst>
                <a:ext uri="{FF2B5EF4-FFF2-40B4-BE49-F238E27FC236}">
                  <a16:creationId xmlns:a16="http://schemas.microsoft.com/office/drawing/2014/main" id="{094ACDD7-492E-44F7-AAE3-AD2CD9401F4B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881;p64">
              <a:extLst>
                <a:ext uri="{FF2B5EF4-FFF2-40B4-BE49-F238E27FC236}">
                  <a16:creationId xmlns:a16="http://schemas.microsoft.com/office/drawing/2014/main" id="{B939C0E4-735C-40DF-9CDD-BC077C1979E7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882;p64">
              <a:extLst>
                <a:ext uri="{FF2B5EF4-FFF2-40B4-BE49-F238E27FC236}">
                  <a16:creationId xmlns:a16="http://schemas.microsoft.com/office/drawing/2014/main" id="{8D04E6E2-20A3-4DF3-B652-8D13B4220B7B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883;p64">
              <a:extLst>
                <a:ext uri="{FF2B5EF4-FFF2-40B4-BE49-F238E27FC236}">
                  <a16:creationId xmlns:a16="http://schemas.microsoft.com/office/drawing/2014/main" id="{78FCE7EC-CB66-47B7-9BF5-E92842F04382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884;p64">
              <a:extLst>
                <a:ext uri="{FF2B5EF4-FFF2-40B4-BE49-F238E27FC236}">
                  <a16:creationId xmlns:a16="http://schemas.microsoft.com/office/drawing/2014/main" id="{C78AF061-BDFF-43E9-AD87-82FECD56258E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885;p64">
              <a:extLst>
                <a:ext uri="{FF2B5EF4-FFF2-40B4-BE49-F238E27FC236}">
                  <a16:creationId xmlns:a16="http://schemas.microsoft.com/office/drawing/2014/main" id="{2FE6F169-222D-4B2A-A878-1CD27F23B289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886;p64">
              <a:extLst>
                <a:ext uri="{FF2B5EF4-FFF2-40B4-BE49-F238E27FC236}">
                  <a16:creationId xmlns:a16="http://schemas.microsoft.com/office/drawing/2014/main" id="{1E458C74-776D-4D87-8F58-0A30B20CCA6F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887;p64">
              <a:extLst>
                <a:ext uri="{FF2B5EF4-FFF2-40B4-BE49-F238E27FC236}">
                  <a16:creationId xmlns:a16="http://schemas.microsoft.com/office/drawing/2014/main" id="{A2C7DDBF-81A5-47D1-A204-35EB3D29C29B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888;p64">
              <a:extLst>
                <a:ext uri="{FF2B5EF4-FFF2-40B4-BE49-F238E27FC236}">
                  <a16:creationId xmlns:a16="http://schemas.microsoft.com/office/drawing/2014/main" id="{4925D9E1-C9FD-45DE-BBBC-07954A5F2493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889;p64">
              <a:extLst>
                <a:ext uri="{FF2B5EF4-FFF2-40B4-BE49-F238E27FC236}">
                  <a16:creationId xmlns:a16="http://schemas.microsoft.com/office/drawing/2014/main" id="{A957A9A6-E79B-4E7B-A256-D79C9B8D8E76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890;p64">
              <a:extLst>
                <a:ext uri="{FF2B5EF4-FFF2-40B4-BE49-F238E27FC236}">
                  <a16:creationId xmlns:a16="http://schemas.microsoft.com/office/drawing/2014/main" id="{AAB8A8BA-E0F0-4AC0-B2F8-B2C0DB7BEBE2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891;p64">
              <a:extLst>
                <a:ext uri="{FF2B5EF4-FFF2-40B4-BE49-F238E27FC236}">
                  <a16:creationId xmlns:a16="http://schemas.microsoft.com/office/drawing/2014/main" id="{2DD82031-C8AD-4F65-B3DF-51BCE9B0A4CF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892;p64">
              <a:extLst>
                <a:ext uri="{FF2B5EF4-FFF2-40B4-BE49-F238E27FC236}">
                  <a16:creationId xmlns:a16="http://schemas.microsoft.com/office/drawing/2014/main" id="{3111421C-9470-40DB-A06C-37D1557F0ABD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893;p64">
              <a:extLst>
                <a:ext uri="{FF2B5EF4-FFF2-40B4-BE49-F238E27FC236}">
                  <a16:creationId xmlns:a16="http://schemas.microsoft.com/office/drawing/2014/main" id="{C8BE273C-D6CD-48F4-85CA-BE3D022391B8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894;p64">
              <a:extLst>
                <a:ext uri="{FF2B5EF4-FFF2-40B4-BE49-F238E27FC236}">
                  <a16:creationId xmlns:a16="http://schemas.microsoft.com/office/drawing/2014/main" id="{C7EDDCD0-E6B8-4519-AC5E-945F32918F6B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895;p64">
              <a:extLst>
                <a:ext uri="{FF2B5EF4-FFF2-40B4-BE49-F238E27FC236}">
                  <a16:creationId xmlns:a16="http://schemas.microsoft.com/office/drawing/2014/main" id="{DA801D08-7B0A-4A2B-B9D7-23268580347F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896;p64">
              <a:extLst>
                <a:ext uri="{FF2B5EF4-FFF2-40B4-BE49-F238E27FC236}">
                  <a16:creationId xmlns:a16="http://schemas.microsoft.com/office/drawing/2014/main" id="{976EED95-8044-4663-9C4F-231920CC63A3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897;p64">
              <a:extLst>
                <a:ext uri="{FF2B5EF4-FFF2-40B4-BE49-F238E27FC236}">
                  <a16:creationId xmlns:a16="http://schemas.microsoft.com/office/drawing/2014/main" id="{670E86C2-56E6-4A81-A5DB-8A7BA0F2132D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898;p64">
              <a:extLst>
                <a:ext uri="{FF2B5EF4-FFF2-40B4-BE49-F238E27FC236}">
                  <a16:creationId xmlns:a16="http://schemas.microsoft.com/office/drawing/2014/main" id="{CD5ED05C-8710-44B0-910F-256A20A19A65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899;p64">
              <a:extLst>
                <a:ext uri="{FF2B5EF4-FFF2-40B4-BE49-F238E27FC236}">
                  <a16:creationId xmlns:a16="http://schemas.microsoft.com/office/drawing/2014/main" id="{CCA62AD7-7813-4F6B-A677-733DA2CB2CAD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900;p64">
              <a:extLst>
                <a:ext uri="{FF2B5EF4-FFF2-40B4-BE49-F238E27FC236}">
                  <a16:creationId xmlns:a16="http://schemas.microsoft.com/office/drawing/2014/main" id="{3A3B4980-86A8-4C58-8504-1B121DBECDDF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901;p64">
              <a:extLst>
                <a:ext uri="{FF2B5EF4-FFF2-40B4-BE49-F238E27FC236}">
                  <a16:creationId xmlns:a16="http://schemas.microsoft.com/office/drawing/2014/main" id="{5A1C04FC-695B-428A-B1E0-C03E4EC0CEF5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902;p64">
              <a:extLst>
                <a:ext uri="{FF2B5EF4-FFF2-40B4-BE49-F238E27FC236}">
                  <a16:creationId xmlns:a16="http://schemas.microsoft.com/office/drawing/2014/main" id="{8B534692-45D6-48BC-BB84-60AD77443750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903;p64">
              <a:extLst>
                <a:ext uri="{FF2B5EF4-FFF2-40B4-BE49-F238E27FC236}">
                  <a16:creationId xmlns:a16="http://schemas.microsoft.com/office/drawing/2014/main" id="{B049CC91-6268-4D28-B3FA-E6A4EA328E64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904;p64">
              <a:extLst>
                <a:ext uri="{FF2B5EF4-FFF2-40B4-BE49-F238E27FC236}">
                  <a16:creationId xmlns:a16="http://schemas.microsoft.com/office/drawing/2014/main" id="{5E4CEBBF-61FD-4664-B0F9-C39C8F35ABB5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905;p64">
              <a:extLst>
                <a:ext uri="{FF2B5EF4-FFF2-40B4-BE49-F238E27FC236}">
                  <a16:creationId xmlns:a16="http://schemas.microsoft.com/office/drawing/2014/main" id="{7848BD16-AFFF-4E5A-8AA1-6E29D3C0F1F7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906;p64">
              <a:extLst>
                <a:ext uri="{FF2B5EF4-FFF2-40B4-BE49-F238E27FC236}">
                  <a16:creationId xmlns:a16="http://schemas.microsoft.com/office/drawing/2014/main" id="{590659B2-F98A-4E66-9750-FADBF929E343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907;p64">
              <a:extLst>
                <a:ext uri="{FF2B5EF4-FFF2-40B4-BE49-F238E27FC236}">
                  <a16:creationId xmlns:a16="http://schemas.microsoft.com/office/drawing/2014/main" id="{FB379C32-ACAE-4A94-AF43-1ACB43F1B138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908;p64">
              <a:extLst>
                <a:ext uri="{FF2B5EF4-FFF2-40B4-BE49-F238E27FC236}">
                  <a16:creationId xmlns:a16="http://schemas.microsoft.com/office/drawing/2014/main" id="{6716221D-1730-46CD-9FB7-0884650C2309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909;p64">
              <a:extLst>
                <a:ext uri="{FF2B5EF4-FFF2-40B4-BE49-F238E27FC236}">
                  <a16:creationId xmlns:a16="http://schemas.microsoft.com/office/drawing/2014/main" id="{F6982395-E9C1-45EF-962F-CBD45AAADFFE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910;p64">
              <a:extLst>
                <a:ext uri="{FF2B5EF4-FFF2-40B4-BE49-F238E27FC236}">
                  <a16:creationId xmlns:a16="http://schemas.microsoft.com/office/drawing/2014/main" id="{E952C2C7-7461-4B74-8AFA-5EF3C34915F4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911;p64">
              <a:extLst>
                <a:ext uri="{FF2B5EF4-FFF2-40B4-BE49-F238E27FC236}">
                  <a16:creationId xmlns:a16="http://schemas.microsoft.com/office/drawing/2014/main" id="{54613BB7-C3EA-40C1-875E-6B0E2F18BE03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912;p64">
              <a:extLst>
                <a:ext uri="{FF2B5EF4-FFF2-40B4-BE49-F238E27FC236}">
                  <a16:creationId xmlns:a16="http://schemas.microsoft.com/office/drawing/2014/main" id="{074DEBB3-57E4-4410-B9C7-7A6AFA5C93B0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913;p64">
              <a:extLst>
                <a:ext uri="{FF2B5EF4-FFF2-40B4-BE49-F238E27FC236}">
                  <a16:creationId xmlns:a16="http://schemas.microsoft.com/office/drawing/2014/main" id="{C992F8B6-8838-45C4-9C5B-1DE66759F2D2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914;p64">
              <a:extLst>
                <a:ext uri="{FF2B5EF4-FFF2-40B4-BE49-F238E27FC236}">
                  <a16:creationId xmlns:a16="http://schemas.microsoft.com/office/drawing/2014/main" id="{85D6D329-B3AB-490F-8684-EACF12970ABB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915;p64">
              <a:extLst>
                <a:ext uri="{FF2B5EF4-FFF2-40B4-BE49-F238E27FC236}">
                  <a16:creationId xmlns:a16="http://schemas.microsoft.com/office/drawing/2014/main" id="{E2073C5C-3E0B-44FA-A263-20B6F7B140C0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916;p64">
              <a:extLst>
                <a:ext uri="{FF2B5EF4-FFF2-40B4-BE49-F238E27FC236}">
                  <a16:creationId xmlns:a16="http://schemas.microsoft.com/office/drawing/2014/main" id="{3C89E90D-9DAF-45F2-9F5B-0829AE58092B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917;p64">
              <a:extLst>
                <a:ext uri="{FF2B5EF4-FFF2-40B4-BE49-F238E27FC236}">
                  <a16:creationId xmlns:a16="http://schemas.microsoft.com/office/drawing/2014/main" id="{4C3C2E47-23B8-489F-A3E3-31FEAA28ADFC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918;p64">
              <a:extLst>
                <a:ext uri="{FF2B5EF4-FFF2-40B4-BE49-F238E27FC236}">
                  <a16:creationId xmlns:a16="http://schemas.microsoft.com/office/drawing/2014/main" id="{C755D1E2-6F4C-46C6-9B40-AD92C0AEFAE7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19;p64">
              <a:extLst>
                <a:ext uri="{FF2B5EF4-FFF2-40B4-BE49-F238E27FC236}">
                  <a16:creationId xmlns:a16="http://schemas.microsoft.com/office/drawing/2014/main" id="{71E93358-DB2F-4C5D-8B83-B1AF4B266609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20;p64">
              <a:extLst>
                <a:ext uri="{FF2B5EF4-FFF2-40B4-BE49-F238E27FC236}">
                  <a16:creationId xmlns:a16="http://schemas.microsoft.com/office/drawing/2014/main" id="{CB06DC9D-BDAC-4AF7-81E1-81227F0B40E7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1;p64">
              <a:extLst>
                <a:ext uri="{FF2B5EF4-FFF2-40B4-BE49-F238E27FC236}">
                  <a16:creationId xmlns:a16="http://schemas.microsoft.com/office/drawing/2014/main" id="{9D8440E0-1B71-497B-8BED-2B3A06BDD462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22;p64">
              <a:extLst>
                <a:ext uri="{FF2B5EF4-FFF2-40B4-BE49-F238E27FC236}">
                  <a16:creationId xmlns:a16="http://schemas.microsoft.com/office/drawing/2014/main" id="{AB90C044-7735-4770-9F2D-4E28A82170A2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23;p64">
              <a:extLst>
                <a:ext uri="{FF2B5EF4-FFF2-40B4-BE49-F238E27FC236}">
                  <a16:creationId xmlns:a16="http://schemas.microsoft.com/office/drawing/2014/main" id="{72290738-52DA-4356-A965-A9D10C8676E5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24;p64">
              <a:extLst>
                <a:ext uri="{FF2B5EF4-FFF2-40B4-BE49-F238E27FC236}">
                  <a16:creationId xmlns:a16="http://schemas.microsoft.com/office/drawing/2014/main" id="{9D628510-D288-492E-A1CB-5198B000BA7F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25;p64">
              <a:extLst>
                <a:ext uri="{FF2B5EF4-FFF2-40B4-BE49-F238E27FC236}">
                  <a16:creationId xmlns:a16="http://schemas.microsoft.com/office/drawing/2014/main" id="{18858CDD-15FD-46D1-92C6-AAE0CF17D4C6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26;p64">
              <a:extLst>
                <a:ext uri="{FF2B5EF4-FFF2-40B4-BE49-F238E27FC236}">
                  <a16:creationId xmlns:a16="http://schemas.microsoft.com/office/drawing/2014/main" id="{F9F8A020-E50D-4C8F-96D5-F477F1C2B1A1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27;p64">
              <a:extLst>
                <a:ext uri="{FF2B5EF4-FFF2-40B4-BE49-F238E27FC236}">
                  <a16:creationId xmlns:a16="http://schemas.microsoft.com/office/drawing/2014/main" id="{7D8F5C49-62EE-4A27-B547-A5B04E48BF75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28;p64">
              <a:extLst>
                <a:ext uri="{FF2B5EF4-FFF2-40B4-BE49-F238E27FC236}">
                  <a16:creationId xmlns:a16="http://schemas.microsoft.com/office/drawing/2014/main" id="{A77F66AB-B461-4527-8078-C06338CC9A8A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929;p64">
              <a:extLst>
                <a:ext uri="{FF2B5EF4-FFF2-40B4-BE49-F238E27FC236}">
                  <a16:creationId xmlns:a16="http://schemas.microsoft.com/office/drawing/2014/main" id="{2A995907-AC44-488B-BA8E-460409C4C7E0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930;p64">
              <a:extLst>
                <a:ext uri="{FF2B5EF4-FFF2-40B4-BE49-F238E27FC236}">
                  <a16:creationId xmlns:a16="http://schemas.microsoft.com/office/drawing/2014/main" id="{549012CD-F4C5-4151-B95F-2558E10E5E5B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931;p64">
              <a:extLst>
                <a:ext uri="{FF2B5EF4-FFF2-40B4-BE49-F238E27FC236}">
                  <a16:creationId xmlns:a16="http://schemas.microsoft.com/office/drawing/2014/main" id="{2A5224F2-5D3E-4AF2-AC61-B6158227B40A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932;p64">
              <a:extLst>
                <a:ext uri="{FF2B5EF4-FFF2-40B4-BE49-F238E27FC236}">
                  <a16:creationId xmlns:a16="http://schemas.microsoft.com/office/drawing/2014/main" id="{2CBB8035-3880-4144-AB5B-611BB2335E73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933;p64">
              <a:extLst>
                <a:ext uri="{FF2B5EF4-FFF2-40B4-BE49-F238E27FC236}">
                  <a16:creationId xmlns:a16="http://schemas.microsoft.com/office/drawing/2014/main" id="{528D6E00-61C7-406A-B81E-73758A6A1914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934;p64">
              <a:extLst>
                <a:ext uri="{FF2B5EF4-FFF2-40B4-BE49-F238E27FC236}">
                  <a16:creationId xmlns:a16="http://schemas.microsoft.com/office/drawing/2014/main" id="{29E9E14B-B06A-4E75-834C-740ED97F2362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935;p64">
              <a:extLst>
                <a:ext uri="{FF2B5EF4-FFF2-40B4-BE49-F238E27FC236}">
                  <a16:creationId xmlns:a16="http://schemas.microsoft.com/office/drawing/2014/main" id="{8E0861A6-B0C5-4254-8A24-12EEDEBB71E8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936;p64">
              <a:extLst>
                <a:ext uri="{FF2B5EF4-FFF2-40B4-BE49-F238E27FC236}">
                  <a16:creationId xmlns:a16="http://schemas.microsoft.com/office/drawing/2014/main" id="{65C2FA80-80A9-4E61-B196-936616B11E7F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937;p64">
              <a:extLst>
                <a:ext uri="{FF2B5EF4-FFF2-40B4-BE49-F238E27FC236}">
                  <a16:creationId xmlns:a16="http://schemas.microsoft.com/office/drawing/2014/main" id="{592DBB26-20BD-420D-BBEC-A77B640FD201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938;p64">
              <a:extLst>
                <a:ext uri="{FF2B5EF4-FFF2-40B4-BE49-F238E27FC236}">
                  <a16:creationId xmlns:a16="http://schemas.microsoft.com/office/drawing/2014/main" id="{6543B939-5B0B-4864-AF4B-7C135F8E3621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939;p64">
              <a:extLst>
                <a:ext uri="{FF2B5EF4-FFF2-40B4-BE49-F238E27FC236}">
                  <a16:creationId xmlns:a16="http://schemas.microsoft.com/office/drawing/2014/main" id="{F407C624-1E8D-4BD2-BB80-0D42486215DB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940;p64">
              <a:extLst>
                <a:ext uri="{FF2B5EF4-FFF2-40B4-BE49-F238E27FC236}">
                  <a16:creationId xmlns:a16="http://schemas.microsoft.com/office/drawing/2014/main" id="{060B05FB-BC28-45B5-BF05-9CE65DBD7883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41;p64">
              <a:extLst>
                <a:ext uri="{FF2B5EF4-FFF2-40B4-BE49-F238E27FC236}">
                  <a16:creationId xmlns:a16="http://schemas.microsoft.com/office/drawing/2014/main" id="{6F44621A-42F1-4755-AAAE-072BEED214E9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42;p64">
              <a:extLst>
                <a:ext uri="{FF2B5EF4-FFF2-40B4-BE49-F238E27FC236}">
                  <a16:creationId xmlns:a16="http://schemas.microsoft.com/office/drawing/2014/main" id="{6D3652E1-0C23-4681-9A97-08FFE2474822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43;p64">
              <a:extLst>
                <a:ext uri="{FF2B5EF4-FFF2-40B4-BE49-F238E27FC236}">
                  <a16:creationId xmlns:a16="http://schemas.microsoft.com/office/drawing/2014/main" id="{317A8774-A4D7-4248-A291-512CD84F6EEF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44;p64">
              <a:extLst>
                <a:ext uri="{FF2B5EF4-FFF2-40B4-BE49-F238E27FC236}">
                  <a16:creationId xmlns:a16="http://schemas.microsoft.com/office/drawing/2014/main" id="{A55E5D70-F2D5-404C-8FF2-02A3BA6C4895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45;p64">
              <a:extLst>
                <a:ext uri="{FF2B5EF4-FFF2-40B4-BE49-F238E27FC236}">
                  <a16:creationId xmlns:a16="http://schemas.microsoft.com/office/drawing/2014/main" id="{717F6A86-EE72-4A79-9EEC-A72D70C8F5D6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46;p64">
              <a:extLst>
                <a:ext uri="{FF2B5EF4-FFF2-40B4-BE49-F238E27FC236}">
                  <a16:creationId xmlns:a16="http://schemas.microsoft.com/office/drawing/2014/main" id="{60E99661-58C0-48D3-B91A-105C8CC570C7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47;p64">
              <a:extLst>
                <a:ext uri="{FF2B5EF4-FFF2-40B4-BE49-F238E27FC236}">
                  <a16:creationId xmlns:a16="http://schemas.microsoft.com/office/drawing/2014/main" id="{0BC2D4CB-1378-4C84-8989-968670DB4D78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48;p64">
              <a:extLst>
                <a:ext uri="{FF2B5EF4-FFF2-40B4-BE49-F238E27FC236}">
                  <a16:creationId xmlns:a16="http://schemas.microsoft.com/office/drawing/2014/main" id="{1D698420-0519-446D-8C63-64928953878D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49;p64">
              <a:extLst>
                <a:ext uri="{FF2B5EF4-FFF2-40B4-BE49-F238E27FC236}">
                  <a16:creationId xmlns:a16="http://schemas.microsoft.com/office/drawing/2014/main" id="{A23EA488-BE46-489C-9E68-7A65110A41C3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50;p64">
              <a:extLst>
                <a:ext uri="{FF2B5EF4-FFF2-40B4-BE49-F238E27FC236}">
                  <a16:creationId xmlns:a16="http://schemas.microsoft.com/office/drawing/2014/main" id="{E8258040-20B2-483B-9852-DE738B873015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51;p64">
              <a:extLst>
                <a:ext uri="{FF2B5EF4-FFF2-40B4-BE49-F238E27FC236}">
                  <a16:creationId xmlns:a16="http://schemas.microsoft.com/office/drawing/2014/main" id="{F75EE7DE-CD79-4ED2-906D-E3503D257CAB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52;p64">
              <a:extLst>
                <a:ext uri="{FF2B5EF4-FFF2-40B4-BE49-F238E27FC236}">
                  <a16:creationId xmlns:a16="http://schemas.microsoft.com/office/drawing/2014/main" id="{1FAC49A9-8D05-4D16-B358-2CFF11B38AC2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53;p64">
              <a:extLst>
                <a:ext uri="{FF2B5EF4-FFF2-40B4-BE49-F238E27FC236}">
                  <a16:creationId xmlns:a16="http://schemas.microsoft.com/office/drawing/2014/main" id="{844B7338-E187-4622-8232-698912896E94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54;p64">
              <a:extLst>
                <a:ext uri="{FF2B5EF4-FFF2-40B4-BE49-F238E27FC236}">
                  <a16:creationId xmlns:a16="http://schemas.microsoft.com/office/drawing/2014/main" id="{558F92DE-E41E-4EA1-8377-0F27E547CBA2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55;p64">
              <a:extLst>
                <a:ext uri="{FF2B5EF4-FFF2-40B4-BE49-F238E27FC236}">
                  <a16:creationId xmlns:a16="http://schemas.microsoft.com/office/drawing/2014/main" id="{76440BCA-D12C-46EA-827D-C60EB46993BE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56;p64">
              <a:extLst>
                <a:ext uri="{FF2B5EF4-FFF2-40B4-BE49-F238E27FC236}">
                  <a16:creationId xmlns:a16="http://schemas.microsoft.com/office/drawing/2014/main" id="{9E3E5754-9242-4A19-9A17-E553044E8D9C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57;p64">
              <a:extLst>
                <a:ext uri="{FF2B5EF4-FFF2-40B4-BE49-F238E27FC236}">
                  <a16:creationId xmlns:a16="http://schemas.microsoft.com/office/drawing/2014/main" id="{833218C5-A7FB-4378-A3EA-44B9EE303037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58;p64">
              <a:extLst>
                <a:ext uri="{FF2B5EF4-FFF2-40B4-BE49-F238E27FC236}">
                  <a16:creationId xmlns:a16="http://schemas.microsoft.com/office/drawing/2014/main" id="{667D412A-8EA0-4BE1-9B84-00F7AB05B462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59;p64">
              <a:extLst>
                <a:ext uri="{FF2B5EF4-FFF2-40B4-BE49-F238E27FC236}">
                  <a16:creationId xmlns:a16="http://schemas.microsoft.com/office/drawing/2014/main" id="{3C03B2F4-4B34-4384-8DD4-F09A63418B07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60;p64">
              <a:extLst>
                <a:ext uri="{FF2B5EF4-FFF2-40B4-BE49-F238E27FC236}">
                  <a16:creationId xmlns:a16="http://schemas.microsoft.com/office/drawing/2014/main" id="{893698E5-5238-4A6F-9172-8EED00BEA0CD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61;p64">
              <a:extLst>
                <a:ext uri="{FF2B5EF4-FFF2-40B4-BE49-F238E27FC236}">
                  <a16:creationId xmlns:a16="http://schemas.microsoft.com/office/drawing/2014/main" id="{6ECE0B29-C71D-40AE-AE98-38BA47229FD2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62;p64">
              <a:extLst>
                <a:ext uri="{FF2B5EF4-FFF2-40B4-BE49-F238E27FC236}">
                  <a16:creationId xmlns:a16="http://schemas.microsoft.com/office/drawing/2014/main" id="{B1D99AAF-4A1E-4252-A846-28FE901301EB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63;p64">
              <a:extLst>
                <a:ext uri="{FF2B5EF4-FFF2-40B4-BE49-F238E27FC236}">
                  <a16:creationId xmlns:a16="http://schemas.microsoft.com/office/drawing/2014/main" id="{DE999FDE-D658-4613-B954-903FBBAE0DD5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64;p64">
              <a:extLst>
                <a:ext uri="{FF2B5EF4-FFF2-40B4-BE49-F238E27FC236}">
                  <a16:creationId xmlns:a16="http://schemas.microsoft.com/office/drawing/2014/main" id="{B6449985-4DE6-435C-B6C5-8EA87169C09C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65;p64">
              <a:extLst>
                <a:ext uri="{FF2B5EF4-FFF2-40B4-BE49-F238E27FC236}">
                  <a16:creationId xmlns:a16="http://schemas.microsoft.com/office/drawing/2014/main" id="{5211A277-313D-4184-AB2A-96E847CB50B2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66;p64">
              <a:extLst>
                <a:ext uri="{FF2B5EF4-FFF2-40B4-BE49-F238E27FC236}">
                  <a16:creationId xmlns:a16="http://schemas.microsoft.com/office/drawing/2014/main" id="{6619E713-5383-4DDF-8B91-91EBA3076CC9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67;p64">
              <a:extLst>
                <a:ext uri="{FF2B5EF4-FFF2-40B4-BE49-F238E27FC236}">
                  <a16:creationId xmlns:a16="http://schemas.microsoft.com/office/drawing/2014/main" id="{CC99B294-E7D2-439D-9C02-DD3C973BE0BF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968;p64">
              <a:extLst>
                <a:ext uri="{FF2B5EF4-FFF2-40B4-BE49-F238E27FC236}">
                  <a16:creationId xmlns:a16="http://schemas.microsoft.com/office/drawing/2014/main" id="{7F2B8197-2968-4051-9257-33D3120FAE62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969;p64">
              <a:extLst>
                <a:ext uri="{FF2B5EF4-FFF2-40B4-BE49-F238E27FC236}">
                  <a16:creationId xmlns:a16="http://schemas.microsoft.com/office/drawing/2014/main" id="{37675857-CE3A-41AB-A4C8-70DDE574776E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970;p64">
              <a:extLst>
                <a:ext uri="{FF2B5EF4-FFF2-40B4-BE49-F238E27FC236}">
                  <a16:creationId xmlns:a16="http://schemas.microsoft.com/office/drawing/2014/main" id="{852B1748-4BF5-4A59-839C-43DE9EEC234D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971;p64">
              <a:extLst>
                <a:ext uri="{FF2B5EF4-FFF2-40B4-BE49-F238E27FC236}">
                  <a16:creationId xmlns:a16="http://schemas.microsoft.com/office/drawing/2014/main" id="{A38DBE09-EF82-46E5-BCF1-AC773ED6D9B6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972;p64">
              <a:extLst>
                <a:ext uri="{FF2B5EF4-FFF2-40B4-BE49-F238E27FC236}">
                  <a16:creationId xmlns:a16="http://schemas.microsoft.com/office/drawing/2014/main" id="{C86A159A-C03D-4722-9526-D509A413F228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973;p64">
              <a:extLst>
                <a:ext uri="{FF2B5EF4-FFF2-40B4-BE49-F238E27FC236}">
                  <a16:creationId xmlns:a16="http://schemas.microsoft.com/office/drawing/2014/main" id="{C7CFB406-5BA9-4DEF-93B4-B059796BE640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974;p64">
              <a:extLst>
                <a:ext uri="{FF2B5EF4-FFF2-40B4-BE49-F238E27FC236}">
                  <a16:creationId xmlns:a16="http://schemas.microsoft.com/office/drawing/2014/main" id="{0374BABB-8A3B-42EC-84AF-49DBC1DD6762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975;p64">
              <a:extLst>
                <a:ext uri="{FF2B5EF4-FFF2-40B4-BE49-F238E27FC236}">
                  <a16:creationId xmlns:a16="http://schemas.microsoft.com/office/drawing/2014/main" id="{08F67E62-E497-4498-B6FA-E788D5F89F9C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976;p64">
              <a:extLst>
                <a:ext uri="{FF2B5EF4-FFF2-40B4-BE49-F238E27FC236}">
                  <a16:creationId xmlns:a16="http://schemas.microsoft.com/office/drawing/2014/main" id="{1CF8C273-67D6-4DEA-976F-F0B97438711C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977;p64">
              <a:extLst>
                <a:ext uri="{FF2B5EF4-FFF2-40B4-BE49-F238E27FC236}">
                  <a16:creationId xmlns:a16="http://schemas.microsoft.com/office/drawing/2014/main" id="{5EDEA7DD-DE28-4A89-89BB-4DF0C27AC70E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978;p64">
              <a:extLst>
                <a:ext uri="{FF2B5EF4-FFF2-40B4-BE49-F238E27FC236}">
                  <a16:creationId xmlns:a16="http://schemas.microsoft.com/office/drawing/2014/main" id="{CED79A5A-AB80-42CE-8022-327AC5FACD6E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979;p64">
              <a:extLst>
                <a:ext uri="{FF2B5EF4-FFF2-40B4-BE49-F238E27FC236}">
                  <a16:creationId xmlns:a16="http://schemas.microsoft.com/office/drawing/2014/main" id="{42C09785-0107-449C-B092-457BA19632F0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980;p64">
              <a:extLst>
                <a:ext uri="{FF2B5EF4-FFF2-40B4-BE49-F238E27FC236}">
                  <a16:creationId xmlns:a16="http://schemas.microsoft.com/office/drawing/2014/main" id="{53A2685A-5E5A-4878-81E1-78C499CB82C8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981;p64">
              <a:extLst>
                <a:ext uri="{FF2B5EF4-FFF2-40B4-BE49-F238E27FC236}">
                  <a16:creationId xmlns:a16="http://schemas.microsoft.com/office/drawing/2014/main" id="{4878B10C-3105-44A4-9ECE-DE6ACF741B84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982;p64">
              <a:extLst>
                <a:ext uri="{FF2B5EF4-FFF2-40B4-BE49-F238E27FC236}">
                  <a16:creationId xmlns:a16="http://schemas.microsoft.com/office/drawing/2014/main" id="{39985890-8F7C-4A22-88B6-D68FB5657F15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983;p64">
              <a:extLst>
                <a:ext uri="{FF2B5EF4-FFF2-40B4-BE49-F238E27FC236}">
                  <a16:creationId xmlns:a16="http://schemas.microsoft.com/office/drawing/2014/main" id="{82BC76AE-7E45-4708-BFF9-38C11FB84999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984;p64">
              <a:extLst>
                <a:ext uri="{FF2B5EF4-FFF2-40B4-BE49-F238E27FC236}">
                  <a16:creationId xmlns:a16="http://schemas.microsoft.com/office/drawing/2014/main" id="{7DD4A101-9AB4-4928-8A98-AF5B3B5D3E6E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985;p64">
              <a:extLst>
                <a:ext uri="{FF2B5EF4-FFF2-40B4-BE49-F238E27FC236}">
                  <a16:creationId xmlns:a16="http://schemas.microsoft.com/office/drawing/2014/main" id="{F55D59CA-6A1D-4B84-9741-B992565FFB44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986;p64">
              <a:extLst>
                <a:ext uri="{FF2B5EF4-FFF2-40B4-BE49-F238E27FC236}">
                  <a16:creationId xmlns:a16="http://schemas.microsoft.com/office/drawing/2014/main" id="{7EF2D855-15AC-4DFB-933C-74BBAB6064D0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987;p64">
              <a:extLst>
                <a:ext uri="{FF2B5EF4-FFF2-40B4-BE49-F238E27FC236}">
                  <a16:creationId xmlns:a16="http://schemas.microsoft.com/office/drawing/2014/main" id="{94E10888-B7ED-4357-A955-F72DF90164E6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988;p64">
              <a:extLst>
                <a:ext uri="{FF2B5EF4-FFF2-40B4-BE49-F238E27FC236}">
                  <a16:creationId xmlns:a16="http://schemas.microsoft.com/office/drawing/2014/main" id="{3DE0873D-5BA3-42EF-BAAD-EAC21223CB07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989;p64">
              <a:extLst>
                <a:ext uri="{FF2B5EF4-FFF2-40B4-BE49-F238E27FC236}">
                  <a16:creationId xmlns:a16="http://schemas.microsoft.com/office/drawing/2014/main" id="{A4111EFF-8DD3-4A93-AFA1-C3EE875DC174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990;p64">
              <a:extLst>
                <a:ext uri="{FF2B5EF4-FFF2-40B4-BE49-F238E27FC236}">
                  <a16:creationId xmlns:a16="http://schemas.microsoft.com/office/drawing/2014/main" id="{44C5A0EE-D76C-46AA-AD10-0D701CE13E96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991;p64">
              <a:extLst>
                <a:ext uri="{FF2B5EF4-FFF2-40B4-BE49-F238E27FC236}">
                  <a16:creationId xmlns:a16="http://schemas.microsoft.com/office/drawing/2014/main" id="{4A2BB37C-F225-48FE-B5BF-3CA030FCF1C8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992;p64">
              <a:extLst>
                <a:ext uri="{FF2B5EF4-FFF2-40B4-BE49-F238E27FC236}">
                  <a16:creationId xmlns:a16="http://schemas.microsoft.com/office/drawing/2014/main" id="{85F8FF26-CDE5-4AA8-9536-D90DE13D737A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993;p64">
              <a:extLst>
                <a:ext uri="{FF2B5EF4-FFF2-40B4-BE49-F238E27FC236}">
                  <a16:creationId xmlns:a16="http://schemas.microsoft.com/office/drawing/2014/main" id="{90832DB3-0C2D-44AC-BD62-ACF188EC0034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994;p64">
              <a:extLst>
                <a:ext uri="{FF2B5EF4-FFF2-40B4-BE49-F238E27FC236}">
                  <a16:creationId xmlns:a16="http://schemas.microsoft.com/office/drawing/2014/main" id="{5B5B4320-927A-49A2-9FAB-4A58BC69EBD7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995;p64">
              <a:extLst>
                <a:ext uri="{FF2B5EF4-FFF2-40B4-BE49-F238E27FC236}">
                  <a16:creationId xmlns:a16="http://schemas.microsoft.com/office/drawing/2014/main" id="{3C17687E-6617-462C-AD1D-8042C6F0CD23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996;p64">
              <a:extLst>
                <a:ext uri="{FF2B5EF4-FFF2-40B4-BE49-F238E27FC236}">
                  <a16:creationId xmlns:a16="http://schemas.microsoft.com/office/drawing/2014/main" id="{8041B7BA-BCE5-4428-AA8D-875052BEE604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997;p64">
              <a:extLst>
                <a:ext uri="{FF2B5EF4-FFF2-40B4-BE49-F238E27FC236}">
                  <a16:creationId xmlns:a16="http://schemas.microsoft.com/office/drawing/2014/main" id="{6F05288C-E01C-4605-8794-FE1363A46D30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998;p64">
              <a:extLst>
                <a:ext uri="{FF2B5EF4-FFF2-40B4-BE49-F238E27FC236}">
                  <a16:creationId xmlns:a16="http://schemas.microsoft.com/office/drawing/2014/main" id="{39C3A080-8304-453B-B750-82B986701F5B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999;p64">
              <a:extLst>
                <a:ext uri="{FF2B5EF4-FFF2-40B4-BE49-F238E27FC236}">
                  <a16:creationId xmlns:a16="http://schemas.microsoft.com/office/drawing/2014/main" id="{461F5D56-F23B-46F2-979A-BC19612CE67F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000;p64">
              <a:extLst>
                <a:ext uri="{FF2B5EF4-FFF2-40B4-BE49-F238E27FC236}">
                  <a16:creationId xmlns:a16="http://schemas.microsoft.com/office/drawing/2014/main" id="{2968C562-3CF9-4084-B0AA-00064FC157FC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001;p64">
              <a:extLst>
                <a:ext uri="{FF2B5EF4-FFF2-40B4-BE49-F238E27FC236}">
                  <a16:creationId xmlns:a16="http://schemas.microsoft.com/office/drawing/2014/main" id="{2286C53A-3F62-4881-9EF5-112A10A62691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002;p64">
              <a:extLst>
                <a:ext uri="{FF2B5EF4-FFF2-40B4-BE49-F238E27FC236}">
                  <a16:creationId xmlns:a16="http://schemas.microsoft.com/office/drawing/2014/main" id="{7DDFEDAB-964C-4603-80BE-BD1D5C15B271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003;p64">
              <a:extLst>
                <a:ext uri="{FF2B5EF4-FFF2-40B4-BE49-F238E27FC236}">
                  <a16:creationId xmlns:a16="http://schemas.microsoft.com/office/drawing/2014/main" id="{A90A2E84-7779-4D00-A09A-7A2A07F1D2E3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004;p64">
              <a:extLst>
                <a:ext uri="{FF2B5EF4-FFF2-40B4-BE49-F238E27FC236}">
                  <a16:creationId xmlns:a16="http://schemas.microsoft.com/office/drawing/2014/main" id="{C151A71F-8016-45BA-8AD8-272E615EC3D8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005;p64">
              <a:extLst>
                <a:ext uri="{FF2B5EF4-FFF2-40B4-BE49-F238E27FC236}">
                  <a16:creationId xmlns:a16="http://schemas.microsoft.com/office/drawing/2014/main" id="{1AB64665-A8A8-4783-91ED-EDBDB8C977E0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006;p64">
              <a:extLst>
                <a:ext uri="{FF2B5EF4-FFF2-40B4-BE49-F238E27FC236}">
                  <a16:creationId xmlns:a16="http://schemas.microsoft.com/office/drawing/2014/main" id="{0588E1D5-168C-4C0B-9EB0-EFBA23FAEDB3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007;p64">
              <a:extLst>
                <a:ext uri="{FF2B5EF4-FFF2-40B4-BE49-F238E27FC236}">
                  <a16:creationId xmlns:a16="http://schemas.microsoft.com/office/drawing/2014/main" id="{96E9AD6E-FCAB-4F0E-96E0-C6887ACFD51E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008;p64">
              <a:extLst>
                <a:ext uri="{FF2B5EF4-FFF2-40B4-BE49-F238E27FC236}">
                  <a16:creationId xmlns:a16="http://schemas.microsoft.com/office/drawing/2014/main" id="{7CF97551-1C9E-49AD-92A7-9B7FDFBCF2FF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009;p64">
              <a:extLst>
                <a:ext uri="{FF2B5EF4-FFF2-40B4-BE49-F238E27FC236}">
                  <a16:creationId xmlns:a16="http://schemas.microsoft.com/office/drawing/2014/main" id="{F9D13813-2A2E-42F5-805B-15B51171E41C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010;p64">
              <a:extLst>
                <a:ext uri="{FF2B5EF4-FFF2-40B4-BE49-F238E27FC236}">
                  <a16:creationId xmlns:a16="http://schemas.microsoft.com/office/drawing/2014/main" id="{149F7B87-3A52-4118-A4A2-765F18D1B40F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011;p64">
              <a:extLst>
                <a:ext uri="{FF2B5EF4-FFF2-40B4-BE49-F238E27FC236}">
                  <a16:creationId xmlns:a16="http://schemas.microsoft.com/office/drawing/2014/main" id="{C7C671DD-BE59-47FD-9700-0B4AF6F4DB98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012;p64">
              <a:extLst>
                <a:ext uri="{FF2B5EF4-FFF2-40B4-BE49-F238E27FC236}">
                  <a16:creationId xmlns:a16="http://schemas.microsoft.com/office/drawing/2014/main" id="{D28661C3-25AA-4598-A0A9-C556F1949D3A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013;p64">
              <a:extLst>
                <a:ext uri="{FF2B5EF4-FFF2-40B4-BE49-F238E27FC236}">
                  <a16:creationId xmlns:a16="http://schemas.microsoft.com/office/drawing/2014/main" id="{CA946107-9343-43A1-AD60-4D6F3405CED1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014;p64">
              <a:extLst>
                <a:ext uri="{FF2B5EF4-FFF2-40B4-BE49-F238E27FC236}">
                  <a16:creationId xmlns:a16="http://schemas.microsoft.com/office/drawing/2014/main" id="{141BDA41-BCCC-4584-9F36-2DC0E8CBC3BE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015;p64">
              <a:extLst>
                <a:ext uri="{FF2B5EF4-FFF2-40B4-BE49-F238E27FC236}">
                  <a16:creationId xmlns:a16="http://schemas.microsoft.com/office/drawing/2014/main" id="{47622FAC-0D4D-4758-B71B-4EF9E0FC5E95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016;p64">
              <a:extLst>
                <a:ext uri="{FF2B5EF4-FFF2-40B4-BE49-F238E27FC236}">
                  <a16:creationId xmlns:a16="http://schemas.microsoft.com/office/drawing/2014/main" id="{CAA1BCC2-6660-4A45-9ECA-064246F0E1B5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017;p64">
              <a:extLst>
                <a:ext uri="{FF2B5EF4-FFF2-40B4-BE49-F238E27FC236}">
                  <a16:creationId xmlns:a16="http://schemas.microsoft.com/office/drawing/2014/main" id="{56FF1C29-C726-4D4E-AA26-FAD2494FCFEC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018;p64">
              <a:extLst>
                <a:ext uri="{FF2B5EF4-FFF2-40B4-BE49-F238E27FC236}">
                  <a16:creationId xmlns:a16="http://schemas.microsoft.com/office/drawing/2014/main" id="{DAFE8418-E89C-4AE1-A91A-29E98BEB98E3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758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976022" y="673972"/>
            <a:ext cx="6139683" cy="1494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Analyze and test your solution</a:t>
            </a:r>
          </a:p>
        </p:txBody>
      </p:sp>
      <p:pic>
        <p:nvPicPr>
          <p:cNvPr id="207" name="Google Shape;3513;p62">
            <a:extLst>
              <a:ext uri="{FF2B5EF4-FFF2-40B4-BE49-F238E27FC236}">
                <a16:creationId xmlns:a16="http://schemas.microsoft.com/office/drawing/2014/main" id="{71553B87-4EB4-4163-851A-C6A26D763A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5079413" y="2229557"/>
            <a:ext cx="2579765" cy="1495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3516;p62">
            <a:extLst>
              <a:ext uri="{FF2B5EF4-FFF2-40B4-BE49-F238E27FC236}">
                <a16:creationId xmlns:a16="http://schemas.microsoft.com/office/drawing/2014/main" id="{E20EB19B-5E5D-45D4-BAF4-F7438C7DC76A}"/>
              </a:ext>
            </a:extLst>
          </p:cNvPr>
          <p:cNvGrpSpPr/>
          <p:nvPr/>
        </p:nvGrpSpPr>
        <p:grpSpPr>
          <a:xfrm>
            <a:off x="4213924" y="1585388"/>
            <a:ext cx="3856188" cy="3558112"/>
            <a:chOff x="1230400" y="410075"/>
            <a:chExt cx="5124625" cy="4728500"/>
          </a:xfrm>
        </p:grpSpPr>
        <p:sp>
          <p:nvSpPr>
            <p:cNvPr id="209" name="Google Shape;3517;p62">
              <a:extLst>
                <a:ext uri="{FF2B5EF4-FFF2-40B4-BE49-F238E27FC236}">
                  <a16:creationId xmlns:a16="http://schemas.microsoft.com/office/drawing/2014/main" id="{C8940261-DE45-4EB9-886D-1BB27153A237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8;p62">
              <a:extLst>
                <a:ext uri="{FF2B5EF4-FFF2-40B4-BE49-F238E27FC236}">
                  <a16:creationId xmlns:a16="http://schemas.microsoft.com/office/drawing/2014/main" id="{FB9C1B29-F7B3-4132-B5F1-ADDA3D4034DF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9;p62">
              <a:extLst>
                <a:ext uri="{FF2B5EF4-FFF2-40B4-BE49-F238E27FC236}">
                  <a16:creationId xmlns:a16="http://schemas.microsoft.com/office/drawing/2014/main" id="{DDFFC49C-20FC-4CC6-8E32-7A181E7E5205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20;p62">
              <a:extLst>
                <a:ext uri="{FF2B5EF4-FFF2-40B4-BE49-F238E27FC236}">
                  <a16:creationId xmlns:a16="http://schemas.microsoft.com/office/drawing/2014/main" id="{B11B8A69-857A-47C1-90FB-8E6488F4F287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21;p62">
              <a:extLst>
                <a:ext uri="{FF2B5EF4-FFF2-40B4-BE49-F238E27FC236}">
                  <a16:creationId xmlns:a16="http://schemas.microsoft.com/office/drawing/2014/main" id="{FAA30D60-6374-4EDC-87B0-D4782CF48656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22;p62">
              <a:extLst>
                <a:ext uri="{FF2B5EF4-FFF2-40B4-BE49-F238E27FC236}">
                  <a16:creationId xmlns:a16="http://schemas.microsoft.com/office/drawing/2014/main" id="{F3BBEAFF-3136-47AA-A5D9-9095D9F2A2DC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23;p62">
              <a:extLst>
                <a:ext uri="{FF2B5EF4-FFF2-40B4-BE49-F238E27FC236}">
                  <a16:creationId xmlns:a16="http://schemas.microsoft.com/office/drawing/2014/main" id="{BDBDFE7D-9F49-4FD3-9F76-CA713452B8AA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24;p62">
              <a:extLst>
                <a:ext uri="{FF2B5EF4-FFF2-40B4-BE49-F238E27FC236}">
                  <a16:creationId xmlns:a16="http://schemas.microsoft.com/office/drawing/2014/main" id="{B342BDD1-5C8B-4F9D-893D-235C8CB62B76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25;p62">
              <a:extLst>
                <a:ext uri="{FF2B5EF4-FFF2-40B4-BE49-F238E27FC236}">
                  <a16:creationId xmlns:a16="http://schemas.microsoft.com/office/drawing/2014/main" id="{61A03A76-BC3E-4C76-B148-02C8E97DDF0E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26;p62">
              <a:extLst>
                <a:ext uri="{FF2B5EF4-FFF2-40B4-BE49-F238E27FC236}">
                  <a16:creationId xmlns:a16="http://schemas.microsoft.com/office/drawing/2014/main" id="{16BC96B8-E927-42F0-A747-6DDFD970F71E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27;p62">
              <a:extLst>
                <a:ext uri="{FF2B5EF4-FFF2-40B4-BE49-F238E27FC236}">
                  <a16:creationId xmlns:a16="http://schemas.microsoft.com/office/drawing/2014/main" id="{9CB3764B-9DED-4C9F-B0FF-597EE25E255A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8;p62">
              <a:extLst>
                <a:ext uri="{FF2B5EF4-FFF2-40B4-BE49-F238E27FC236}">
                  <a16:creationId xmlns:a16="http://schemas.microsoft.com/office/drawing/2014/main" id="{DD13F8BB-7C69-4352-A68F-5247672378DD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9;p62">
              <a:extLst>
                <a:ext uri="{FF2B5EF4-FFF2-40B4-BE49-F238E27FC236}">
                  <a16:creationId xmlns:a16="http://schemas.microsoft.com/office/drawing/2014/main" id="{FFAB7439-854E-4DBF-A768-EBCC7C10F5ED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30;p62">
              <a:extLst>
                <a:ext uri="{FF2B5EF4-FFF2-40B4-BE49-F238E27FC236}">
                  <a16:creationId xmlns:a16="http://schemas.microsoft.com/office/drawing/2014/main" id="{A58850CD-50E3-4D08-9C44-8F91EEBE6BE1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31;p62">
              <a:extLst>
                <a:ext uri="{FF2B5EF4-FFF2-40B4-BE49-F238E27FC236}">
                  <a16:creationId xmlns:a16="http://schemas.microsoft.com/office/drawing/2014/main" id="{5950F230-B999-416A-B721-7BBE05465D29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32;p62">
              <a:extLst>
                <a:ext uri="{FF2B5EF4-FFF2-40B4-BE49-F238E27FC236}">
                  <a16:creationId xmlns:a16="http://schemas.microsoft.com/office/drawing/2014/main" id="{03D2A4F5-879F-4C20-9CED-AFD9F38FD6FC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33;p62">
              <a:extLst>
                <a:ext uri="{FF2B5EF4-FFF2-40B4-BE49-F238E27FC236}">
                  <a16:creationId xmlns:a16="http://schemas.microsoft.com/office/drawing/2014/main" id="{9D3BF653-5A42-475D-8AFA-105FD1D45376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34;p62">
              <a:extLst>
                <a:ext uri="{FF2B5EF4-FFF2-40B4-BE49-F238E27FC236}">
                  <a16:creationId xmlns:a16="http://schemas.microsoft.com/office/drawing/2014/main" id="{CD2D5088-737F-45A7-915E-03CD701F720E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35;p62">
              <a:extLst>
                <a:ext uri="{FF2B5EF4-FFF2-40B4-BE49-F238E27FC236}">
                  <a16:creationId xmlns:a16="http://schemas.microsoft.com/office/drawing/2014/main" id="{C126021C-7484-4047-AC6D-E30C2BBB0FD0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36;p62">
              <a:extLst>
                <a:ext uri="{FF2B5EF4-FFF2-40B4-BE49-F238E27FC236}">
                  <a16:creationId xmlns:a16="http://schemas.microsoft.com/office/drawing/2014/main" id="{8B5983B9-DD7C-4C7F-8B39-0510C0F23B7C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37;p62">
              <a:extLst>
                <a:ext uri="{FF2B5EF4-FFF2-40B4-BE49-F238E27FC236}">
                  <a16:creationId xmlns:a16="http://schemas.microsoft.com/office/drawing/2014/main" id="{7A770C1D-835C-4FA8-8841-FB27F2FA0EF8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8;p62">
              <a:extLst>
                <a:ext uri="{FF2B5EF4-FFF2-40B4-BE49-F238E27FC236}">
                  <a16:creationId xmlns:a16="http://schemas.microsoft.com/office/drawing/2014/main" id="{8ACDE012-6B24-47B5-B4CF-0E1ED9235FEB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9;p62">
              <a:extLst>
                <a:ext uri="{FF2B5EF4-FFF2-40B4-BE49-F238E27FC236}">
                  <a16:creationId xmlns:a16="http://schemas.microsoft.com/office/drawing/2014/main" id="{4F6C5C7F-D29F-465B-8CC0-EAB8E85287A9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40;p62">
              <a:extLst>
                <a:ext uri="{FF2B5EF4-FFF2-40B4-BE49-F238E27FC236}">
                  <a16:creationId xmlns:a16="http://schemas.microsoft.com/office/drawing/2014/main" id="{B48EA1BB-94D2-401E-8FEE-5CBADC65FF6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41;p62">
              <a:extLst>
                <a:ext uri="{FF2B5EF4-FFF2-40B4-BE49-F238E27FC236}">
                  <a16:creationId xmlns:a16="http://schemas.microsoft.com/office/drawing/2014/main" id="{5D41AAE4-BF69-458E-9955-4D3833F78D30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42;p62">
              <a:extLst>
                <a:ext uri="{FF2B5EF4-FFF2-40B4-BE49-F238E27FC236}">
                  <a16:creationId xmlns:a16="http://schemas.microsoft.com/office/drawing/2014/main" id="{3FBA0019-7057-4206-8A6D-5594EFA0A0B9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43;p62">
              <a:extLst>
                <a:ext uri="{FF2B5EF4-FFF2-40B4-BE49-F238E27FC236}">
                  <a16:creationId xmlns:a16="http://schemas.microsoft.com/office/drawing/2014/main" id="{874B138A-90E4-4706-A291-C597A89050D5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44;p62">
              <a:extLst>
                <a:ext uri="{FF2B5EF4-FFF2-40B4-BE49-F238E27FC236}">
                  <a16:creationId xmlns:a16="http://schemas.microsoft.com/office/drawing/2014/main" id="{C7311F51-22EA-4EA9-8D80-73F5F1BCEEF9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45;p62">
              <a:extLst>
                <a:ext uri="{FF2B5EF4-FFF2-40B4-BE49-F238E27FC236}">
                  <a16:creationId xmlns:a16="http://schemas.microsoft.com/office/drawing/2014/main" id="{0134EDF5-0D6B-48DF-BE1F-5E40A6C9C295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46;p62">
              <a:extLst>
                <a:ext uri="{FF2B5EF4-FFF2-40B4-BE49-F238E27FC236}">
                  <a16:creationId xmlns:a16="http://schemas.microsoft.com/office/drawing/2014/main" id="{09E426F0-759C-47FF-B37D-B8A1A6383B98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47;p62">
              <a:extLst>
                <a:ext uri="{FF2B5EF4-FFF2-40B4-BE49-F238E27FC236}">
                  <a16:creationId xmlns:a16="http://schemas.microsoft.com/office/drawing/2014/main" id="{3DA671E9-1BD0-49B8-AF9C-36D57D110E65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8;p62">
              <a:extLst>
                <a:ext uri="{FF2B5EF4-FFF2-40B4-BE49-F238E27FC236}">
                  <a16:creationId xmlns:a16="http://schemas.microsoft.com/office/drawing/2014/main" id="{30609D26-3F20-4804-B45C-1F1EBB3207BC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9;p62">
              <a:extLst>
                <a:ext uri="{FF2B5EF4-FFF2-40B4-BE49-F238E27FC236}">
                  <a16:creationId xmlns:a16="http://schemas.microsoft.com/office/drawing/2014/main" id="{8FF40217-E26C-4E9E-8CC9-D487B8B76CE5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50;p62">
              <a:extLst>
                <a:ext uri="{FF2B5EF4-FFF2-40B4-BE49-F238E27FC236}">
                  <a16:creationId xmlns:a16="http://schemas.microsoft.com/office/drawing/2014/main" id="{80076735-AF12-4510-8FF0-F9AA620486E8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51;p62">
              <a:extLst>
                <a:ext uri="{FF2B5EF4-FFF2-40B4-BE49-F238E27FC236}">
                  <a16:creationId xmlns:a16="http://schemas.microsoft.com/office/drawing/2014/main" id="{EF3C646A-98B8-4091-930C-B50A957F7F58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52;p62">
              <a:extLst>
                <a:ext uri="{FF2B5EF4-FFF2-40B4-BE49-F238E27FC236}">
                  <a16:creationId xmlns:a16="http://schemas.microsoft.com/office/drawing/2014/main" id="{CD4835A4-EBAA-4AB0-B1BF-3D5B67B14FCF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53;p62">
              <a:extLst>
                <a:ext uri="{FF2B5EF4-FFF2-40B4-BE49-F238E27FC236}">
                  <a16:creationId xmlns:a16="http://schemas.microsoft.com/office/drawing/2014/main" id="{079E6E19-130E-4A38-947A-CCE01B62B97F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54;p62">
              <a:extLst>
                <a:ext uri="{FF2B5EF4-FFF2-40B4-BE49-F238E27FC236}">
                  <a16:creationId xmlns:a16="http://schemas.microsoft.com/office/drawing/2014/main" id="{831BEF2A-AEBB-4117-8403-D648CB5B98F3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55;p62">
              <a:extLst>
                <a:ext uri="{FF2B5EF4-FFF2-40B4-BE49-F238E27FC236}">
                  <a16:creationId xmlns:a16="http://schemas.microsoft.com/office/drawing/2014/main" id="{7B3C7B7E-7612-4E2A-9AE2-D73E02B3DB72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56;p62">
              <a:extLst>
                <a:ext uri="{FF2B5EF4-FFF2-40B4-BE49-F238E27FC236}">
                  <a16:creationId xmlns:a16="http://schemas.microsoft.com/office/drawing/2014/main" id="{B03E48FF-0312-434F-A220-805288D3DC1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57;p62">
              <a:extLst>
                <a:ext uri="{FF2B5EF4-FFF2-40B4-BE49-F238E27FC236}">
                  <a16:creationId xmlns:a16="http://schemas.microsoft.com/office/drawing/2014/main" id="{CCC1D816-F35C-4AB4-BD34-3917A3ED639E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8;p62">
              <a:extLst>
                <a:ext uri="{FF2B5EF4-FFF2-40B4-BE49-F238E27FC236}">
                  <a16:creationId xmlns:a16="http://schemas.microsoft.com/office/drawing/2014/main" id="{29905BEA-6E67-403F-B9D8-92CE5188F50D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9;p62">
              <a:extLst>
                <a:ext uri="{FF2B5EF4-FFF2-40B4-BE49-F238E27FC236}">
                  <a16:creationId xmlns:a16="http://schemas.microsoft.com/office/drawing/2014/main" id="{CB0DB582-42CE-4472-9C55-DE7E179B99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60;p62">
              <a:extLst>
                <a:ext uri="{FF2B5EF4-FFF2-40B4-BE49-F238E27FC236}">
                  <a16:creationId xmlns:a16="http://schemas.microsoft.com/office/drawing/2014/main" id="{5358AE68-BDD4-4D2A-840D-681800BCD41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61;p62">
              <a:extLst>
                <a:ext uri="{FF2B5EF4-FFF2-40B4-BE49-F238E27FC236}">
                  <a16:creationId xmlns:a16="http://schemas.microsoft.com/office/drawing/2014/main" id="{AE52BCD8-B8BB-40A0-B2C0-16BECC254523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62;p62">
              <a:extLst>
                <a:ext uri="{FF2B5EF4-FFF2-40B4-BE49-F238E27FC236}">
                  <a16:creationId xmlns:a16="http://schemas.microsoft.com/office/drawing/2014/main" id="{B80FA961-9F2E-441C-8517-2E3C2D8D1263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63;p62">
              <a:extLst>
                <a:ext uri="{FF2B5EF4-FFF2-40B4-BE49-F238E27FC236}">
                  <a16:creationId xmlns:a16="http://schemas.microsoft.com/office/drawing/2014/main" id="{84D010B0-2EB7-45B1-9D84-7B9B3173FD1B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64;p62">
              <a:extLst>
                <a:ext uri="{FF2B5EF4-FFF2-40B4-BE49-F238E27FC236}">
                  <a16:creationId xmlns:a16="http://schemas.microsoft.com/office/drawing/2014/main" id="{FB84015E-686F-4AC7-8759-254FE7D6C6BA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65;p62">
              <a:extLst>
                <a:ext uri="{FF2B5EF4-FFF2-40B4-BE49-F238E27FC236}">
                  <a16:creationId xmlns:a16="http://schemas.microsoft.com/office/drawing/2014/main" id="{08DABBBA-1C94-4D36-BBF9-09225CA45DC1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66;p62">
              <a:extLst>
                <a:ext uri="{FF2B5EF4-FFF2-40B4-BE49-F238E27FC236}">
                  <a16:creationId xmlns:a16="http://schemas.microsoft.com/office/drawing/2014/main" id="{EC1E7BAE-5ADA-472F-9BCA-DF66A76D492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67;p62">
              <a:extLst>
                <a:ext uri="{FF2B5EF4-FFF2-40B4-BE49-F238E27FC236}">
                  <a16:creationId xmlns:a16="http://schemas.microsoft.com/office/drawing/2014/main" id="{76C12B08-DF5B-4BCF-8B45-A7177B96AEAD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8;p62">
              <a:extLst>
                <a:ext uri="{FF2B5EF4-FFF2-40B4-BE49-F238E27FC236}">
                  <a16:creationId xmlns:a16="http://schemas.microsoft.com/office/drawing/2014/main" id="{AED98435-B460-4506-852F-E29370E1B689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9;p62">
              <a:extLst>
                <a:ext uri="{FF2B5EF4-FFF2-40B4-BE49-F238E27FC236}">
                  <a16:creationId xmlns:a16="http://schemas.microsoft.com/office/drawing/2014/main" id="{47B0E1D3-532D-4586-B548-B7944C8E0B24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70;p62">
              <a:extLst>
                <a:ext uri="{FF2B5EF4-FFF2-40B4-BE49-F238E27FC236}">
                  <a16:creationId xmlns:a16="http://schemas.microsoft.com/office/drawing/2014/main" id="{F8986AE4-36AD-49D2-9166-870A14D9BC17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71;p62">
              <a:extLst>
                <a:ext uri="{FF2B5EF4-FFF2-40B4-BE49-F238E27FC236}">
                  <a16:creationId xmlns:a16="http://schemas.microsoft.com/office/drawing/2014/main" id="{D0C2524A-F7F1-409B-BA4E-EA2788C9B4A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72;p62">
              <a:extLst>
                <a:ext uri="{FF2B5EF4-FFF2-40B4-BE49-F238E27FC236}">
                  <a16:creationId xmlns:a16="http://schemas.microsoft.com/office/drawing/2014/main" id="{A6883D07-6FA6-46FF-8925-AD1F1600F1D8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73;p62">
              <a:extLst>
                <a:ext uri="{FF2B5EF4-FFF2-40B4-BE49-F238E27FC236}">
                  <a16:creationId xmlns:a16="http://schemas.microsoft.com/office/drawing/2014/main" id="{E53364F2-8453-4A48-A1E8-2A3098EF522F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74;p62">
              <a:extLst>
                <a:ext uri="{FF2B5EF4-FFF2-40B4-BE49-F238E27FC236}">
                  <a16:creationId xmlns:a16="http://schemas.microsoft.com/office/drawing/2014/main" id="{13BC9D0F-F5B7-4BFC-81CC-4197CF8FF6C0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75;p62">
              <a:extLst>
                <a:ext uri="{FF2B5EF4-FFF2-40B4-BE49-F238E27FC236}">
                  <a16:creationId xmlns:a16="http://schemas.microsoft.com/office/drawing/2014/main" id="{E1DAD716-57E1-4ED9-A796-FA4E00060B15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76;p62">
              <a:extLst>
                <a:ext uri="{FF2B5EF4-FFF2-40B4-BE49-F238E27FC236}">
                  <a16:creationId xmlns:a16="http://schemas.microsoft.com/office/drawing/2014/main" id="{C2B63267-8A1C-4B3F-8C57-5D056B47CC8F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77;p62">
              <a:extLst>
                <a:ext uri="{FF2B5EF4-FFF2-40B4-BE49-F238E27FC236}">
                  <a16:creationId xmlns:a16="http://schemas.microsoft.com/office/drawing/2014/main" id="{7C259274-998C-47A3-90AB-3314A6ABBF0D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8;p62">
              <a:extLst>
                <a:ext uri="{FF2B5EF4-FFF2-40B4-BE49-F238E27FC236}">
                  <a16:creationId xmlns:a16="http://schemas.microsoft.com/office/drawing/2014/main" id="{87780966-3D16-46D6-B2F2-CAC9D7D7B93D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9;p62">
              <a:extLst>
                <a:ext uri="{FF2B5EF4-FFF2-40B4-BE49-F238E27FC236}">
                  <a16:creationId xmlns:a16="http://schemas.microsoft.com/office/drawing/2014/main" id="{62CC0C06-FD45-48EB-8C4B-57C350B01D45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80;p62">
              <a:extLst>
                <a:ext uri="{FF2B5EF4-FFF2-40B4-BE49-F238E27FC236}">
                  <a16:creationId xmlns:a16="http://schemas.microsoft.com/office/drawing/2014/main" id="{F428FE30-A0A2-48F8-A76B-3E590BD00D7C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81;p62">
              <a:extLst>
                <a:ext uri="{FF2B5EF4-FFF2-40B4-BE49-F238E27FC236}">
                  <a16:creationId xmlns:a16="http://schemas.microsoft.com/office/drawing/2014/main" id="{8B54BA62-B8C0-4A27-9968-BD40E5213C5E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82;p62">
              <a:extLst>
                <a:ext uri="{FF2B5EF4-FFF2-40B4-BE49-F238E27FC236}">
                  <a16:creationId xmlns:a16="http://schemas.microsoft.com/office/drawing/2014/main" id="{9F209C5F-D2EE-4DEF-B355-B939D941EAFB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83;p62">
              <a:extLst>
                <a:ext uri="{FF2B5EF4-FFF2-40B4-BE49-F238E27FC236}">
                  <a16:creationId xmlns:a16="http://schemas.microsoft.com/office/drawing/2014/main" id="{90861EAF-7A87-43F8-A7FC-A87787F10E69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84;p62">
              <a:extLst>
                <a:ext uri="{FF2B5EF4-FFF2-40B4-BE49-F238E27FC236}">
                  <a16:creationId xmlns:a16="http://schemas.microsoft.com/office/drawing/2014/main" id="{B270F9CF-7301-4ECC-8620-024DD552F33E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85;p62">
              <a:extLst>
                <a:ext uri="{FF2B5EF4-FFF2-40B4-BE49-F238E27FC236}">
                  <a16:creationId xmlns:a16="http://schemas.microsoft.com/office/drawing/2014/main" id="{591033F6-031A-457B-9618-038EFA85054C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86;p62">
              <a:extLst>
                <a:ext uri="{FF2B5EF4-FFF2-40B4-BE49-F238E27FC236}">
                  <a16:creationId xmlns:a16="http://schemas.microsoft.com/office/drawing/2014/main" id="{4C884707-E422-4BDB-A7D5-E7404B7455E5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87;p62">
              <a:extLst>
                <a:ext uri="{FF2B5EF4-FFF2-40B4-BE49-F238E27FC236}">
                  <a16:creationId xmlns:a16="http://schemas.microsoft.com/office/drawing/2014/main" id="{A107050C-C097-48C7-BA94-57F29302566B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8;p62">
              <a:extLst>
                <a:ext uri="{FF2B5EF4-FFF2-40B4-BE49-F238E27FC236}">
                  <a16:creationId xmlns:a16="http://schemas.microsoft.com/office/drawing/2014/main" id="{35E7863E-A647-4725-850F-D969E90D37BC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9;p62">
              <a:extLst>
                <a:ext uri="{FF2B5EF4-FFF2-40B4-BE49-F238E27FC236}">
                  <a16:creationId xmlns:a16="http://schemas.microsoft.com/office/drawing/2014/main" id="{0DA886B2-12D4-4407-8BBF-198190AD8358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90;p62">
              <a:extLst>
                <a:ext uri="{FF2B5EF4-FFF2-40B4-BE49-F238E27FC236}">
                  <a16:creationId xmlns:a16="http://schemas.microsoft.com/office/drawing/2014/main" id="{6AA75078-4C53-4AF0-9CAA-F44D9BBA125A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91;p62">
              <a:extLst>
                <a:ext uri="{FF2B5EF4-FFF2-40B4-BE49-F238E27FC236}">
                  <a16:creationId xmlns:a16="http://schemas.microsoft.com/office/drawing/2014/main" id="{6C5074E4-654C-4602-B6FF-BA97EF62915C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92;p62">
              <a:extLst>
                <a:ext uri="{FF2B5EF4-FFF2-40B4-BE49-F238E27FC236}">
                  <a16:creationId xmlns:a16="http://schemas.microsoft.com/office/drawing/2014/main" id="{EC41FFE4-E415-4E6D-BD24-B2C786922C0F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93;p62">
              <a:extLst>
                <a:ext uri="{FF2B5EF4-FFF2-40B4-BE49-F238E27FC236}">
                  <a16:creationId xmlns:a16="http://schemas.microsoft.com/office/drawing/2014/main" id="{312AEE29-3999-49B6-B088-46554400AE55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594;p62">
              <a:extLst>
                <a:ext uri="{FF2B5EF4-FFF2-40B4-BE49-F238E27FC236}">
                  <a16:creationId xmlns:a16="http://schemas.microsoft.com/office/drawing/2014/main" id="{4309DAFF-ECFF-4851-8429-B78D668B8A23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595;p62">
              <a:extLst>
                <a:ext uri="{FF2B5EF4-FFF2-40B4-BE49-F238E27FC236}">
                  <a16:creationId xmlns:a16="http://schemas.microsoft.com/office/drawing/2014/main" id="{5A946AC4-FF93-44B7-A8E6-EFE44210D6DE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596;p62">
              <a:extLst>
                <a:ext uri="{FF2B5EF4-FFF2-40B4-BE49-F238E27FC236}">
                  <a16:creationId xmlns:a16="http://schemas.microsoft.com/office/drawing/2014/main" id="{B17B05D1-5B76-41A8-BCC1-713264A697D5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597;p62">
              <a:extLst>
                <a:ext uri="{FF2B5EF4-FFF2-40B4-BE49-F238E27FC236}">
                  <a16:creationId xmlns:a16="http://schemas.microsoft.com/office/drawing/2014/main" id="{E42D190E-8C54-4EBF-A5D9-0683CA874B70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598;p62">
              <a:extLst>
                <a:ext uri="{FF2B5EF4-FFF2-40B4-BE49-F238E27FC236}">
                  <a16:creationId xmlns:a16="http://schemas.microsoft.com/office/drawing/2014/main" id="{AD3EE9D5-7DB0-45DE-8A29-5E45CEE05AE1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599;p62">
              <a:extLst>
                <a:ext uri="{FF2B5EF4-FFF2-40B4-BE49-F238E27FC236}">
                  <a16:creationId xmlns:a16="http://schemas.microsoft.com/office/drawing/2014/main" id="{D2B2E699-E7B2-4ACF-A120-270CC151FC7E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600;p62">
              <a:extLst>
                <a:ext uri="{FF2B5EF4-FFF2-40B4-BE49-F238E27FC236}">
                  <a16:creationId xmlns:a16="http://schemas.microsoft.com/office/drawing/2014/main" id="{834044CB-8CD4-456B-98E5-EA23F5AAD00B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693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976022" y="248728"/>
            <a:ext cx="6139683" cy="1494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Launch, monitor, and maintain your system</a:t>
            </a:r>
          </a:p>
        </p:txBody>
      </p:sp>
      <p:pic>
        <p:nvPicPr>
          <p:cNvPr id="207" name="Google Shape;3513;p62">
            <a:extLst>
              <a:ext uri="{FF2B5EF4-FFF2-40B4-BE49-F238E27FC236}">
                <a16:creationId xmlns:a16="http://schemas.microsoft.com/office/drawing/2014/main" id="{71553B87-4EB4-4163-851A-C6A26D763A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5079413" y="2229557"/>
            <a:ext cx="2579765" cy="1495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3516;p62">
            <a:extLst>
              <a:ext uri="{FF2B5EF4-FFF2-40B4-BE49-F238E27FC236}">
                <a16:creationId xmlns:a16="http://schemas.microsoft.com/office/drawing/2014/main" id="{E20EB19B-5E5D-45D4-BAF4-F7438C7DC76A}"/>
              </a:ext>
            </a:extLst>
          </p:cNvPr>
          <p:cNvGrpSpPr/>
          <p:nvPr/>
        </p:nvGrpSpPr>
        <p:grpSpPr>
          <a:xfrm>
            <a:off x="4213924" y="1585388"/>
            <a:ext cx="3856188" cy="3558112"/>
            <a:chOff x="1230400" y="410075"/>
            <a:chExt cx="5124625" cy="4728500"/>
          </a:xfrm>
        </p:grpSpPr>
        <p:sp>
          <p:nvSpPr>
            <p:cNvPr id="209" name="Google Shape;3517;p62">
              <a:extLst>
                <a:ext uri="{FF2B5EF4-FFF2-40B4-BE49-F238E27FC236}">
                  <a16:creationId xmlns:a16="http://schemas.microsoft.com/office/drawing/2014/main" id="{C8940261-DE45-4EB9-886D-1BB27153A237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8;p62">
              <a:extLst>
                <a:ext uri="{FF2B5EF4-FFF2-40B4-BE49-F238E27FC236}">
                  <a16:creationId xmlns:a16="http://schemas.microsoft.com/office/drawing/2014/main" id="{FB9C1B29-F7B3-4132-B5F1-ADDA3D4034DF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9;p62">
              <a:extLst>
                <a:ext uri="{FF2B5EF4-FFF2-40B4-BE49-F238E27FC236}">
                  <a16:creationId xmlns:a16="http://schemas.microsoft.com/office/drawing/2014/main" id="{DDFFC49C-20FC-4CC6-8E32-7A181E7E5205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20;p62">
              <a:extLst>
                <a:ext uri="{FF2B5EF4-FFF2-40B4-BE49-F238E27FC236}">
                  <a16:creationId xmlns:a16="http://schemas.microsoft.com/office/drawing/2014/main" id="{B11B8A69-857A-47C1-90FB-8E6488F4F287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21;p62">
              <a:extLst>
                <a:ext uri="{FF2B5EF4-FFF2-40B4-BE49-F238E27FC236}">
                  <a16:creationId xmlns:a16="http://schemas.microsoft.com/office/drawing/2014/main" id="{FAA30D60-6374-4EDC-87B0-D4782CF48656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22;p62">
              <a:extLst>
                <a:ext uri="{FF2B5EF4-FFF2-40B4-BE49-F238E27FC236}">
                  <a16:creationId xmlns:a16="http://schemas.microsoft.com/office/drawing/2014/main" id="{F3BBEAFF-3136-47AA-A5D9-9095D9F2A2DC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23;p62">
              <a:extLst>
                <a:ext uri="{FF2B5EF4-FFF2-40B4-BE49-F238E27FC236}">
                  <a16:creationId xmlns:a16="http://schemas.microsoft.com/office/drawing/2014/main" id="{BDBDFE7D-9F49-4FD3-9F76-CA713452B8AA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24;p62">
              <a:extLst>
                <a:ext uri="{FF2B5EF4-FFF2-40B4-BE49-F238E27FC236}">
                  <a16:creationId xmlns:a16="http://schemas.microsoft.com/office/drawing/2014/main" id="{B342BDD1-5C8B-4F9D-893D-235C8CB62B76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25;p62">
              <a:extLst>
                <a:ext uri="{FF2B5EF4-FFF2-40B4-BE49-F238E27FC236}">
                  <a16:creationId xmlns:a16="http://schemas.microsoft.com/office/drawing/2014/main" id="{61A03A76-BC3E-4C76-B148-02C8E97DDF0E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26;p62">
              <a:extLst>
                <a:ext uri="{FF2B5EF4-FFF2-40B4-BE49-F238E27FC236}">
                  <a16:creationId xmlns:a16="http://schemas.microsoft.com/office/drawing/2014/main" id="{16BC96B8-E927-42F0-A747-6DDFD970F71E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27;p62">
              <a:extLst>
                <a:ext uri="{FF2B5EF4-FFF2-40B4-BE49-F238E27FC236}">
                  <a16:creationId xmlns:a16="http://schemas.microsoft.com/office/drawing/2014/main" id="{9CB3764B-9DED-4C9F-B0FF-597EE25E255A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8;p62">
              <a:extLst>
                <a:ext uri="{FF2B5EF4-FFF2-40B4-BE49-F238E27FC236}">
                  <a16:creationId xmlns:a16="http://schemas.microsoft.com/office/drawing/2014/main" id="{DD13F8BB-7C69-4352-A68F-5247672378DD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9;p62">
              <a:extLst>
                <a:ext uri="{FF2B5EF4-FFF2-40B4-BE49-F238E27FC236}">
                  <a16:creationId xmlns:a16="http://schemas.microsoft.com/office/drawing/2014/main" id="{FFAB7439-854E-4DBF-A768-EBCC7C10F5ED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30;p62">
              <a:extLst>
                <a:ext uri="{FF2B5EF4-FFF2-40B4-BE49-F238E27FC236}">
                  <a16:creationId xmlns:a16="http://schemas.microsoft.com/office/drawing/2014/main" id="{A58850CD-50E3-4D08-9C44-8F91EEBE6BE1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31;p62">
              <a:extLst>
                <a:ext uri="{FF2B5EF4-FFF2-40B4-BE49-F238E27FC236}">
                  <a16:creationId xmlns:a16="http://schemas.microsoft.com/office/drawing/2014/main" id="{5950F230-B999-416A-B721-7BBE05465D29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32;p62">
              <a:extLst>
                <a:ext uri="{FF2B5EF4-FFF2-40B4-BE49-F238E27FC236}">
                  <a16:creationId xmlns:a16="http://schemas.microsoft.com/office/drawing/2014/main" id="{03D2A4F5-879F-4C20-9CED-AFD9F38FD6FC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33;p62">
              <a:extLst>
                <a:ext uri="{FF2B5EF4-FFF2-40B4-BE49-F238E27FC236}">
                  <a16:creationId xmlns:a16="http://schemas.microsoft.com/office/drawing/2014/main" id="{9D3BF653-5A42-475D-8AFA-105FD1D45376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34;p62">
              <a:extLst>
                <a:ext uri="{FF2B5EF4-FFF2-40B4-BE49-F238E27FC236}">
                  <a16:creationId xmlns:a16="http://schemas.microsoft.com/office/drawing/2014/main" id="{CD2D5088-737F-45A7-915E-03CD701F720E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35;p62">
              <a:extLst>
                <a:ext uri="{FF2B5EF4-FFF2-40B4-BE49-F238E27FC236}">
                  <a16:creationId xmlns:a16="http://schemas.microsoft.com/office/drawing/2014/main" id="{C126021C-7484-4047-AC6D-E30C2BBB0FD0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36;p62">
              <a:extLst>
                <a:ext uri="{FF2B5EF4-FFF2-40B4-BE49-F238E27FC236}">
                  <a16:creationId xmlns:a16="http://schemas.microsoft.com/office/drawing/2014/main" id="{8B5983B9-DD7C-4C7F-8B39-0510C0F23B7C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37;p62">
              <a:extLst>
                <a:ext uri="{FF2B5EF4-FFF2-40B4-BE49-F238E27FC236}">
                  <a16:creationId xmlns:a16="http://schemas.microsoft.com/office/drawing/2014/main" id="{7A770C1D-835C-4FA8-8841-FB27F2FA0EF8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8;p62">
              <a:extLst>
                <a:ext uri="{FF2B5EF4-FFF2-40B4-BE49-F238E27FC236}">
                  <a16:creationId xmlns:a16="http://schemas.microsoft.com/office/drawing/2014/main" id="{8ACDE012-6B24-47B5-B4CF-0E1ED9235FEB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9;p62">
              <a:extLst>
                <a:ext uri="{FF2B5EF4-FFF2-40B4-BE49-F238E27FC236}">
                  <a16:creationId xmlns:a16="http://schemas.microsoft.com/office/drawing/2014/main" id="{4F6C5C7F-D29F-465B-8CC0-EAB8E85287A9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40;p62">
              <a:extLst>
                <a:ext uri="{FF2B5EF4-FFF2-40B4-BE49-F238E27FC236}">
                  <a16:creationId xmlns:a16="http://schemas.microsoft.com/office/drawing/2014/main" id="{B48EA1BB-94D2-401E-8FEE-5CBADC65FF6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41;p62">
              <a:extLst>
                <a:ext uri="{FF2B5EF4-FFF2-40B4-BE49-F238E27FC236}">
                  <a16:creationId xmlns:a16="http://schemas.microsoft.com/office/drawing/2014/main" id="{5D41AAE4-BF69-458E-9955-4D3833F78D30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42;p62">
              <a:extLst>
                <a:ext uri="{FF2B5EF4-FFF2-40B4-BE49-F238E27FC236}">
                  <a16:creationId xmlns:a16="http://schemas.microsoft.com/office/drawing/2014/main" id="{3FBA0019-7057-4206-8A6D-5594EFA0A0B9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43;p62">
              <a:extLst>
                <a:ext uri="{FF2B5EF4-FFF2-40B4-BE49-F238E27FC236}">
                  <a16:creationId xmlns:a16="http://schemas.microsoft.com/office/drawing/2014/main" id="{874B138A-90E4-4706-A291-C597A89050D5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44;p62">
              <a:extLst>
                <a:ext uri="{FF2B5EF4-FFF2-40B4-BE49-F238E27FC236}">
                  <a16:creationId xmlns:a16="http://schemas.microsoft.com/office/drawing/2014/main" id="{C7311F51-22EA-4EA9-8D80-73F5F1BCEEF9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45;p62">
              <a:extLst>
                <a:ext uri="{FF2B5EF4-FFF2-40B4-BE49-F238E27FC236}">
                  <a16:creationId xmlns:a16="http://schemas.microsoft.com/office/drawing/2014/main" id="{0134EDF5-0D6B-48DF-BE1F-5E40A6C9C295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46;p62">
              <a:extLst>
                <a:ext uri="{FF2B5EF4-FFF2-40B4-BE49-F238E27FC236}">
                  <a16:creationId xmlns:a16="http://schemas.microsoft.com/office/drawing/2014/main" id="{09E426F0-759C-47FF-B37D-B8A1A6383B98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47;p62">
              <a:extLst>
                <a:ext uri="{FF2B5EF4-FFF2-40B4-BE49-F238E27FC236}">
                  <a16:creationId xmlns:a16="http://schemas.microsoft.com/office/drawing/2014/main" id="{3DA671E9-1BD0-49B8-AF9C-36D57D110E65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8;p62">
              <a:extLst>
                <a:ext uri="{FF2B5EF4-FFF2-40B4-BE49-F238E27FC236}">
                  <a16:creationId xmlns:a16="http://schemas.microsoft.com/office/drawing/2014/main" id="{30609D26-3F20-4804-B45C-1F1EBB3207BC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9;p62">
              <a:extLst>
                <a:ext uri="{FF2B5EF4-FFF2-40B4-BE49-F238E27FC236}">
                  <a16:creationId xmlns:a16="http://schemas.microsoft.com/office/drawing/2014/main" id="{8FF40217-E26C-4E9E-8CC9-D487B8B76CE5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50;p62">
              <a:extLst>
                <a:ext uri="{FF2B5EF4-FFF2-40B4-BE49-F238E27FC236}">
                  <a16:creationId xmlns:a16="http://schemas.microsoft.com/office/drawing/2014/main" id="{80076735-AF12-4510-8FF0-F9AA620486E8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51;p62">
              <a:extLst>
                <a:ext uri="{FF2B5EF4-FFF2-40B4-BE49-F238E27FC236}">
                  <a16:creationId xmlns:a16="http://schemas.microsoft.com/office/drawing/2014/main" id="{EF3C646A-98B8-4091-930C-B50A957F7F58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52;p62">
              <a:extLst>
                <a:ext uri="{FF2B5EF4-FFF2-40B4-BE49-F238E27FC236}">
                  <a16:creationId xmlns:a16="http://schemas.microsoft.com/office/drawing/2014/main" id="{CD4835A4-EBAA-4AB0-B1BF-3D5B67B14FCF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53;p62">
              <a:extLst>
                <a:ext uri="{FF2B5EF4-FFF2-40B4-BE49-F238E27FC236}">
                  <a16:creationId xmlns:a16="http://schemas.microsoft.com/office/drawing/2014/main" id="{079E6E19-130E-4A38-947A-CCE01B62B97F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54;p62">
              <a:extLst>
                <a:ext uri="{FF2B5EF4-FFF2-40B4-BE49-F238E27FC236}">
                  <a16:creationId xmlns:a16="http://schemas.microsoft.com/office/drawing/2014/main" id="{831BEF2A-AEBB-4117-8403-D648CB5B98F3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55;p62">
              <a:extLst>
                <a:ext uri="{FF2B5EF4-FFF2-40B4-BE49-F238E27FC236}">
                  <a16:creationId xmlns:a16="http://schemas.microsoft.com/office/drawing/2014/main" id="{7B3C7B7E-7612-4E2A-9AE2-D73E02B3DB72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56;p62">
              <a:extLst>
                <a:ext uri="{FF2B5EF4-FFF2-40B4-BE49-F238E27FC236}">
                  <a16:creationId xmlns:a16="http://schemas.microsoft.com/office/drawing/2014/main" id="{B03E48FF-0312-434F-A220-805288D3DC1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57;p62">
              <a:extLst>
                <a:ext uri="{FF2B5EF4-FFF2-40B4-BE49-F238E27FC236}">
                  <a16:creationId xmlns:a16="http://schemas.microsoft.com/office/drawing/2014/main" id="{CCC1D816-F35C-4AB4-BD34-3917A3ED639E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8;p62">
              <a:extLst>
                <a:ext uri="{FF2B5EF4-FFF2-40B4-BE49-F238E27FC236}">
                  <a16:creationId xmlns:a16="http://schemas.microsoft.com/office/drawing/2014/main" id="{29905BEA-6E67-403F-B9D8-92CE5188F50D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9;p62">
              <a:extLst>
                <a:ext uri="{FF2B5EF4-FFF2-40B4-BE49-F238E27FC236}">
                  <a16:creationId xmlns:a16="http://schemas.microsoft.com/office/drawing/2014/main" id="{CB0DB582-42CE-4472-9C55-DE7E179B99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60;p62">
              <a:extLst>
                <a:ext uri="{FF2B5EF4-FFF2-40B4-BE49-F238E27FC236}">
                  <a16:creationId xmlns:a16="http://schemas.microsoft.com/office/drawing/2014/main" id="{5358AE68-BDD4-4D2A-840D-681800BCD41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61;p62">
              <a:extLst>
                <a:ext uri="{FF2B5EF4-FFF2-40B4-BE49-F238E27FC236}">
                  <a16:creationId xmlns:a16="http://schemas.microsoft.com/office/drawing/2014/main" id="{AE52BCD8-B8BB-40A0-B2C0-16BECC254523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62;p62">
              <a:extLst>
                <a:ext uri="{FF2B5EF4-FFF2-40B4-BE49-F238E27FC236}">
                  <a16:creationId xmlns:a16="http://schemas.microsoft.com/office/drawing/2014/main" id="{B80FA961-9F2E-441C-8517-2E3C2D8D1263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63;p62">
              <a:extLst>
                <a:ext uri="{FF2B5EF4-FFF2-40B4-BE49-F238E27FC236}">
                  <a16:creationId xmlns:a16="http://schemas.microsoft.com/office/drawing/2014/main" id="{84D010B0-2EB7-45B1-9D84-7B9B3173FD1B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64;p62">
              <a:extLst>
                <a:ext uri="{FF2B5EF4-FFF2-40B4-BE49-F238E27FC236}">
                  <a16:creationId xmlns:a16="http://schemas.microsoft.com/office/drawing/2014/main" id="{FB84015E-686F-4AC7-8759-254FE7D6C6BA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65;p62">
              <a:extLst>
                <a:ext uri="{FF2B5EF4-FFF2-40B4-BE49-F238E27FC236}">
                  <a16:creationId xmlns:a16="http://schemas.microsoft.com/office/drawing/2014/main" id="{08DABBBA-1C94-4D36-BBF9-09225CA45DC1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66;p62">
              <a:extLst>
                <a:ext uri="{FF2B5EF4-FFF2-40B4-BE49-F238E27FC236}">
                  <a16:creationId xmlns:a16="http://schemas.microsoft.com/office/drawing/2014/main" id="{EC1E7BAE-5ADA-472F-9BCA-DF66A76D492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67;p62">
              <a:extLst>
                <a:ext uri="{FF2B5EF4-FFF2-40B4-BE49-F238E27FC236}">
                  <a16:creationId xmlns:a16="http://schemas.microsoft.com/office/drawing/2014/main" id="{76C12B08-DF5B-4BCF-8B45-A7177B96AEAD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8;p62">
              <a:extLst>
                <a:ext uri="{FF2B5EF4-FFF2-40B4-BE49-F238E27FC236}">
                  <a16:creationId xmlns:a16="http://schemas.microsoft.com/office/drawing/2014/main" id="{AED98435-B460-4506-852F-E29370E1B689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9;p62">
              <a:extLst>
                <a:ext uri="{FF2B5EF4-FFF2-40B4-BE49-F238E27FC236}">
                  <a16:creationId xmlns:a16="http://schemas.microsoft.com/office/drawing/2014/main" id="{47B0E1D3-532D-4586-B548-B7944C8E0B24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70;p62">
              <a:extLst>
                <a:ext uri="{FF2B5EF4-FFF2-40B4-BE49-F238E27FC236}">
                  <a16:creationId xmlns:a16="http://schemas.microsoft.com/office/drawing/2014/main" id="{F8986AE4-36AD-49D2-9166-870A14D9BC17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71;p62">
              <a:extLst>
                <a:ext uri="{FF2B5EF4-FFF2-40B4-BE49-F238E27FC236}">
                  <a16:creationId xmlns:a16="http://schemas.microsoft.com/office/drawing/2014/main" id="{D0C2524A-F7F1-409B-BA4E-EA2788C9B4A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72;p62">
              <a:extLst>
                <a:ext uri="{FF2B5EF4-FFF2-40B4-BE49-F238E27FC236}">
                  <a16:creationId xmlns:a16="http://schemas.microsoft.com/office/drawing/2014/main" id="{A6883D07-6FA6-46FF-8925-AD1F1600F1D8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73;p62">
              <a:extLst>
                <a:ext uri="{FF2B5EF4-FFF2-40B4-BE49-F238E27FC236}">
                  <a16:creationId xmlns:a16="http://schemas.microsoft.com/office/drawing/2014/main" id="{E53364F2-8453-4A48-A1E8-2A3098EF522F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74;p62">
              <a:extLst>
                <a:ext uri="{FF2B5EF4-FFF2-40B4-BE49-F238E27FC236}">
                  <a16:creationId xmlns:a16="http://schemas.microsoft.com/office/drawing/2014/main" id="{13BC9D0F-F5B7-4BFC-81CC-4197CF8FF6C0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75;p62">
              <a:extLst>
                <a:ext uri="{FF2B5EF4-FFF2-40B4-BE49-F238E27FC236}">
                  <a16:creationId xmlns:a16="http://schemas.microsoft.com/office/drawing/2014/main" id="{E1DAD716-57E1-4ED9-A796-FA4E00060B15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76;p62">
              <a:extLst>
                <a:ext uri="{FF2B5EF4-FFF2-40B4-BE49-F238E27FC236}">
                  <a16:creationId xmlns:a16="http://schemas.microsoft.com/office/drawing/2014/main" id="{C2B63267-8A1C-4B3F-8C57-5D056B47CC8F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77;p62">
              <a:extLst>
                <a:ext uri="{FF2B5EF4-FFF2-40B4-BE49-F238E27FC236}">
                  <a16:creationId xmlns:a16="http://schemas.microsoft.com/office/drawing/2014/main" id="{7C259274-998C-47A3-90AB-3314A6ABBF0D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8;p62">
              <a:extLst>
                <a:ext uri="{FF2B5EF4-FFF2-40B4-BE49-F238E27FC236}">
                  <a16:creationId xmlns:a16="http://schemas.microsoft.com/office/drawing/2014/main" id="{87780966-3D16-46D6-B2F2-CAC9D7D7B93D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9;p62">
              <a:extLst>
                <a:ext uri="{FF2B5EF4-FFF2-40B4-BE49-F238E27FC236}">
                  <a16:creationId xmlns:a16="http://schemas.microsoft.com/office/drawing/2014/main" id="{62CC0C06-FD45-48EB-8C4B-57C350B01D45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80;p62">
              <a:extLst>
                <a:ext uri="{FF2B5EF4-FFF2-40B4-BE49-F238E27FC236}">
                  <a16:creationId xmlns:a16="http://schemas.microsoft.com/office/drawing/2014/main" id="{F428FE30-A0A2-48F8-A76B-3E590BD00D7C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81;p62">
              <a:extLst>
                <a:ext uri="{FF2B5EF4-FFF2-40B4-BE49-F238E27FC236}">
                  <a16:creationId xmlns:a16="http://schemas.microsoft.com/office/drawing/2014/main" id="{8B54BA62-B8C0-4A27-9968-BD40E5213C5E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82;p62">
              <a:extLst>
                <a:ext uri="{FF2B5EF4-FFF2-40B4-BE49-F238E27FC236}">
                  <a16:creationId xmlns:a16="http://schemas.microsoft.com/office/drawing/2014/main" id="{9F209C5F-D2EE-4DEF-B355-B939D941EAFB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83;p62">
              <a:extLst>
                <a:ext uri="{FF2B5EF4-FFF2-40B4-BE49-F238E27FC236}">
                  <a16:creationId xmlns:a16="http://schemas.microsoft.com/office/drawing/2014/main" id="{90861EAF-7A87-43F8-A7FC-A87787F10E69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84;p62">
              <a:extLst>
                <a:ext uri="{FF2B5EF4-FFF2-40B4-BE49-F238E27FC236}">
                  <a16:creationId xmlns:a16="http://schemas.microsoft.com/office/drawing/2014/main" id="{B270F9CF-7301-4ECC-8620-024DD552F33E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85;p62">
              <a:extLst>
                <a:ext uri="{FF2B5EF4-FFF2-40B4-BE49-F238E27FC236}">
                  <a16:creationId xmlns:a16="http://schemas.microsoft.com/office/drawing/2014/main" id="{591033F6-031A-457B-9618-038EFA85054C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86;p62">
              <a:extLst>
                <a:ext uri="{FF2B5EF4-FFF2-40B4-BE49-F238E27FC236}">
                  <a16:creationId xmlns:a16="http://schemas.microsoft.com/office/drawing/2014/main" id="{4C884707-E422-4BDB-A7D5-E7404B7455E5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87;p62">
              <a:extLst>
                <a:ext uri="{FF2B5EF4-FFF2-40B4-BE49-F238E27FC236}">
                  <a16:creationId xmlns:a16="http://schemas.microsoft.com/office/drawing/2014/main" id="{A107050C-C097-48C7-BA94-57F29302566B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8;p62">
              <a:extLst>
                <a:ext uri="{FF2B5EF4-FFF2-40B4-BE49-F238E27FC236}">
                  <a16:creationId xmlns:a16="http://schemas.microsoft.com/office/drawing/2014/main" id="{35E7863E-A647-4725-850F-D969E90D37BC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9;p62">
              <a:extLst>
                <a:ext uri="{FF2B5EF4-FFF2-40B4-BE49-F238E27FC236}">
                  <a16:creationId xmlns:a16="http://schemas.microsoft.com/office/drawing/2014/main" id="{0DA886B2-12D4-4407-8BBF-198190AD8358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90;p62">
              <a:extLst>
                <a:ext uri="{FF2B5EF4-FFF2-40B4-BE49-F238E27FC236}">
                  <a16:creationId xmlns:a16="http://schemas.microsoft.com/office/drawing/2014/main" id="{6AA75078-4C53-4AF0-9CAA-F44D9BBA125A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91;p62">
              <a:extLst>
                <a:ext uri="{FF2B5EF4-FFF2-40B4-BE49-F238E27FC236}">
                  <a16:creationId xmlns:a16="http://schemas.microsoft.com/office/drawing/2014/main" id="{6C5074E4-654C-4602-B6FF-BA97EF62915C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92;p62">
              <a:extLst>
                <a:ext uri="{FF2B5EF4-FFF2-40B4-BE49-F238E27FC236}">
                  <a16:creationId xmlns:a16="http://schemas.microsoft.com/office/drawing/2014/main" id="{EC41FFE4-E415-4E6D-BD24-B2C786922C0F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93;p62">
              <a:extLst>
                <a:ext uri="{FF2B5EF4-FFF2-40B4-BE49-F238E27FC236}">
                  <a16:creationId xmlns:a16="http://schemas.microsoft.com/office/drawing/2014/main" id="{312AEE29-3999-49B6-B088-46554400AE55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594;p62">
              <a:extLst>
                <a:ext uri="{FF2B5EF4-FFF2-40B4-BE49-F238E27FC236}">
                  <a16:creationId xmlns:a16="http://schemas.microsoft.com/office/drawing/2014/main" id="{4309DAFF-ECFF-4851-8429-B78D668B8A23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595;p62">
              <a:extLst>
                <a:ext uri="{FF2B5EF4-FFF2-40B4-BE49-F238E27FC236}">
                  <a16:creationId xmlns:a16="http://schemas.microsoft.com/office/drawing/2014/main" id="{5A946AC4-FF93-44B7-A8E6-EFE44210D6DE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596;p62">
              <a:extLst>
                <a:ext uri="{FF2B5EF4-FFF2-40B4-BE49-F238E27FC236}">
                  <a16:creationId xmlns:a16="http://schemas.microsoft.com/office/drawing/2014/main" id="{B17B05D1-5B76-41A8-BCC1-713264A697D5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597;p62">
              <a:extLst>
                <a:ext uri="{FF2B5EF4-FFF2-40B4-BE49-F238E27FC236}">
                  <a16:creationId xmlns:a16="http://schemas.microsoft.com/office/drawing/2014/main" id="{E42D190E-8C54-4EBF-A5D9-0683CA874B70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598;p62">
              <a:extLst>
                <a:ext uri="{FF2B5EF4-FFF2-40B4-BE49-F238E27FC236}">
                  <a16:creationId xmlns:a16="http://schemas.microsoft.com/office/drawing/2014/main" id="{AD3EE9D5-7DB0-45DE-8A29-5E45CEE05AE1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599;p62">
              <a:extLst>
                <a:ext uri="{FF2B5EF4-FFF2-40B4-BE49-F238E27FC236}">
                  <a16:creationId xmlns:a16="http://schemas.microsoft.com/office/drawing/2014/main" id="{D2B2E699-E7B2-4ACF-A120-270CC151FC7E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600;p62">
              <a:extLst>
                <a:ext uri="{FF2B5EF4-FFF2-40B4-BE49-F238E27FC236}">
                  <a16:creationId xmlns:a16="http://schemas.microsoft.com/office/drawing/2014/main" id="{834044CB-8CD4-456B-98E5-EA23F5AAD00B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1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 nhóm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1942782" y="80700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Hoàng Hữu Đức		19110349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Nguyễn Minh Luân		19110395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Trần Kiện Khang		19110375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Lê Thị Minh Nguyệt		19110413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380922" y="2068958"/>
            <a:ext cx="4149356" cy="141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Classification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25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1106522" y="1281836"/>
            <a:ext cx="3603701" cy="88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2"/>
                </a:solidFill>
              </a:rPr>
              <a:t>MNIST Dataset</a:t>
            </a:r>
            <a:endParaRPr lang="en-US" sz="4800" dirty="0"/>
          </a:p>
        </p:txBody>
      </p:sp>
      <p:grpSp>
        <p:nvGrpSpPr>
          <p:cNvPr id="469" name="Google Shape;2739;p51">
            <a:extLst>
              <a:ext uri="{FF2B5EF4-FFF2-40B4-BE49-F238E27FC236}">
                <a16:creationId xmlns:a16="http://schemas.microsoft.com/office/drawing/2014/main" id="{C5B2EEB6-C29C-4400-A84C-6691EB34E175}"/>
              </a:ext>
            </a:extLst>
          </p:cNvPr>
          <p:cNvGrpSpPr/>
          <p:nvPr/>
        </p:nvGrpSpPr>
        <p:grpSpPr>
          <a:xfrm>
            <a:off x="5114260" y="2307266"/>
            <a:ext cx="4029740" cy="2797078"/>
            <a:chOff x="277900" y="420125"/>
            <a:chExt cx="6852525" cy="4682425"/>
          </a:xfrm>
        </p:grpSpPr>
        <p:sp>
          <p:nvSpPr>
            <p:cNvPr id="470" name="Google Shape;2740;p51">
              <a:extLst>
                <a:ext uri="{FF2B5EF4-FFF2-40B4-BE49-F238E27FC236}">
                  <a16:creationId xmlns:a16="http://schemas.microsoft.com/office/drawing/2014/main" id="{9A6B5423-AB14-40BF-B522-2F7043FA4302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741;p51">
              <a:extLst>
                <a:ext uri="{FF2B5EF4-FFF2-40B4-BE49-F238E27FC236}">
                  <a16:creationId xmlns:a16="http://schemas.microsoft.com/office/drawing/2014/main" id="{723579D3-E65D-44F4-AAAD-5488E6832645}"/>
                </a:ext>
              </a:extLst>
            </p:cNvPr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742;p51">
              <a:extLst>
                <a:ext uri="{FF2B5EF4-FFF2-40B4-BE49-F238E27FC236}">
                  <a16:creationId xmlns:a16="http://schemas.microsoft.com/office/drawing/2014/main" id="{C630C56F-A8EF-433E-BF19-B046C5368E42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743;p51">
              <a:extLst>
                <a:ext uri="{FF2B5EF4-FFF2-40B4-BE49-F238E27FC236}">
                  <a16:creationId xmlns:a16="http://schemas.microsoft.com/office/drawing/2014/main" id="{A5C02299-A894-4384-BBD3-9BB7F5EAC6D4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744;p51">
              <a:extLst>
                <a:ext uri="{FF2B5EF4-FFF2-40B4-BE49-F238E27FC236}">
                  <a16:creationId xmlns:a16="http://schemas.microsoft.com/office/drawing/2014/main" id="{FAABF386-A0FD-4FF6-A09B-8BF2119CDA30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745;p51">
              <a:extLst>
                <a:ext uri="{FF2B5EF4-FFF2-40B4-BE49-F238E27FC236}">
                  <a16:creationId xmlns:a16="http://schemas.microsoft.com/office/drawing/2014/main" id="{C06F4B60-FD6F-4328-9B68-B9FB75CDD5D7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746;p51">
              <a:extLst>
                <a:ext uri="{FF2B5EF4-FFF2-40B4-BE49-F238E27FC236}">
                  <a16:creationId xmlns:a16="http://schemas.microsoft.com/office/drawing/2014/main" id="{FCFB4912-315D-4A6C-A5B8-1F13FA5D5F7D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747;p51">
              <a:extLst>
                <a:ext uri="{FF2B5EF4-FFF2-40B4-BE49-F238E27FC236}">
                  <a16:creationId xmlns:a16="http://schemas.microsoft.com/office/drawing/2014/main" id="{CEA622BB-33E0-4938-9B35-396E73A45037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748;p51">
              <a:extLst>
                <a:ext uri="{FF2B5EF4-FFF2-40B4-BE49-F238E27FC236}">
                  <a16:creationId xmlns:a16="http://schemas.microsoft.com/office/drawing/2014/main" id="{1C6F9803-9006-4324-AE02-64612D22CFB7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749;p51">
              <a:extLst>
                <a:ext uri="{FF2B5EF4-FFF2-40B4-BE49-F238E27FC236}">
                  <a16:creationId xmlns:a16="http://schemas.microsoft.com/office/drawing/2014/main" id="{5D1A8E86-4FFB-49C0-9C0B-D8D919130964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750;p51">
              <a:extLst>
                <a:ext uri="{FF2B5EF4-FFF2-40B4-BE49-F238E27FC236}">
                  <a16:creationId xmlns:a16="http://schemas.microsoft.com/office/drawing/2014/main" id="{F664132F-3959-4A91-B2A4-13BC47D9DE7D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751;p51">
              <a:extLst>
                <a:ext uri="{FF2B5EF4-FFF2-40B4-BE49-F238E27FC236}">
                  <a16:creationId xmlns:a16="http://schemas.microsoft.com/office/drawing/2014/main" id="{93E0BE7C-F72F-40ED-B259-1B614D964AE8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752;p51">
              <a:extLst>
                <a:ext uri="{FF2B5EF4-FFF2-40B4-BE49-F238E27FC236}">
                  <a16:creationId xmlns:a16="http://schemas.microsoft.com/office/drawing/2014/main" id="{73597576-F9A5-48AB-A495-32A1EE3DA4C3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753;p51">
              <a:extLst>
                <a:ext uri="{FF2B5EF4-FFF2-40B4-BE49-F238E27FC236}">
                  <a16:creationId xmlns:a16="http://schemas.microsoft.com/office/drawing/2014/main" id="{14EB7E52-38FB-4098-9599-8FBA738C4C68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754;p51">
              <a:extLst>
                <a:ext uri="{FF2B5EF4-FFF2-40B4-BE49-F238E27FC236}">
                  <a16:creationId xmlns:a16="http://schemas.microsoft.com/office/drawing/2014/main" id="{AB0C0891-45B7-481E-9FAB-DDD4C510B513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755;p51">
              <a:extLst>
                <a:ext uri="{FF2B5EF4-FFF2-40B4-BE49-F238E27FC236}">
                  <a16:creationId xmlns:a16="http://schemas.microsoft.com/office/drawing/2014/main" id="{99A04E05-6796-4FA1-AFD9-A2EE95DA4D6D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756;p51">
              <a:extLst>
                <a:ext uri="{FF2B5EF4-FFF2-40B4-BE49-F238E27FC236}">
                  <a16:creationId xmlns:a16="http://schemas.microsoft.com/office/drawing/2014/main" id="{77364C2F-4E00-43B6-AAE6-0B4D645D25A0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757;p51">
              <a:extLst>
                <a:ext uri="{FF2B5EF4-FFF2-40B4-BE49-F238E27FC236}">
                  <a16:creationId xmlns:a16="http://schemas.microsoft.com/office/drawing/2014/main" id="{560C9FBF-6F5A-4F40-B05F-30590DD6B739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758;p51">
              <a:extLst>
                <a:ext uri="{FF2B5EF4-FFF2-40B4-BE49-F238E27FC236}">
                  <a16:creationId xmlns:a16="http://schemas.microsoft.com/office/drawing/2014/main" id="{D085AD8B-A761-4A82-A883-13FE67546402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759;p51">
              <a:extLst>
                <a:ext uri="{FF2B5EF4-FFF2-40B4-BE49-F238E27FC236}">
                  <a16:creationId xmlns:a16="http://schemas.microsoft.com/office/drawing/2014/main" id="{1BF8E50A-4102-4E5E-B961-4BC0A5FABA73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760;p51">
              <a:extLst>
                <a:ext uri="{FF2B5EF4-FFF2-40B4-BE49-F238E27FC236}">
                  <a16:creationId xmlns:a16="http://schemas.microsoft.com/office/drawing/2014/main" id="{96451747-A4F6-4EE8-9202-CF4101BC4055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761;p51">
              <a:extLst>
                <a:ext uri="{FF2B5EF4-FFF2-40B4-BE49-F238E27FC236}">
                  <a16:creationId xmlns:a16="http://schemas.microsoft.com/office/drawing/2014/main" id="{EDC3A600-5509-44B5-A992-1EEFD91B3984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762;p51">
              <a:extLst>
                <a:ext uri="{FF2B5EF4-FFF2-40B4-BE49-F238E27FC236}">
                  <a16:creationId xmlns:a16="http://schemas.microsoft.com/office/drawing/2014/main" id="{832C2183-FFE7-447F-BCF5-E5AE21A72D13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763;p51">
              <a:extLst>
                <a:ext uri="{FF2B5EF4-FFF2-40B4-BE49-F238E27FC236}">
                  <a16:creationId xmlns:a16="http://schemas.microsoft.com/office/drawing/2014/main" id="{62688C11-75B3-4774-9BDE-465ABFC51DAC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764;p51">
              <a:extLst>
                <a:ext uri="{FF2B5EF4-FFF2-40B4-BE49-F238E27FC236}">
                  <a16:creationId xmlns:a16="http://schemas.microsoft.com/office/drawing/2014/main" id="{DD6284B8-8CD5-4175-A9D3-3E9499FD4FD1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765;p51">
              <a:extLst>
                <a:ext uri="{FF2B5EF4-FFF2-40B4-BE49-F238E27FC236}">
                  <a16:creationId xmlns:a16="http://schemas.microsoft.com/office/drawing/2014/main" id="{FC976BB5-781D-4015-A810-4E5674ABF820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766;p51">
              <a:extLst>
                <a:ext uri="{FF2B5EF4-FFF2-40B4-BE49-F238E27FC236}">
                  <a16:creationId xmlns:a16="http://schemas.microsoft.com/office/drawing/2014/main" id="{B89C0A90-1AC1-4D27-9FEC-52C83ECBA8F5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767;p51">
              <a:extLst>
                <a:ext uri="{FF2B5EF4-FFF2-40B4-BE49-F238E27FC236}">
                  <a16:creationId xmlns:a16="http://schemas.microsoft.com/office/drawing/2014/main" id="{0357E6B7-77A2-4620-A801-C89E758E4EF3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768;p51">
              <a:extLst>
                <a:ext uri="{FF2B5EF4-FFF2-40B4-BE49-F238E27FC236}">
                  <a16:creationId xmlns:a16="http://schemas.microsoft.com/office/drawing/2014/main" id="{EEBC9439-C192-4C91-A718-24BAD626C1DB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769;p51">
              <a:extLst>
                <a:ext uri="{FF2B5EF4-FFF2-40B4-BE49-F238E27FC236}">
                  <a16:creationId xmlns:a16="http://schemas.microsoft.com/office/drawing/2014/main" id="{7EACA3D4-6FD6-4079-9CEB-F1D8822E5A77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770;p51">
              <a:extLst>
                <a:ext uri="{FF2B5EF4-FFF2-40B4-BE49-F238E27FC236}">
                  <a16:creationId xmlns:a16="http://schemas.microsoft.com/office/drawing/2014/main" id="{F6C079F3-78FE-4921-B522-4D432C76D5A0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771;p51">
              <a:extLst>
                <a:ext uri="{FF2B5EF4-FFF2-40B4-BE49-F238E27FC236}">
                  <a16:creationId xmlns:a16="http://schemas.microsoft.com/office/drawing/2014/main" id="{E1C528D7-D8AE-45CF-9F55-48F2378ED365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772;p51">
              <a:extLst>
                <a:ext uri="{FF2B5EF4-FFF2-40B4-BE49-F238E27FC236}">
                  <a16:creationId xmlns:a16="http://schemas.microsoft.com/office/drawing/2014/main" id="{5CBF0AF8-A910-4B01-8511-68632FC37E86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773;p51">
              <a:extLst>
                <a:ext uri="{FF2B5EF4-FFF2-40B4-BE49-F238E27FC236}">
                  <a16:creationId xmlns:a16="http://schemas.microsoft.com/office/drawing/2014/main" id="{A42731C6-2F24-450C-8877-64FB7B02D205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774;p51">
              <a:extLst>
                <a:ext uri="{FF2B5EF4-FFF2-40B4-BE49-F238E27FC236}">
                  <a16:creationId xmlns:a16="http://schemas.microsoft.com/office/drawing/2014/main" id="{90238CD3-2219-4108-9D23-90A2DB65806B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775;p51">
              <a:extLst>
                <a:ext uri="{FF2B5EF4-FFF2-40B4-BE49-F238E27FC236}">
                  <a16:creationId xmlns:a16="http://schemas.microsoft.com/office/drawing/2014/main" id="{0F211EB3-EFA3-40F5-BC3E-FD207278E07C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776;p51">
              <a:extLst>
                <a:ext uri="{FF2B5EF4-FFF2-40B4-BE49-F238E27FC236}">
                  <a16:creationId xmlns:a16="http://schemas.microsoft.com/office/drawing/2014/main" id="{60B293EB-80B8-44D0-8863-323C2245702D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777;p51">
              <a:extLst>
                <a:ext uri="{FF2B5EF4-FFF2-40B4-BE49-F238E27FC236}">
                  <a16:creationId xmlns:a16="http://schemas.microsoft.com/office/drawing/2014/main" id="{A92258B2-4953-412A-9FB3-2824F1BA74C2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778;p51">
              <a:extLst>
                <a:ext uri="{FF2B5EF4-FFF2-40B4-BE49-F238E27FC236}">
                  <a16:creationId xmlns:a16="http://schemas.microsoft.com/office/drawing/2014/main" id="{FD72E64C-5F86-4D3B-9DBD-DE892D8E1D0E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779;p51">
              <a:extLst>
                <a:ext uri="{FF2B5EF4-FFF2-40B4-BE49-F238E27FC236}">
                  <a16:creationId xmlns:a16="http://schemas.microsoft.com/office/drawing/2014/main" id="{D7E5A856-0C32-440B-80E3-C9F7B8987A43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780;p51">
              <a:extLst>
                <a:ext uri="{FF2B5EF4-FFF2-40B4-BE49-F238E27FC236}">
                  <a16:creationId xmlns:a16="http://schemas.microsoft.com/office/drawing/2014/main" id="{6A5ADD00-2EFC-40B7-988C-978AEC03E1A4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781;p51">
              <a:extLst>
                <a:ext uri="{FF2B5EF4-FFF2-40B4-BE49-F238E27FC236}">
                  <a16:creationId xmlns:a16="http://schemas.microsoft.com/office/drawing/2014/main" id="{C14A5956-0A4A-4781-943B-CB17B3E6D6D0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782;p51">
              <a:extLst>
                <a:ext uri="{FF2B5EF4-FFF2-40B4-BE49-F238E27FC236}">
                  <a16:creationId xmlns:a16="http://schemas.microsoft.com/office/drawing/2014/main" id="{34A86BAB-6D13-4C50-A935-B01B1EDD0A30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783;p51">
              <a:extLst>
                <a:ext uri="{FF2B5EF4-FFF2-40B4-BE49-F238E27FC236}">
                  <a16:creationId xmlns:a16="http://schemas.microsoft.com/office/drawing/2014/main" id="{C107A94A-ADDE-4AAC-B49C-B018C4DF1308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784;p51">
              <a:extLst>
                <a:ext uri="{FF2B5EF4-FFF2-40B4-BE49-F238E27FC236}">
                  <a16:creationId xmlns:a16="http://schemas.microsoft.com/office/drawing/2014/main" id="{833C1C1D-F4EB-4A03-9CC7-6667856B22CD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785;p51">
              <a:extLst>
                <a:ext uri="{FF2B5EF4-FFF2-40B4-BE49-F238E27FC236}">
                  <a16:creationId xmlns:a16="http://schemas.microsoft.com/office/drawing/2014/main" id="{0A1521D4-0F60-45C1-ABAD-AB15FC14FB4F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786;p51">
              <a:extLst>
                <a:ext uri="{FF2B5EF4-FFF2-40B4-BE49-F238E27FC236}">
                  <a16:creationId xmlns:a16="http://schemas.microsoft.com/office/drawing/2014/main" id="{0F5CE166-EA5C-4E33-AE8E-32467A8A0DAB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787;p51">
              <a:extLst>
                <a:ext uri="{FF2B5EF4-FFF2-40B4-BE49-F238E27FC236}">
                  <a16:creationId xmlns:a16="http://schemas.microsoft.com/office/drawing/2014/main" id="{96E8FB44-B7E3-484E-B279-D03EAF4AA64D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788;p51">
              <a:extLst>
                <a:ext uri="{FF2B5EF4-FFF2-40B4-BE49-F238E27FC236}">
                  <a16:creationId xmlns:a16="http://schemas.microsoft.com/office/drawing/2014/main" id="{5568EFFA-E21F-4251-A0F8-40D241B85333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789;p51">
              <a:extLst>
                <a:ext uri="{FF2B5EF4-FFF2-40B4-BE49-F238E27FC236}">
                  <a16:creationId xmlns:a16="http://schemas.microsoft.com/office/drawing/2014/main" id="{7591A4B8-37FC-4653-9550-524940CDF185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790;p51">
              <a:extLst>
                <a:ext uri="{FF2B5EF4-FFF2-40B4-BE49-F238E27FC236}">
                  <a16:creationId xmlns:a16="http://schemas.microsoft.com/office/drawing/2014/main" id="{6BA060FD-4E93-490C-B4BF-8569452DE500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791;p51">
              <a:extLst>
                <a:ext uri="{FF2B5EF4-FFF2-40B4-BE49-F238E27FC236}">
                  <a16:creationId xmlns:a16="http://schemas.microsoft.com/office/drawing/2014/main" id="{84A1B30F-0035-41AC-9742-992236764E20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792;p51">
              <a:extLst>
                <a:ext uri="{FF2B5EF4-FFF2-40B4-BE49-F238E27FC236}">
                  <a16:creationId xmlns:a16="http://schemas.microsoft.com/office/drawing/2014/main" id="{BAB9D3BC-CEDA-49A2-A936-5BE00907BD9C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793;p51">
              <a:extLst>
                <a:ext uri="{FF2B5EF4-FFF2-40B4-BE49-F238E27FC236}">
                  <a16:creationId xmlns:a16="http://schemas.microsoft.com/office/drawing/2014/main" id="{5B32D48E-C43A-48B2-9435-EBECD90B468B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794;p51">
              <a:extLst>
                <a:ext uri="{FF2B5EF4-FFF2-40B4-BE49-F238E27FC236}">
                  <a16:creationId xmlns:a16="http://schemas.microsoft.com/office/drawing/2014/main" id="{47A719A2-7A70-4F5C-92FA-B0B3F550EABD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795;p51">
              <a:extLst>
                <a:ext uri="{FF2B5EF4-FFF2-40B4-BE49-F238E27FC236}">
                  <a16:creationId xmlns:a16="http://schemas.microsoft.com/office/drawing/2014/main" id="{458EEB6E-077E-4EBB-ACA0-D937AA0E1794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796;p51">
              <a:extLst>
                <a:ext uri="{FF2B5EF4-FFF2-40B4-BE49-F238E27FC236}">
                  <a16:creationId xmlns:a16="http://schemas.microsoft.com/office/drawing/2014/main" id="{4DBA1D75-5484-4ACA-846A-70B41BA8EF3C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797;p51">
              <a:extLst>
                <a:ext uri="{FF2B5EF4-FFF2-40B4-BE49-F238E27FC236}">
                  <a16:creationId xmlns:a16="http://schemas.microsoft.com/office/drawing/2014/main" id="{6D7B1967-7B93-4408-BDBF-C8011B561101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798;p51">
              <a:extLst>
                <a:ext uri="{FF2B5EF4-FFF2-40B4-BE49-F238E27FC236}">
                  <a16:creationId xmlns:a16="http://schemas.microsoft.com/office/drawing/2014/main" id="{F17D3771-2327-43AC-9E7A-D77692D631AB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799;p51">
              <a:extLst>
                <a:ext uri="{FF2B5EF4-FFF2-40B4-BE49-F238E27FC236}">
                  <a16:creationId xmlns:a16="http://schemas.microsoft.com/office/drawing/2014/main" id="{EDE7A35A-FBAD-4618-A9FC-C6F1CB89EC84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800;p51">
              <a:extLst>
                <a:ext uri="{FF2B5EF4-FFF2-40B4-BE49-F238E27FC236}">
                  <a16:creationId xmlns:a16="http://schemas.microsoft.com/office/drawing/2014/main" id="{902FFC93-5FE9-474D-A466-647EAF56E446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801;p51">
              <a:extLst>
                <a:ext uri="{FF2B5EF4-FFF2-40B4-BE49-F238E27FC236}">
                  <a16:creationId xmlns:a16="http://schemas.microsoft.com/office/drawing/2014/main" id="{096568E3-9445-44B1-BC0A-579C6221DB49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802;p51">
              <a:extLst>
                <a:ext uri="{FF2B5EF4-FFF2-40B4-BE49-F238E27FC236}">
                  <a16:creationId xmlns:a16="http://schemas.microsoft.com/office/drawing/2014/main" id="{1F4C87E4-5540-4607-B906-45B5EA456C4E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803;p51">
              <a:extLst>
                <a:ext uri="{FF2B5EF4-FFF2-40B4-BE49-F238E27FC236}">
                  <a16:creationId xmlns:a16="http://schemas.microsoft.com/office/drawing/2014/main" id="{EA4C7F2B-DB56-4DF7-9173-65FE527F9B64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804;p51">
              <a:extLst>
                <a:ext uri="{FF2B5EF4-FFF2-40B4-BE49-F238E27FC236}">
                  <a16:creationId xmlns:a16="http://schemas.microsoft.com/office/drawing/2014/main" id="{AF955FB5-01EF-43BB-A7E2-59E0A3CA20CD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805;p51">
              <a:extLst>
                <a:ext uri="{FF2B5EF4-FFF2-40B4-BE49-F238E27FC236}">
                  <a16:creationId xmlns:a16="http://schemas.microsoft.com/office/drawing/2014/main" id="{56156DCC-9ED8-4FE0-B7D2-FEBBCC0C8F67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806;p51">
              <a:extLst>
                <a:ext uri="{FF2B5EF4-FFF2-40B4-BE49-F238E27FC236}">
                  <a16:creationId xmlns:a16="http://schemas.microsoft.com/office/drawing/2014/main" id="{E8444F6B-2CCF-4EC7-A098-8136381F3AC6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807;p51">
              <a:extLst>
                <a:ext uri="{FF2B5EF4-FFF2-40B4-BE49-F238E27FC236}">
                  <a16:creationId xmlns:a16="http://schemas.microsoft.com/office/drawing/2014/main" id="{EF3AE4E2-03EF-49B3-A2D5-E6F77A9C44AF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808;p51">
              <a:extLst>
                <a:ext uri="{FF2B5EF4-FFF2-40B4-BE49-F238E27FC236}">
                  <a16:creationId xmlns:a16="http://schemas.microsoft.com/office/drawing/2014/main" id="{BCC169BE-94C5-42AF-9A58-8A4C34E47940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809;p51">
              <a:extLst>
                <a:ext uri="{FF2B5EF4-FFF2-40B4-BE49-F238E27FC236}">
                  <a16:creationId xmlns:a16="http://schemas.microsoft.com/office/drawing/2014/main" id="{B318C949-AAD8-409E-A9BA-2FD43AEDB82D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810;p51">
              <a:extLst>
                <a:ext uri="{FF2B5EF4-FFF2-40B4-BE49-F238E27FC236}">
                  <a16:creationId xmlns:a16="http://schemas.microsoft.com/office/drawing/2014/main" id="{BFD2FA3C-40F3-49B8-B5D0-DF7CA5D31EDF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811;p51">
              <a:extLst>
                <a:ext uri="{FF2B5EF4-FFF2-40B4-BE49-F238E27FC236}">
                  <a16:creationId xmlns:a16="http://schemas.microsoft.com/office/drawing/2014/main" id="{613C816B-90BA-4BBF-84BA-4BDE7C1A6652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812;p51">
              <a:extLst>
                <a:ext uri="{FF2B5EF4-FFF2-40B4-BE49-F238E27FC236}">
                  <a16:creationId xmlns:a16="http://schemas.microsoft.com/office/drawing/2014/main" id="{BCFD6EDB-D638-46B3-B649-4A8387221A19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813;p51">
              <a:extLst>
                <a:ext uri="{FF2B5EF4-FFF2-40B4-BE49-F238E27FC236}">
                  <a16:creationId xmlns:a16="http://schemas.microsoft.com/office/drawing/2014/main" id="{6A5524D0-1EB6-4279-AFDC-C39D3276D7B8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814;p51">
              <a:extLst>
                <a:ext uri="{FF2B5EF4-FFF2-40B4-BE49-F238E27FC236}">
                  <a16:creationId xmlns:a16="http://schemas.microsoft.com/office/drawing/2014/main" id="{65F1779F-9CB8-4B95-8753-845E6C3539A1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815;p51">
              <a:extLst>
                <a:ext uri="{FF2B5EF4-FFF2-40B4-BE49-F238E27FC236}">
                  <a16:creationId xmlns:a16="http://schemas.microsoft.com/office/drawing/2014/main" id="{C0BE7CF2-7A3E-40E5-AEFC-7FFAEE900C42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816;p51">
              <a:extLst>
                <a:ext uri="{FF2B5EF4-FFF2-40B4-BE49-F238E27FC236}">
                  <a16:creationId xmlns:a16="http://schemas.microsoft.com/office/drawing/2014/main" id="{9FE1CA53-60A4-4BD6-9E5C-E327EEC664CA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817;p51">
              <a:extLst>
                <a:ext uri="{FF2B5EF4-FFF2-40B4-BE49-F238E27FC236}">
                  <a16:creationId xmlns:a16="http://schemas.microsoft.com/office/drawing/2014/main" id="{EC894E57-AB52-4F00-9AA7-491D51D7FAC5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818;p51">
              <a:extLst>
                <a:ext uri="{FF2B5EF4-FFF2-40B4-BE49-F238E27FC236}">
                  <a16:creationId xmlns:a16="http://schemas.microsoft.com/office/drawing/2014/main" id="{46CB458B-51D3-4956-9501-294685611379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819;p51">
              <a:extLst>
                <a:ext uri="{FF2B5EF4-FFF2-40B4-BE49-F238E27FC236}">
                  <a16:creationId xmlns:a16="http://schemas.microsoft.com/office/drawing/2014/main" id="{FD05EA41-AFD2-477E-A10B-D35E71767F89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820;p51">
              <a:extLst>
                <a:ext uri="{FF2B5EF4-FFF2-40B4-BE49-F238E27FC236}">
                  <a16:creationId xmlns:a16="http://schemas.microsoft.com/office/drawing/2014/main" id="{E6C10B58-B159-46F3-BF89-01CCEE71AA9D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821;p51">
              <a:extLst>
                <a:ext uri="{FF2B5EF4-FFF2-40B4-BE49-F238E27FC236}">
                  <a16:creationId xmlns:a16="http://schemas.microsoft.com/office/drawing/2014/main" id="{2157B8C8-C859-4549-828A-5B3A83732DE3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822;p51">
              <a:extLst>
                <a:ext uri="{FF2B5EF4-FFF2-40B4-BE49-F238E27FC236}">
                  <a16:creationId xmlns:a16="http://schemas.microsoft.com/office/drawing/2014/main" id="{4F4109D8-6165-4834-8BEE-49161866CF32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823;p51">
              <a:extLst>
                <a:ext uri="{FF2B5EF4-FFF2-40B4-BE49-F238E27FC236}">
                  <a16:creationId xmlns:a16="http://schemas.microsoft.com/office/drawing/2014/main" id="{74DBACB6-18AE-4769-BF5F-3B425084C70A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824;p51">
              <a:extLst>
                <a:ext uri="{FF2B5EF4-FFF2-40B4-BE49-F238E27FC236}">
                  <a16:creationId xmlns:a16="http://schemas.microsoft.com/office/drawing/2014/main" id="{689D2D00-6F51-46D3-829A-1361C0C3D17A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25;p51">
              <a:extLst>
                <a:ext uri="{FF2B5EF4-FFF2-40B4-BE49-F238E27FC236}">
                  <a16:creationId xmlns:a16="http://schemas.microsoft.com/office/drawing/2014/main" id="{C34EE317-2CE1-40C4-A614-2D588C4419B7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26;p51">
              <a:extLst>
                <a:ext uri="{FF2B5EF4-FFF2-40B4-BE49-F238E27FC236}">
                  <a16:creationId xmlns:a16="http://schemas.microsoft.com/office/drawing/2014/main" id="{2C49622B-6F40-4D16-BFBB-579BC7DA0391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7;p51">
              <a:extLst>
                <a:ext uri="{FF2B5EF4-FFF2-40B4-BE49-F238E27FC236}">
                  <a16:creationId xmlns:a16="http://schemas.microsoft.com/office/drawing/2014/main" id="{6B5BDE27-EB69-42D7-A4C5-C5CEE5071A14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28;p51">
              <a:extLst>
                <a:ext uri="{FF2B5EF4-FFF2-40B4-BE49-F238E27FC236}">
                  <a16:creationId xmlns:a16="http://schemas.microsoft.com/office/drawing/2014/main" id="{B98F1442-A03F-47FB-A1A0-AE0DEEAAC5BD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29;p51">
              <a:extLst>
                <a:ext uri="{FF2B5EF4-FFF2-40B4-BE49-F238E27FC236}">
                  <a16:creationId xmlns:a16="http://schemas.microsoft.com/office/drawing/2014/main" id="{88708692-8DA7-4374-83E8-A96C1F53A9A8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30;p51">
              <a:extLst>
                <a:ext uri="{FF2B5EF4-FFF2-40B4-BE49-F238E27FC236}">
                  <a16:creationId xmlns:a16="http://schemas.microsoft.com/office/drawing/2014/main" id="{16C0202C-C6D5-48D3-885F-0D9F2F78508B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31;p51">
              <a:extLst>
                <a:ext uri="{FF2B5EF4-FFF2-40B4-BE49-F238E27FC236}">
                  <a16:creationId xmlns:a16="http://schemas.microsoft.com/office/drawing/2014/main" id="{280DE6FB-869F-46D5-8744-DBF72A5480A4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32;p51">
              <a:extLst>
                <a:ext uri="{FF2B5EF4-FFF2-40B4-BE49-F238E27FC236}">
                  <a16:creationId xmlns:a16="http://schemas.microsoft.com/office/drawing/2014/main" id="{0691FB1D-4F9F-463B-B1CA-30FC61ACA578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33;p51">
              <a:extLst>
                <a:ext uri="{FF2B5EF4-FFF2-40B4-BE49-F238E27FC236}">
                  <a16:creationId xmlns:a16="http://schemas.microsoft.com/office/drawing/2014/main" id="{AC35B131-4474-4B93-B0FF-42DD071E7A63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34;p51">
              <a:extLst>
                <a:ext uri="{FF2B5EF4-FFF2-40B4-BE49-F238E27FC236}">
                  <a16:creationId xmlns:a16="http://schemas.microsoft.com/office/drawing/2014/main" id="{E3ADDA9A-95B7-43D3-9FE2-98893D6D076D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835;p51">
              <a:extLst>
                <a:ext uri="{FF2B5EF4-FFF2-40B4-BE49-F238E27FC236}">
                  <a16:creationId xmlns:a16="http://schemas.microsoft.com/office/drawing/2014/main" id="{2D4B5570-959F-4FC7-B7FC-90216E56F732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836;p51">
              <a:extLst>
                <a:ext uri="{FF2B5EF4-FFF2-40B4-BE49-F238E27FC236}">
                  <a16:creationId xmlns:a16="http://schemas.microsoft.com/office/drawing/2014/main" id="{17CC3414-2FF8-4A6E-BCBE-ABFCDB3FA8B8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837;p51">
              <a:extLst>
                <a:ext uri="{FF2B5EF4-FFF2-40B4-BE49-F238E27FC236}">
                  <a16:creationId xmlns:a16="http://schemas.microsoft.com/office/drawing/2014/main" id="{67798856-0E08-45BA-BB42-4831DEB1BEB4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838;p51">
              <a:extLst>
                <a:ext uri="{FF2B5EF4-FFF2-40B4-BE49-F238E27FC236}">
                  <a16:creationId xmlns:a16="http://schemas.microsoft.com/office/drawing/2014/main" id="{9CE92A2B-2FEF-4252-953D-EE0244DAD02D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839;p51">
              <a:extLst>
                <a:ext uri="{FF2B5EF4-FFF2-40B4-BE49-F238E27FC236}">
                  <a16:creationId xmlns:a16="http://schemas.microsoft.com/office/drawing/2014/main" id="{F82B36B4-4ADB-42F9-83A2-4C081D068255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840;p51">
              <a:extLst>
                <a:ext uri="{FF2B5EF4-FFF2-40B4-BE49-F238E27FC236}">
                  <a16:creationId xmlns:a16="http://schemas.microsoft.com/office/drawing/2014/main" id="{A93EF458-3F62-4956-917B-5866041D8AFF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841;p51">
              <a:extLst>
                <a:ext uri="{FF2B5EF4-FFF2-40B4-BE49-F238E27FC236}">
                  <a16:creationId xmlns:a16="http://schemas.microsoft.com/office/drawing/2014/main" id="{9C7866F5-EDCB-4C1F-9A05-B7B0BF936788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842;p51">
              <a:extLst>
                <a:ext uri="{FF2B5EF4-FFF2-40B4-BE49-F238E27FC236}">
                  <a16:creationId xmlns:a16="http://schemas.microsoft.com/office/drawing/2014/main" id="{F7B55794-B4D0-4993-9784-BF11654DE99C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843;p51">
              <a:extLst>
                <a:ext uri="{FF2B5EF4-FFF2-40B4-BE49-F238E27FC236}">
                  <a16:creationId xmlns:a16="http://schemas.microsoft.com/office/drawing/2014/main" id="{308D3409-AF6A-4DBE-AF6F-36F719A27564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844;p51">
              <a:extLst>
                <a:ext uri="{FF2B5EF4-FFF2-40B4-BE49-F238E27FC236}">
                  <a16:creationId xmlns:a16="http://schemas.microsoft.com/office/drawing/2014/main" id="{1191A512-9E92-4A03-AA69-8AF8422E2212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845;p51">
              <a:extLst>
                <a:ext uri="{FF2B5EF4-FFF2-40B4-BE49-F238E27FC236}">
                  <a16:creationId xmlns:a16="http://schemas.microsoft.com/office/drawing/2014/main" id="{258A3133-188D-4273-8661-3F602B5EA609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846;p51">
              <a:extLst>
                <a:ext uri="{FF2B5EF4-FFF2-40B4-BE49-F238E27FC236}">
                  <a16:creationId xmlns:a16="http://schemas.microsoft.com/office/drawing/2014/main" id="{6F415A38-FD5B-40EB-AD15-2CE0E08744A8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847;p51">
              <a:extLst>
                <a:ext uri="{FF2B5EF4-FFF2-40B4-BE49-F238E27FC236}">
                  <a16:creationId xmlns:a16="http://schemas.microsoft.com/office/drawing/2014/main" id="{D63C4506-5C23-4239-A9E9-2F702112993A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848;p51">
              <a:extLst>
                <a:ext uri="{FF2B5EF4-FFF2-40B4-BE49-F238E27FC236}">
                  <a16:creationId xmlns:a16="http://schemas.microsoft.com/office/drawing/2014/main" id="{EE92AED2-BA9A-4710-93D8-09615BF72FCE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849;p51">
              <a:extLst>
                <a:ext uri="{FF2B5EF4-FFF2-40B4-BE49-F238E27FC236}">
                  <a16:creationId xmlns:a16="http://schemas.microsoft.com/office/drawing/2014/main" id="{3C1A5A5A-B9A1-4E55-8449-6CCEEBFC5838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850;p51">
              <a:extLst>
                <a:ext uri="{FF2B5EF4-FFF2-40B4-BE49-F238E27FC236}">
                  <a16:creationId xmlns:a16="http://schemas.microsoft.com/office/drawing/2014/main" id="{A446D13F-B18B-41B0-AA18-194AE6B1E78C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851;p51">
              <a:extLst>
                <a:ext uri="{FF2B5EF4-FFF2-40B4-BE49-F238E27FC236}">
                  <a16:creationId xmlns:a16="http://schemas.microsoft.com/office/drawing/2014/main" id="{8D24992D-6E6A-41F9-A868-53E2B4D8EDCB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852;p51">
              <a:extLst>
                <a:ext uri="{FF2B5EF4-FFF2-40B4-BE49-F238E27FC236}">
                  <a16:creationId xmlns:a16="http://schemas.microsoft.com/office/drawing/2014/main" id="{CA7FD073-778A-4AC2-B068-9E462049BBE6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853;p51">
              <a:extLst>
                <a:ext uri="{FF2B5EF4-FFF2-40B4-BE49-F238E27FC236}">
                  <a16:creationId xmlns:a16="http://schemas.microsoft.com/office/drawing/2014/main" id="{190D031E-8297-4226-AE76-3E900D46CC1E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854;p51">
              <a:extLst>
                <a:ext uri="{FF2B5EF4-FFF2-40B4-BE49-F238E27FC236}">
                  <a16:creationId xmlns:a16="http://schemas.microsoft.com/office/drawing/2014/main" id="{F27B9FBE-FF7D-40E1-A316-C418ADAF49F5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855;p51">
              <a:extLst>
                <a:ext uri="{FF2B5EF4-FFF2-40B4-BE49-F238E27FC236}">
                  <a16:creationId xmlns:a16="http://schemas.microsoft.com/office/drawing/2014/main" id="{921018C4-6E98-4981-B7FB-4AFAEAE17D0E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856;p51">
              <a:extLst>
                <a:ext uri="{FF2B5EF4-FFF2-40B4-BE49-F238E27FC236}">
                  <a16:creationId xmlns:a16="http://schemas.microsoft.com/office/drawing/2014/main" id="{A61D08D8-846A-4C4F-A92F-02D92044220A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857;p51">
              <a:extLst>
                <a:ext uri="{FF2B5EF4-FFF2-40B4-BE49-F238E27FC236}">
                  <a16:creationId xmlns:a16="http://schemas.microsoft.com/office/drawing/2014/main" id="{9EFA98DE-5F63-4516-BBB0-B410E0AECFFE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858;p51">
              <a:extLst>
                <a:ext uri="{FF2B5EF4-FFF2-40B4-BE49-F238E27FC236}">
                  <a16:creationId xmlns:a16="http://schemas.microsoft.com/office/drawing/2014/main" id="{0F8C43BC-BAE5-4A1E-B802-96750B862823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859;p51">
              <a:extLst>
                <a:ext uri="{FF2B5EF4-FFF2-40B4-BE49-F238E27FC236}">
                  <a16:creationId xmlns:a16="http://schemas.microsoft.com/office/drawing/2014/main" id="{5963C951-C8B9-4D73-8CC3-06A449EEED84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860;p51">
              <a:extLst>
                <a:ext uri="{FF2B5EF4-FFF2-40B4-BE49-F238E27FC236}">
                  <a16:creationId xmlns:a16="http://schemas.microsoft.com/office/drawing/2014/main" id="{5B2BCEB3-7780-455A-9DB9-370BCF4BA944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861;p51">
              <a:extLst>
                <a:ext uri="{FF2B5EF4-FFF2-40B4-BE49-F238E27FC236}">
                  <a16:creationId xmlns:a16="http://schemas.microsoft.com/office/drawing/2014/main" id="{1C0E8F19-16AA-4EC8-9B20-D187343239DE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862;p51">
              <a:extLst>
                <a:ext uri="{FF2B5EF4-FFF2-40B4-BE49-F238E27FC236}">
                  <a16:creationId xmlns:a16="http://schemas.microsoft.com/office/drawing/2014/main" id="{0A6BCEE1-C592-429A-9229-4726A6B30766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863;p51">
              <a:extLst>
                <a:ext uri="{FF2B5EF4-FFF2-40B4-BE49-F238E27FC236}">
                  <a16:creationId xmlns:a16="http://schemas.microsoft.com/office/drawing/2014/main" id="{350BD4EF-E215-4998-AFE4-5BB61E5F14AA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864;p51">
              <a:extLst>
                <a:ext uri="{FF2B5EF4-FFF2-40B4-BE49-F238E27FC236}">
                  <a16:creationId xmlns:a16="http://schemas.microsoft.com/office/drawing/2014/main" id="{D56B1BD2-CD0E-402E-86DD-F601E45926B7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865;p51">
              <a:extLst>
                <a:ext uri="{FF2B5EF4-FFF2-40B4-BE49-F238E27FC236}">
                  <a16:creationId xmlns:a16="http://schemas.microsoft.com/office/drawing/2014/main" id="{F5678B8D-0DC4-4AC5-8052-13D1DF9B3CAE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866;p51">
              <a:extLst>
                <a:ext uri="{FF2B5EF4-FFF2-40B4-BE49-F238E27FC236}">
                  <a16:creationId xmlns:a16="http://schemas.microsoft.com/office/drawing/2014/main" id="{CE45B712-B747-4B80-8057-E9F229843F51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867;p51">
              <a:extLst>
                <a:ext uri="{FF2B5EF4-FFF2-40B4-BE49-F238E27FC236}">
                  <a16:creationId xmlns:a16="http://schemas.microsoft.com/office/drawing/2014/main" id="{E1267535-67F3-4507-BD3D-CB5AABC7E8F0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868;p51">
              <a:extLst>
                <a:ext uri="{FF2B5EF4-FFF2-40B4-BE49-F238E27FC236}">
                  <a16:creationId xmlns:a16="http://schemas.microsoft.com/office/drawing/2014/main" id="{E50097D1-B75B-497F-9919-770B7FE04F34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869;p51">
              <a:extLst>
                <a:ext uri="{FF2B5EF4-FFF2-40B4-BE49-F238E27FC236}">
                  <a16:creationId xmlns:a16="http://schemas.microsoft.com/office/drawing/2014/main" id="{D5FCD9E5-328C-4055-B740-54D037797BD8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870;p51">
              <a:extLst>
                <a:ext uri="{FF2B5EF4-FFF2-40B4-BE49-F238E27FC236}">
                  <a16:creationId xmlns:a16="http://schemas.microsoft.com/office/drawing/2014/main" id="{9396E72E-AB0D-4FCF-B048-AB7B2598C143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871;p51">
              <a:extLst>
                <a:ext uri="{FF2B5EF4-FFF2-40B4-BE49-F238E27FC236}">
                  <a16:creationId xmlns:a16="http://schemas.microsoft.com/office/drawing/2014/main" id="{E7B31772-5BE5-42E0-820A-4B2135AC7C03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872;p51">
              <a:extLst>
                <a:ext uri="{FF2B5EF4-FFF2-40B4-BE49-F238E27FC236}">
                  <a16:creationId xmlns:a16="http://schemas.microsoft.com/office/drawing/2014/main" id="{2FD8A644-A638-49A3-83CD-AB5E0FA235BB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873;p51">
              <a:extLst>
                <a:ext uri="{FF2B5EF4-FFF2-40B4-BE49-F238E27FC236}">
                  <a16:creationId xmlns:a16="http://schemas.microsoft.com/office/drawing/2014/main" id="{669D99B2-C73C-48E5-B02F-EC8AB9316C32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874;p51">
              <a:extLst>
                <a:ext uri="{FF2B5EF4-FFF2-40B4-BE49-F238E27FC236}">
                  <a16:creationId xmlns:a16="http://schemas.microsoft.com/office/drawing/2014/main" id="{8655E5D8-8B04-4D46-95CD-35AD54D24047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875;p51">
              <a:extLst>
                <a:ext uri="{FF2B5EF4-FFF2-40B4-BE49-F238E27FC236}">
                  <a16:creationId xmlns:a16="http://schemas.microsoft.com/office/drawing/2014/main" id="{A048136F-7125-4543-9FDE-0FD9E50D1422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876;p51">
              <a:extLst>
                <a:ext uri="{FF2B5EF4-FFF2-40B4-BE49-F238E27FC236}">
                  <a16:creationId xmlns:a16="http://schemas.microsoft.com/office/drawing/2014/main" id="{03AD2783-941B-441A-A6FB-B486CA020B1D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877;p51">
              <a:extLst>
                <a:ext uri="{FF2B5EF4-FFF2-40B4-BE49-F238E27FC236}">
                  <a16:creationId xmlns:a16="http://schemas.microsoft.com/office/drawing/2014/main" id="{AD8C5D86-4874-4B1A-926E-2BD080D7232C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878;p51">
              <a:extLst>
                <a:ext uri="{FF2B5EF4-FFF2-40B4-BE49-F238E27FC236}">
                  <a16:creationId xmlns:a16="http://schemas.microsoft.com/office/drawing/2014/main" id="{46F3B2D7-329D-435C-9A09-0ACC4187103A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879;p51">
              <a:extLst>
                <a:ext uri="{FF2B5EF4-FFF2-40B4-BE49-F238E27FC236}">
                  <a16:creationId xmlns:a16="http://schemas.microsoft.com/office/drawing/2014/main" id="{EA058FB2-5DFF-4F0F-AFB2-B0E35E659E28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880;p51">
              <a:extLst>
                <a:ext uri="{FF2B5EF4-FFF2-40B4-BE49-F238E27FC236}">
                  <a16:creationId xmlns:a16="http://schemas.microsoft.com/office/drawing/2014/main" id="{2A545170-10D4-44D2-A09B-9E3C393CD623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881;p51">
              <a:extLst>
                <a:ext uri="{FF2B5EF4-FFF2-40B4-BE49-F238E27FC236}">
                  <a16:creationId xmlns:a16="http://schemas.microsoft.com/office/drawing/2014/main" id="{D0E16CBB-34DE-4F17-95DE-35AC4697B78C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882;p51">
              <a:extLst>
                <a:ext uri="{FF2B5EF4-FFF2-40B4-BE49-F238E27FC236}">
                  <a16:creationId xmlns:a16="http://schemas.microsoft.com/office/drawing/2014/main" id="{F3CF45A2-8625-4EF0-9B69-C3EB1CC2A6B3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883;p51">
              <a:extLst>
                <a:ext uri="{FF2B5EF4-FFF2-40B4-BE49-F238E27FC236}">
                  <a16:creationId xmlns:a16="http://schemas.microsoft.com/office/drawing/2014/main" id="{BFA37C47-850A-440E-8A00-1798AD06FE28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884;p51">
              <a:extLst>
                <a:ext uri="{FF2B5EF4-FFF2-40B4-BE49-F238E27FC236}">
                  <a16:creationId xmlns:a16="http://schemas.microsoft.com/office/drawing/2014/main" id="{4EB0B54F-7938-40E4-9EC2-DA0ED9CF71FD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885;p51">
              <a:extLst>
                <a:ext uri="{FF2B5EF4-FFF2-40B4-BE49-F238E27FC236}">
                  <a16:creationId xmlns:a16="http://schemas.microsoft.com/office/drawing/2014/main" id="{03C69663-C967-4B26-BB93-0599CBBA49DF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886;p51">
              <a:extLst>
                <a:ext uri="{FF2B5EF4-FFF2-40B4-BE49-F238E27FC236}">
                  <a16:creationId xmlns:a16="http://schemas.microsoft.com/office/drawing/2014/main" id="{CC39C903-131F-4673-A049-461A3CA08D24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887;p51">
              <a:extLst>
                <a:ext uri="{FF2B5EF4-FFF2-40B4-BE49-F238E27FC236}">
                  <a16:creationId xmlns:a16="http://schemas.microsoft.com/office/drawing/2014/main" id="{C853157D-47C0-49F1-8D52-0479F4D62684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888;p51">
              <a:extLst>
                <a:ext uri="{FF2B5EF4-FFF2-40B4-BE49-F238E27FC236}">
                  <a16:creationId xmlns:a16="http://schemas.microsoft.com/office/drawing/2014/main" id="{EBD5912C-E94F-4F81-A7A4-5468EFF73F5A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889;p51">
              <a:extLst>
                <a:ext uri="{FF2B5EF4-FFF2-40B4-BE49-F238E27FC236}">
                  <a16:creationId xmlns:a16="http://schemas.microsoft.com/office/drawing/2014/main" id="{622AF29A-9964-4FBD-9ACE-1EC9FE686D02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890;p51">
              <a:extLst>
                <a:ext uri="{FF2B5EF4-FFF2-40B4-BE49-F238E27FC236}">
                  <a16:creationId xmlns:a16="http://schemas.microsoft.com/office/drawing/2014/main" id="{282F70C3-5682-431A-9736-3A067B59D516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891;p51">
              <a:extLst>
                <a:ext uri="{FF2B5EF4-FFF2-40B4-BE49-F238E27FC236}">
                  <a16:creationId xmlns:a16="http://schemas.microsoft.com/office/drawing/2014/main" id="{6B398864-7598-4E33-B155-AD7169EEDCA0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892;p51">
              <a:extLst>
                <a:ext uri="{FF2B5EF4-FFF2-40B4-BE49-F238E27FC236}">
                  <a16:creationId xmlns:a16="http://schemas.microsoft.com/office/drawing/2014/main" id="{69215B50-1A60-43D0-B697-8B3B18BFD891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893;p51">
              <a:extLst>
                <a:ext uri="{FF2B5EF4-FFF2-40B4-BE49-F238E27FC236}">
                  <a16:creationId xmlns:a16="http://schemas.microsoft.com/office/drawing/2014/main" id="{2A0C58ED-33A0-4E13-825F-93FB30B57023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894;p51">
              <a:extLst>
                <a:ext uri="{FF2B5EF4-FFF2-40B4-BE49-F238E27FC236}">
                  <a16:creationId xmlns:a16="http://schemas.microsoft.com/office/drawing/2014/main" id="{E097A344-FBDC-4A9D-A4E1-880D289E106F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895;p51">
              <a:extLst>
                <a:ext uri="{FF2B5EF4-FFF2-40B4-BE49-F238E27FC236}">
                  <a16:creationId xmlns:a16="http://schemas.microsoft.com/office/drawing/2014/main" id="{E1B9D9C1-D909-402E-9014-30A254DF227A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896;p51">
              <a:extLst>
                <a:ext uri="{FF2B5EF4-FFF2-40B4-BE49-F238E27FC236}">
                  <a16:creationId xmlns:a16="http://schemas.microsoft.com/office/drawing/2014/main" id="{C0665AB4-51D0-445C-A83D-E10676B5BA09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897;p51">
              <a:extLst>
                <a:ext uri="{FF2B5EF4-FFF2-40B4-BE49-F238E27FC236}">
                  <a16:creationId xmlns:a16="http://schemas.microsoft.com/office/drawing/2014/main" id="{3321D0DF-9019-4CC0-823B-96B4DE068EDF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898;p51">
              <a:extLst>
                <a:ext uri="{FF2B5EF4-FFF2-40B4-BE49-F238E27FC236}">
                  <a16:creationId xmlns:a16="http://schemas.microsoft.com/office/drawing/2014/main" id="{8FA122EA-107C-44D6-9845-A6E9E9491868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899;p51">
              <a:extLst>
                <a:ext uri="{FF2B5EF4-FFF2-40B4-BE49-F238E27FC236}">
                  <a16:creationId xmlns:a16="http://schemas.microsoft.com/office/drawing/2014/main" id="{C08E959D-37DB-4AF1-8ED6-236EF63D700E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900;p51">
              <a:extLst>
                <a:ext uri="{FF2B5EF4-FFF2-40B4-BE49-F238E27FC236}">
                  <a16:creationId xmlns:a16="http://schemas.microsoft.com/office/drawing/2014/main" id="{8135DA9A-FBA0-413C-8A0D-496C3E9F465C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901;p51">
              <a:extLst>
                <a:ext uri="{FF2B5EF4-FFF2-40B4-BE49-F238E27FC236}">
                  <a16:creationId xmlns:a16="http://schemas.microsoft.com/office/drawing/2014/main" id="{4C16439D-797F-4A79-A887-E7C8BB102AEC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902;p51">
              <a:extLst>
                <a:ext uri="{FF2B5EF4-FFF2-40B4-BE49-F238E27FC236}">
                  <a16:creationId xmlns:a16="http://schemas.microsoft.com/office/drawing/2014/main" id="{A1765E69-8095-4FEE-B8A4-BC1DA6F28168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903;p51">
              <a:extLst>
                <a:ext uri="{FF2B5EF4-FFF2-40B4-BE49-F238E27FC236}">
                  <a16:creationId xmlns:a16="http://schemas.microsoft.com/office/drawing/2014/main" id="{9DB4754D-468A-4325-AB7D-FE142E631B36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904;p51">
              <a:extLst>
                <a:ext uri="{FF2B5EF4-FFF2-40B4-BE49-F238E27FC236}">
                  <a16:creationId xmlns:a16="http://schemas.microsoft.com/office/drawing/2014/main" id="{7342AE23-0048-4045-B4A5-E3C9BE6F7769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905;p51">
              <a:extLst>
                <a:ext uri="{FF2B5EF4-FFF2-40B4-BE49-F238E27FC236}">
                  <a16:creationId xmlns:a16="http://schemas.microsoft.com/office/drawing/2014/main" id="{BA27D0BA-3B25-44A0-9F6D-D2661255AA66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906;p51">
              <a:extLst>
                <a:ext uri="{FF2B5EF4-FFF2-40B4-BE49-F238E27FC236}">
                  <a16:creationId xmlns:a16="http://schemas.microsoft.com/office/drawing/2014/main" id="{C3779C01-3EDD-4978-B74B-BCE40E872FEF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907;p51">
              <a:extLst>
                <a:ext uri="{FF2B5EF4-FFF2-40B4-BE49-F238E27FC236}">
                  <a16:creationId xmlns:a16="http://schemas.microsoft.com/office/drawing/2014/main" id="{9FD5E76C-93F1-4FAB-A49C-A2E15D8DB4D0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908;p51">
              <a:extLst>
                <a:ext uri="{FF2B5EF4-FFF2-40B4-BE49-F238E27FC236}">
                  <a16:creationId xmlns:a16="http://schemas.microsoft.com/office/drawing/2014/main" id="{6BC03AB9-BD6F-4F7B-87D8-ACDB209E3658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909;p51">
              <a:extLst>
                <a:ext uri="{FF2B5EF4-FFF2-40B4-BE49-F238E27FC236}">
                  <a16:creationId xmlns:a16="http://schemas.microsoft.com/office/drawing/2014/main" id="{B662E613-5BF9-4EB6-83FD-DFA0482DA406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910;p51">
              <a:extLst>
                <a:ext uri="{FF2B5EF4-FFF2-40B4-BE49-F238E27FC236}">
                  <a16:creationId xmlns:a16="http://schemas.microsoft.com/office/drawing/2014/main" id="{7704F5A0-CA9D-47E7-A89C-9DBA94F15A2F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911;p51">
              <a:extLst>
                <a:ext uri="{FF2B5EF4-FFF2-40B4-BE49-F238E27FC236}">
                  <a16:creationId xmlns:a16="http://schemas.microsoft.com/office/drawing/2014/main" id="{7C739A94-E6BB-467A-9040-E3AA9B026099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912;p51">
              <a:extLst>
                <a:ext uri="{FF2B5EF4-FFF2-40B4-BE49-F238E27FC236}">
                  <a16:creationId xmlns:a16="http://schemas.microsoft.com/office/drawing/2014/main" id="{7C6D8EE2-BC39-49B7-BADD-950380716098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913;p51">
              <a:extLst>
                <a:ext uri="{FF2B5EF4-FFF2-40B4-BE49-F238E27FC236}">
                  <a16:creationId xmlns:a16="http://schemas.microsoft.com/office/drawing/2014/main" id="{6EAAAB88-4B81-4895-BCC6-15E4EF283218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914;p51">
              <a:extLst>
                <a:ext uri="{FF2B5EF4-FFF2-40B4-BE49-F238E27FC236}">
                  <a16:creationId xmlns:a16="http://schemas.microsoft.com/office/drawing/2014/main" id="{8A91E45C-D09D-413F-B1D5-D94CCE289AD1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915;p51">
              <a:extLst>
                <a:ext uri="{FF2B5EF4-FFF2-40B4-BE49-F238E27FC236}">
                  <a16:creationId xmlns:a16="http://schemas.microsoft.com/office/drawing/2014/main" id="{5C9F697F-E8C0-45F2-A9D1-89DAF5DCDD31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916;p51">
              <a:extLst>
                <a:ext uri="{FF2B5EF4-FFF2-40B4-BE49-F238E27FC236}">
                  <a16:creationId xmlns:a16="http://schemas.microsoft.com/office/drawing/2014/main" id="{75D093D6-E49C-4538-936E-12E6DF18FE86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917;p51">
              <a:extLst>
                <a:ext uri="{FF2B5EF4-FFF2-40B4-BE49-F238E27FC236}">
                  <a16:creationId xmlns:a16="http://schemas.microsoft.com/office/drawing/2014/main" id="{FC62A154-C8E1-4B04-B124-A9894E399A2B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918;p51">
              <a:extLst>
                <a:ext uri="{FF2B5EF4-FFF2-40B4-BE49-F238E27FC236}">
                  <a16:creationId xmlns:a16="http://schemas.microsoft.com/office/drawing/2014/main" id="{D02F22BA-1419-472D-8018-7951DFE998D5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919;p51">
              <a:extLst>
                <a:ext uri="{FF2B5EF4-FFF2-40B4-BE49-F238E27FC236}">
                  <a16:creationId xmlns:a16="http://schemas.microsoft.com/office/drawing/2014/main" id="{BF8EE861-E9EB-43D1-9C09-3550ACB3A85A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920;p51">
              <a:extLst>
                <a:ext uri="{FF2B5EF4-FFF2-40B4-BE49-F238E27FC236}">
                  <a16:creationId xmlns:a16="http://schemas.microsoft.com/office/drawing/2014/main" id="{2044E632-8413-4297-9B31-4A1D7AE4FEFF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921;p51">
              <a:extLst>
                <a:ext uri="{FF2B5EF4-FFF2-40B4-BE49-F238E27FC236}">
                  <a16:creationId xmlns:a16="http://schemas.microsoft.com/office/drawing/2014/main" id="{6BE7DBAD-49B9-4E79-8153-93F807A55A7D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922;p51">
              <a:extLst>
                <a:ext uri="{FF2B5EF4-FFF2-40B4-BE49-F238E27FC236}">
                  <a16:creationId xmlns:a16="http://schemas.microsoft.com/office/drawing/2014/main" id="{817638B2-2B44-4C4A-AF0E-79B225E890B8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923;p51">
              <a:extLst>
                <a:ext uri="{FF2B5EF4-FFF2-40B4-BE49-F238E27FC236}">
                  <a16:creationId xmlns:a16="http://schemas.microsoft.com/office/drawing/2014/main" id="{6690CE58-5694-46C6-A5E8-DC7C478BD488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924;p51">
              <a:extLst>
                <a:ext uri="{FF2B5EF4-FFF2-40B4-BE49-F238E27FC236}">
                  <a16:creationId xmlns:a16="http://schemas.microsoft.com/office/drawing/2014/main" id="{93E2C322-8C78-4FB8-9348-7F6D588F3682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925;p51">
              <a:extLst>
                <a:ext uri="{FF2B5EF4-FFF2-40B4-BE49-F238E27FC236}">
                  <a16:creationId xmlns:a16="http://schemas.microsoft.com/office/drawing/2014/main" id="{01993600-BAEF-407A-8162-65318BBE55AB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926;p51">
              <a:extLst>
                <a:ext uri="{FF2B5EF4-FFF2-40B4-BE49-F238E27FC236}">
                  <a16:creationId xmlns:a16="http://schemas.microsoft.com/office/drawing/2014/main" id="{DCFDD61E-8109-4BA8-BAA5-77B2D24CB1C2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927;p51">
              <a:extLst>
                <a:ext uri="{FF2B5EF4-FFF2-40B4-BE49-F238E27FC236}">
                  <a16:creationId xmlns:a16="http://schemas.microsoft.com/office/drawing/2014/main" id="{1435E269-C5D6-43A6-9C08-C7CD045F6FFB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928;p51">
              <a:extLst>
                <a:ext uri="{FF2B5EF4-FFF2-40B4-BE49-F238E27FC236}">
                  <a16:creationId xmlns:a16="http://schemas.microsoft.com/office/drawing/2014/main" id="{3E4933C2-6604-4D71-80B7-0D56EF938C56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929;p51">
              <a:extLst>
                <a:ext uri="{FF2B5EF4-FFF2-40B4-BE49-F238E27FC236}">
                  <a16:creationId xmlns:a16="http://schemas.microsoft.com/office/drawing/2014/main" id="{39B01D04-D603-4149-828B-CB1F913E050F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930;p51">
              <a:extLst>
                <a:ext uri="{FF2B5EF4-FFF2-40B4-BE49-F238E27FC236}">
                  <a16:creationId xmlns:a16="http://schemas.microsoft.com/office/drawing/2014/main" id="{0AE8F73D-8797-47DC-9710-74D952AEA445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473858" y="1343591"/>
            <a:ext cx="6746584" cy="88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2"/>
                </a:solidFill>
              </a:rPr>
              <a:t>Training a binary classifier</a:t>
            </a:r>
            <a:endParaRPr lang="en-US" sz="4800" dirty="0"/>
          </a:p>
        </p:txBody>
      </p:sp>
      <p:grpSp>
        <p:nvGrpSpPr>
          <p:cNvPr id="469" name="Google Shape;2739;p51">
            <a:extLst>
              <a:ext uri="{FF2B5EF4-FFF2-40B4-BE49-F238E27FC236}">
                <a16:creationId xmlns:a16="http://schemas.microsoft.com/office/drawing/2014/main" id="{C5B2EEB6-C29C-4400-A84C-6691EB34E175}"/>
              </a:ext>
            </a:extLst>
          </p:cNvPr>
          <p:cNvGrpSpPr/>
          <p:nvPr/>
        </p:nvGrpSpPr>
        <p:grpSpPr>
          <a:xfrm>
            <a:off x="5114260" y="2307266"/>
            <a:ext cx="4029740" cy="2797078"/>
            <a:chOff x="277900" y="420125"/>
            <a:chExt cx="6852525" cy="4682425"/>
          </a:xfrm>
        </p:grpSpPr>
        <p:sp>
          <p:nvSpPr>
            <p:cNvPr id="470" name="Google Shape;2740;p51">
              <a:extLst>
                <a:ext uri="{FF2B5EF4-FFF2-40B4-BE49-F238E27FC236}">
                  <a16:creationId xmlns:a16="http://schemas.microsoft.com/office/drawing/2014/main" id="{9A6B5423-AB14-40BF-B522-2F7043FA4302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741;p51">
              <a:extLst>
                <a:ext uri="{FF2B5EF4-FFF2-40B4-BE49-F238E27FC236}">
                  <a16:creationId xmlns:a16="http://schemas.microsoft.com/office/drawing/2014/main" id="{723579D3-E65D-44F4-AAAD-5488E6832645}"/>
                </a:ext>
              </a:extLst>
            </p:cNvPr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742;p51">
              <a:extLst>
                <a:ext uri="{FF2B5EF4-FFF2-40B4-BE49-F238E27FC236}">
                  <a16:creationId xmlns:a16="http://schemas.microsoft.com/office/drawing/2014/main" id="{C630C56F-A8EF-433E-BF19-B046C5368E42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743;p51">
              <a:extLst>
                <a:ext uri="{FF2B5EF4-FFF2-40B4-BE49-F238E27FC236}">
                  <a16:creationId xmlns:a16="http://schemas.microsoft.com/office/drawing/2014/main" id="{A5C02299-A894-4384-BBD3-9BB7F5EAC6D4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744;p51">
              <a:extLst>
                <a:ext uri="{FF2B5EF4-FFF2-40B4-BE49-F238E27FC236}">
                  <a16:creationId xmlns:a16="http://schemas.microsoft.com/office/drawing/2014/main" id="{FAABF386-A0FD-4FF6-A09B-8BF2119CDA30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745;p51">
              <a:extLst>
                <a:ext uri="{FF2B5EF4-FFF2-40B4-BE49-F238E27FC236}">
                  <a16:creationId xmlns:a16="http://schemas.microsoft.com/office/drawing/2014/main" id="{C06F4B60-FD6F-4328-9B68-B9FB75CDD5D7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746;p51">
              <a:extLst>
                <a:ext uri="{FF2B5EF4-FFF2-40B4-BE49-F238E27FC236}">
                  <a16:creationId xmlns:a16="http://schemas.microsoft.com/office/drawing/2014/main" id="{FCFB4912-315D-4A6C-A5B8-1F13FA5D5F7D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747;p51">
              <a:extLst>
                <a:ext uri="{FF2B5EF4-FFF2-40B4-BE49-F238E27FC236}">
                  <a16:creationId xmlns:a16="http://schemas.microsoft.com/office/drawing/2014/main" id="{CEA622BB-33E0-4938-9B35-396E73A45037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748;p51">
              <a:extLst>
                <a:ext uri="{FF2B5EF4-FFF2-40B4-BE49-F238E27FC236}">
                  <a16:creationId xmlns:a16="http://schemas.microsoft.com/office/drawing/2014/main" id="{1C6F9803-9006-4324-AE02-64612D22CFB7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749;p51">
              <a:extLst>
                <a:ext uri="{FF2B5EF4-FFF2-40B4-BE49-F238E27FC236}">
                  <a16:creationId xmlns:a16="http://schemas.microsoft.com/office/drawing/2014/main" id="{5D1A8E86-4FFB-49C0-9C0B-D8D919130964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750;p51">
              <a:extLst>
                <a:ext uri="{FF2B5EF4-FFF2-40B4-BE49-F238E27FC236}">
                  <a16:creationId xmlns:a16="http://schemas.microsoft.com/office/drawing/2014/main" id="{F664132F-3959-4A91-B2A4-13BC47D9DE7D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751;p51">
              <a:extLst>
                <a:ext uri="{FF2B5EF4-FFF2-40B4-BE49-F238E27FC236}">
                  <a16:creationId xmlns:a16="http://schemas.microsoft.com/office/drawing/2014/main" id="{93E0BE7C-F72F-40ED-B259-1B614D964AE8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752;p51">
              <a:extLst>
                <a:ext uri="{FF2B5EF4-FFF2-40B4-BE49-F238E27FC236}">
                  <a16:creationId xmlns:a16="http://schemas.microsoft.com/office/drawing/2014/main" id="{73597576-F9A5-48AB-A495-32A1EE3DA4C3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753;p51">
              <a:extLst>
                <a:ext uri="{FF2B5EF4-FFF2-40B4-BE49-F238E27FC236}">
                  <a16:creationId xmlns:a16="http://schemas.microsoft.com/office/drawing/2014/main" id="{14EB7E52-38FB-4098-9599-8FBA738C4C68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754;p51">
              <a:extLst>
                <a:ext uri="{FF2B5EF4-FFF2-40B4-BE49-F238E27FC236}">
                  <a16:creationId xmlns:a16="http://schemas.microsoft.com/office/drawing/2014/main" id="{AB0C0891-45B7-481E-9FAB-DDD4C510B513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755;p51">
              <a:extLst>
                <a:ext uri="{FF2B5EF4-FFF2-40B4-BE49-F238E27FC236}">
                  <a16:creationId xmlns:a16="http://schemas.microsoft.com/office/drawing/2014/main" id="{99A04E05-6796-4FA1-AFD9-A2EE95DA4D6D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756;p51">
              <a:extLst>
                <a:ext uri="{FF2B5EF4-FFF2-40B4-BE49-F238E27FC236}">
                  <a16:creationId xmlns:a16="http://schemas.microsoft.com/office/drawing/2014/main" id="{77364C2F-4E00-43B6-AAE6-0B4D645D25A0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757;p51">
              <a:extLst>
                <a:ext uri="{FF2B5EF4-FFF2-40B4-BE49-F238E27FC236}">
                  <a16:creationId xmlns:a16="http://schemas.microsoft.com/office/drawing/2014/main" id="{560C9FBF-6F5A-4F40-B05F-30590DD6B739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758;p51">
              <a:extLst>
                <a:ext uri="{FF2B5EF4-FFF2-40B4-BE49-F238E27FC236}">
                  <a16:creationId xmlns:a16="http://schemas.microsoft.com/office/drawing/2014/main" id="{D085AD8B-A761-4A82-A883-13FE67546402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759;p51">
              <a:extLst>
                <a:ext uri="{FF2B5EF4-FFF2-40B4-BE49-F238E27FC236}">
                  <a16:creationId xmlns:a16="http://schemas.microsoft.com/office/drawing/2014/main" id="{1BF8E50A-4102-4E5E-B961-4BC0A5FABA73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760;p51">
              <a:extLst>
                <a:ext uri="{FF2B5EF4-FFF2-40B4-BE49-F238E27FC236}">
                  <a16:creationId xmlns:a16="http://schemas.microsoft.com/office/drawing/2014/main" id="{96451747-A4F6-4EE8-9202-CF4101BC4055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761;p51">
              <a:extLst>
                <a:ext uri="{FF2B5EF4-FFF2-40B4-BE49-F238E27FC236}">
                  <a16:creationId xmlns:a16="http://schemas.microsoft.com/office/drawing/2014/main" id="{EDC3A600-5509-44B5-A992-1EEFD91B3984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762;p51">
              <a:extLst>
                <a:ext uri="{FF2B5EF4-FFF2-40B4-BE49-F238E27FC236}">
                  <a16:creationId xmlns:a16="http://schemas.microsoft.com/office/drawing/2014/main" id="{832C2183-FFE7-447F-BCF5-E5AE21A72D13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763;p51">
              <a:extLst>
                <a:ext uri="{FF2B5EF4-FFF2-40B4-BE49-F238E27FC236}">
                  <a16:creationId xmlns:a16="http://schemas.microsoft.com/office/drawing/2014/main" id="{62688C11-75B3-4774-9BDE-465ABFC51DAC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764;p51">
              <a:extLst>
                <a:ext uri="{FF2B5EF4-FFF2-40B4-BE49-F238E27FC236}">
                  <a16:creationId xmlns:a16="http://schemas.microsoft.com/office/drawing/2014/main" id="{DD6284B8-8CD5-4175-A9D3-3E9499FD4FD1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765;p51">
              <a:extLst>
                <a:ext uri="{FF2B5EF4-FFF2-40B4-BE49-F238E27FC236}">
                  <a16:creationId xmlns:a16="http://schemas.microsoft.com/office/drawing/2014/main" id="{FC976BB5-781D-4015-A810-4E5674ABF820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766;p51">
              <a:extLst>
                <a:ext uri="{FF2B5EF4-FFF2-40B4-BE49-F238E27FC236}">
                  <a16:creationId xmlns:a16="http://schemas.microsoft.com/office/drawing/2014/main" id="{B89C0A90-1AC1-4D27-9FEC-52C83ECBA8F5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767;p51">
              <a:extLst>
                <a:ext uri="{FF2B5EF4-FFF2-40B4-BE49-F238E27FC236}">
                  <a16:creationId xmlns:a16="http://schemas.microsoft.com/office/drawing/2014/main" id="{0357E6B7-77A2-4620-A801-C89E758E4EF3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768;p51">
              <a:extLst>
                <a:ext uri="{FF2B5EF4-FFF2-40B4-BE49-F238E27FC236}">
                  <a16:creationId xmlns:a16="http://schemas.microsoft.com/office/drawing/2014/main" id="{EEBC9439-C192-4C91-A718-24BAD626C1DB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769;p51">
              <a:extLst>
                <a:ext uri="{FF2B5EF4-FFF2-40B4-BE49-F238E27FC236}">
                  <a16:creationId xmlns:a16="http://schemas.microsoft.com/office/drawing/2014/main" id="{7EACA3D4-6FD6-4079-9CEB-F1D8822E5A77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770;p51">
              <a:extLst>
                <a:ext uri="{FF2B5EF4-FFF2-40B4-BE49-F238E27FC236}">
                  <a16:creationId xmlns:a16="http://schemas.microsoft.com/office/drawing/2014/main" id="{F6C079F3-78FE-4921-B522-4D432C76D5A0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771;p51">
              <a:extLst>
                <a:ext uri="{FF2B5EF4-FFF2-40B4-BE49-F238E27FC236}">
                  <a16:creationId xmlns:a16="http://schemas.microsoft.com/office/drawing/2014/main" id="{E1C528D7-D8AE-45CF-9F55-48F2378ED365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772;p51">
              <a:extLst>
                <a:ext uri="{FF2B5EF4-FFF2-40B4-BE49-F238E27FC236}">
                  <a16:creationId xmlns:a16="http://schemas.microsoft.com/office/drawing/2014/main" id="{5CBF0AF8-A910-4B01-8511-68632FC37E86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773;p51">
              <a:extLst>
                <a:ext uri="{FF2B5EF4-FFF2-40B4-BE49-F238E27FC236}">
                  <a16:creationId xmlns:a16="http://schemas.microsoft.com/office/drawing/2014/main" id="{A42731C6-2F24-450C-8877-64FB7B02D205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774;p51">
              <a:extLst>
                <a:ext uri="{FF2B5EF4-FFF2-40B4-BE49-F238E27FC236}">
                  <a16:creationId xmlns:a16="http://schemas.microsoft.com/office/drawing/2014/main" id="{90238CD3-2219-4108-9D23-90A2DB65806B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775;p51">
              <a:extLst>
                <a:ext uri="{FF2B5EF4-FFF2-40B4-BE49-F238E27FC236}">
                  <a16:creationId xmlns:a16="http://schemas.microsoft.com/office/drawing/2014/main" id="{0F211EB3-EFA3-40F5-BC3E-FD207278E07C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776;p51">
              <a:extLst>
                <a:ext uri="{FF2B5EF4-FFF2-40B4-BE49-F238E27FC236}">
                  <a16:creationId xmlns:a16="http://schemas.microsoft.com/office/drawing/2014/main" id="{60B293EB-80B8-44D0-8863-323C2245702D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777;p51">
              <a:extLst>
                <a:ext uri="{FF2B5EF4-FFF2-40B4-BE49-F238E27FC236}">
                  <a16:creationId xmlns:a16="http://schemas.microsoft.com/office/drawing/2014/main" id="{A92258B2-4953-412A-9FB3-2824F1BA74C2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778;p51">
              <a:extLst>
                <a:ext uri="{FF2B5EF4-FFF2-40B4-BE49-F238E27FC236}">
                  <a16:creationId xmlns:a16="http://schemas.microsoft.com/office/drawing/2014/main" id="{FD72E64C-5F86-4D3B-9DBD-DE892D8E1D0E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779;p51">
              <a:extLst>
                <a:ext uri="{FF2B5EF4-FFF2-40B4-BE49-F238E27FC236}">
                  <a16:creationId xmlns:a16="http://schemas.microsoft.com/office/drawing/2014/main" id="{D7E5A856-0C32-440B-80E3-C9F7B8987A43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780;p51">
              <a:extLst>
                <a:ext uri="{FF2B5EF4-FFF2-40B4-BE49-F238E27FC236}">
                  <a16:creationId xmlns:a16="http://schemas.microsoft.com/office/drawing/2014/main" id="{6A5ADD00-2EFC-40B7-988C-978AEC03E1A4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781;p51">
              <a:extLst>
                <a:ext uri="{FF2B5EF4-FFF2-40B4-BE49-F238E27FC236}">
                  <a16:creationId xmlns:a16="http://schemas.microsoft.com/office/drawing/2014/main" id="{C14A5956-0A4A-4781-943B-CB17B3E6D6D0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782;p51">
              <a:extLst>
                <a:ext uri="{FF2B5EF4-FFF2-40B4-BE49-F238E27FC236}">
                  <a16:creationId xmlns:a16="http://schemas.microsoft.com/office/drawing/2014/main" id="{34A86BAB-6D13-4C50-A935-B01B1EDD0A30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783;p51">
              <a:extLst>
                <a:ext uri="{FF2B5EF4-FFF2-40B4-BE49-F238E27FC236}">
                  <a16:creationId xmlns:a16="http://schemas.microsoft.com/office/drawing/2014/main" id="{C107A94A-ADDE-4AAC-B49C-B018C4DF1308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784;p51">
              <a:extLst>
                <a:ext uri="{FF2B5EF4-FFF2-40B4-BE49-F238E27FC236}">
                  <a16:creationId xmlns:a16="http://schemas.microsoft.com/office/drawing/2014/main" id="{833C1C1D-F4EB-4A03-9CC7-6667856B22CD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785;p51">
              <a:extLst>
                <a:ext uri="{FF2B5EF4-FFF2-40B4-BE49-F238E27FC236}">
                  <a16:creationId xmlns:a16="http://schemas.microsoft.com/office/drawing/2014/main" id="{0A1521D4-0F60-45C1-ABAD-AB15FC14FB4F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786;p51">
              <a:extLst>
                <a:ext uri="{FF2B5EF4-FFF2-40B4-BE49-F238E27FC236}">
                  <a16:creationId xmlns:a16="http://schemas.microsoft.com/office/drawing/2014/main" id="{0F5CE166-EA5C-4E33-AE8E-32467A8A0DAB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787;p51">
              <a:extLst>
                <a:ext uri="{FF2B5EF4-FFF2-40B4-BE49-F238E27FC236}">
                  <a16:creationId xmlns:a16="http://schemas.microsoft.com/office/drawing/2014/main" id="{96E8FB44-B7E3-484E-B279-D03EAF4AA64D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788;p51">
              <a:extLst>
                <a:ext uri="{FF2B5EF4-FFF2-40B4-BE49-F238E27FC236}">
                  <a16:creationId xmlns:a16="http://schemas.microsoft.com/office/drawing/2014/main" id="{5568EFFA-E21F-4251-A0F8-40D241B85333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789;p51">
              <a:extLst>
                <a:ext uri="{FF2B5EF4-FFF2-40B4-BE49-F238E27FC236}">
                  <a16:creationId xmlns:a16="http://schemas.microsoft.com/office/drawing/2014/main" id="{7591A4B8-37FC-4653-9550-524940CDF185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790;p51">
              <a:extLst>
                <a:ext uri="{FF2B5EF4-FFF2-40B4-BE49-F238E27FC236}">
                  <a16:creationId xmlns:a16="http://schemas.microsoft.com/office/drawing/2014/main" id="{6BA060FD-4E93-490C-B4BF-8569452DE500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791;p51">
              <a:extLst>
                <a:ext uri="{FF2B5EF4-FFF2-40B4-BE49-F238E27FC236}">
                  <a16:creationId xmlns:a16="http://schemas.microsoft.com/office/drawing/2014/main" id="{84A1B30F-0035-41AC-9742-992236764E20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792;p51">
              <a:extLst>
                <a:ext uri="{FF2B5EF4-FFF2-40B4-BE49-F238E27FC236}">
                  <a16:creationId xmlns:a16="http://schemas.microsoft.com/office/drawing/2014/main" id="{BAB9D3BC-CEDA-49A2-A936-5BE00907BD9C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793;p51">
              <a:extLst>
                <a:ext uri="{FF2B5EF4-FFF2-40B4-BE49-F238E27FC236}">
                  <a16:creationId xmlns:a16="http://schemas.microsoft.com/office/drawing/2014/main" id="{5B32D48E-C43A-48B2-9435-EBECD90B468B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794;p51">
              <a:extLst>
                <a:ext uri="{FF2B5EF4-FFF2-40B4-BE49-F238E27FC236}">
                  <a16:creationId xmlns:a16="http://schemas.microsoft.com/office/drawing/2014/main" id="{47A719A2-7A70-4F5C-92FA-B0B3F550EABD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795;p51">
              <a:extLst>
                <a:ext uri="{FF2B5EF4-FFF2-40B4-BE49-F238E27FC236}">
                  <a16:creationId xmlns:a16="http://schemas.microsoft.com/office/drawing/2014/main" id="{458EEB6E-077E-4EBB-ACA0-D937AA0E1794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796;p51">
              <a:extLst>
                <a:ext uri="{FF2B5EF4-FFF2-40B4-BE49-F238E27FC236}">
                  <a16:creationId xmlns:a16="http://schemas.microsoft.com/office/drawing/2014/main" id="{4DBA1D75-5484-4ACA-846A-70B41BA8EF3C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797;p51">
              <a:extLst>
                <a:ext uri="{FF2B5EF4-FFF2-40B4-BE49-F238E27FC236}">
                  <a16:creationId xmlns:a16="http://schemas.microsoft.com/office/drawing/2014/main" id="{6D7B1967-7B93-4408-BDBF-C8011B561101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798;p51">
              <a:extLst>
                <a:ext uri="{FF2B5EF4-FFF2-40B4-BE49-F238E27FC236}">
                  <a16:creationId xmlns:a16="http://schemas.microsoft.com/office/drawing/2014/main" id="{F17D3771-2327-43AC-9E7A-D77692D631AB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799;p51">
              <a:extLst>
                <a:ext uri="{FF2B5EF4-FFF2-40B4-BE49-F238E27FC236}">
                  <a16:creationId xmlns:a16="http://schemas.microsoft.com/office/drawing/2014/main" id="{EDE7A35A-FBAD-4618-A9FC-C6F1CB89EC84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800;p51">
              <a:extLst>
                <a:ext uri="{FF2B5EF4-FFF2-40B4-BE49-F238E27FC236}">
                  <a16:creationId xmlns:a16="http://schemas.microsoft.com/office/drawing/2014/main" id="{902FFC93-5FE9-474D-A466-647EAF56E446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801;p51">
              <a:extLst>
                <a:ext uri="{FF2B5EF4-FFF2-40B4-BE49-F238E27FC236}">
                  <a16:creationId xmlns:a16="http://schemas.microsoft.com/office/drawing/2014/main" id="{096568E3-9445-44B1-BC0A-579C6221DB49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802;p51">
              <a:extLst>
                <a:ext uri="{FF2B5EF4-FFF2-40B4-BE49-F238E27FC236}">
                  <a16:creationId xmlns:a16="http://schemas.microsoft.com/office/drawing/2014/main" id="{1F4C87E4-5540-4607-B906-45B5EA456C4E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803;p51">
              <a:extLst>
                <a:ext uri="{FF2B5EF4-FFF2-40B4-BE49-F238E27FC236}">
                  <a16:creationId xmlns:a16="http://schemas.microsoft.com/office/drawing/2014/main" id="{EA4C7F2B-DB56-4DF7-9173-65FE527F9B64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804;p51">
              <a:extLst>
                <a:ext uri="{FF2B5EF4-FFF2-40B4-BE49-F238E27FC236}">
                  <a16:creationId xmlns:a16="http://schemas.microsoft.com/office/drawing/2014/main" id="{AF955FB5-01EF-43BB-A7E2-59E0A3CA20CD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805;p51">
              <a:extLst>
                <a:ext uri="{FF2B5EF4-FFF2-40B4-BE49-F238E27FC236}">
                  <a16:creationId xmlns:a16="http://schemas.microsoft.com/office/drawing/2014/main" id="{56156DCC-9ED8-4FE0-B7D2-FEBBCC0C8F67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806;p51">
              <a:extLst>
                <a:ext uri="{FF2B5EF4-FFF2-40B4-BE49-F238E27FC236}">
                  <a16:creationId xmlns:a16="http://schemas.microsoft.com/office/drawing/2014/main" id="{E8444F6B-2CCF-4EC7-A098-8136381F3AC6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807;p51">
              <a:extLst>
                <a:ext uri="{FF2B5EF4-FFF2-40B4-BE49-F238E27FC236}">
                  <a16:creationId xmlns:a16="http://schemas.microsoft.com/office/drawing/2014/main" id="{EF3AE4E2-03EF-49B3-A2D5-E6F77A9C44AF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808;p51">
              <a:extLst>
                <a:ext uri="{FF2B5EF4-FFF2-40B4-BE49-F238E27FC236}">
                  <a16:creationId xmlns:a16="http://schemas.microsoft.com/office/drawing/2014/main" id="{BCC169BE-94C5-42AF-9A58-8A4C34E47940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809;p51">
              <a:extLst>
                <a:ext uri="{FF2B5EF4-FFF2-40B4-BE49-F238E27FC236}">
                  <a16:creationId xmlns:a16="http://schemas.microsoft.com/office/drawing/2014/main" id="{B318C949-AAD8-409E-A9BA-2FD43AEDB82D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810;p51">
              <a:extLst>
                <a:ext uri="{FF2B5EF4-FFF2-40B4-BE49-F238E27FC236}">
                  <a16:creationId xmlns:a16="http://schemas.microsoft.com/office/drawing/2014/main" id="{BFD2FA3C-40F3-49B8-B5D0-DF7CA5D31EDF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811;p51">
              <a:extLst>
                <a:ext uri="{FF2B5EF4-FFF2-40B4-BE49-F238E27FC236}">
                  <a16:creationId xmlns:a16="http://schemas.microsoft.com/office/drawing/2014/main" id="{613C816B-90BA-4BBF-84BA-4BDE7C1A6652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812;p51">
              <a:extLst>
                <a:ext uri="{FF2B5EF4-FFF2-40B4-BE49-F238E27FC236}">
                  <a16:creationId xmlns:a16="http://schemas.microsoft.com/office/drawing/2014/main" id="{BCFD6EDB-D638-46B3-B649-4A8387221A19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813;p51">
              <a:extLst>
                <a:ext uri="{FF2B5EF4-FFF2-40B4-BE49-F238E27FC236}">
                  <a16:creationId xmlns:a16="http://schemas.microsoft.com/office/drawing/2014/main" id="{6A5524D0-1EB6-4279-AFDC-C39D3276D7B8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814;p51">
              <a:extLst>
                <a:ext uri="{FF2B5EF4-FFF2-40B4-BE49-F238E27FC236}">
                  <a16:creationId xmlns:a16="http://schemas.microsoft.com/office/drawing/2014/main" id="{65F1779F-9CB8-4B95-8753-845E6C3539A1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815;p51">
              <a:extLst>
                <a:ext uri="{FF2B5EF4-FFF2-40B4-BE49-F238E27FC236}">
                  <a16:creationId xmlns:a16="http://schemas.microsoft.com/office/drawing/2014/main" id="{C0BE7CF2-7A3E-40E5-AEFC-7FFAEE900C42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816;p51">
              <a:extLst>
                <a:ext uri="{FF2B5EF4-FFF2-40B4-BE49-F238E27FC236}">
                  <a16:creationId xmlns:a16="http://schemas.microsoft.com/office/drawing/2014/main" id="{9FE1CA53-60A4-4BD6-9E5C-E327EEC664CA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817;p51">
              <a:extLst>
                <a:ext uri="{FF2B5EF4-FFF2-40B4-BE49-F238E27FC236}">
                  <a16:creationId xmlns:a16="http://schemas.microsoft.com/office/drawing/2014/main" id="{EC894E57-AB52-4F00-9AA7-491D51D7FAC5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818;p51">
              <a:extLst>
                <a:ext uri="{FF2B5EF4-FFF2-40B4-BE49-F238E27FC236}">
                  <a16:creationId xmlns:a16="http://schemas.microsoft.com/office/drawing/2014/main" id="{46CB458B-51D3-4956-9501-294685611379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819;p51">
              <a:extLst>
                <a:ext uri="{FF2B5EF4-FFF2-40B4-BE49-F238E27FC236}">
                  <a16:creationId xmlns:a16="http://schemas.microsoft.com/office/drawing/2014/main" id="{FD05EA41-AFD2-477E-A10B-D35E71767F89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820;p51">
              <a:extLst>
                <a:ext uri="{FF2B5EF4-FFF2-40B4-BE49-F238E27FC236}">
                  <a16:creationId xmlns:a16="http://schemas.microsoft.com/office/drawing/2014/main" id="{E6C10B58-B159-46F3-BF89-01CCEE71AA9D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821;p51">
              <a:extLst>
                <a:ext uri="{FF2B5EF4-FFF2-40B4-BE49-F238E27FC236}">
                  <a16:creationId xmlns:a16="http://schemas.microsoft.com/office/drawing/2014/main" id="{2157B8C8-C859-4549-828A-5B3A83732DE3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822;p51">
              <a:extLst>
                <a:ext uri="{FF2B5EF4-FFF2-40B4-BE49-F238E27FC236}">
                  <a16:creationId xmlns:a16="http://schemas.microsoft.com/office/drawing/2014/main" id="{4F4109D8-6165-4834-8BEE-49161866CF32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823;p51">
              <a:extLst>
                <a:ext uri="{FF2B5EF4-FFF2-40B4-BE49-F238E27FC236}">
                  <a16:creationId xmlns:a16="http://schemas.microsoft.com/office/drawing/2014/main" id="{74DBACB6-18AE-4769-BF5F-3B425084C70A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824;p51">
              <a:extLst>
                <a:ext uri="{FF2B5EF4-FFF2-40B4-BE49-F238E27FC236}">
                  <a16:creationId xmlns:a16="http://schemas.microsoft.com/office/drawing/2014/main" id="{689D2D00-6F51-46D3-829A-1361C0C3D17A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25;p51">
              <a:extLst>
                <a:ext uri="{FF2B5EF4-FFF2-40B4-BE49-F238E27FC236}">
                  <a16:creationId xmlns:a16="http://schemas.microsoft.com/office/drawing/2014/main" id="{C34EE317-2CE1-40C4-A614-2D588C4419B7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26;p51">
              <a:extLst>
                <a:ext uri="{FF2B5EF4-FFF2-40B4-BE49-F238E27FC236}">
                  <a16:creationId xmlns:a16="http://schemas.microsoft.com/office/drawing/2014/main" id="{2C49622B-6F40-4D16-BFBB-579BC7DA0391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7;p51">
              <a:extLst>
                <a:ext uri="{FF2B5EF4-FFF2-40B4-BE49-F238E27FC236}">
                  <a16:creationId xmlns:a16="http://schemas.microsoft.com/office/drawing/2014/main" id="{6B5BDE27-EB69-42D7-A4C5-C5CEE5071A14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28;p51">
              <a:extLst>
                <a:ext uri="{FF2B5EF4-FFF2-40B4-BE49-F238E27FC236}">
                  <a16:creationId xmlns:a16="http://schemas.microsoft.com/office/drawing/2014/main" id="{B98F1442-A03F-47FB-A1A0-AE0DEEAAC5BD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29;p51">
              <a:extLst>
                <a:ext uri="{FF2B5EF4-FFF2-40B4-BE49-F238E27FC236}">
                  <a16:creationId xmlns:a16="http://schemas.microsoft.com/office/drawing/2014/main" id="{88708692-8DA7-4374-83E8-A96C1F53A9A8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30;p51">
              <a:extLst>
                <a:ext uri="{FF2B5EF4-FFF2-40B4-BE49-F238E27FC236}">
                  <a16:creationId xmlns:a16="http://schemas.microsoft.com/office/drawing/2014/main" id="{16C0202C-C6D5-48D3-885F-0D9F2F78508B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31;p51">
              <a:extLst>
                <a:ext uri="{FF2B5EF4-FFF2-40B4-BE49-F238E27FC236}">
                  <a16:creationId xmlns:a16="http://schemas.microsoft.com/office/drawing/2014/main" id="{280DE6FB-869F-46D5-8744-DBF72A5480A4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32;p51">
              <a:extLst>
                <a:ext uri="{FF2B5EF4-FFF2-40B4-BE49-F238E27FC236}">
                  <a16:creationId xmlns:a16="http://schemas.microsoft.com/office/drawing/2014/main" id="{0691FB1D-4F9F-463B-B1CA-30FC61ACA578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33;p51">
              <a:extLst>
                <a:ext uri="{FF2B5EF4-FFF2-40B4-BE49-F238E27FC236}">
                  <a16:creationId xmlns:a16="http://schemas.microsoft.com/office/drawing/2014/main" id="{AC35B131-4474-4B93-B0FF-42DD071E7A63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34;p51">
              <a:extLst>
                <a:ext uri="{FF2B5EF4-FFF2-40B4-BE49-F238E27FC236}">
                  <a16:creationId xmlns:a16="http://schemas.microsoft.com/office/drawing/2014/main" id="{E3ADDA9A-95B7-43D3-9FE2-98893D6D076D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835;p51">
              <a:extLst>
                <a:ext uri="{FF2B5EF4-FFF2-40B4-BE49-F238E27FC236}">
                  <a16:creationId xmlns:a16="http://schemas.microsoft.com/office/drawing/2014/main" id="{2D4B5570-959F-4FC7-B7FC-90216E56F732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836;p51">
              <a:extLst>
                <a:ext uri="{FF2B5EF4-FFF2-40B4-BE49-F238E27FC236}">
                  <a16:creationId xmlns:a16="http://schemas.microsoft.com/office/drawing/2014/main" id="{17CC3414-2FF8-4A6E-BCBE-ABFCDB3FA8B8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837;p51">
              <a:extLst>
                <a:ext uri="{FF2B5EF4-FFF2-40B4-BE49-F238E27FC236}">
                  <a16:creationId xmlns:a16="http://schemas.microsoft.com/office/drawing/2014/main" id="{67798856-0E08-45BA-BB42-4831DEB1BEB4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838;p51">
              <a:extLst>
                <a:ext uri="{FF2B5EF4-FFF2-40B4-BE49-F238E27FC236}">
                  <a16:creationId xmlns:a16="http://schemas.microsoft.com/office/drawing/2014/main" id="{9CE92A2B-2FEF-4252-953D-EE0244DAD02D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839;p51">
              <a:extLst>
                <a:ext uri="{FF2B5EF4-FFF2-40B4-BE49-F238E27FC236}">
                  <a16:creationId xmlns:a16="http://schemas.microsoft.com/office/drawing/2014/main" id="{F82B36B4-4ADB-42F9-83A2-4C081D068255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840;p51">
              <a:extLst>
                <a:ext uri="{FF2B5EF4-FFF2-40B4-BE49-F238E27FC236}">
                  <a16:creationId xmlns:a16="http://schemas.microsoft.com/office/drawing/2014/main" id="{A93EF458-3F62-4956-917B-5866041D8AFF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841;p51">
              <a:extLst>
                <a:ext uri="{FF2B5EF4-FFF2-40B4-BE49-F238E27FC236}">
                  <a16:creationId xmlns:a16="http://schemas.microsoft.com/office/drawing/2014/main" id="{9C7866F5-EDCB-4C1F-9A05-B7B0BF936788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842;p51">
              <a:extLst>
                <a:ext uri="{FF2B5EF4-FFF2-40B4-BE49-F238E27FC236}">
                  <a16:creationId xmlns:a16="http://schemas.microsoft.com/office/drawing/2014/main" id="{F7B55794-B4D0-4993-9784-BF11654DE99C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843;p51">
              <a:extLst>
                <a:ext uri="{FF2B5EF4-FFF2-40B4-BE49-F238E27FC236}">
                  <a16:creationId xmlns:a16="http://schemas.microsoft.com/office/drawing/2014/main" id="{308D3409-AF6A-4DBE-AF6F-36F719A27564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844;p51">
              <a:extLst>
                <a:ext uri="{FF2B5EF4-FFF2-40B4-BE49-F238E27FC236}">
                  <a16:creationId xmlns:a16="http://schemas.microsoft.com/office/drawing/2014/main" id="{1191A512-9E92-4A03-AA69-8AF8422E2212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845;p51">
              <a:extLst>
                <a:ext uri="{FF2B5EF4-FFF2-40B4-BE49-F238E27FC236}">
                  <a16:creationId xmlns:a16="http://schemas.microsoft.com/office/drawing/2014/main" id="{258A3133-188D-4273-8661-3F602B5EA609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846;p51">
              <a:extLst>
                <a:ext uri="{FF2B5EF4-FFF2-40B4-BE49-F238E27FC236}">
                  <a16:creationId xmlns:a16="http://schemas.microsoft.com/office/drawing/2014/main" id="{6F415A38-FD5B-40EB-AD15-2CE0E08744A8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847;p51">
              <a:extLst>
                <a:ext uri="{FF2B5EF4-FFF2-40B4-BE49-F238E27FC236}">
                  <a16:creationId xmlns:a16="http://schemas.microsoft.com/office/drawing/2014/main" id="{D63C4506-5C23-4239-A9E9-2F702112993A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848;p51">
              <a:extLst>
                <a:ext uri="{FF2B5EF4-FFF2-40B4-BE49-F238E27FC236}">
                  <a16:creationId xmlns:a16="http://schemas.microsoft.com/office/drawing/2014/main" id="{EE92AED2-BA9A-4710-93D8-09615BF72FCE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849;p51">
              <a:extLst>
                <a:ext uri="{FF2B5EF4-FFF2-40B4-BE49-F238E27FC236}">
                  <a16:creationId xmlns:a16="http://schemas.microsoft.com/office/drawing/2014/main" id="{3C1A5A5A-B9A1-4E55-8449-6CCEEBFC5838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850;p51">
              <a:extLst>
                <a:ext uri="{FF2B5EF4-FFF2-40B4-BE49-F238E27FC236}">
                  <a16:creationId xmlns:a16="http://schemas.microsoft.com/office/drawing/2014/main" id="{A446D13F-B18B-41B0-AA18-194AE6B1E78C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851;p51">
              <a:extLst>
                <a:ext uri="{FF2B5EF4-FFF2-40B4-BE49-F238E27FC236}">
                  <a16:creationId xmlns:a16="http://schemas.microsoft.com/office/drawing/2014/main" id="{8D24992D-6E6A-41F9-A868-53E2B4D8EDCB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852;p51">
              <a:extLst>
                <a:ext uri="{FF2B5EF4-FFF2-40B4-BE49-F238E27FC236}">
                  <a16:creationId xmlns:a16="http://schemas.microsoft.com/office/drawing/2014/main" id="{CA7FD073-778A-4AC2-B068-9E462049BBE6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853;p51">
              <a:extLst>
                <a:ext uri="{FF2B5EF4-FFF2-40B4-BE49-F238E27FC236}">
                  <a16:creationId xmlns:a16="http://schemas.microsoft.com/office/drawing/2014/main" id="{190D031E-8297-4226-AE76-3E900D46CC1E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854;p51">
              <a:extLst>
                <a:ext uri="{FF2B5EF4-FFF2-40B4-BE49-F238E27FC236}">
                  <a16:creationId xmlns:a16="http://schemas.microsoft.com/office/drawing/2014/main" id="{F27B9FBE-FF7D-40E1-A316-C418ADAF49F5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855;p51">
              <a:extLst>
                <a:ext uri="{FF2B5EF4-FFF2-40B4-BE49-F238E27FC236}">
                  <a16:creationId xmlns:a16="http://schemas.microsoft.com/office/drawing/2014/main" id="{921018C4-6E98-4981-B7FB-4AFAEAE17D0E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856;p51">
              <a:extLst>
                <a:ext uri="{FF2B5EF4-FFF2-40B4-BE49-F238E27FC236}">
                  <a16:creationId xmlns:a16="http://schemas.microsoft.com/office/drawing/2014/main" id="{A61D08D8-846A-4C4F-A92F-02D92044220A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857;p51">
              <a:extLst>
                <a:ext uri="{FF2B5EF4-FFF2-40B4-BE49-F238E27FC236}">
                  <a16:creationId xmlns:a16="http://schemas.microsoft.com/office/drawing/2014/main" id="{9EFA98DE-5F63-4516-BBB0-B410E0AECFFE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858;p51">
              <a:extLst>
                <a:ext uri="{FF2B5EF4-FFF2-40B4-BE49-F238E27FC236}">
                  <a16:creationId xmlns:a16="http://schemas.microsoft.com/office/drawing/2014/main" id="{0F8C43BC-BAE5-4A1E-B802-96750B862823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859;p51">
              <a:extLst>
                <a:ext uri="{FF2B5EF4-FFF2-40B4-BE49-F238E27FC236}">
                  <a16:creationId xmlns:a16="http://schemas.microsoft.com/office/drawing/2014/main" id="{5963C951-C8B9-4D73-8CC3-06A449EEED84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860;p51">
              <a:extLst>
                <a:ext uri="{FF2B5EF4-FFF2-40B4-BE49-F238E27FC236}">
                  <a16:creationId xmlns:a16="http://schemas.microsoft.com/office/drawing/2014/main" id="{5B2BCEB3-7780-455A-9DB9-370BCF4BA944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861;p51">
              <a:extLst>
                <a:ext uri="{FF2B5EF4-FFF2-40B4-BE49-F238E27FC236}">
                  <a16:creationId xmlns:a16="http://schemas.microsoft.com/office/drawing/2014/main" id="{1C0E8F19-16AA-4EC8-9B20-D187343239DE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862;p51">
              <a:extLst>
                <a:ext uri="{FF2B5EF4-FFF2-40B4-BE49-F238E27FC236}">
                  <a16:creationId xmlns:a16="http://schemas.microsoft.com/office/drawing/2014/main" id="{0A6BCEE1-C592-429A-9229-4726A6B30766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863;p51">
              <a:extLst>
                <a:ext uri="{FF2B5EF4-FFF2-40B4-BE49-F238E27FC236}">
                  <a16:creationId xmlns:a16="http://schemas.microsoft.com/office/drawing/2014/main" id="{350BD4EF-E215-4998-AFE4-5BB61E5F14AA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864;p51">
              <a:extLst>
                <a:ext uri="{FF2B5EF4-FFF2-40B4-BE49-F238E27FC236}">
                  <a16:creationId xmlns:a16="http://schemas.microsoft.com/office/drawing/2014/main" id="{D56B1BD2-CD0E-402E-86DD-F601E45926B7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865;p51">
              <a:extLst>
                <a:ext uri="{FF2B5EF4-FFF2-40B4-BE49-F238E27FC236}">
                  <a16:creationId xmlns:a16="http://schemas.microsoft.com/office/drawing/2014/main" id="{F5678B8D-0DC4-4AC5-8052-13D1DF9B3CAE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866;p51">
              <a:extLst>
                <a:ext uri="{FF2B5EF4-FFF2-40B4-BE49-F238E27FC236}">
                  <a16:creationId xmlns:a16="http://schemas.microsoft.com/office/drawing/2014/main" id="{CE45B712-B747-4B80-8057-E9F229843F51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867;p51">
              <a:extLst>
                <a:ext uri="{FF2B5EF4-FFF2-40B4-BE49-F238E27FC236}">
                  <a16:creationId xmlns:a16="http://schemas.microsoft.com/office/drawing/2014/main" id="{E1267535-67F3-4507-BD3D-CB5AABC7E8F0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868;p51">
              <a:extLst>
                <a:ext uri="{FF2B5EF4-FFF2-40B4-BE49-F238E27FC236}">
                  <a16:creationId xmlns:a16="http://schemas.microsoft.com/office/drawing/2014/main" id="{E50097D1-B75B-497F-9919-770B7FE04F34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869;p51">
              <a:extLst>
                <a:ext uri="{FF2B5EF4-FFF2-40B4-BE49-F238E27FC236}">
                  <a16:creationId xmlns:a16="http://schemas.microsoft.com/office/drawing/2014/main" id="{D5FCD9E5-328C-4055-B740-54D037797BD8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870;p51">
              <a:extLst>
                <a:ext uri="{FF2B5EF4-FFF2-40B4-BE49-F238E27FC236}">
                  <a16:creationId xmlns:a16="http://schemas.microsoft.com/office/drawing/2014/main" id="{9396E72E-AB0D-4FCF-B048-AB7B2598C143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871;p51">
              <a:extLst>
                <a:ext uri="{FF2B5EF4-FFF2-40B4-BE49-F238E27FC236}">
                  <a16:creationId xmlns:a16="http://schemas.microsoft.com/office/drawing/2014/main" id="{E7B31772-5BE5-42E0-820A-4B2135AC7C03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872;p51">
              <a:extLst>
                <a:ext uri="{FF2B5EF4-FFF2-40B4-BE49-F238E27FC236}">
                  <a16:creationId xmlns:a16="http://schemas.microsoft.com/office/drawing/2014/main" id="{2FD8A644-A638-49A3-83CD-AB5E0FA235BB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873;p51">
              <a:extLst>
                <a:ext uri="{FF2B5EF4-FFF2-40B4-BE49-F238E27FC236}">
                  <a16:creationId xmlns:a16="http://schemas.microsoft.com/office/drawing/2014/main" id="{669D99B2-C73C-48E5-B02F-EC8AB9316C32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874;p51">
              <a:extLst>
                <a:ext uri="{FF2B5EF4-FFF2-40B4-BE49-F238E27FC236}">
                  <a16:creationId xmlns:a16="http://schemas.microsoft.com/office/drawing/2014/main" id="{8655E5D8-8B04-4D46-95CD-35AD54D24047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875;p51">
              <a:extLst>
                <a:ext uri="{FF2B5EF4-FFF2-40B4-BE49-F238E27FC236}">
                  <a16:creationId xmlns:a16="http://schemas.microsoft.com/office/drawing/2014/main" id="{A048136F-7125-4543-9FDE-0FD9E50D1422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876;p51">
              <a:extLst>
                <a:ext uri="{FF2B5EF4-FFF2-40B4-BE49-F238E27FC236}">
                  <a16:creationId xmlns:a16="http://schemas.microsoft.com/office/drawing/2014/main" id="{03AD2783-941B-441A-A6FB-B486CA020B1D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877;p51">
              <a:extLst>
                <a:ext uri="{FF2B5EF4-FFF2-40B4-BE49-F238E27FC236}">
                  <a16:creationId xmlns:a16="http://schemas.microsoft.com/office/drawing/2014/main" id="{AD8C5D86-4874-4B1A-926E-2BD080D7232C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878;p51">
              <a:extLst>
                <a:ext uri="{FF2B5EF4-FFF2-40B4-BE49-F238E27FC236}">
                  <a16:creationId xmlns:a16="http://schemas.microsoft.com/office/drawing/2014/main" id="{46F3B2D7-329D-435C-9A09-0ACC4187103A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879;p51">
              <a:extLst>
                <a:ext uri="{FF2B5EF4-FFF2-40B4-BE49-F238E27FC236}">
                  <a16:creationId xmlns:a16="http://schemas.microsoft.com/office/drawing/2014/main" id="{EA058FB2-5DFF-4F0F-AFB2-B0E35E659E28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880;p51">
              <a:extLst>
                <a:ext uri="{FF2B5EF4-FFF2-40B4-BE49-F238E27FC236}">
                  <a16:creationId xmlns:a16="http://schemas.microsoft.com/office/drawing/2014/main" id="{2A545170-10D4-44D2-A09B-9E3C393CD623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881;p51">
              <a:extLst>
                <a:ext uri="{FF2B5EF4-FFF2-40B4-BE49-F238E27FC236}">
                  <a16:creationId xmlns:a16="http://schemas.microsoft.com/office/drawing/2014/main" id="{D0E16CBB-34DE-4F17-95DE-35AC4697B78C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882;p51">
              <a:extLst>
                <a:ext uri="{FF2B5EF4-FFF2-40B4-BE49-F238E27FC236}">
                  <a16:creationId xmlns:a16="http://schemas.microsoft.com/office/drawing/2014/main" id="{F3CF45A2-8625-4EF0-9B69-C3EB1CC2A6B3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883;p51">
              <a:extLst>
                <a:ext uri="{FF2B5EF4-FFF2-40B4-BE49-F238E27FC236}">
                  <a16:creationId xmlns:a16="http://schemas.microsoft.com/office/drawing/2014/main" id="{BFA37C47-850A-440E-8A00-1798AD06FE28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884;p51">
              <a:extLst>
                <a:ext uri="{FF2B5EF4-FFF2-40B4-BE49-F238E27FC236}">
                  <a16:creationId xmlns:a16="http://schemas.microsoft.com/office/drawing/2014/main" id="{4EB0B54F-7938-40E4-9EC2-DA0ED9CF71FD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885;p51">
              <a:extLst>
                <a:ext uri="{FF2B5EF4-FFF2-40B4-BE49-F238E27FC236}">
                  <a16:creationId xmlns:a16="http://schemas.microsoft.com/office/drawing/2014/main" id="{03C69663-C967-4B26-BB93-0599CBBA49DF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886;p51">
              <a:extLst>
                <a:ext uri="{FF2B5EF4-FFF2-40B4-BE49-F238E27FC236}">
                  <a16:creationId xmlns:a16="http://schemas.microsoft.com/office/drawing/2014/main" id="{CC39C903-131F-4673-A049-461A3CA08D24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887;p51">
              <a:extLst>
                <a:ext uri="{FF2B5EF4-FFF2-40B4-BE49-F238E27FC236}">
                  <a16:creationId xmlns:a16="http://schemas.microsoft.com/office/drawing/2014/main" id="{C853157D-47C0-49F1-8D52-0479F4D62684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888;p51">
              <a:extLst>
                <a:ext uri="{FF2B5EF4-FFF2-40B4-BE49-F238E27FC236}">
                  <a16:creationId xmlns:a16="http://schemas.microsoft.com/office/drawing/2014/main" id="{EBD5912C-E94F-4F81-A7A4-5468EFF73F5A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889;p51">
              <a:extLst>
                <a:ext uri="{FF2B5EF4-FFF2-40B4-BE49-F238E27FC236}">
                  <a16:creationId xmlns:a16="http://schemas.microsoft.com/office/drawing/2014/main" id="{622AF29A-9964-4FBD-9ACE-1EC9FE686D02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890;p51">
              <a:extLst>
                <a:ext uri="{FF2B5EF4-FFF2-40B4-BE49-F238E27FC236}">
                  <a16:creationId xmlns:a16="http://schemas.microsoft.com/office/drawing/2014/main" id="{282F70C3-5682-431A-9736-3A067B59D516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891;p51">
              <a:extLst>
                <a:ext uri="{FF2B5EF4-FFF2-40B4-BE49-F238E27FC236}">
                  <a16:creationId xmlns:a16="http://schemas.microsoft.com/office/drawing/2014/main" id="{6B398864-7598-4E33-B155-AD7169EEDCA0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892;p51">
              <a:extLst>
                <a:ext uri="{FF2B5EF4-FFF2-40B4-BE49-F238E27FC236}">
                  <a16:creationId xmlns:a16="http://schemas.microsoft.com/office/drawing/2014/main" id="{69215B50-1A60-43D0-B697-8B3B18BFD891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893;p51">
              <a:extLst>
                <a:ext uri="{FF2B5EF4-FFF2-40B4-BE49-F238E27FC236}">
                  <a16:creationId xmlns:a16="http://schemas.microsoft.com/office/drawing/2014/main" id="{2A0C58ED-33A0-4E13-825F-93FB30B57023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894;p51">
              <a:extLst>
                <a:ext uri="{FF2B5EF4-FFF2-40B4-BE49-F238E27FC236}">
                  <a16:creationId xmlns:a16="http://schemas.microsoft.com/office/drawing/2014/main" id="{E097A344-FBDC-4A9D-A4E1-880D289E106F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895;p51">
              <a:extLst>
                <a:ext uri="{FF2B5EF4-FFF2-40B4-BE49-F238E27FC236}">
                  <a16:creationId xmlns:a16="http://schemas.microsoft.com/office/drawing/2014/main" id="{E1B9D9C1-D909-402E-9014-30A254DF227A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896;p51">
              <a:extLst>
                <a:ext uri="{FF2B5EF4-FFF2-40B4-BE49-F238E27FC236}">
                  <a16:creationId xmlns:a16="http://schemas.microsoft.com/office/drawing/2014/main" id="{C0665AB4-51D0-445C-A83D-E10676B5BA09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897;p51">
              <a:extLst>
                <a:ext uri="{FF2B5EF4-FFF2-40B4-BE49-F238E27FC236}">
                  <a16:creationId xmlns:a16="http://schemas.microsoft.com/office/drawing/2014/main" id="{3321D0DF-9019-4CC0-823B-96B4DE068EDF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898;p51">
              <a:extLst>
                <a:ext uri="{FF2B5EF4-FFF2-40B4-BE49-F238E27FC236}">
                  <a16:creationId xmlns:a16="http://schemas.microsoft.com/office/drawing/2014/main" id="{8FA122EA-107C-44D6-9845-A6E9E9491868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899;p51">
              <a:extLst>
                <a:ext uri="{FF2B5EF4-FFF2-40B4-BE49-F238E27FC236}">
                  <a16:creationId xmlns:a16="http://schemas.microsoft.com/office/drawing/2014/main" id="{C08E959D-37DB-4AF1-8ED6-236EF63D700E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900;p51">
              <a:extLst>
                <a:ext uri="{FF2B5EF4-FFF2-40B4-BE49-F238E27FC236}">
                  <a16:creationId xmlns:a16="http://schemas.microsoft.com/office/drawing/2014/main" id="{8135DA9A-FBA0-413C-8A0D-496C3E9F465C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901;p51">
              <a:extLst>
                <a:ext uri="{FF2B5EF4-FFF2-40B4-BE49-F238E27FC236}">
                  <a16:creationId xmlns:a16="http://schemas.microsoft.com/office/drawing/2014/main" id="{4C16439D-797F-4A79-A887-E7C8BB102AEC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902;p51">
              <a:extLst>
                <a:ext uri="{FF2B5EF4-FFF2-40B4-BE49-F238E27FC236}">
                  <a16:creationId xmlns:a16="http://schemas.microsoft.com/office/drawing/2014/main" id="{A1765E69-8095-4FEE-B8A4-BC1DA6F28168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903;p51">
              <a:extLst>
                <a:ext uri="{FF2B5EF4-FFF2-40B4-BE49-F238E27FC236}">
                  <a16:creationId xmlns:a16="http://schemas.microsoft.com/office/drawing/2014/main" id="{9DB4754D-468A-4325-AB7D-FE142E631B36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904;p51">
              <a:extLst>
                <a:ext uri="{FF2B5EF4-FFF2-40B4-BE49-F238E27FC236}">
                  <a16:creationId xmlns:a16="http://schemas.microsoft.com/office/drawing/2014/main" id="{7342AE23-0048-4045-B4A5-E3C9BE6F7769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905;p51">
              <a:extLst>
                <a:ext uri="{FF2B5EF4-FFF2-40B4-BE49-F238E27FC236}">
                  <a16:creationId xmlns:a16="http://schemas.microsoft.com/office/drawing/2014/main" id="{BA27D0BA-3B25-44A0-9F6D-D2661255AA66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906;p51">
              <a:extLst>
                <a:ext uri="{FF2B5EF4-FFF2-40B4-BE49-F238E27FC236}">
                  <a16:creationId xmlns:a16="http://schemas.microsoft.com/office/drawing/2014/main" id="{C3779C01-3EDD-4978-B74B-BCE40E872FEF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907;p51">
              <a:extLst>
                <a:ext uri="{FF2B5EF4-FFF2-40B4-BE49-F238E27FC236}">
                  <a16:creationId xmlns:a16="http://schemas.microsoft.com/office/drawing/2014/main" id="{9FD5E76C-93F1-4FAB-A49C-A2E15D8DB4D0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908;p51">
              <a:extLst>
                <a:ext uri="{FF2B5EF4-FFF2-40B4-BE49-F238E27FC236}">
                  <a16:creationId xmlns:a16="http://schemas.microsoft.com/office/drawing/2014/main" id="{6BC03AB9-BD6F-4F7B-87D8-ACDB209E3658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909;p51">
              <a:extLst>
                <a:ext uri="{FF2B5EF4-FFF2-40B4-BE49-F238E27FC236}">
                  <a16:creationId xmlns:a16="http://schemas.microsoft.com/office/drawing/2014/main" id="{B662E613-5BF9-4EB6-83FD-DFA0482DA406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910;p51">
              <a:extLst>
                <a:ext uri="{FF2B5EF4-FFF2-40B4-BE49-F238E27FC236}">
                  <a16:creationId xmlns:a16="http://schemas.microsoft.com/office/drawing/2014/main" id="{7704F5A0-CA9D-47E7-A89C-9DBA94F15A2F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911;p51">
              <a:extLst>
                <a:ext uri="{FF2B5EF4-FFF2-40B4-BE49-F238E27FC236}">
                  <a16:creationId xmlns:a16="http://schemas.microsoft.com/office/drawing/2014/main" id="{7C739A94-E6BB-467A-9040-E3AA9B026099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912;p51">
              <a:extLst>
                <a:ext uri="{FF2B5EF4-FFF2-40B4-BE49-F238E27FC236}">
                  <a16:creationId xmlns:a16="http://schemas.microsoft.com/office/drawing/2014/main" id="{7C6D8EE2-BC39-49B7-BADD-950380716098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913;p51">
              <a:extLst>
                <a:ext uri="{FF2B5EF4-FFF2-40B4-BE49-F238E27FC236}">
                  <a16:creationId xmlns:a16="http://schemas.microsoft.com/office/drawing/2014/main" id="{6EAAAB88-4B81-4895-BCC6-15E4EF283218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914;p51">
              <a:extLst>
                <a:ext uri="{FF2B5EF4-FFF2-40B4-BE49-F238E27FC236}">
                  <a16:creationId xmlns:a16="http://schemas.microsoft.com/office/drawing/2014/main" id="{8A91E45C-D09D-413F-B1D5-D94CCE289AD1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915;p51">
              <a:extLst>
                <a:ext uri="{FF2B5EF4-FFF2-40B4-BE49-F238E27FC236}">
                  <a16:creationId xmlns:a16="http://schemas.microsoft.com/office/drawing/2014/main" id="{5C9F697F-E8C0-45F2-A9D1-89DAF5DCDD31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916;p51">
              <a:extLst>
                <a:ext uri="{FF2B5EF4-FFF2-40B4-BE49-F238E27FC236}">
                  <a16:creationId xmlns:a16="http://schemas.microsoft.com/office/drawing/2014/main" id="{75D093D6-E49C-4538-936E-12E6DF18FE86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917;p51">
              <a:extLst>
                <a:ext uri="{FF2B5EF4-FFF2-40B4-BE49-F238E27FC236}">
                  <a16:creationId xmlns:a16="http://schemas.microsoft.com/office/drawing/2014/main" id="{FC62A154-C8E1-4B04-B124-A9894E399A2B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918;p51">
              <a:extLst>
                <a:ext uri="{FF2B5EF4-FFF2-40B4-BE49-F238E27FC236}">
                  <a16:creationId xmlns:a16="http://schemas.microsoft.com/office/drawing/2014/main" id="{D02F22BA-1419-472D-8018-7951DFE998D5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919;p51">
              <a:extLst>
                <a:ext uri="{FF2B5EF4-FFF2-40B4-BE49-F238E27FC236}">
                  <a16:creationId xmlns:a16="http://schemas.microsoft.com/office/drawing/2014/main" id="{BF8EE861-E9EB-43D1-9C09-3550ACB3A85A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920;p51">
              <a:extLst>
                <a:ext uri="{FF2B5EF4-FFF2-40B4-BE49-F238E27FC236}">
                  <a16:creationId xmlns:a16="http://schemas.microsoft.com/office/drawing/2014/main" id="{2044E632-8413-4297-9B31-4A1D7AE4FEFF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921;p51">
              <a:extLst>
                <a:ext uri="{FF2B5EF4-FFF2-40B4-BE49-F238E27FC236}">
                  <a16:creationId xmlns:a16="http://schemas.microsoft.com/office/drawing/2014/main" id="{6BE7DBAD-49B9-4E79-8153-93F807A55A7D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922;p51">
              <a:extLst>
                <a:ext uri="{FF2B5EF4-FFF2-40B4-BE49-F238E27FC236}">
                  <a16:creationId xmlns:a16="http://schemas.microsoft.com/office/drawing/2014/main" id="{817638B2-2B44-4C4A-AF0E-79B225E890B8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923;p51">
              <a:extLst>
                <a:ext uri="{FF2B5EF4-FFF2-40B4-BE49-F238E27FC236}">
                  <a16:creationId xmlns:a16="http://schemas.microsoft.com/office/drawing/2014/main" id="{6690CE58-5694-46C6-A5E8-DC7C478BD488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924;p51">
              <a:extLst>
                <a:ext uri="{FF2B5EF4-FFF2-40B4-BE49-F238E27FC236}">
                  <a16:creationId xmlns:a16="http://schemas.microsoft.com/office/drawing/2014/main" id="{93E2C322-8C78-4FB8-9348-7F6D588F3682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925;p51">
              <a:extLst>
                <a:ext uri="{FF2B5EF4-FFF2-40B4-BE49-F238E27FC236}">
                  <a16:creationId xmlns:a16="http://schemas.microsoft.com/office/drawing/2014/main" id="{01993600-BAEF-407A-8162-65318BBE55AB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926;p51">
              <a:extLst>
                <a:ext uri="{FF2B5EF4-FFF2-40B4-BE49-F238E27FC236}">
                  <a16:creationId xmlns:a16="http://schemas.microsoft.com/office/drawing/2014/main" id="{DCFDD61E-8109-4BA8-BAA5-77B2D24CB1C2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927;p51">
              <a:extLst>
                <a:ext uri="{FF2B5EF4-FFF2-40B4-BE49-F238E27FC236}">
                  <a16:creationId xmlns:a16="http://schemas.microsoft.com/office/drawing/2014/main" id="{1435E269-C5D6-43A6-9C08-C7CD045F6FFB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928;p51">
              <a:extLst>
                <a:ext uri="{FF2B5EF4-FFF2-40B4-BE49-F238E27FC236}">
                  <a16:creationId xmlns:a16="http://schemas.microsoft.com/office/drawing/2014/main" id="{3E4933C2-6604-4D71-80B7-0D56EF938C56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929;p51">
              <a:extLst>
                <a:ext uri="{FF2B5EF4-FFF2-40B4-BE49-F238E27FC236}">
                  <a16:creationId xmlns:a16="http://schemas.microsoft.com/office/drawing/2014/main" id="{39B01D04-D603-4149-828B-CB1F913E050F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930;p51">
              <a:extLst>
                <a:ext uri="{FF2B5EF4-FFF2-40B4-BE49-F238E27FC236}">
                  <a16:creationId xmlns:a16="http://schemas.microsoft.com/office/drawing/2014/main" id="{0AE8F73D-8797-47DC-9710-74D952AEA445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423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473858" y="1343591"/>
            <a:ext cx="6746584" cy="88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2"/>
                </a:solidFill>
              </a:rPr>
              <a:t>Multiclass Classification</a:t>
            </a:r>
            <a:endParaRPr lang="en-US" sz="4800" dirty="0"/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0EE680B0-709A-472D-ADE5-F193146A3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38" y="2230796"/>
            <a:ext cx="5943600" cy="2739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76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933525" y="711704"/>
            <a:ext cx="3904500" cy="1563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04</a:t>
            </a:r>
            <a:endParaRPr sz="100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059850" y="2433733"/>
            <a:ext cx="5417933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>
                <a:latin typeface="SVN-Aguda Black" pitchFamily="50" charset="0"/>
                <a:cs typeface="SVN-Aguda Black" pitchFamily="50" charset="0"/>
              </a:rPr>
              <a:t>Training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808811" y="199905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VN-Aguda Black" pitchFamily="50" charset="0"/>
                <a:cs typeface="SVN-Aguda Black" pitchFamily="50" charset="0"/>
              </a:rPr>
              <a:t>Linear Regression (</a:t>
            </a:r>
            <a:r>
              <a:rPr lang="en-US" dirty="0" err="1">
                <a:latin typeface="SVN-Aguda Black" pitchFamily="50" charset="0"/>
                <a:cs typeface="SVN-Aguda Black" pitchFamily="50" charset="0"/>
              </a:rPr>
              <a:t>Hồi</a:t>
            </a:r>
            <a:r>
              <a:rPr lang="en-US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dirty="0" err="1">
                <a:latin typeface="SVN-Aguda Black" pitchFamily="50" charset="0"/>
                <a:cs typeface="SVN-Aguda Black" pitchFamily="50" charset="0"/>
              </a:rPr>
              <a:t>quy</a:t>
            </a:r>
            <a:r>
              <a:rPr lang="en-US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dirty="0" err="1">
                <a:latin typeface="SVN-Aguda Black" pitchFamily="50" charset="0"/>
                <a:cs typeface="SVN-Aguda Black" pitchFamily="50" charset="0"/>
              </a:rPr>
              <a:t>tuyến</a:t>
            </a:r>
            <a:r>
              <a:rPr lang="en-US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dirty="0" err="1">
                <a:latin typeface="SVN-Aguda Black" pitchFamily="50" charset="0"/>
                <a:cs typeface="SVN-Aguda Black" pitchFamily="50" charset="0"/>
              </a:rPr>
              <a:t>tính</a:t>
            </a:r>
            <a:r>
              <a:rPr lang="en-US" dirty="0">
                <a:latin typeface="SVN-Aguda Black" pitchFamily="50" charset="0"/>
                <a:cs typeface="SVN-Aguda Black" pitchFamily="50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34257-9FD9-4F67-83F2-D36ABE34148A}"/>
              </a:ext>
            </a:extLst>
          </p:cNvPr>
          <p:cNvSpPr txBox="1"/>
          <p:nvPr/>
        </p:nvSpPr>
        <p:spPr>
          <a:xfrm>
            <a:off x="3466214" y="2984556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f(x) = w</a:t>
            </a:r>
            <a:r>
              <a:rPr lang="vi-VN" sz="2800" baseline="-250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vi-VN" sz="2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vi-VN" sz="2800" baseline="-250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vi-VN" sz="2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+ w</a:t>
            </a:r>
            <a:r>
              <a:rPr lang="vi-VN" sz="2800" baseline="-250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808811" y="199905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VN-Aguda Black" pitchFamily="50" charset="0"/>
                <a:cs typeface="SVN-Aguda Black" pitchFamily="50" charset="0"/>
              </a:rPr>
              <a:t>Polynomial regression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432F2-9697-47D8-B2C0-14EF0894B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39" y="2883814"/>
            <a:ext cx="3878734" cy="57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6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808811" y="199905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Hypothesis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AEF89-BB2D-4463-A951-BA910B7B45DD}"/>
              </a:ext>
            </a:extLst>
          </p:cNvPr>
          <p:cNvSpPr txBox="1"/>
          <p:nvPr/>
        </p:nvSpPr>
        <p:spPr>
          <a:xfrm>
            <a:off x="2801425" y="3072809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hθ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(x)=θ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+θ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+θ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+...+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θ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644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808811" y="1222874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AEF89-BB2D-4463-A951-BA910B7B45DD}"/>
                  </a:ext>
                </a:extLst>
              </p:cNvPr>
              <p:cNvSpPr txBox="1"/>
              <p:nvPr/>
            </p:nvSpPr>
            <p:spPr>
              <a:xfrm>
                <a:off x="1808423" y="2190306"/>
                <a:ext cx="5527154" cy="996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vi-VN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vi-V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vi-V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vi-VN" sz="1800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­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vi-V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sz="1800" i="1" baseline="30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–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vi-VN" sz="1800" i="1" baseline="30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AEF89-BB2D-4463-A951-BA910B7B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23" y="2190306"/>
                <a:ext cx="5527154" cy="996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8180A4-9449-43CA-B761-CC70C98B9FC7}"/>
                  </a:ext>
                </a:extLst>
              </p:cNvPr>
              <p:cNvSpPr txBox="1"/>
              <p:nvPr/>
            </p:nvSpPr>
            <p:spPr>
              <a:xfrm>
                <a:off x="2486787" y="3581593"/>
                <a:ext cx="4340547" cy="1064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vi-VN" sz="1800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­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vi-V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–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8180A4-9449-43CA-B761-CC70C98B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87" y="3581593"/>
                <a:ext cx="4340547" cy="1064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2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1541851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AEF89-BB2D-4463-A951-BA910B7B45DD}"/>
                  </a:ext>
                </a:extLst>
              </p:cNvPr>
              <p:cNvSpPr txBox="1"/>
              <p:nvPr/>
            </p:nvSpPr>
            <p:spPr>
              <a:xfrm>
                <a:off x="3303063" y="2581053"/>
                <a:ext cx="2537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/>
                        <m:t>θ</m:t>
                      </m:r>
                      <m:r>
                        <m:rPr>
                          <m:nor/>
                        </m:rPr>
                        <a:rPr lang="en-US" sz="2400"/>
                        <m:t> ̂ = (</m:t>
                      </m:r>
                      <m:r>
                        <m:rPr>
                          <m:nor/>
                        </m:rPr>
                        <a:rPr lang="en-US" sz="2400"/>
                        <m:t>XT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X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  <m:r>
                        <m:rPr>
                          <m:nor/>
                        </m:rPr>
                        <a:rPr lang="en-US" sz="2400"/>
                        <m:t>−</m:t>
                      </m:r>
                      <m:r>
                        <m:rPr>
                          <m:nor/>
                        </m:rPr>
                        <a:rPr lang="en-US" sz="2400" baseline="30000"/>
                        <m:t>1 </m:t>
                      </m:r>
                      <m:r>
                        <m:rPr>
                          <m:nor/>
                        </m:rPr>
                        <a:rPr lang="en-US" sz="2400"/>
                        <m:t>XT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y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AEF89-BB2D-4463-A951-BA910B7B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63" y="2581053"/>
                <a:ext cx="253787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2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38;p37">
            <a:extLst>
              <a:ext uri="{FF2B5EF4-FFF2-40B4-BE49-F238E27FC236}">
                <a16:creationId xmlns:a16="http://schemas.microsoft.com/office/drawing/2014/main" id="{72FDEC18-74CE-495A-AF63-D33FBDB91EFB}"/>
              </a:ext>
            </a:extLst>
          </p:cNvPr>
          <p:cNvSpPr txBox="1">
            <a:spLocks/>
          </p:cNvSpPr>
          <p:nvPr/>
        </p:nvSpPr>
        <p:spPr>
          <a:xfrm>
            <a:off x="2741791" y="158277"/>
            <a:ext cx="3793289" cy="57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HIỂU VẤN ĐỀ ĐẠO VĂN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B5DDB-C2E5-4165-85B7-563733B01283}"/>
              </a:ext>
            </a:extLst>
          </p:cNvPr>
          <p:cNvSpPr txBox="1"/>
          <p:nvPr/>
        </p:nvSpPr>
        <p:spPr>
          <a:xfrm>
            <a:off x="677807" y="786278"/>
            <a:ext cx="7276833" cy="81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 văn là chiếm hữu một cách sai trái, ăn cắp, công bố ngôn ngữ, suy nghĩ, ý tưởng, hay cách diễn đạt của người khác và xem chúng như là những gì do mình tự tạo ra. Đạo văn có thể là cố ý hoặc vô ý. Đạo văn được xem là hành vi thiếu trung thực về mặt học thuật và vi phạm đạo đức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D6C77-A505-4412-9C26-F38B3513A834}"/>
              </a:ext>
            </a:extLst>
          </p:cNvPr>
          <p:cNvSpPr txBox="1"/>
          <p:nvPr/>
        </p:nvSpPr>
        <p:spPr>
          <a:xfrm>
            <a:off x="759524" y="1810010"/>
            <a:ext cx="2065394" cy="17216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r">
              <a:lnSpc>
                <a:spcPct val="115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 văn hoàn toàn</a:t>
            </a:r>
          </a:p>
          <a:p>
            <a:pPr indent="457200" algn="r">
              <a:lnSpc>
                <a:spcPct val="115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 văn trực tiếp </a:t>
            </a:r>
          </a:p>
          <a:p>
            <a:pPr indent="457200" algn="r">
              <a:lnSpc>
                <a:spcPct val="115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 văn diễn giả</a:t>
            </a:r>
          </a:p>
          <a:p>
            <a:pPr indent="457200" algn="r">
              <a:lnSpc>
                <a:spcPct val="115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 văn chắp vá</a:t>
            </a:r>
          </a:p>
          <a:p>
            <a:pPr indent="457200" algn="r">
              <a:lnSpc>
                <a:spcPct val="115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 đạo văn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90932-A2E1-45CA-A7F2-F5AFB438300B}"/>
              </a:ext>
            </a:extLst>
          </p:cNvPr>
          <p:cNvSpPr txBox="1"/>
          <p:nvPr/>
        </p:nvSpPr>
        <p:spPr>
          <a:xfrm>
            <a:off x="4033268" y="1942080"/>
            <a:ext cx="4194733" cy="3073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8600" indent="-228600"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sử dụng tài liệu và phòng tránh đạo văn hợp lý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F6D5D-8E58-498F-973F-DB7F968825B1}"/>
              </a:ext>
            </a:extLst>
          </p:cNvPr>
          <p:cNvSpPr txBox="1"/>
          <p:nvPr/>
        </p:nvSpPr>
        <p:spPr>
          <a:xfrm>
            <a:off x="3692767" y="2392678"/>
            <a:ext cx="4875736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 dẫn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 sáng tạo, trình bày ý tưởng theo cách hiểu của mình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 thức rõ, sử dụng tài liệu hợp lý và phòng trách đạo văn</a:t>
            </a:r>
          </a:p>
        </p:txBody>
      </p:sp>
    </p:spTree>
    <p:extLst>
      <p:ext uri="{BB962C8B-B14F-4D97-AF65-F5344CB8AC3E}">
        <p14:creationId xmlns:p14="http://schemas.microsoft.com/office/powerpoint/2010/main" val="1369263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1541851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AEF89-BB2D-4463-A951-BA910B7B45DD}"/>
                  </a:ext>
                </a:extLst>
              </p:cNvPr>
              <p:cNvSpPr txBox="1"/>
              <p:nvPr/>
            </p:nvSpPr>
            <p:spPr>
              <a:xfrm>
                <a:off x="2859095" y="2571750"/>
                <a:ext cx="3425810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0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vi-VN" sz="200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vi-VN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vi-V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vi-VN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vi-V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vi-VN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vi-V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20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vi-VN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AEF89-BB2D-4463-A951-BA910B7B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095" y="2571750"/>
                <a:ext cx="3425810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5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933525" y="711704"/>
            <a:ext cx="3904500" cy="1287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05</a:t>
            </a:r>
            <a:endParaRPr sz="88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070483" y="1822599"/>
            <a:ext cx="5417933" cy="2221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err="1">
                <a:latin typeface="SVN-Aguda Black" pitchFamily="50" charset="0"/>
                <a:cs typeface="SVN-Aguda Black" pitchFamily="50" charset="0"/>
              </a:rPr>
              <a:t>Thuật</a:t>
            </a: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4000" dirty="0" err="1">
                <a:latin typeface="SVN-Aguda Black" pitchFamily="50" charset="0"/>
                <a:cs typeface="SVN-Aguda Black" pitchFamily="50" charset="0"/>
              </a:rPr>
              <a:t>toán</a:t>
            </a:r>
            <a:r>
              <a:rPr lang="en-US" sz="4000" dirty="0">
                <a:latin typeface="SVN-Aguda Black" pitchFamily="50" charset="0"/>
                <a:cs typeface="SVN-Aguda Black" pitchFamily="50" charset="0"/>
              </a:rPr>
              <a:t> 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371154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377577" y="1712386"/>
            <a:ext cx="6786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SVN-Aguda Black" pitchFamily="50" charset="0"/>
                <a:cs typeface="SVN-Aguda Black" pitchFamily="50" charset="0"/>
              </a:rPr>
              <a:t>GIỚI THIỆU VỀ THUẬT TOÁN</a:t>
            </a:r>
            <a:endParaRPr sz="3600" dirty="0">
              <a:latin typeface="SVN-Aguda Black" pitchFamily="50" charset="0"/>
              <a:cs typeface="SVN-Aguda Black" pitchFamily="50" charset="0"/>
            </a:endParaRPr>
          </a:p>
        </p:txBody>
      </p:sp>
      <p:grpSp>
        <p:nvGrpSpPr>
          <p:cNvPr id="258" name="Google Shape;3215;p57">
            <a:extLst>
              <a:ext uri="{FF2B5EF4-FFF2-40B4-BE49-F238E27FC236}">
                <a16:creationId xmlns:a16="http://schemas.microsoft.com/office/drawing/2014/main" id="{B397503C-CCB5-4C2C-8358-1B6B68D47D49}"/>
              </a:ext>
            </a:extLst>
          </p:cNvPr>
          <p:cNvGrpSpPr/>
          <p:nvPr/>
        </p:nvGrpSpPr>
        <p:grpSpPr>
          <a:xfrm>
            <a:off x="5559247" y="2209139"/>
            <a:ext cx="3584753" cy="2934361"/>
            <a:chOff x="845850" y="467825"/>
            <a:chExt cx="5996575" cy="4908600"/>
          </a:xfrm>
        </p:grpSpPr>
        <p:sp>
          <p:nvSpPr>
            <p:cNvPr id="259" name="Google Shape;3216;p57">
              <a:extLst>
                <a:ext uri="{FF2B5EF4-FFF2-40B4-BE49-F238E27FC236}">
                  <a16:creationId xmlns:a16="http://schemas.microsoft.com/office/drawing/2014/main" id="{3964E461-C1A5-4209-9430-006CB03B63E2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217;p57">
              <a:extLst>
                <a:ext uri="{FF2B5EF4-FFF2-40B4-BE49-F238E27FC236}">
                  <a16:creationId xmlns:a16="http://schemas.microsoft.com/office/drawing/2014/main" id="{61AE570B-272C-4FA0-A55D-7D007D57B2D3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218;p57">
              <a:extLst>
                <a:ext uri="{FF2B5EF4-FFF2-40B4-BE49-F238E27FC236}">
                  <a16:creationId xmlns:a16="http://schemas.microsoft.com/office/drawing/2014/main" id="{A78CFF7F-5101-408D-BF89-FB43058C552D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219;p57">
              <a:extLst>
                <a:ext uri="{FF2B5EF4-FFF2-40B4-BE49-F238E27FC236}">
                  <a16:creationId xmlns:a16="http://schemas.microsoft.com/office/drawing/2014/main" id="{EA11685F-CC69-4D47-A0E3-C382CB8BDBBC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220;p57">
              <a:extLst>
                <a:ext uri="{FF2B5EF4-FFF2-40B4-BE49-F238E27FC236}">
                  <a16:creationId xmlns:a16="http://schemas.microsoft.com/office/drawing/2014/main" id="{4095BC8D-88E7-438F-82D9-E8CD65FA60B8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221;p57">
              <a:extLst>
                <a:ext uri="{FF2B5EF4-FFF2-40B4-BE49-F238E27FC236}">
                  <a16:creationId xmlns:a16="http://schemas.microsoft.com/office/drawing/2014/main" id="{54321761-07FF-409A-8F49-3C0DE54E128C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222;p57">
              <a:extLst>
                <a:ext uri="{FF2B5EF4-FFF2-40B4-BE49-F238E27FC236}">
                  <a16:creationId xmlns:a16="http://schemas.microsoft.com/office/drawing/2014/main" id="{776E8B7C-5B95-4970-B35D-E2AA32CB9896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223;p57">
              <a:extLst>
                <a:ext uri="{FF2B5EF4-FFF2-40B4-BE49-F238E27FC236}">
                  <a16:creationId xmlns:a16="http://schemas.microsoft.com/office/drawing/2014/main" id="{A2FA6804-3057-49D7-9057-C97F91998F95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224;p57">
              <a:extLst>
                <a:ext uri="{FF2B5EF4-FFF2-40B4-BE49-F238E27FC236}">
                  <a16:creationId xmlns:a16="http://schemas.microsoft.com/office/drawing/2014/main" id="{10362574-CD57-4F63-BFF1-D17145A319AD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225;p57">
              <a:extLst>
                <a:ext uri="{FF2B5EF4-FFF2-40B4-BE49-F238E27FC236}">
                  <a16:creationId xmlns:a16="http://schemas.microsoft.com/office/drawing/2014/main" id="{DB26CE9D-9747-4F0D-8752-5DADA650562B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226;p57">
              <a:extLst>
                <a:ext uri="{FF2B5EF4-FFF2-40B4-BE49-F238E27FC236}">
                  <a16:creationId xmlns:a16="http://schemas.microsoft.com/office/drawing/2014/main" id="{E11444B5-662C-42D9-8477-A548C22A4E10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227;p57">
              <a:extLst>
                <a:ext uri="{FF2B5EF4-FFF2-40B4-BE49-F238E27FC236}">
                  <a16:creationId xmlns:a16="http://schemas.microsoft.com/office/drawing/2014/main" id="{C621DAF9-A63F-4768-B948-B4F355F9B3A6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228;p57">
              <a:extLst>
                <a:ext uri="{FF2B5EF4-FFF2-40B4-BE49-F238E27FC236}">
                  <a16:creationId xmlns:a16="http://schemas.microsoft.com/office/drawing/2014/main" id="{906695D2-9A84-49A3-A1E8-99786E50B192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229;p57">
              <a:extLst>
                <a:ext uri="{FF2B5EF4-FFF2-40B4-BE49-F238E27FC236}">
                  <a16:creationId xmlns:a16="http://schemas.microsoft.com/office/drawing/2014/main" id="{996FA06F-8283-45A5-A72C-2A58454D16BA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230;p57">
              <a:extLst>
                <a:ext uri="{FF2B5EF4-FFF2-40B4-BE49-F238E27FC236}">
                  <a16:creationId xmlns:a16="http://schemas.microsoft.com/office/drawing/2014/main" id="{6D009C96-E728-4B6E-A764-9D5C208B9958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231;p57">
              <a:extLst>
                <a:ext uri="{FF2B5EF4-FFF2-40B4-BE49-F238E27FC236}">
                  <a16:creationId xmlns:a16="http://schemas.microsoft.com/office/drawing/2014/main" id="{3261EABB-B372-4469-8D20-F4AA57B686B8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232;p57">
              <a:extLst>
                <a:ext uri="{FF2B5EF4-FFF2-40B4-BE49-F238E27FC236}">
                  <a16:creationId xmlns:a16="http://schemas.microsoft.com/office/drawing/2014/main" id="{3A5554AB-11EA-4447-91BE-CCC0A375F7DD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233;p57">
              <a:extLst>
                <a:ext uri="{FF2B5EF4-FFF2-40B4-BE49-F238E27FC236}">
                  <a16:creationId xmlns:a16="http://schemas.microsoft.com/office/drawing/2014/main" id="{127D328F-7137-44AC-B7A7-79D68C07727C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234;p57">
              <a:extLst>
                <a:ext uri="{FF2B5EF4-FFF2-40B4-BE49-F238E27FC236}">
                  <a16:creationId xmlns:a16="http://schemas.microsoft.com/office/drawing/2014/main" id="{5467E39A-C888-4132-8C18-F9251E7C4F8F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235;p57">
              <a:extLst>
                <a:ext uri="{FF2B5EF4-FFF2-40B4-BE49-F238E27FC236}">
                  <a16:creationId xmlns:a16="http://schemas.microsoft.com/office/drawing/2014/main" id="{90BD769F-8C97-432C-964F-1CB163E2A3C1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236;p57">
              <a:extLst>
                <a:ext uri="{FF2B5EF4-FFF2-40B4-BE49-F238E27FC236}">
                  <a16:creationId xmlns:a16="http://schemas.microsoft.com/office/drawing/2014/main" id="{1967E874-2503-4291-90A5-7A98D19A5136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237;p57">
              <a:extLst>
                <a:ext uri="{FF2B5EF4-FFF2-40B4-BE49-F238E27FC236}">
                  <a16:creationId xmlns:a16="http://schemas.microsoft.com/office/drawing/2014/main" id="{3003C0EA-5D14-4CB1-B311-782793BABC7D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238;p57">
              <a:extLst>
                <a:ext uri="{FF2B5EF4-FFF2-40B4-BE49-F238E27FC236}">
                  <a16:creationId xmlns:a16="http://schemas.microsoft.com/office/drawing/2014/main" id="{9621FB75-DB0E-4CB7-A147-3280867E7502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239;p57">
              <a:extLst>
                <a:ext uri="{FF2B5EF4-FFF2-40B4-BE49-F238E27FC236}">
                  <a16:creationId xmlns:a16="http://schemas.microsoft.com/office/drawing/2014/main" id="{B002A06B-8D9F-447D-A9F8-161453DBB938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240;p57">
              <a:extLst>
                <a:ext uri="{FF2B5EF4-FFF2-40B4-BE49-F238E27FC236}">
                  <a16:creationId xmlns:a16="http://schemas.microsoft.com/office/drawing/2014/main" id="{0B7D4F1B-8E77-4B7C-914C-A8354C9FCC3F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241;p57">
              <a:extLst>
                <a:ext uri="{FF2B5EF4-FFF2-40B4-BE49-F238E27FC236}">
                  <a16:creationId xmlns:a16="http://schemas.microsoft.com/office/drawing/2014/main" id="{955302A4-3F10-4F63-9BBA-93648A239615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242;p57">
              <a:extLst>
                <a:ext uri="{FF2B5EF4-FFF2-40B4-BE49-F238E27FC236}">
                  <a16:creationId xmlns:a16="http://schemas.microsoft.com/office/drawing/2014/main" id="{AC4F4108-6817-4FEA-BE55-1466257AB23F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243;p57">
              <a:extLst>
                <a:ext uri="{FF2B5EF4-FFF2-40B4-BE49-F238E27FC236}">
                  <a16:creationId xmlns:a16="http://schemas.microsoft.com/office/drawing/2014/main" id="{5489E8EE-ED46-470C-A1AD-BF04106FD54D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244;p57">
              <a:extLst>
                <a:ext uri="{FF2B5EF4-FFF2-40B4-BE49-F238E27FC236}">
                  <a16:creationId xmlns:a16="http://schemas.microsoft.com/office/drawing/2014/main" id="{8DDCE3E2-1BCF-484A-AC56-B4D0BC73771C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245;p57">
              <a:extLst>
                <a:ext uri="{FF2B5EF4-FFF2-40B4-BE49-F238E27FC236}">
                  <a16:creationId xmlns:a16="http://schemas.microsoft.com/office/drawing/2014/main" id="{D2452302-7774-4BCF-9DE2-1E068D19FCB3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246;p57">
              <a:extLst>
                <a:ext uri="{FF2B5EF4-FFF2-40B4-BE49-F238E27FC236}">
                  <a16:creationId xmlns:a16="http://schemas.microsoft.com/office/drawing/2014/main" id="{5C111014-8ECA-40A5-9624-DFA028F54238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247;p57">
              <a:extLst>
                <a:ext uri="{FF2B5EF4-FFF2-40B4-BE49-F238E27FC236}">
                  <a16:creationId xmlns:a16="http://schemas.microsoft.com/office/drawing/2014/main" id="{C0FCBC24-2033-414C-ABCD-17B76C4AFD3F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248;p57">
              <a:extLst>
                <a:ext uri="{FF2B5EF4-FFF2-40B4-BE49-F238E27FC236}">
                  <a16:creationId xmlns:a16="http://schemas.microsoft.com/office/drawing/2014/main" id="{F8C2FC53-AAAF-4ED4-8E81-50FAEEAC4866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249;p57">
              <a:extLst>
                <a:ext uri="{FF2B5EF4-FFF2-40B4-BE49-F238E27FC236}">
                  <a16:creationId xmlns:a16="http://schemas.microsoft.com/office/drawing/2014/main" id="{5850520A-5240-4ED4-A716-B0EE848CAB5C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250;p57">
              <a:extLst>
                <a:ext uri="{FF2B5EF4-FFF2-40B4-BE49-F238E27FC236}">
                  <a16:creationId xmlns:a16="http://schemas.microsoft.com/office/drawing/2014/main" id="{DDB0D728-898A-41A8-9144-E901118730DD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251;p57">
              <a:extLst>
                <a:ext uri="{FF2B5EF4-FFF2-40B4-BE49-F238E27FC236}">
                  <a16:creationId xmlns:a16="http://schemas.microsoft.com/office/drawing/2014/main" id="{ED6BE791-3D3A-459E-A6C0-3B8D317ACC03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252;p57">
              <a:extLst>
                <a:ext uri="{FF2B5EF4-FFF2-40B4-BE49-F238E27FC236}">
                  <a16:creationId xmlns:a16="http://schemas.microsoft.com/office/drawing/2014/main" id="{E816BF3D-8F79-4D93-9D06-FD8815047976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253;p57">
              <a:extLst>
                <a:ext uri="{FF2B5EF4-FFF2-40B4-BE49-F238E27FC236}">
                  <a16:creationId xmlns:a16="http://schemas.microsoft.com/office/drawing/2014/main" id="{9932FFE0-FFA3-42AC-8A99-AC10A22BDB0B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254;p57">
              <a:extLst>
                <a:ext uri="{FF2B5EF4-FFF2-40B4-BE49-F238E27FC236}">
                  <a16:creationId xmlns:a16="http://schemas.microsoft.com/office/drawing/2014/main" id="{3DB371CD-8773-4ED0-9677-65E4EC1303D4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255;p57">
              <a:extLst>
                <a:ext uri="{FF2B5EF4-FFF2-40B4-BE49-F238E27FC236}">
                  <a16:creationId xmlns:a16="http://schemas.microsoft.com/office/drawing/2014/main" id="{91BC0A49-2985-41D0-AD8A-FE11CFB6CDB0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256;p57">
              <a:extLst>
                <a:ext uri="{FF2B5EF4-FFF2-40B4-BE49-F238E27FC236}">
                  <a16:creationId xmlns:a16="http://schemas.microsoft.com/office/drawing/2014/main" id="{38EFE91A-E63B-4662-BE27-75CFAF06855E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257;p57">
              <a:extLst>
                <a:ext uri="{FF2B5EF4-FFF2-40B4-BE49-F238E27FC236}">
                  <a16:creationId xmlns:a16="http://schemas.microsoft.com/office/drawing/2014/main" id="{BD96934E-97AB-4CED-9107-80770E243DAD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258;p57">
              <a:extLst>
                <a:ext uri="{FF2B5EF4-FFF2-40B4-BE49-F238E27FC236}">
                  <a16:creationId xmlns:a16="http://schemas.microsoft.com/office/drawing/2014/main" id="{0684FF71-8759-4602-884B-94DE10D37345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259;p57">
              <a:extLst>
                <a:ext uri="{FF2B5EF4-FFF2-40B4-BE49-F238E27FC236}">
                  <a16:creationId xmlns:a16="http://schemas.microsoft.com/office/drawing/2014/main" id="{42D72739-A1B0-411A-A096-C21B8CD42051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260;p57">
              <a:extLst>
                <a:ext uri="{FF2B5EF4-FFF2-40B4-BE49-F238E27FC236}">
                  <a16:creationId xmlns:a16="http://schemas.microsoft.com/office/drawing/2014/main" id="{D4B23AB2-6970-463B-A5D9-BD195B810221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261;p57">
              <a:extLst>
                <a:ext uri="{FF2B5EF4-FFF2-40B4-BE49-F238E27FC236}">
                  <a16:creationId xmlns:a16="http://schemas.microsoft.com/office/drawing/2014/main" id="{20A79657-216E-42EB-9C34-1A1649814C38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262;p57">
              <a:extLst>
                <a:ext uri="{FF2B5EF4-FFF2-40B4-BE49-F238E27FC236}">
                  <a16:creationId xmlns:a16="http://schemas.microsoft.com/office/drawing/2014/main" id="{C69B0FB1-BDA8-4C6D-91A6-87F1A8A2A9DA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263;p57">
              <a:extLst>
                <a:ext uri="{FF2B5EF4-FFF2-40B4-BE49-F238E27FC236}">
                  <a16:creationId xmlns:a16="http://schemas.microsoft.com/office/drawing/2014/main" id="{E71527F7-48C2-48FF-ADBA-3387529FA6E8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264;p57">
              <a:extLst>
                <a:ext uri="{FF2B5EF4-FFF2-40B4-BE49-F238E27FC236}">
                  <a16:creationId xmlns:a16="http://schemas.microsoft.com/office/drawing/2014/main" id="{4BFC136D-E77F-448F-89A3-5B16C2832966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265;p57">
              <a:extLst>
                <a:ext uri="{FF2B5EF4-FFF2-40B4-BE49-F238E27FC236}">
                  <a16:creationId xmlns:a16="http://schemas.microsoft.com/office/drawing/2014/main" id="{4681D841-F4FD-4F4F-8E97-469AB5F08A86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266;p57">
              <a:extLst>
                <a:ext uri="{FF2B5EF4-FFF2-40B4-BE49-F238E27FC236}">
                  <a16:creationId xmlns:a16="http://schemas.microsoft.com/office/drawing/2014/main" id="{717F8014-8D1D-4D3A-BB44-31E6EB7A8E2A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267;p57">
              <a:extLst>
                <a:ext uri="{FF2B5EF4-FFF2-40B4-BE49-F238E27FC236}">
                  <a16:creationId xmlns:a16="http://schemas.microsoft.com/office/drawing/2014/main" id="{4F525426-6CE0-4A84-8424-89E277C2958F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268;p57">
              <a:extLst>
                <a:ext uri="{FF2B5EF4-FFF2-40B4-BE49-F238E27FC236}">
                  <a16:creationId xmlns:a16="http://schemas.microsoft.com/office/drawing/2014/main" id="{8CA7DFBD-5CF3-4B84-ABA1-21689F7390AC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269;p57">
              <a:extLst>
                <a:ext uri="{FF2B5EF4-FFF2-40B4-BE49-F238E27FC236}">
                  <a16:creationId xmlns:a16="http://schemas.microsoft.com/office/drawing/2014/main" id="{80736CCB-2F31-4EF1-BF40-A44A9CC8BF1F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270;p57">
              <a:extLst>
                <a:ext uri="{FF2B5EF4-FFF2-40B4-BE49-F238E27FC236}">
                  <a16:creationId xmlns:a16="http://schemas.microsoft.com/office/drawing/2014/main" id="{E8D0C724-19B1-4176-B762-F225D58EDF26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271;p57">
              <a:extLst>
                <a:ext uri="{FF2B5EF4-FFF2-40B4-BE49-F238E27FC236}">
                  <a16:creationId xmlns:a16="http://schemas.microsoft.com/office/drawing/2014/main" id="{7D0F7876-432A-4E03-B85E-B25A482034C2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272;p57">
              <a:extLst>
                <a:ext uri="{FF2B5EF4-FFF2-40B4-BE49-F238E27FC236}">
                  <a16:creationId xmlns:a16="http://schemas.microsoft.com/office/drawing/2014/main" id="{D1A57BED-B23E-4E5D-8D39-0439125EC963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273;p57">
              <a:extLst>
                <a:ext uri="{FF2B5EF4-FFF2-40B4-BE49-F238E27FC236}">
                  <a16:creationId xmlns:a16="http://schemas.microsoft.com/office/drawing/2014/main" id="{0CA4E57B-96F6-41F5-B8C1-AE2FA3A9AB91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274;p57">
              <a:extLst>
                <a:ext uri="{FF2B5EF4-FFF2-40B4-BE49-F238E27FC236}">
                  <a16:creationId xmlns:a16="http://schemas.microsoft.com/office/drawing/2014/main" id="{6A108B4A-A5CF-4570-872F-AB251717D77C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275;p57">
              <a:extLst>
                <a:ext uri="{FF2B5EF4-FFF2-40B4-BE49-F238E27FC236}">
                  <a16:creationId xmlns:a16="http://schemas.microsoft.com/office/drawing/2014/main" id="{63CF96BE-80DC-4FFC-B98C-8026747589FC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276;p57">
              <a:extLst>
                <a:ext uri="{FF2B5EF4-FFF2-40B4-BE49-F238E27FC236}">
                  <a16:creationId xmlns:a16="http://schemas.microsoft.com/office/drawing/2014/main" id="{49E5EE6D-3CDD-4472-AFEC-1A83825AC04C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77;p57">
              <a:extLst>
                <a:ext uri="{FF2B5EF4-FFF2-40B4-BE49-F238E27FC236}">
                  <a16:creationId xmlns:a16="http://schemas.microsoft.com/office/drawing/2014/main" id="{FBE991EB-63C7-478E-A87A-C1BD6388EEB2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78;p57">
              <a:extLst>
                <a:ext uri="{FF2B5EF4-FFF2-40B4-BE49-F238E27FC236}">
                  <a16:creationId xmlns:a16="http://schemas.microsoft.com/office/drawing/2014/main" id="{1673C34D-FF27-4980-8EEF-4B7D34C4D1FF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79;p57">
              <a:extLst>
                <a:ext uri="{FF2B5EF4-FFF2-40B4-BE49-F238E27FC236}">
                  <a16:creationId xmlns:a16="http://schemas.microsoft.com/office/drawing/2014/main" id="{BC9A90D6-D3A1-481D-8853-AE63603B04B9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80;p57">
              <a:extLst>
                <a:ext uri="{FF2B5EF4-FFF2-40B4-BE49-F238E27FC236}">
                  <a16:creationId xmlns:a16="http://schemas.microsoft.com/office/drawing/2014/main" id="{6A368600-F3CB-49F9-AB0D-38B116AF762A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81;p57">
              <a:extLst>
                <a:ext uri="{FF2B5EF4-FFF2-40B4-BE49-F238E27FC236}">
                  <a16:creationId xmlns:a16="http://schemas.microsoft.com/office/drawing/2014/main" id="{2626EA24-CCBD-4278-99DE-618A4E70E3E1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82;p57">
              <a:extLst>
                <a:ext uri="{FF2B5EF4-FFF2-40B4-BE49-F238E27FC236}">
                  <a16:creationId xmlns:a16="http://schemas.microsoft.com/office/drawing/2014/main" id="{27516CF1-3978-4C29-BDF1-7513B83F6E2B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83;p57">
              <a:extLst>
                <a:ext uri="{FF2B5EF4-FFF2-40B4-BE49-F238E27FC236}">
                  <a16:creationId xmlns:a16="http://schemas.microsoft.com/office/drawing/2014/main" id="{9C363AA4-B245-4C28-B464-499B43495E81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84;p57">
              <a:extLst>
                <a:ext uri="{FF2B5EF4-FFF2-40B4-BE49-F238E27FC236}">
                  <a16:creationId xmlns:a16="http://schemas.microsoft.com/office/drawing/2014/main" id="{0D089375-659F-4130-BAB2-C503A85B8779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5;p57">
              <a:extLst>
                <a:ext uri="{FF2B5EF4-FFF2-40B4-BE49-F238E27FC236}">
                  <a16:creationId xmlns:a16="http://schemas.microsoft.com/office/drawing/2014/main" id="{D9C04D7F-84E1-4543-AC2B-A52B6BD38FE2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86;p57">
              <a:extLst>
                <a:ext uri="{FF2B5EF4-FFF2-40B4-BE49-F238E27FC236}">
                  <a16:creationId xmlns:a16="http://schemas.microsoft.com/office/drawing/2014/main" id="{330CF2FF-5913-4165-96F1-870BCE5C54F9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287;p57">
              <a:extLst>
                <a:ext uri="{FF2B5EF4-FFF2-40B4-BE49-F238E27FC236}">
                  <a16:creationId xmlns:a16="http://schemas.microsoft.com/office/drawing/2014/main" id="{2A547D43-DA88-4827-B97D-D991E91B7144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288;p57">
              <a:extLst>
                <a:ext uri="{FF2B5EF4-FFF2-40B4-BE49-F238E27FC236}">
                  <a16:creationId xmlns:a16="http://schemas.microsoft.com/office/drawing/2014/main" id="{255D63D4-184D-484F-A335-FB3833ECBFB9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289;p57">
              <a:extLst>
                <a:ext uri="{FF2B5EF4-FFF2-40B4-BE49-F238E27FC236}">
                  <a16:creationId xmlns:a16="http://schemas.microsoft.com/office/drawing/2014/main" id="{EA0B337D-3C0A-439D-ADF8-C36BD2E63B40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290;p57">
              <a:extLst>
                <a:ext uri="{FF2B5EF4-FFF2-40B4-BE49-F238E27FC236}">
                  <a16:creationId xmlns:a16="http://schemas.microsoft.com/office/drawing/2014/main" id="{E737F12C-E326-41C8-996B-A72B987EEC89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291;p57">
              <a:extLst>
                <a:ext uri="{FF2B5EF4-FFF2-40B4-BE49-F238E27FC236}">
                  <a16:creationId xmlns:a16="http://schemas.microsoft.com/office/drawing/2014/main" id="{47385293-7D92-4CF8-A574-4355809E220D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292;p57">
              <a:extLst>
                <a:ext uri="{FF2B5EF4-FFF2-40B4-BE49-F238E27FC236}">
                  <a16:creationId xmlns:a16="http://schemas.microsoft.com/office/drawing/2014/main" id="{E4BAE9E0-0777-4DB6-9C49-BB52744506B3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293;p57">
              <a:extLst>
                <a:ext uri="{FF2B5EF4-FFF2-40B4-BE49-F238E27FC236}">
                  <a16:creationId xmlns:a16="http://schemas.microsoft.com/office/drawing/2014/main" id="{E4A0F495-C15F-4FDC-BDB6-E81346105055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294;p57">
              <a:extLst>
                <a:ext uri="{FF2B5EF4-FFF2-40B4-BE49-F238E27FC236}">
                  <a16:creationId xmlns:a16="http://schemas.microsoft.com/office/drawing/2014/main" id="{3E065CF2-003C-43F6-849A-E10FC06E91A8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95;p57">
              <a:extLst>
                <a:ext uri="{FF2B5EF4-FFF2-40B4-BE49-F238E27FC236}">
                  <a16:creationId xmlns:a16="http://schemas.microsoft.com/office/drawing/2014/main" id="{1A514C97-EC65-475D-8106-8F0D9B68B3EA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96;p57">
              <a:extLst>
                <a:ext uri="{FF2B5EF4-FFF2-40B4-BE49-F238E27FC236}">
                  <a16:creationId xmlns:a16="http://schemas.microsoft.com/office/drawing/2014/main" id="{18CB3518-F688-42B7-A64D-A967CF7B769A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97;p57">
              <a:extLst>
                <a:ext uri="{FF2B5EF4-FFF2-40B4-BE49-F238E27FC236}">
                  <a16:creationId xmlns:a16="http://schemas.microsoft.com/office/drawing/2014/main" id="{A407EA3B-58EE-4F96-A6A8-7A5ABA8829F7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98;p57">
              <a:extLst>
                <a:ext uri="{FF2B5EF4-FFF2-40B4-BE49-F238E27FC236}">
                  <a16:creationId xmlns:a16="http://schemas.microsoft.com/office/drawing/2014/main" id="{A33A0CE7-081C-4B84-824E-9A0CED653AC8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99;p57">
              <a:extLst>
                <a:ext uri="{FF2B5EF4-FFF2-40B4-BE49-F238E27FC236}">
                  <a16:creationId xmlns:a16="http://schemas.microsoft.com/office/drawing/2014/main" id="{379D42D5-C90B-4229-87C0-982C5ACE4E57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300;p57">
              <a:extLst>
                <a:ext uri="{FF2B5EF4-FFF2-40B4-BE49-F238E27FC236}">
                  <a16:creationId xmlns:a16="http://schemas.microsoft.com/office/drawing/2014/main" id="{940EA229-2240-48A6-A0BD-A5A35F1AE3DC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301;p57">
              <a:extLst>
                <a:ext uri="{FF2B5EF4-FFF2-40B4-BE49-F238E27FC236}">
                  <a16:creationId xmlns:a16="http://schemas.microsoft.com/office/drawing/2014/main" id="{D1E97CA9-B2DC-4BDF-9E3E-144B1EF84535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302;p57">
              <a:extLst>
                <a:ext uri="{FF2B5EF4-FFF2-40B4-BE49-F238E27FC236}">
                  <a16:creationId xmlns:a16="http://schemas.microsoft.com/office/drawing/2014/main" id="{2C967619-5350-4FB6-99A7-A66980F49438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303;p57">
              <a:extLst>
                <a:ext uri="{FF2B5EF4-FFF2-40B4-BE49-F238E27FC236}">
                  <a16:creationId xmlns:a16="http://schemas.microsoft.com/office/drawing/2014/main" id="{708076BC-87BB-44C6-8F89-419E6446638D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304;p57">
              <a:extLst>
                <a:ext uri="{FF2B5EF4-FFF2-40B4-BE49-F238E27FC236}">
                  <a16:creationId xmlns:a16="http://schemas.microsoft.com/office/drawing/2014/main" id="{DDA8D5C9-023E-42CB-970A-049CE58B1BA9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305;p57">
              <a:extLst>
                <a:ext uri="{FF2B5EF4-FFF2-40B4-BE49-F238E27FC236}">
                  <a16:creationId xmlns:a16="http://schemas.microsoft.com/office/drawing/2014/main" id="{202B1BAF-A6F5-4C06-851F-2CC877651445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306;p57">
              <a:extLst>
                <a:ext uri="{FF2B5EF4-FFF2-40B4-BE49-F238E27FC236}">
                  <a16:creationId xmlns:a16="http://schemas.microsoft.com/office/drawing/2014/main" id="{DCE225FE-0341-4A17-B134-CB6BAFCCFC14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307;p57">
              <a:extLst>
                <a:ext uri="{FF2B5EF4-FFF2-40B4-BE49-F238E27FC236}">
                  <a16:creationId xmlns:a16="http://schemas.microsoft.com/office/drawing/2014/main" id="{D804ABCB-E18A-43D6-B924-3190206B1A9F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308;p57">
              <a:extLst>
                <a:ext uri="{FF2B5EF4-FFF2-40B4-BE49-F238E27FC236}">
                  <a16:creationId xmlns:a16="http://schemas.microsoft.com/office/drawing/2014/main" id="{9A880D30-A920-4CEF-8162-0C66D0FAEDA4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309;p57">
              <a:extLst>
                <a:ext uri="{FF2B5EF4-FFF2-40B4-BE49-F238E27FC236}">
                  <a16:creationId xmlns:a16="http://schemas.microsoft.com/office/drawing/2014/main" id="{354442BB-0B5A-45BE-8BB3-F7680D8DE7D4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310;p57">
              <a:extLst>
                <a:ext uri="{FF2B5EF4-FFF2-40B4-BE49-F238E27FC236}">
                  <a16:creationId xmlns:a16="http://schemas.microsoft.com/office/drawing/2014/main" id="{EE1D611A-6726-44F4-B45C-DC9B5A7A8891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311;p57">
              <a:extLst>
                <a:ext uri="{FF2B5EF4-FFF2-40B4-BE49-F238E27FC236}">
                  <a16:creationId xmlns:a16="http://schemas.microsoft.com/office/drawing/2014/main" id="{AD763FD8-3F90-4DE5-9279-56196D7F161C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312;p57">
              <a:extLst>
                <a:ext uri="{FF2B5EF4-FFF2-40B4-BE49-F238E27FC236}">
                  <a16:creationId xmlns:a16="http://schemas.microsoft.com/office/drawing/2014/main" id="{E84EE4F4-C00B-4569-BD70-AD9BA7CD37F7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313;p57">
              <a:extLst>
                <a:ext uri="{FF2B5EF4-FFF2-40B4-BE49-F238E27FC236}">
                  <a16:creationId xmlns:a16="http://schemas.microsoft.com/office/drawing/2014/main" id="{E2770A13-685A-4568-8592-08F37EA01ED6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314;p57">
              <a:extLst>
                <a:ext uri="{FF2B5EF4-FFF2-40B4-BE49-F238E27FC236}">
                  <a16:creationId xmlns:a16="http://schemas.microsoft.com/office/drawing/2014/main" id="{F4141D65-F0B1-42E1-93C1-8F4125AD6822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315;p57">
              <a:extLst>
                <a:ext uri="{FF2B5EF4-FFF2-40B4-BE49-F238E27FC236}">
                  <a16:creationId xmlns:a16="http://schemas.microsoft.com/office/drawing/2014/main" id="{93B3F3AB-D53E-426D-80B3-6279EABF1017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316;p57">
              <a:extLst>
                <a:ext uri="{FF2B5EF4-FFF2-40B4-BE49-F238E27FC236}">
                  <a16:creationId xmlns:a16="http://schemas.microsoft.com/office/drawing/2014/main" id="{705215BA-1556-4B1A-B9F0-AE98BBB0006B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317;p57">
              <a:extLst>
                <a:ext uri="{FF2B5EF4-FFF2-40B4-BE49-F238E27FC236}">
                  <a16:creationId xmlns:a16="http://schemas.microsoft.com/office/drawing/2014/main" id="{BD0AD55B-B966-42A5-98EF-7F8D7EAC16B2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318;p57">
              <a:extLst>
                <a:ext uri="{FF2B5EF4-FFF2-40B4-BE49-F238E27FC236}">
                  <a16:creationId xmlns:a16="http://schemas.microsoft.com/office/drawing/2014/main" id="{0D69C24C-B85C-416A-B2A1-3D492EEA1C4C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319;p57">
              <a:extLst>
                <a:ext uri="{FF2B5EF4-FFF2-40B4-BE49-F238E27FC236}">
                  <a16:creationId xmlns:a16="http://schemas.microsoft.com/office/drawing/2014/main" id="{C4AE9A50-B747-4759-8781-67B8FE9CD79A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320;p57">
              <a:extLst>
                <a:ext uri="{FF2B5EF4-FFF2-40B4-BE49-F238E27FC236}">
                  <a16:creationId xmlns:a16="http://schemas.microsoft.com/office/drawing/2014/main" id="{726B35A2-C6BE-4901-97DA-9DF5C4FB5E08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321;p57">
              <a:extLst>
                <a:ext uri="{FF2B5EF4-FFF2-40B4-BE49-F238E27FC236}">
                  <a16:creationId xmlns:a16="http://schemas.microsoft.com/office/drawing/2014/main" id="{A9C89349-699F-4F5D-9450-4E07790F6946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322;p57">
              <a:extLst>
                <a:ext uri="{FF2B5EF4-FFF2-40B4-BE49-F238E27FC236}">
                  <a16:creationId xmlns:a16="http://schemas.microsoft.com/office/drawing/2014/main" id="{AAFE5EE5-9E7F-416A-BFC8-9CFE703B5295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323;p57">
              <a:extLst>
                <a:ext uri="{FF2B5EF4-FFF2-40B4-BE49-F238E27FC236}">
                  <a16:creationId xmlns:a16="http://schemas.microsoft.com/office/drawing/2014/main" id="{1A4FF902-B639-45FC-8309-52F720BACF33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324;p57">
              <a:extLst>
                <a:ext uri="{FF2B5EF4-FFF2-40B4-BE49-F238E27FC236}">
                  <a16:creationId xmlns:a16="http://schemas.microsoft.com/office/drawing/2014/main" id="{B835AB86-FB81-44E2-9C5B-C0143B18E849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325;p57">
              <a:extLst>
                <a:ext uri="{FF2B5EF4-FFF2-40B4-BE49-F238E27FC236}">
                  <a16:creationId xmlns:a16="http://schemas.microsoft.com/office/drawing/2014/main" id="{C90C82AA-3AF3-4189-919B-7329954FC75C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326;p57">
              <a:extLst>
                <a:ext uri="{FF2B5EF4-FFF2-40B4-BE49-F238E27FC236}">
                  <a16:creationId xmlns:a16="http://schemas.microsoft.com/office/drawing/2014/main" id="{AC8E6F7A-2517-4DC2-B2A2-03B7AD3BD862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327;p57">
              <a:extLst>
                <a:ext uri="{FF2B5EF4-FFF2-40B4-BE49-F238E27FC236}">
                  <a16:creationId xmlns:a16="http://schemas.microsoft.com/office/drawing/2014/main" id="{0C76DAB0-B672-4184-80B5-80E387C1A6DB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328;p57">
              <a:extLst>
                <a:ext uri="{FF2B5EF4-FFF2-40B4-BE49-F238E27FC236}">
                  <a16:creationId xmlns:a16="http://schemas.microsoft.com/office/drawing/2014/main" id="{DAFF354C-179E-4B6A-9990-975EA102E231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329;p57">
              <a:extLst>
                <a:ext uri="{FF2B5EF4-FFF2-40B4-BE49-F238E27FC236}">
                  <a16:creationId xmlns:a16="http://schemas.microsoft.com/office/drawing/2014/main" id="{32B03D0B-5BDC-4BA2-B4F0-2EBEA0B8BB97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330;p57">
              <a:extLst>
                <a:ext uri="{FF2B5EF4-FFF2-40B4-BE49-F238E27FC236}">
                  <a16:creationId xmlns:a16="http://schemas.microsoft.com/office/drawing/2014/main" id="{0380042A-CB67-4DC6-8B4B-69B6701B092D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331;p57">
              <a:extLst>
                <a:ext uri="{FF2B5EF4-FFF2-40B4-BE49-F238E27FC236}">
                  <a16:creationId xmlns:a16="http://schemas.microsoft.com/office/drawing/2014/main" id="{906716FE-00AE-4978-86E4-7152B78E0219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332;p57">
              <a:extLst>
                <a:ext uri="{FF2B5EF4-FFF2-40B4-BE49-F238E27FC236}">
                  <a16:creationId xmlns:a16="http://schemas.microsoft.com/office/drawing/2014/main" id="{7DEB517E-FADD-4B90-AA4E-96562C982EA3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333;p57">
              <a:extLst>
                <a:ext uri="{FF2B5EF4-FFF2-40B4-BE49-F238E27FC236}">
                  <a16:creationId xmlns:a16="http://schemas.microsoft.com/office/drawing/2014/main" id="{56A08576-B11A-4ABC-94F2-AD1A3C9C65C1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334;p57">
              <a:extLst>
                <a:ext uri="{FF2B5EF4-FFF2-40B4-BE49-F238E27FC236}">
                  <a16:creationId xmlns:a16="http://schemas.microsoft.com/office/drawing/2014/main" id="{6ED5AF16-5B82-4431-BCC1-C75C65852A30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335;p57">
              <a:extLst>
                <a:ext uri="{FF2B5EF4-FFF2-40B4-BE49-F238E27FC236}">
                  <a16:creationId xmlns:a16="http://schemas.microsoft.com/office/drawing/2014/main" id="{9ECB3126-F04E-40DF-B2C2-011E8182310F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336;p57">
              <a:extLst>
                <a:ext uri="{FF2B5EF4-FFF2-40B4-BE49-F238E27FC236}">
                  <a16:creationId xmlns:a16="http://schemas.microsoft.com/office/drawing/2014/main" id="{262DEC39-6C2C-4F5B-BE04-35A249454E70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337;p57">
              <a:extLst>
                <a:ext uri="{FF2B5EF4-FFF2-40B4-BE49-F238E27FC236}">
                  <a16:creationId xmlns:a16="http://schemas.microsoft.com/office/drawing/2014/main" id="{D3A3BAD2-99FF-40F8-86A1-2B57157A4923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38;p57">
              <a:extLst>
                <a:ext uri="{FF2B5EF4-FFF2-40B4-BE49-F238E27FC236}">
                  <a16:creationId xmlns:a16="http://schemas.microsoft.com/office/drawing/2014/main" id="{CFBE9757-51BC-4913-BE8E-7D269A7A792C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39;p57">
              <a:extLst>
                <a:ext uri="{FF2B5EF4-FFF2-40B4-BE49-F238E27FC236}">
                  <a16:creationId xmlns:a16="http://schemas.microsoft.com/office/drawing/2014/main" id="{7C9DFFB8-AE7B-475E-9AD2-0903F1BCC3EA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40;p57">
              <a:extLst>
                <a:ext uri="{FF2B5EF4-FFF2-40B4-BE49-F238E27FC236}">
                  <a16:creationId xmlns:a16="http://schemas.microsoft.com/office/drawing/2014/main" id="{A59E7525-79C9-482F-AFFA-FD11FC9BF872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41;p57">
              <a:extLst>
                <a:ext uri="{FF2B5EF4-FFF2-40B4-BE49-F238E27FC236}">
                  <a16:creationId xmlns:a16="http://schemas.microsoft.com/office/drawing/2014/main" id="{4A794CDB-7ADF-4A60-AEFB-2981FC62A1DB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42;p57">
              <a:extLst>
                <a:ext uri="{FF2B5EF4-FFF2-40B4-BE49-F238E27FC236}">
                  <a16:creationId xmlns:a16="http://schemas.microsoft.com/office/drawing/2014/main" id="{F8DFE1BC-8215-4DB5-9C94-67314A5D5796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43;p57">
              <a:extLst>
                <a:ext uri="{FF2B5EF4-FFF2-40B4-BE49-F238E27FC236}">
                  <a16:creationId xmlns:a16="http://schemas.microsoft.com/office/drawing/2014/main" id="{5846CE21-1ABA-4B0E-AB53-119C9E5E6637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344;p57">
              <a:extLst>
                <a:ext uri="{FF2B5EF4-FFF2-40B4-BE49-F238E27FC236}">
                  <a16:creationId xmlns:a16="http://schemas.microsoft.com/office/drawing/2014/main" id="{086DF5EF-E278-48C7-A62B-71FB2CF0A133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345;p57">
              <a:extLst>
                <a:ext uri="{FF2B5EF4-FFF2-40B4-BE49-F238E27FC236}">
                  <a16:creationId xmlns:a16="http://schemas.microsoft.com/office/drawing/2014/main" id="{7B776AE2-3ACE-47CC-8F97-D74106C94453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346;p57">
              <a:extLst>
                <a:ext uri="{FF2B5EF4-FFF2-40B4-BE49-F238E27FC236}">
                  <a16:creationId xmlns:a16="http://schemas.microsoft.com/office/drawing/2014/main" id="{E9E00019-CCC9-42BF-9E81-A2FC91C731C9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347;p57">
              <a:extLst>
                <a:ext uri="{FF2B5EF4-FFF2-40B4-BE49-F238E27FC236}">
                  <a16:creationId xmlns:a16="http://schemas.microsoft.com/office/drawing/2014/main" id="{619B85EE-C080-48E0-92D8-0A20F98EC508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348;p57">
              <a:extLst>
                <a:ext uri="{FF2B5EF4-FFF2-40B4-BE49-F238E27FC236}">
                  <a16:creationId xmlns:a16="http://schemas.microsoft.com/office/drawing/2014/main" id="{4597F19C-CF81-497B-9206-F0194C4CA50B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349;p57">
              <a:extLst>
                <a:ext uri="{FF2B5EF4-FFF2-40B4-BE49-F238E27FC236}">
                  <a16:creationId xmlns:a16="http://schemas.microsoft.com/office/drawing/2014/main" id="{20C97C9D-B487-4AE0-BE5A-C4149745DFE7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350;p57">
              <a:extLst>
                <a:ext uri="{FF2B5EF4-FFF2-40B4-BE49-F238E27FC236}">
                  <a16:creationId xmlns:a16="http://schemas.microsoft.com/office/drawing/2014/main" id="{888FA091-8063-46BB-BC35-95787B4AFAA5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351;p57">
              <a:extLst>
                <a:ext uri="{FF2B5EF4-FFF2-40B4-BE49-F238E27FC236}">
                  <a16:creationId xmlns:a16="http://schemas.microsoft.com/office/drawing/2014/main" id="{0B4EB538-3E2B-416A-8128-1059F7BBE04F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352;p57">
              <a:extLst>
                <a:ext uri="{FF2B5EF4-FFF2-40B4-BE49-F238E27FC236}">
                  <a16:creationId xmlns:a16="http://schemas.microsoft.com/office/drawing/2014/main" id="{3B760108-A03E-4BD4-974B-19BF2F826694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353;p57">
              <a:extLst>
                <a:ext uri="{FF2B5EF4-FFF2-40B4-BE49-F238E27FC236}">
                  <a16:creationId xmlns:a16="http://schemas.microsoft.com/office/drawing/2014/main" id="{080DF398-BCF3-4F57-9D0B-5F88653F990D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354;p57">
              <a:extLst>
                <a:ext uri="{FF2B5EF4-FFF2-40B4-BE49-F238E27FC236}">
                  <a16:creationId xmlns:a16="http://schemas.microsoft.com/office/drawing/2014/main" id="{50928AC7-2986-4B54-B0B2-BB10E6AF0B6F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355;p57">
              <a:extLst>
                <a:ext uri="{FF2B5EF4-FFF2-40B4-BE49-F238E27FC236}">
                  <a16:creationId xmlns:a16="http://schemas.microsoft.com/office/drawing/2014/main" id="{F289D0AB-F590-4694-988A-BA8B6FFD69D5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356;p57">
              <a:extLst>
                <a:ext uri="{FF2B5EF4-FFF2-40B4-BE49-F238E27FC236}">
                  <a16:creationId xmlns:a16="http://schemas.microsoft.com/office/drawing/2014/main" id="{E06C4C89-16DF-464B-9459-0454BA60FBC7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357;p57">
              <a:extLst>
                <a:ext uri="{FF2B5EF4-FFF2-40B4-BE49-F238E27FC236}">
                  <a16:creationId xmlns:a16="http://schemas.microsoft.com/office/drawing/2014/main" id="{FC13BB30-CE1D-42CA-BD88-D118BC65D061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358;p57">
              <a:extLst>
                <a:ext uri="{FF2B5EF4-FFF2-40B4-BE49-F238E27FC236}">
                  <a16:creationId xmlns:a16="http://schemas.microsoft.com/office/drawing/2014/main" id="{B6B2BD37-A68A-4922-B1F1-D58EFB7209B0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359;p57">
              <a:extLst>
                <a:ext uri="{FF2B5EF4-FFF2-40B4-BE49-F238E27FC236}">
                  <a16:creationId xmlns:a16="http://schemas.microsoft.com/office/drawing/2014/main" id="{92741912-47B0-4A6D-8E04-DB37B90D97A7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360;p57">
              <a:extLst>
                <a:ext uri="{FF2B5EF4-FFF2-40B4-BE49-F238E27FC236}">
                  <a16:creationId xmlns:a16="http://schemas.microsoft.com/office/drawing/2014/main" id="{B259C79C-46CA-490A-938F-F06A7A3B30B2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361;p57">
              <a:extLst>
                <a:ext uri="{FF2B5EF4-FFF2-40B4-BE49-F238E27FC236}">
                  <a16:creationId xmlns:a16="http://schemas.microsoft.com/office/drawing/2014/main" id="{3DFCF31B-0F2C-4FE0-8157-B4C559E21BFA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362;p57">
              <a:extLst>
                <a:ext uri="{FF2B5EF4-FFF2-40B4-BE49-F238E27FC236}">
                  <a16:creationId xmlns:a16="http://schemas.microsoft.com/office/drawing/2014/main" id="{A8919D04-982F-4FCF-A98E-33164B2F7FE0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363;p57">
              <a:extLst>
                <a:ext uri="{FF2B5EF4-FFF2-40B4-BE49-F238E27FC236}">
                  <a16:creationId xmlns:a16="http://schemas.microsoft.com/office/drawing/2014/main" id="{A3828590-7CF7-41BB-8494-99C15DED3886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364;p57">
              <a:extLst>
                <a:ext uri="{FF2B5EF4-FFF2-40B4-BE49-F238E27FC236}">
                  <a16:creationId xmlns:a16="http://schemas.microsoft.com/office/drawing/2014/main" id="{95C08263-9CA0-44F4-9E5B-EC3D31141E3D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365;p57">
              <a:extLst>
                <a:ext uri="{FF2B5EF4-FFF2-40B4-BE49-F238E27FC236}">
                  <a16:creationId xmlns:a16="http://schemas.microsoft.com/office/drawing/2014/main" id="{5B0580C9-A8F8-4D78-B83C-CB99542F4AE4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366;p57">
              <a:extLst>
                <a:ext uri="{FF2B5EF4-FFF2-40B4-BE49-F238E27FC236}">
                  <a16:creationId xmlns:a16="http://schemas.microsoft.com/office/drawing/2014/main" id="{C32C5411-2FB1-484B-B952-2730C09DC82E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367;p57">
              <a:extLst>
                <a:ext uri="{FF2B5EF4-FFF2-40B4-BE49-F238E27FC236}">
                  <a16:creationId xmlns:a16="http://schemas.microsoft.com/office/drawing/2014/main" id="{51F2D972-3BE0-4E4A-84DE-56EE7F789AC1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368;p57">
              <a:extLst>
                <a:ext uri="{FF2B5EF4-FFF2-40B4-BE49-F238E27FC236}">
                  <a16:creationId xmlns:a16="http://schemas.microsoft.com/office/drawing/2014/main" id="{4539BCDE-28F8-46D4-A3FA-9E9F80357729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369;p57">
              <a:extLst>
                <a:ext uri="{FF2B5EF4-FFF2-40B4-BE49-F238E27FC236}">
                  <a16:creationId xmlns:a16="http://schemas.microsoft.com/office/drawing/2014/main" id="{9868FFD5-ECFD-456F-BCA4-33BA00246732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370;p57">
              <a:extLst>
                <a:ext uri="{FF2B5EF4-FFF2-40B4-BE49-F238E27FC236}">
                  <a16:creationId xmlns:a16="http://schemas.microsoft.com/office/drawing/2014/main" id="{A0E66B5E-3FEB-4BD7-9E96-FC7A184F58F5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371;p57">
              <a:extLst>
                <a:ext uri="{FF2B5EF4-FFF2-40B4-BE49-F238E27FC236}">
                  <a16:creationId xmlns:a16="http://schemas.microsoft.com/office/drawing/2014/main" id="{FA2E4BFC-182C-4EDC-BE78-359E59EA7677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372;p57">
              <a:extLst>
                <a:ext uri="{FF2B5EF4-FFF2-40B4-BE49-F238E27FC236}">
                  <a16:creationId xmlns:a16="http://schemas.microsoft.com/office/drawing/2014/main" id="{EE1CF7A0-35FE-4B5C-B7E7-3BAB698D36AC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373;p57">
              <a:extLst>
                <a:ext uri="{FF2B5EF4-FFF2-40B4-BE49-F238E27FC236}">
                  <a16:creationId xmlns:a16="http://schemas.microsoft.com/office/drawing/2014/main" id="{E03D568A-B001-4D2D-9911-B1B188ABBC45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374;p57">
              <a:extLst>
                <a:ext uri="{FF2B5EF4-FFF2-40B4-BE49-F238E27FC236}">
                  <a16:creationId xmlns:a16="http://schemas.microsoft.com/office/drawing/2014/main" id="{389C58BA-90DD-4B7B-8A69-47764103533B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375;p57">
              <a:extLst>
                <a:ext uri="{FF2B5EF4-FFF2-40B4-BE49-F238E27FC236}">
                  <a16:creationId xmlns:a16="http://schemas.microsoft.com/office/drawing/2014/main" id="{13339423-84D6-433E-9848-4CD9B1348B96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376;p57">
              <a:extLst>
                <a:ext uri="{FF2B5EF4-FFF2-40B4-BE49-F238E27FC236}">
                  <a16:creationId xmlns:a16="http://schemas.microsoft.com/office/drawing/2014/main" id="{9A789ADC-59FF-4D29-B8EA-75695AA3054B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377;p57">
              <a:extLst>
                <a:ext uri="{FF2B5EF4-FFF2-40B4-BE49-F238E27FC236}">
                  <a16:creationId xmlns:a16="http://schemas.microsoft.com/office/drawing/2014/main" id="{0E96C09A-2B71-4769-AA9A-889414773137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378;p57">
              <a:extLst>
                <a:ext uri="{FF2B5EF4-FFF2-40B4-BE49-F238E27FC236}">
                  <a16:creationId xmlns:a16="http://schemas.microsoft.com/office/drawing/2014/main" id="{A7C4CFC3-3A90-4A0C-8243-9F8CDDCB8727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379;p57">
              <a:extLst>
                <a:ext uri="{FF2B5EF4-FFF2-40B4-BE49-F238E27FC236}">
                  <a16:creationId xmlns:a16="http://schemas.microsoft.com/office/drawing/2014/main" id="{6F5C0D75-F222-4B3C-8422-76CA1CD0A876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380;p57">
              <a:extLst>
                <a:ext uri="{FF2B5EF4-FFF2-40B4-BE49-F238E27FC236}">
                  <a16:creationId xmlns:a16="http://schemas.microsoft.com/office/drawing/2014/main" id="{E9856F7D-531F-4231-9D30-8E0EC5C3F80F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381;p57">
              <a:extLst>
                <a:ext uri="{FF2B5EF4-FFF2-40B4-BE49-F238E27FC236}">
                  <a16:creationId xmlns:a16="http://schemas.microsoft.com/office/drawing/2014/main" id="{C58F89B8-A0C1-405C-9424-B176FDCCC9F1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382;p57">
              <a:extLst>
                <a:ext uri="{FF2B5EF4-FFF2-40B4-BE49-F238E27FC236}">
                  <a16:creationId xmlns:a16="http://schemas.microsoft.com/office/drawing/2014/main" id="{0365129C-F490-4ED9-8CFB-C341C75CB257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383;p57">
              <a:extLst>
                <a:ext uri="{FF2B5EF4-FFF2-40B4-BE49-F238E27FC236}">
                  <a16:creationId xmlns:a16="http://schemas.microsoft.com/office/drawing/2014/main" id="{828DA266-633C-4CFC-9451-230BE50C37F9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384;p57">
              <a:extLst>
                <a:ext uri="{FF2B5EF4-FFF2-40B4-BE49-F238E27FC236}">
                  <a16:creationId xmlns:a16="http://schemas.microsoft.com/office/drawing/2014/main" id="{E40F6981-B5F5-4CA9-BEFA-3B6AF2D1A824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385;p57">
              <a:extLst>
                <a:ext uri="{FF2B5EF4-FFF2-40B4-BE49-F238E27FC236}">
                  <a16:creationId xmlns:a16="http://schemas.microsoft.com/office/drawing/2014/main" id="{251D9927-3B91-4640-8518-AB7F7F865979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386;p57">
              <a:extLst>
                <a:ext uri="{FF2B5EF4-FFF2-40B4-BE49-F238E27FC236}">
                  <a16:creationId xmlns:a16="http://schemas.microsoft.com/office/drawing/2014/main" id="{D935E601-858C-4BD0-88B9-A7778305B44C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387;p57">
              <a:extLst>
                <a:ext uri="{FF2B5EF4-FFF2-40B4-BE49-F238E27FC236}">
                  <a16:creationId xmlns:a16="http://schemas.microsoft.com/office/drawing/2014/main" id="{4B1D7EF3-2B76-4553-A7CF-1C393EF0DADB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388;p57">
              <a:extLst>
                <a:ext uri="{FF2B5EF4-FFF2-40B4-BE49-F238E27FC236}">
                  <a16:creationId xmlns:a16="http://schemas.microsoft.com/office/drawing/2014/main" id="{3B6AEF6C-DDE3-4E0D-B780-3D6380CFE66B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389;p57">
              <a:extLst>
                <a:ext uri="{FF2B5EF4-FFF2-40B4-BE49-F238E27FC236}">
                  <a16:creationId xmlns:a16="http://schemas.microsoft.com/office/drawing/2014/main" id="{ED706452-8C5D-4953-BDFB-5E89B034ED17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390;p57">
              <a:extLst>
                <a:ext uri="{FF2B5EF4-FFF2-40B4-BE49-F238E27FC236}">
                  <a16:creationId xmlns:a16="http://schemas.microsoft.com/office/drawing/2014/main" id="{BFDBB9A1-6A33-4269-8544-5D82B82CC600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391;p57">
              <a:extLst>
                <a:ext uri="{FF2B5EF4-FFF2-40B4-BE49-F238E27FC236}">
                  <a16:creationId xmlns:a16="http://schemas.microsoft.com/office/drawing/2014/main" id="{0F8B243F-27E3-4302-92C5-FB66AA367E8B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392;p57">
              <a:extLst>
                <a:ext uri="{FF2B5EF4-FFF2-40B4-BE49-F238E27FC236}">
                  <a16:creationId xmlns:a16="http://schemas.microsoft.com/office/drawing/2014/main" id="{EA6822E2-D3E3-4497-98EE-7B35B7CFCA50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393;p57">
              <a:extLst>
                <a:ext uri="{FF2B5EF4-FFF2-40B4-BE49-F238E27FC236}">
                  <a16:creationId xmlns:a16="http://schemas.microsoft.com/office/drawing/2014/main" id="{4BBB271C-624C-4276-A51C-E359C3A31709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394;p57">
              <a:extLst>
                <a:ext uri="{FF2B5EF4-FFF2-40B4-BE49-F238E27FC236}">
                  <a16:creationId xmlns:a16="http://schemas.microsoft.com/office/drawing/2014/main" id="{5D267341-AFD2-4342-8398-FB0B9C9002CF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395;p57">
              <a:extLst>
                <a:ext uri="{FF2B5EF4-FFF2-40B4-BE49-F238E27FC236}">
                  <a16:creationId xmlns:a16="http://schemas.microsoft.com/office/drawing/2014/main" id="{D916F944-D016-48B2-9A8F-52B501E84FDC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396;p57">
              <a:extLst>
                <a:ext uri="{FF2B5EF4-FFF2-40B4-BE49-F238E27FC236}">
                  <a16:creationId xmlns:a16="http://schemas.microsoft.com/office/drawing/2014/main" id="{5DDD5D8C-DF4E-46E7-8E95-14213112A237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397;p57">
              <a:extLst>
                <a:ext uri="{FF2B5EF4-FFF2-40B4-BE49-F238E27FC236}">
                  <a16:creationId xmlns:a16="http://schemas.microsoft.com/office/drawing/2014/main" id="{AC9BE8D4-AAB0-4880-818E-00F3AF572CE6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398;p57">
              <a:extLst>
                <a:ext uri="{FF2B5EF4-FFF2-40B4-BE49-F238E27FC236}">
                  <a16:creationId xmlns:a16="http://schemas.microsoft.com/office/drawing/2014/main" id="{FC66A101-0BCE-48E3-87F9-863A1E0A345C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399;p57">
              <a:extLst>
                <a:ext uri="{FF2B5EF4-FFF2-40B4-BE49-F238E27FC236}">
                  <a16:creationId xmlns:a16="http://schemas.microsoft.com/office/drawing/2014/main" id="{FCEBF950-C67E-40D7-AAF8-DAB1E821A9FC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400;p57">
              <a:extLst>
                <a:ext uri="{FF2B5EF4-FFF2-40B4-BE49-F238E27FC236}">
                  <a16:creationId xmlns:a16="http://schemas.microsoft.com/office/drawing/2014/main" id="{01443F11-2626-4FCD-B985-262313A838AD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401;p57">
              <a:extLst>
                <a:ext uri="{FF2B5EF4-FFF2-40B4-BE49-F238E27FC236}">
                  <a16:creationId xmlns:a16="http://schemas.microsoft.com/office/drawing/2014/main" id="{91A5ACDE-7DC1-4981-AFC4-166CA3CE2A31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402;p57">
              <a:extLst>
                <a:ext uri="{FF2B5EF4-FFF2-40B4-BE49-F238E27FC236}">
                  <a16:creationId xmlns:a16="http://schemas.microsoft.com/office/drawing/2014/main" id="{7181BE01-1BB8-4CCE-A9EB-6A2A845ADD85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403;p57">
              <a:extLst>
                <a:ext uri="{FF2B5EF4-FFF2-40B4-BE49-F238E27FC236}">
                  <a16:creationId xmlns:a16="http://schemas.microsoft.com/office/drawing/2014/main" id="{B6D3D379-6F12-4267-BE57-9E3A7CCEF31B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404;p57">
              <a:extLst>
                <a:ext uri="{FF2B5EF4-FFF2-40B4-BE49-F238E27FC236}">
                  <a16:creationId xmlns:a16="http://schemas.microsoft.com/office/drawing/2014/main" id="{64CF4854-8157-4EE9-90A0-5C97BBE1ABB2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405;p57">
              <a:extLst>
                <a:ext uri="{FF2B5EF4-FFF2-40B4-BE49-F238E27FC236}">
                  <a16:creationId xmlns:a16="http://schemas.microsoft.com/office/drawing/2014/main" id="{E6686155-B965-45F2-8D05-69B79A683924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406;p57">
              <a:extLst>
                <a:ext uri="{FF2B5EF4-FFF2-40B4-BE49-F238E27FC236}">
                  <a16:creationId xmlns:a16="http://schemas.microsoft.com/office/drawing/2014/main" id="{174DC1C7-26C5-4C15-B163-5513CDE95B8D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407;p57">
              <a:extLst>
                <a:ext uri="{FF2B5EF4-FFF2-40B4-BE49-F238E27FC236}">
                  <a16:creationId xmlns:a16="http://schemas.microsoft.com/office/drawing/2014/main" id="{6834DFA6-9C24-4B4D-92AD-294AB24CB188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408;p57">
              <a:extLst>
                <a:ext uri="{FF2B5EF4-FFF2-40B4-BE49-F238E27FC236}">
                  <a16:creationId xmlns:a16="http://schemas.microsoft.com/office/drawing/2014/main" id="{D1B1CF16-1274-43AB-AC7F-B86FD0D26DB3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409;p57">
              <a:extLst>
                <a:ext uri="{FF2B5EF4-FFF2-40B4-BE49-F238E27FC236}">
                  <a16:creationId xmlns:a16="http://schemas.microsoft.com/office/drawing/2014/main" id="{C6D1410E-0213-49B6-B194-1633320A5067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410;p57">
              <a:extLst>
                <a:ext uri="{FF2B5EF4-FFF2-40B4-BE49-F238E27FC236}">
                  <a16:creationId xmlns:a16="http://schemas.microsoft.com/office/drawing/2014/main" id="{A459232B-C685-4675-9AEC-272B9EC60915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411;p57">
              <a:extLst>
                <a:ext uri="{FF2B5EF4-FFF2-40B4-BE49-F238E27FC236}">
                  <a16:creationId xmlns:a16="http://schemas.microsoft.com/office/drawing/2014/main" id="{4BEE5D25-B8E5-465E-8FA4-F1341D0FE887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412;p57">
              <a:extLst>
                <a:ext uri="{FF2B5EF4-FFF2-40B4-BE49-F238E27FC236}">
                  <a16:creationId xmlns:a16="http://schemas.microsoft.com/office/drawing/2014/main" id="{8D13354C-91C5-4D07-919D-B40C91B599E0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413;p57">
              <a:extLst>
                <a:ext uri="{FF2B5EF4-FFF2-40B4-BE49-F238E27FC236}">
                  <a16:creationId xmlns:a16="http://schemas.microsoft.com/office/drawing/2014/main" id="{32B5E8BE-182E-45B3-A661-52E83A0CE2D5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414;p57">
              <a:extLst>
                <a:ext uri="{FF2B5EF4-FFF2-40B4-BE49-F238E27FC236}">
                  <a16:creationId xmlns:a16="http://schemas.microsoft.com/office/drawing/2014/main" id="{87BB867F-0373-4269-975D-65B8865C8D0A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415;p57">
              <a:extLst>
                <a:ext uri="{FF2B5EF4-FFF2-40B4-BE49-F238E27FC236}">
                  <a16:creationId xmlns:a16="http://schemas.microsoft.com/office/drawing/2014/main" id="{E3590756-F392-4E3A-81BE-DE6BD93BCD31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416;p57">
              <a:extLst>
                <a:ext uri="{FF2B5EF4-FFF2-40B4-BE49-F238E27FC236}">
                  <a16:creationId xmlns:a16="http://schemas.microsoft.com/office/drawing/2014/main" id="{5A8E821C-629D-4980-96DE-ECFBF1C73CD9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417;p57">
              <a:extLst>
                <a:ext uri="{FF2B5EF4-FFF2-40B4-BE49-F238E27FC236}">
                  <a16:creationId xmlns:a16="http://schemas.microsoft.com/office/drawing/2014/main" id="{861EAA4D-42CC-4CDB-AF34-30739634FAF3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418;p57">
              <a:extLst>
                <a:ext uri="{FF2B5EF4-FFF2-40B4-BE49-F238E27FC236}">
                  <a16:creationId xmlns:a16="http://schemas.microsoft.com/office/drawing/2014/main" id="{EEE90EC9-1AFB-4CF1-8EC7-C41F9F039011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419;p57">
              <a:extLst>
                <a:ext uri="{FF2B5EF4-FFF2-40B4-BE49-F238E27FC236}">
                  <a16:creationId xmlns:a16="http://schemas.microsoft.com/office/drawing/2014/main" id="{0150774D-8F68-47F8-AC23-5886D6F91171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420;p57">
              <a:extLst>
                <a:ext uri="{FF2B5EF4-FFF2-40B4-BE49-F238E27FC236}">
                  <a16:creationId xmlns:a16="http://schemas.microsoft.com/office/drawing/2014/main" id="{71D53287-FF98-4BEB-B253-00F90E89CD90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421;p57">
              <a:extLst>
                <a:ext uri="{FF2B5EF4-FFF2-40B4-BE49-F238E27FC236}">
                  <a16:creationId xmlns:a16="http://schemas.microsoft.com/office/drawing/2014/main" id="{C9A55519-4288-4292-ABB9-3E837055A438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422;p57">
              <a:extLst>
                <a:ext uri="{FF2B5EF4-FFF2-40B4-BE49-F238E27FC236}">
                  <a16:creationId xmlns:a16="http://schemas.microsoft.com/office/drawing/2014/main" id="{3B3053DE-966F-4D4F-815E-B946DBE90F3F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423;p57">
              <a:extLst>
                <a:ext uri="{FF2B5EF4-FFF2-40B4-BE49-F238E27FC236}">
                  <a16:creationId xmlns:a16="http://schemas.microsoft.com/office/drawing/2014/main" id="{455100ED-46F5-4C3A-8FE0-D50DD4EAE278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424;p57">
              <a:extLst>
                <a:ext uri="{FF2B5EF4-FFF2-40B4-BE49-F238E27FC236}">
                  <a16:creationId xmlns:a16="http://schemas.microsoft.com/office/drawing/2014/main" id="{F395D729-E68A-4748-9E16-38FC66AF0C70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425;p57">
              <a:extLst>
                <a:ext uri="{FF2B5EF4-FFF2-40B4-BE49-F238E27FC236}">
                  <a16:creationId xmlns:a16="http://schemas.microsoft.com/office/drawing/2014/main" id="{58737D90-D9BE-4370-9A43-799CD832231F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426;p57">
              <a:extLst>
                <a:ext uri="{FF2B5EF4-FFF2-40B4-BE49-F238E27FC236}">
                  <a16:creationId xmlns:a16="http://schemas.microsoft.com/office/drawing/2014/main" id="{392FF8FB-89FE-456E-9D54-73BE6A49E5C5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427;p57">
              <a:extLst>
                <a:ext uri="{FF2B5EF4-FFF2-40B4-BE49-F238E27FC236}">
                  <a16:creationId xmlns:a16="http://schemas.microsoft.com/office/drawing/2014/main" id="{5CA1B4B0-585B-47CC-A777-43B35528CEFE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428;p57">
              <a:extLst>
                <a:ext uri="{FF2B5EF4-FFF2-40B4-BE49-F238E27FC236}">
                  <a16:creationId xmlns:a16="http://schemas.microsoft.com/office/drawing/2014/main" id="{BFD39B94-7F9E-44BF-B9B8-27B3BA99FDD1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429;p57">
              <a:extLst>
                <a:ext uri="{FF2B5EF4-FFF2-40B4-BE49-F238E27FC236}">
                  <a16:creationId xmlns:a16="http://schemas.microsoft.com/office/drawing/2014/main" id="{D7130567-CB02-4360-A074-2E114D6A1D03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430;p57">
              <a:extLst>
                <a:ext uri="{FF2B5EF4-FFF2-40B4-BE49-F238E27FC236}">
                  <a16:creationId xmlns:a16="http://schemas.microsoft.com/office/drawing/2014/main" id="{E3C13FAC-F95E-44B6-B41D-756A3327C263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431;p57">
              <a:extLst>
                <a:ext uri="{FF2B5EF4-FFF2-40B4-BE49-F238E27FC236}">
                  <a16:creationId xmlns:a16="http://schemas.microsoft.com/office/drawing/2014/main" id="{6E7CB94F-67CB-4924-9BCE-F87DDF6D8161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432;p57">
              <a:extLst>
                <a:ext uri="{FF2B5EF4-FFF2-40B4-BE49-F238E27FC236}">
                  <a16:creationId xmlns:a16="http://schemas.microsoft.com/office/drawing/2014/main" id="{C60D5280-7B48-4FE6-8535-C2BBCFA6081E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433;p57">
              <a:extLst>
                <a:ext uri="{FF2B5EF4-FFF2-40B4-BE49-F238E27FC236}">
                  <a16:creationId xmlns:a16="http://schemas.microsoft.com/office/drawing/2014/main" id="{712845EB-A308-4CD2-9F9F-D4ABF7D3F998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434;p57">
              <a:extLst>
                <a:ext uri="{FF2B5EF4-FFF2-40B4-BE49-F238E27FC236}">
                  <a16:creationId xmlns:a16="http://schemas.microsoft.com/office/drawing/2014/main" id="{72B6B537-EF2C-4A2F-A1D1-8BDE2E5580A0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435;p57">
              <a:extLst>
                <a:ext uri="{FF2B5EF4-FFF2-40B4-BE49-F238E27FC236}">
                  <a16:creationId xmlns:a16="http://schemas.microsoft.com/office/drawing/2014/main" id="{93955FA2-D0E2-415C-8E50-EAB95E2D6614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436;p57">
              <a:extLst>
                <a:ext uri="{FF2B5EF4-FFF2-40B4-BE49-F238E27FC236}">
                  <a16:creationId xmlns:a16="http://schemas.microsoft.com/office/drawing/2014/main" id="{F2118F25-3219-4AF2-AEC9-2F99F53AE833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437;p57">
              <a:extLst>
                <a:ext uri="{FF2B5EF4-FFF2-40B4-BE49-F238E27FC236}">
                  <a16:creationId xmlns:a16="http://schemas.microsoft.com/office/drawing/2014/main" id="{3220281F-E027-4D0F-93D7-4A2E267BF797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438;p57">
              <a:extLst>
                <a:ext uri="{FF2B5EF4-FFF2-40B4-BE49-F238E27FC236}">
                  <a16:creationId xmlns:a16="http://schemas.microsoft.com/office/drawing/2014/main" id="{647E4D2A-8DC3-49CC-8DC3-85FBFDCF7AB4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439;p57">
              <a:extLst>
                <a:ext uri="{FF2B5EF4-FFF2-40B4-BE49-F238E27FC236}">
                  <a16:creationId xmlns:a16="http://schemas.microsoft.com/office/drawing/2014/main" id="{B3758245-A590-466F-88FB-4EBE2C2881E2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440;p57">
              <a:extLst>
                <a:ext uri="{FF2B5EF4-FFF2-40B4-BE49-F238E27FC236}">
                  <a16:creationId xmlns:a16="http://schemas.microsoft.com/office/drawing/2014/main" id="{B2A7FE08-E109-461A-8DFE-A8DD283C622A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441;p57">
              <a:extLst>
                <a:ext uri="{FF2B5EF4-FFF2-40B4-BE49-F238E27FC236}">
                  <a16:creationId xmlns:a16="http://schemas.microsoft.com/office/drawing/2014/main" id="{7832B68D-5E89-4AFC-A81A-102C24B5786B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442;p57">
              <a:extLst>
                <a:ext uri="{FF2B5EF4-FFF2-40B4-BE49-F238E27FC236}">
                  <a16:creationId xmlns:a16="http://schemas.microsoft.com/office/drawing/2014/main" id="{6D8D1D5B-B535-4586-8A94-4FFFEECB48C8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443;p57">
              <a:extLst>
                <a:ext uri="{FF2B5EF4-FFF2-40B4-BE49-F238E27FC236}">
                  <a16:creationId xmlns:a16="http://schemas.microsoft.com/office/drawing/2014/main" id="{AB8E07CD-FCDC-4213-81E6-C0D2BCEA2DBE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444;p57">
              <a:extLst>
                <a:ext uri="{FF2B5EF4-FFF2-40B4-BE49-F238E27FC236}">
                  <a16:creationId xmlns:a16="http://schemas.microsoft.com/office/drawing/2014/main" id="{0244F43F-A178-48A6-AB8F-F441F4C355E4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445;p57">
              <a:extLst>
                <a:ext uri="{FF2B5EF4-FFF2-40B4-BE49-F238E27FC236}">
                  <a16:creationId xmlns:a16="http://schemas.microsoft.com/office/drawing/2014/main" id="{C7B93DAE-1E7A-4FCF-AD51-B6C977DB26B9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446;p57">
              <a:extLst>
                <a:ext uri="{FF2B5EF4-FFF2-40B4-BE49-F238E27FC236}">
                  <a16:creationId xmlns:a16="http://schemas.microsoft.com/office/drawing/2014/main" id="{3F7C2C23-0C07-4D22-8B79-23E783298666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447;p57">
              <a:extLst>
                <a:ext uri="{FF2B5EF4-FFF2-40B4-BE49-F238E27FC236}">
                  <a16:creationId xmlns:a16="http://schemas.microsoft.com/office/drawing/2014/main" id="{81466563-70E1-4D9A-8D7F-C20B2C90BFEE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448;p57">
              <a:extLst>
                <a:ext uri="{FF2B5EF4-FFF2-40B4-BE49-F238E27FC236}">
                  <a16:creationId xmlns:a16="http://schemas.microsoft.com/office/drawing/2014/main" id="{E7E766D8-25FC-4C3C-BF8D-473830EF7357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449;p57">
              <a:extLst>
                <a:ext uri="{FF2B5EF4-FFF2-40B4-BE49-F238E27FC236}">
                  <a16:creationId xmlns:a16="http://schemas.microsoft.com/office/drawing/2014/main" id="{2F15F02D-ABFF-48B3-9795-CC2E8D8AA0FE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450;p57">
              <a:extLst>
                <a:ext uri="{FF2B5EF4-FFF2-40B4-BE49-F238E27FC236}">
                  <a16:creationId xmlns:a16="http://schemas.microsoft.com/office/drawing/2014/main" id="{98BB5638-2631-4278-AD3F-CB3B995D08BE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451;p57">
              <a:extLst>
                <a:ext uri="{FF2B5EF4-FFF2-40B4-BE49-F238E27FC236}">
                  <a16:creationId xmlns:a16="http://schemas.microsoft.com/office/drawing/2014/main" id="{CC1A21F7-A94D-4127-9C80-14C7A12C7A0E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452;p57">
              <a:extLst>
                <a:ext uri="{FF2B5EF4-FFF2-40B4-BE49-F238E27FC236}">
                  <a16:creationId xmlns:a16="http://schemas.microsoft.com/office/drawing/2014/main" id="{C2CF0D5A-403E-48B1-9E81-6E52877F46C0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SVM Classification</a:t>
            </a:r>
          </a:p>
        </p:txBody>
      </p:sp>
      <p:sp>
        <p:nvSpPr>
          <p:cNvPr id="3499" name="Google Shape;3499;p61"/>
          <p:cNvSpPr/>
          <p:nvPr/>
        </p:nvSpPr>
        <p:spPr>
          <a:xfrm>
            <a:off x="4336194" y="1135707"/>
            <a:ext cx="3500005" cy="108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521294" y="1329357"/>
            <a:ext cx="3015811" cy="9559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472619" y="1135707"/>
            <a:ext cx="3500005" cy="108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657719" y="1329357"/>
            <a:ext cx="3015811" cy="9559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72624" y="1678937"/>
            <a:ext cx="2541786" cy="667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Non-Linear SVM Classification</a:t>
            </a:r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687501" y="1739798"/>
            <a:ext cx="2909160" cy="667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631976" y="1550552"/>
            <a:ext cx="944844" cy="154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782873" y="1482303"/>
            <a:ext cx="944844" cy="154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CA7EB5-F1D7-4E67-AC9B-82DEF706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" y="2944089"/>
            <a:ext cx="4330165" cy="2009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FFD50F8-B544-4386-BB6D-DBA4560F4C66}"/>
              </a:ext>
            </a:extLst>
          </p:cNvPr>
          <p:cNvGrpSpPr/>
          <p:nvPr/>
        </p:nvGrpSpPr>
        <p:grpSpPr>
          <a:xfrm>
            <a:off x="4336194" y="2785078"/>
            <a:ext cx="4988559" cy="2237695"/>
            <a:chOff x="0" y="0"/>
            <a:chExt cx="5878057" cy="243591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10E51C-4A54-4136-9005-8E7B73A0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591810" cy="2238375"/>
            </a:xfrm>
            <a:prstGeom prst="rect">
              <a:avLst/>
            </a:prstGeom>
          </p:spPr>
        </p:pic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BD68458A-5727-4209-97E9-67615CBA9E68}"/>
                </a:ext>
              </a:extLst>
            </p:cNvPr>
            <p:cNvSpPr txBox="1"/>
            <p:nvPr/>
          </p:nvSpPr>
          <p:spPr>
            <a:xfrm>
              <a:off x="286247" y="2226366"/>
              <a:ext cx="5591810" cy="2095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1F497D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Hình: SOFT MARGIN CHO PHÉP CÁC ĐIỂM DỮ LIỆU LẠ ĐI QUA MARGIN</a:t>
              </a:r>
              <a:endParaRPr lang="en-US" sz="9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690692" y="848688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SVM Regression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BABCAF-DEAE-43B2-A27D-B467364B3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42" y="2258825"/>
            <a:ext cx="5943600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0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380922" y="2068958"/>
            <a:ext cx="4149356" cy="141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SVN-Aguda Black" pitchFamily="50" charset="0"/>
                <a:cs typeface="SVN-Aguda Black" pitchFamily="50" charset="0"/>
              </a:rPr>
              <a:t>Thuật</a:t>
            </a:r>
            <a:r>
              <a:rPr lang="en-US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dirty="0" err="1">
                <a:latin typeface="SVN-Aguda Black" pitchFamily="50" charset="0"/>
                <a:cs typeface="SVN-Aguda Black" pitchFamily="50" charset="0"/>
              </a:rPr>
              <a:t>toán</a:t>
            </a:r>
            <a:r>
              <a:rPr lang="en-US" dirty="0">
                <a:latin typeface="SVN-Aguda Black" pitchFamily="50" charset="0"/>
                <a:cs typeface="SVN-Aguda Black" pitchFamily="50" charset="0"/>
              </a:rPr>
              <a:t> Decision Trees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088200" y="99915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06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47457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501807" y="272214"/>
            <a:ext cx="4522665" cy="115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VN-Aguda Black" pitchFamily="50" charset="0"/>
                <a:cs typeface="SVN-Aguda Black" pitchFamily="50" charset="0"/>
              </a:rPr>
              <a:t>GIỚI THIỆU VÀ CÁCH HOẠT ĐỘNG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F272057-BE0C-4845-9AE3-A4CD2E04E98D}"/>
              </a:ext>
            </a:extLst>
          </p:cNvPr>
          <p:cNvGrpSpPr/>
          <p:nvPr/>
        </p:nvGrpSpPr>
        <p:grpSpPr>
          <a:xfrm>
            <a:off x="2843851" y="1426365"/>
            <a:ext cx="3838575" cy="3695700"/>
            <a:chOff x="0" y="0"/>
            <a:chExt cx="3838575" cy="3695700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D311E2D2-C3C5-436E-B7D0-F2891013D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00475" cy="3301365"/>
            </a:xfrm>
            <a:prstGeom prst="rect">
              <a:avLst/>
            </a:prstGeom>
          </p:spPr>
        </p:pic>
        <p:sp>
          <p:nvSpPr>
            <p:cNvPr id="151" name="Text Box 18">
              <a:extLst>
                <a:ext uri="{FF2B5EF4-FFF2-40B4-BE49-F238E27FC236}">
                  <a16:creationId xmlns:a16="http://schemas.microsoft.com/office/drawing/2014/main" id="{7E094615-257C-4F1C-9D6C-26CE9FA287F8}"/>
                </a:ext>
              </a:extLst>
            </p:cNvPr>
            <p:cNvSpPr txBox="1"/>
            <p:nvPr/>
          </p:nvSpPr>
          <p:spPr>
            <a:xfrm>
              <a:off x="38100" y="3429000"/>
              <a:ext cx="3800475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Mô hình phân loại Hoa Iris – Decision Trees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53"/>
          <p:cNvSpPr/>
          <p:nvPr/>
        </p:nvSpPr>
        <p:spPr>
          <a:xfrm>
            <a:off x="3150548" y="1697021"/>
            <a:ext cx="3749982" cy="130136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501807" y="272214"/>
            <a:ext cx="5047309" cy="115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Impurity measurement</a:t>
            </a: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3375198" y="1617372"/>
            <a:ext cx="1632737" cy="583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dirty="0"/>
              <a:t>: </a:t>
            </a:r>
          </a:p>
        </p:txBody>
      </p:sp>
      <p:pic>
        <p:nvPicPr>
          <p:cNvPr id="21" name="Picture 20" descr="Decision Tree Flavors: Gini Index and Information Gain – Learn by Marketing">
            <a:extLst>
              <a:ext uri="{FF2B5EF4-FFF2-40B4-BE49-F238E27FC236}">
                <a16:creationId xmlns:a16="http://schemas.microsoft.com/office/drawing/2014/main" id="{68C30BAE-F1F1-485F-A3DC-9B9CD17B6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9040" y="2041886"/>
            <a:ext cx="2732842" cy="956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Google Shape;3010;p53">
            <a:extLst>
              <a:ext uri="{FF2B5EF4-FFF2-40B4-BE49-F238E27FC236}">
                <a16:creationId xmlns:a16="http://schemas.microsoft.com/office/drawing/2014/main" id="{5BDD7C4B-C242-4CE3-8BD7-B138393404F5}"/>
              </a:ext>
            </a:extLst>
          </p:cNvPr>
          <p:cNvSpPr/>
          <p:nvPr/>
        </p:nvSpPr>
        <p:spPr>
          <a:xfrm>
            <a:off x="3150548" y="3343246"/>
            <a:ext cx="3749982" cy="130136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152;p53">
            <a:extLst>
              <a:ext uri="{FF2B5EF4-FFF2-40B4-BE49-F238E27FC236}">
                <a16:creationId xmlns:a16="http://schemas.microsoft.com/office/drawing/2014/main" id="{9F510F4D-13E4-48AA-966D-58A32321965C}"/>
              </a:ext>
            </a:extLst>
          </p:cNvPr>
          <p:cNvSpPr txBox="1">
            <a:spLocks/>
          </p:cNvSpPr>
          <p:nvPr/>
        </p:nvSpPr>
        <p:spPr>
          <a:xfrm>
            <a:off x="3375198" y="3263597"/>
            <a:ext cx="2334486" cy="583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Entropy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2BDC471-68E9-4E62-8BE3-97AA52A66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66" y="3768430"/>
            <a:ext cx="26003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0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53"/>
          <p:cNvSpPr/>
          <p:nvPr/>
        </p:nvSpPr>
        <p:spPr>
          <a:xfrm>
            <a:off x="2459432" y="2415776"/>
            <a:ext cx="4823870" cy="174155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1063256" y="272214"/>
            <a:ext cx="7166343" cy="115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 err="1">
                <a:latin typeface="SVN-Aguda Black" pitchFamily="50" charset="0"/>
                <a:cs typeface="SVN-Aguda Black" pitchFamily="50" charset="0"/>
              </a:rPr>
              <a:t>Thuật</a:t>
            </a: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3200" dirty="0" err="1">
                <a:latin typeface="SVN-Aguda Black" pitchFamily="50" charset="0"/>
                <a:cs typeface="SVN-Aguda Black" pitchFamily="50" charset="0"/>
              </a:rPr>
              <a:t>toán</a:t>
            </a:r>
            <a:r>
              <a:rPr lang="en-US" sz="3200" dirty="0">
                <a:latin typeface="SVN-Aguda Black" pitchFamily="50" charset="0"/>
                <a:cs typeface="SVN-Aguda Black" pitchFamily="50" charset="0"/>
              </a:rPr>
              <a:t> CART - Classification and Regression Tree</a:t>
            </a: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2673448" y="2415776"/>
            <a:ext cx="2483341" cy="78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function </a:t>
            </a:r>
            <a:r>
              <a:rPr lang="en-US" dirty="0" err="1"/>
              <a:t>của</a:t>
            </a:r>
            <a:r>
              <a:rPr lang="en-US" dirty="0"/>
              <a:t> CART: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60513-50F9-4F97-B98F-DF29CEF5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52" y="3014729"/>
            <a:ext cx="4103504" cy="8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1095155" y="1484311"/>
            <a:ext cx="7166343" cy="1971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dirty="0">
                <a:latin typeface="SVN-Aguda Black" pitchFamily="50" charset="0"/>
                <a:cs typeface="SVN-Aguda Black" pitchFamily="50" charset="0"/>
              </a:rPr>
              <a:t>Ưu </a:t>
            </a:r>
            <a:r>
              <a:rPr lang="vi-VN" sz="3600" dirty="0" err="1">
                <a:latin typeface="SVN-Aguda Black" pitchFamily="50" charset="0"/>
                <a:cs typeface="SVN-Aguda Black" pitchFamily="50" charset="0"/>
              </a:rPr>
              <a:t>và</a:t>
            </a:r>
            <a:r>
              <a:rPr lang="vi-VN" sz="36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vi-VN" sz="3600" dirty="0" err="1">
                <a:latin typeface="SVN-Aguda Black" pitchFamily="50" charset="0"/>
                <a:cs typeface="SVN-Aguda Black" pitchFamily="50" charset="0"/>
              </a:rPr>
              <a:t>khuyết</a:t>
            </a:r>
            <a:r>
              <a:rPr lang="vi-VN" sz="36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vi-VN" sz="3600" dirty="0" err="1">
                <a:latin typeface="SVN-Aguda Black" pitchFamily="50" charset="0"/>
                <a:cs typeface="SVN-Aguda Black" pitchFamily="50" charset="0"/>
              </a:rPr>
              <a:t>điểm</a:t>
            </a:r>
            <a:r>
              <a:rPr lang="vi-VN" sz="36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vi-VN" sz="3600" dirty="0" err="1">
                <a:latin typeface="SVN-Aguda Black" pitchFamily="50" charset="0"/>
                <a:cs typeface="SVN-Aguda Black" pitchFamily="50" charset="0"/>
              </a:rPr>
              <a:t>của</a:t>
            </a:r>
            <a:r>
              <a:rPr lang="vi-VN" sz="36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vi-VN" sz="3600" dirty="0" err="1">
                <a:latin typeface="SVN-Aguda Black" pitchFamily="50" charset="0"/>
                <a:cs typeface="SVN-Aguda Black" pitchFamily="50" charset="0"/>
              </a:rPr>
              <a:t>Decision</a:t>
            </a:r>
            <a:r>
              <a:rPr lang="vi-VN" sz="36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vi-VN" sz="3600" dirty="0" err="1">
                <a:latin typeface="SVN-Aguda Black" pitchFamily="50" charset="0"/>
                <a:cs typeface="SVN-Aguda Black" pitchFamily="50" charset="0"/>
              </a:rPr>
              <a:t>Trees</a:t>
            </a:r>
            <a:endParaRPr lang="en-US" sz="3600" dirty="0">
              <a:latin typeface="SVN-Aguda Black" pitchFamily="50" charset="0"/>
              <a:cs typeface="SVN-Aguda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6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950862" y="2200798"/>
            <a:ext cx="4191640" cy="293899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127000"/>
            <a:ext cx="497955" cy="57600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2493" y="13273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Tổng quan về ML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8838" y="890581"/>
            <a:ext cx="4425929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End to end machine learning project</a:t>
            </a:r>
            <a:endParaRPr lang="en-US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2493" y="159825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Classification</a:t>
            </a:r>
            <a:endParaRPr lang="en-US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2493" y="23702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Training model</a:t>
            </a:r>
            <a:endParaRPr lang="en-US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275802"/>
            <a:ext cx="358471" cy="272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340" name="Google Shape;2106;p37">
            <a:extLst>
              <a:ext uri="{FF2B5EF4-FFF2-40B4-BE49-F238E27FC236}">
                <a16:creationId xmlns:a16="http://schemas.microsoft.com/office/drawing/2014/main" id="{1B8AAC61-299F-4257-B19A-296537C47D98}"/>
              </a:ext>
            </a:extLst>
          </p:cNvPr>
          <p:cNvGrpSpPr/>
          <p:nvPr/>
        </p:nvGrpSpPr>
        <p:grpSpPr>
          <a:xfrm>
            <a:off x="729020" y="840970"/>
            <a:ext cx="497955" cy="576000"/>
            <a:chOff x="731647" y="573573"/>
            <a:chExt cx="635100" cy="734640"/>
          </a:xfrm>
        </p:grpSpPr>
        <p:grpSp>
          <p:nvGrpSpPr>
            <p:cNvPr id="341" name="Google Shape;2107;p37">
              <a:extLst>
                <a:ext uri="{FF2B5EF4-FFF2-40B4-BE49-F238E27FC236}">
                  <a16:creationId xmlns:a16="http://schemas.microsoft.com/office/drawing/2014/main" id="{9AA4E300-62AC-4BF7-8852-12FB6A720EF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46" name="Google Shape;2108;p37">
                <a:extLst>
                  <a:ext uri="{FF2B5EF4-FFF2-40B4-BE49-F238E27FC236}">
                    <a16:creationId xmlns:a16="http://schemas.microsoft.com/office/drawing/2014/main" id="{0DDC7A37-BFF0-4FE5-8DC9-1EC399FFA6E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109;p37">
                <a:extLst>
                  <a:ext uri="{FF2B5EF4-FFF2-40B4-BE49-F238E27FC236}">
                    <a16:creationId xmlns:a16="http://schemas.microsoft.com/office/drawing/2014/main" id="{C2F85F11-133F-40EA-A597-4CE041125BE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2110;p37">
              <a:extLst>
                <a:ext uri="{FF2B5EF4-FFF2-40B4-BE49-F238E27FC236}">
                  <a16:creationId xmlns:a16="http://schemas.microsoft.com/office/drawing/2014/main" id="{BC63119C-2F6C-4C25-B1CB-06E47EFCCB7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43" name="Google Shape;2111;p37">
                <a:extLst>
                  <a:ext uri="{FF2B5EF4-FFF2-40B4-BE49-F238E27FC236}">
                    <a16:creationId xmlns:a16="http://schemas.microsoft.com/office/drawing/2014/main" id="{0A99B967-BD9F-49C5-82B4-FC903A33FAC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4" name="Google Shape;2112;p37">
                <a:extLst>
                  <a:ext uri="{FF2B5EF4-FFF2-40B4-BE49-F238E27FC236}">
                    <a16:creationId xmlns:a16="http://schemas.microsoft.com/office/drawing/2014/main" id="{F606BF96-A7E3-43CE-87C4-9BD31F06B2D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5" name="Google Shape;2113;p37">
                <a:extLst>
                  <a:ext uri="{FF2B5EF4-FFF2-40B4-BE49-F238E27FC236}">
                    <a16:creationId xmlns:a16="http://schemas.microsoft.com/office/drawing/2014/main" id="{542004D0-E703-4D36-BC81-4207E0A8855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48" name="Google Shape;2147;p37">
            <a:extLst>
              <a:ext uri="{FF2B5EF4-FFF2-40B4-BE49-F238E27FC236}">
                <a16:creationId xmlns:a16="http://schemas.microsoft.com/office/drawing/2014/main" id="{17EA3D84-64AB-498D-89F1-D6530CD5F41D}"/>
              </a:ext>
            </a:extLst>
          </p:cNvPr>
          <p:cNvSpPr txBox="1">
            <a:spLocks/>
          </p:cNvSpPr>
          <p:nvPr/>
        </p:nvSpPr>
        <p:spPr>
          <a:xfrm>
            <a:off x="811189" y="989772"/>
            <a:ext cx="358471" cy="27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2</a:t>
            </a:r>
          </a:p>
        </p:txBody>
      </p:sp>
      <p:grpSp>
        <p:nvGrpSpPr>
          <p:cNvPr id="349" name="Google Shape;2106;p37">
            <a:extLst>
              <a:ext uri="{FF2B5EF4-FFF2-40B4-BE49-F238E27FC236}">
                <a16:creationId xmlns:a16="http://schemas.microsoft.com/office/drawing/2014/main" id="{EF7D10B0-3690-41DB-BEC4-2E1AB01F8CCB}"/>
              </a:ext>
            </a:extLst>
          </p:cNvPr>
          <p:cNvGrpSpPr/>
          <p:nvPr/>
        </p:nvGrpSpPr>
        <p:grpSpPr>
          <a:xfrm>
            <a:off x="739595" y="1550663"/>
            <a:ext cx="497955" cy="576000"/>
            <a:chOff x="731647" y="573573"/>
            <a:chExt cx="635100" cy="734640"/>
          </a:xfrm>
        </p:grpSpPr>
        <p:grpSp>
          <p:nvGrpSpPr>
            <p:cNvPr id="350" name="Google Shape;2107;p37">
              <a:extLst>
                <a:ext uri="{FF2B5EF4-FFF2-40B4-BE49-F238E27FC236}">
                  <a16:creationId xmlns:a16="http://schemas.microsoft.com/office/drawing/2014/main" id="{1794D6BE-FD3C-4555-9F44-1340604E1C7C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55" name="Google Shape;2108;p37">
                <a:extLst>
                  <a:ext uri="{FF2B5EF4-FFF2-40B4-BE49-F238E27FC236}">
                    <a16:creationId xmlns:a16="http://schemas.microsoft.com/office/drawing/2014/main" id="{AEE29015-DFAE-417E-848E-D4A83146C1E3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109;p37">
                <a:extLst>
                  <a:ext uri="{FF2B5EF4-FFF2-40B4-BE49-F238E27FC236}">
                    <a16:creationId xmlns:a16="http://schemas.microsoft.com/office/drawing/2014/main" id="{88E76C0F-60AB-4B0B-B40A-CC290DD549B0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2110;p37">
              <a:extLst>
                <a:ext uri="{FF2B5EF4-FFF2-40B4-BE49-F238E27FC236}">
                  <a16:creationId xmlns:a16="http://schemas.microsoft.com/office/drawing/2014/main" id="{3EAA2FDB-D39A-45DB-BC93-881425D1A4B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52" name="Google Shape;2111;p37">
                <a:extLst>
                  <a:ext uri="{FF2B5EF4-FFF2-40B4-BE49-F238E27FC236}">
                    <a16:creationId xmlns:a16="http://schemas.microsoft.com/office/drawing/2014/main" id="{E63AAD2A-B651-419F-8E8D-CC973717BB4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53" name="Google Shape;2112;p37">
                <a:extLst>
                  <a:ext uri="{FF2B5EF4-FFF2-40B4-BE49-F238E27FC236}">
                    <a16:creationId xmlns:a16="http://schemas.microsoft.com/office/drawing/2014/main" id="{83684BA5-FE94-44A4-AE4F-B9C79E0EC8FD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54" name="Google Shape;2113;p37">
                <a:extLst>
                  <a:ext uri="{FF2B5EF4-FFF2-40B4-BE49-F238E27FC236}">
                    <a16:creationId xmlns:a16="http://schemas.microsoft.com/office/drawing/2014/main" id="{F336373C-B613-4397-9444-EB37757994A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57" name="Google Shape;2147;p37">
            <a:extLst>
              <a:ext uri="{FF2B5EF4-FFF2-40B4-BE49-F238E27FC236}">
                <a16:creationId xmlns:a16="http://schemas.microsoft.com/office/drawing/2014/main" id="{52BF3ECF-F769-43C3-972A-A9CF0C17D764}"/>
              </a:ext>
            </a:extLst>
          </p:cNvPr>
          <p:cNvSpPr txBox="1">
            <a:spLocks/>
          </p:cNvSpPr>
          <p:nvPr/>
        </p:nvSpPr>
        <p:spPr>
          <a:xfrm>
            <a:off x="821764" y="1699465"/>
            <a:ext cx="358471" cy="27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358" name="Google Shape;2106;p37">
            <a:extLst>
              <a:ext uri="{FF2B5EF4-FFF2-40B4-BE49-F238E27FC236}">
                <a16:creationId xmlns:a16="http://schemas.microsoft.com/office/drawing/2014/main" id="{E65AA2AC-ABFD-4CDD-ACBA-9D3A37EA73E8}"/>
              </a:ext>
            </a:extLst>
          </p:cNvPr>
          <p:cNvGrpSpPr/>
          <p:nvPr/>
        </p:nvGrpSpPr>
        <p:grpSpPr>
          <a:xfrm>
            <a:off x="729020" y="2295962"/>
            <a:ext cx="497955" cy="576000"/>
            <a:chOff x="731647" y="573573"/>
            <a:chExt cx="635100" cy="734640"/>
          </a:xfrm>
        </p:grpSpPr>
        <p:grpSp>
          <p:nvGrpSpPr>
            <p:cNvPr id="359" name="Google Shape;2107;p37">
              <a:extLst>
                <a:ext uri="{FF2B5EF4-FFF2-40B4-BE49-F238E27FC236}">
                  <a16:creationId xmlns:a16="http://schemas.microsoft.com/office/drawing/2014/main" id="{0B69BFDE-CE5F-4AB0-ACF9-11618099976B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64" name="Google Shape;2108;p37">
                <a:extLst>
                  <a:ext uri="{FF2B5EF4-FFF2-40B4-BE49-F238E27FC236}">
                    <a16:creationId xmlns:a16="http://schemas.microsoft.com/office/drawing/2014/main" id="{590A0824-7791-481A-A317-95351438FE2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109;p37">
                <a:extLst>
                  <a:ext uri="{FF2B5EF4-FFF2-40B4-BE49-F238E27FC236}">
                    <a16:creationId xmlns:a16="http://schemas.microsoft.com/office/drawing/2014/main" id="{BADDD278-6AE4-4660-9873-548DAA468F4C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2110;p37">
              <a:extLst>
                <a:ext uri="{FF2B5EF4-FFF2-40B4-BE49-F238E27FC236}">
                  <a16:creationId xmlns:a16="http://schemas.microsoft.com/office/drawing/2014/main" id="{BE722BFF-D257-47FA-8230-51187D3F193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61" name="Google Shape;2111;p37">
                <a:extLst>
                  <a:ext uri="{FF2B5EF4-FFF2-40B4-BE49-F238E27FC236}">
                    <a16:creationId xmlns:a16="http://schemas.microsoft.com/office/drawing/2014/main" id="{B388266B-DE2D-4E79-91FA-39A4604ED9B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2" name="Google Shape;2112;p37">
                <a:extLst>
                  <a:ext uri="{FF2B5EF4-FFF2-40B4-BE49-F238E27FC236}">
                    <a16:creationId xmlns:a16="http://schemas.microsoft.com/office/drawing/2014/main" id="{798AC7CE-1238-4BD5-8B8E-E611E31D6BE1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3" name="Google Shape;2113;p37">
                <a:extLst>
                  <a:ext uri="{FF2B5EF4-FFF2-40B4-BE49-F238E27FC236}">
                    <a16:creationId xmlns:a16="http://schemas.microsoft.com/office/drawing/2014/main" id="{700F2017-A42E-47DC-9104-3F12053D94E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66" name="Google Shape;2147;p37">
            <a:extLst>
              <a:ext uri="{FF2B5EF4-FFF2-40B4-BE49-F238E27FC236}">
                <a16:creationId xmlns:a16="http://schemas.microsoft.com/office/drawing/2014/main" id="{A73421C4-F644-4F3D-ACF3-955810A37021}"/>
              </a:ext>
            </a:extLst>
          </p:cNvPr>
          <p:cNvSpPr txBox="1">
            <a:spLocks/>
          </p:cNvSpPr>
          <p:nvPr/>
        </p:nvSpPr>
        <p:spPr>
          <a:xfrm>
            <a:off x="811189" y="2444764"/>
            <a:ext cx="358471" cy="27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4</a:t>
            </a:r>
          </a:p>
        </p:txBody>
      </p:sp>
      <p:grpSp>
        <p:nvGrpSpPr>
          <p:cNvPr id="367" name="Google Shape;2106;p37">
            <a:extLst>
              <a:ext uri="{FF2B5EF4-FFF2-40B4-BE49-F238E27FC236}">
                <a16:creationId xmlns:a16="http://schemas.microsoft.com/office/drawing/2014/main" id="{7E6D93C9-E901-4635-A056-7B70BD62B9FD}"/>
              </a:ext>
            </a:extLst>
          </p:cNvPr>
          <p:cNvGrpSpPr/>
          <p:nvPr/>
        </p:nvGrpSpPr>
        <p:grpSpPr>
          <a:xfrm>
            <a:off x="731647" y="3005655"/>
            <a:ext cx="497955" cy="576000"/>
            <a:chOff x="731647" y="573573"/>
            <a:chExt cx="635100" cy="734640"/>
          </a:xfrm>
        </p:grpSpPr>
        <p:grpSp>
          <p:nvGrpSpPr>
            <p:cNvPr id="368" name="Google Shape;2107;p37">
              <a:extLst>
                <a:ext uri="{FF2B5EF4-FFF2-40B4-BE49-F238E27FC236}">
                  <a16:creationId xmlns:a16="http://schemas.microsoft.com/office/drawing/2014/main" id="{56341EF7-E523-440A-A002-444559602D77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73" name="Google Shape;2108;p37">
                <a:extLst>
                  <a:ext uri="{FF2B5EF4-FFF2-40B4-BE49-F238E27FC236}">
                    <a16:creationId xmlns:a16="http://schemas.microsoft.com/office/drawing/2014/main" id="{FCED9F98-3D1C-43C0-A91C-48BBD7A25D0E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109;p37">
                <a:extLst>
                  <a:ext uri="{FF2B5EF4-FFF2-40B4-BE49-F238E27FC236}">
                    <a16:creationId xmlns:a16="http://schemas.microsoft.com/office/drawing/2014/main" id="{EE9A8F60-A00C-40A4-9DD8-9EF2E45BB4D1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2110;p37">
              <a:extLst>
                <a:ext uri="{FF2B5EF4-FFF2-40B4-BE49-F238E27FC236}">
                  <a16:creationId xmlns:a16="http://schemas.microsoft.com/office/drawing/2014/main" id="{EE84F613-ED09-490E-9A7D-84AF78C28D0A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70" name="Google Shape;2111;p37">
                <a:extLst>
                  <a:ext uri="{FF2B5EF4-FFF2-40B4-BE49-F238E27FC236}">
                    <a16:creationId xmlns:a16="http://schemas.microsoft.com/office/drawing/2014/main" id="{B688C227-B679-47C2-BCE8-DA28690C4BF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1" name="Google Shape;2112;p37">
                <a:extLst>
                  <a:ext uri="{FF2B5EF4-FFF2-40B4-BE49-F238E27FC236}">
                    <a16:creationId xmlns:a16="http://schemas.microsoft.com/office/drawing/2014/main" id="{E9B634B2-7985-4519-BAAD-2EC2B825CA9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2" name="Google Shape;2113;p37">
                <a:extLst>
                  <a:ext uri="{FF2B5EF4-FFF2-40B4-BE49-F238E27FC236}">
                    <a16:creationId xmlns:a16="http://schemas.microsoft.com/office/drawing/2014/main" id="{CA93978D-1B72-4815-834E-EF10125ECA6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75" name="Google Shape;2147;p37">
            <a:extLst>
              <a:ext uri="{FF2B5EF4-FFF2-40B4-BE49-F238E27FC236}">
                <a16:creationId xmlns:a16="http://schemas.microsoft.com/office/drawing/2014/main" id="{D4BB9E4E-25B8-40F7-BC9F-625157BCED86}"/>
              </a:ext>
            </a:extLst>
          </p:cNvPr>
          <p:cNvSpPr txBox="1">
            <a:spLocks/>
          </p:cNvSpPr>
          <p:nvPr/>
        </p:nvSpPr>
        <p:spPr>
          <a:xfrm>
            <a:off x="813816" y="3154457"/>
            <a:ext cx="358471" cy="27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376" name="Google Shape;2106;p37">
            <a:extLst>
              <a:ext uri="{FF2B5EF4-FFF2-40B4-BE49-F238E27FC236}">
                <a16:creationId xmlns:a16="http://schemas.microsoft.com/office/drawing/2014/main" id="{C1C5CAD2-2601-4D63-A0EE-5890EBBB074A}"/>
              </a:ext>
            </a:extLst>
          </p:cNvPr>
          <p:cNvGrpSpPr/>
          <p:nvPr/>
        </p:nvGrpSpPr>
        <p:grpSpPr>
          <a:xfrm>
            <a:off x="739595" y="3706018"/>
            <a:ext cx="497955" cy="576000"/>
            <a:chOff x="731647" y="573573"/>
            <a:chExt cx="635100" cy="734640"/>
          </a:xfrm>
        </p:grpSpPr>
        <p:grpSp>
          <p:nvGrpSpPr>
            <p:cNvPr id="377" name="Google Shape;2107;p37">
              <a:extLst>
                <a:ext uri="{FF2B5EF4-FFF2-40B4-BE49-F238E27FC236}">
                  <a16:creationId xmlns:a16="http://schemas.microsoft.com/office/drawing/2014/main" id="{C9253E64-B7DC-453E-A143-EBADF3F68274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82" name="Google Shape;2108;p37">
                <a:extLst>
                  <a:ext uri="{FF2B5EF4-FFF2-40B4-BE49-F238E27FC236}">
                    <a16:creationId xmlns:a16="http://schemas.microsoft.com/office/drawing/2014/main" id="{00238206-63B3-4DD8-A312-020B373277C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109;p37">
                <a:extLst>
                  <a:ext uri="{FF2B5EF4-FFF2-40B4-BE49-F238E27FC236}">
                    <a16:creationId xmlns:a16="http://schemas.microsoft.com/office/drawing/2014/main" id="{83747975-EC12-427B-9610-498A73DDB28A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2110;p37">
              <a:extLst>
                <a:ext uri="{FF2B5EF4-FFF2-40B4-BE49-F238E27FC236}">
                  <a16:creationId xmlns:a16="http://schemas.microsoft.com/office/drawing/2014/main" id="{9E09EE76-E667-47BF-BDF4-6FCA0A2BC52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79" name="Google Shape;2111;p37">
                <a:extLst>
                  <a:ext uri="{FF2B5EF4-FFF2-40B4-BE49-F238E27FC236}">
                    <a16:creationId xmlns:a16="http://schemas.microsoft.com/office/drawing/2014/main" id="{E661A1AE-8BC2-44A1-8E31-5F00B6CB141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80" name="Google Shape;2112;p37">
                <a:extLst>
                  <a:ext uri="{FF2B5EF4-FFF2-40B4-BE49-F238E27FC236}">
                    <a16:creationId xmlns:a16="http://schemas.microsoft.com/office/drawing/2014/main" id="{551C370B-2BD9-457E-A8CF-8718C8DC59E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81" name="Google Shape;2113;p37">
                <a:extLst>
                  <a:ext uri="{FF2B5EF4-FFF2-40B4-BE49-F238E27FC236}">
                    <a16:creationId xmlns:a16="http://schemas.microsoft.com/office/drawing/2014/main" id="{F6C35328-5304-400F-87C6-A478330323C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84" name="Google Shape;2147;p37">
            <a:extLst>
              <a:ext uri="{FF2B5EF4-FFF2-40B4-BE49-F238E27FC236}">
                <a16:creationId xmlns:a16="http://schemas.microsoft.com/office/drawing/2014/main" id="{3D2093F6-8202-43B1-A90C-A5E837AC50FD}"/>
              </a:ext>
            </a:extLst>
          </p:cNvPr>
          <p:cNvSpPr txBox="1">
            <a:spLocks/>
          </p:cNvSpPr>
          <p:nvPr/>
        </p:nvSpPr>
        <p:spPr>
          <a:xfrm>
            <a:off x="821764" y="3854820"/>
            <a:ext cx="358471" cy="27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85" name="Google Shape;2106;p37">
            <a:extLst>
              <a:ext uri="{FF2B5EF4-FFF2-40B4-BE49-F238E27FC236}">
                <a16:creationId xmlns:a16="http://schemas.microsoft.com/office/drawing/2014/main" id="{4171F42D-9CE0-4598-9AFD-3F1F766AE0C1}"/>
              </a:ext>
            </a:extLst>
          </p:cNvPr>
          <p:cNvGrpSpPr/>
          <p:nvPr/>
        </p:nvGrpSpPr>
        <p:grpSpPr>
          <a:xfrm>
            <a:off x="743826" y="4450142"/>
            <a:ext cx="497955" cy="576000"/>
            <a:chOff x="731647" y="573573"/>
            <a:chExt cx="635100" cy="734640"/>
          </a:xfrm>
        </p:grpSpPr>
        <p:grpSp>
          <p:nvGrpSpPr>
            <p:cNvPr id="386" name="Google Shape;2107;p37">
              <a:extLst>
                <a:ext uri="{FF2B5EF4-FFF2-40B4-BE49-F238E27FC236}">
                  <a16:creationId xmlns:a16="http://schemas.microsoft.com/office/drawing/2014/main" id="{D9C2B4D3-6174-4751-8427-68179C20E3D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91" name="Google Shape;2108;p37">
                <a:extLst>
                  <a:ext uri="{FF2B5EF4-FFF2-40B4-BE49-F238E27FC236}">
                    <a16:creationId xmlns:a16="http://schemas.microsoft.com/office/drawing/2014/main" id="{06971255-3D33-484B-8E2E-99E5E07AEA4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2109;p37">
                <a:extLst>
                  <a:ext uri="{FF2B5EF4-FFF2-40B4-BE49-F238E27FC236}">
                    <a16:creationId xmlns:a16="http://schemas.microsoft.com/office/drawing/2014/main" id="{10DABC04-DF48-4C93-87B4-448CA221EB8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2110;p37">
              <a:extLst>
                <a:ext uri="{FF2B5EF4-FFF2-40B4-BE49-F238E27FC236}">
                  <a16:creationId xmlns:a16="http://schemas.microsoft.com/office/drawing/2014/main" id="{BCD3929B-FA04-4703-8CAA-0511D65612DE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88" name="Google Shape;2111;p37">
                <a:extLst>
                  <a:ext uri="{FF2B5EF4-FFF2-40B4-BE49-F238E27FC236}">
                    <a16:creationId xmlns:a16="http://schemas.microsoft.com/office/drawing/2014/main" id="{A693DE72-9815-4E60-A894-521A04428A1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89" name="Google Shape;2112;p37">
                <a:extLst>
                  <a:ext uri="{FF2B5EF4-FFF2-40B4-BE49-F238E27FC236}">
                    <a16:creationId xmlns:a16="http://schemas.microsoft.com/office/drawing/2014/main" id="{DC59D0BD-BE56-44DC-A29A-7BDDF852A5C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90" name="Google Shape;2113;p37">
                <a:extLst>
                  <a:ext uri="{FF2B5EF4-FFF2-40B4-BE49-F238E27FC236}">
                    <a16:creationId xmlns:a16="http://schemas.microsoft.com/office/drawing/2014/main" id="{E6A14CC1-F4D2-4EE3-BA4E-735F57A0AD4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93" name="Google Shape;2147;p37">
            <a:extLst>
              <a:ext uri="{FF2B5EF4-FFF2-40B4-BE49-F238E27FC236}">
                <a16:creationId xmlns:a16="http://schemas.microsoft.com/office/drawing/2014/main" id="{A053ABC6-76E9-48D3-AFED-D639858BC6D2}"/>
              </a:ext>
            </a:extLst>
          </p:cNvPr>
          <p:cNvSpPr txBox="1">
            <a:spLocks/>
          </p:cNvSpPr>
          <p:nvPr/>
        </p:nvSpPr>
        <p:spPr>
          <a:xfrm>
            <a:off x="825995" y="4598944"/>
            <a:ext cx="358471" cy="27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7</a:t>
            </a:r>
          </a:p>
        </p:txBody>
      </p:sp>
      <p:sp>
        <p:nvSpPr>
          <p:cNvPr id="394" name="Google Shape;2145;p37">
            <a:extLst>
              <a:ext uri="{FF2B5EF4-FFF2-40B4-BE49-F238E27FC236}">
                <a16:creationId xmlns:a16="http://schemas.microsoft.com/office/drawing/2014/main" id="{2BEF0BFB-76C2-4EE3-A908-2B84D715C072}"/>
              </a:ext>
            </a:extLst>
          </p:cNvPr>
          <p:cNvSpPr txBox="1">
            <a:spLocks/>
          </p:cNvSpPr>
          <p:nvPr/>
        </p:nvSpPr>
        <p:spPr>
          <a:xfrm>
            <a:off x="1684006" y="3041645"/>
            <a:ext cx="4088506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Support Vector Machines </a:t>
            </a:r>
          </a:p>
        </p:txBody>
      </p:sp>
      <p:sp>
        <p:nvSpPr>
          <p:cNvPr id="395" name="Google Shape;2145;p37">
            <a:extLst>
              <a:ext uri="{FF2B5EF4-FFF2-40B4-BE49-F238E27FC236}">
                <a16:creationId xmlns:a16="http://schemas.microsoft.com/office/drawing/2014/main" id="{5EACD4CC-19C0-4920-9807-059B6C57E59B}"/>
              </a:ext>
            </a:extLst>
          </p:cNvPr>
          <p:cNvSpPr txBox="1">
            <a:spLocks/>
          </p:cNvSpPr>
          <p:nvPr/>
        </p:nvSpPr>
        <p:spPr>
          <a:xfrm>
            <a:off x="1688061" y="3757918"/>
            <a:ext cx="4088506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Decision Trees</a:t>
            </a:r>
          </a:p>
        </p:txBody>
      </p:sp>
      <p:sp>
        <p:nvSpPr>
          <p:cNvPr id="396" name="Google Shape;2145;p37">
            <a:extLst>
              <a:ext uri="{FF2B5EF4-FFF2-40B4-BE49-F238E27FC236}">
                <a16:creationId xmlns:a16="http://schemas.microsoft.com/office/drawing/2014/main" id="{903AF660-F0DD-45EE-8384-C5A928597AD9}"/>
              </a:ext>
            </a:extLst>
          </p:cNvPr>
          <p:cNvSpPr txBox="1">
            <a:spLocks/>
          </p:cNvSpPr>
          <p:nvPr/>
        </p:nvSpPr>
        <p:spPr>
          <a:xfrm>
            <a:off x="1668121" y="4505602"/>
            <a:ext cx="4088506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Ensemble learning and Random Forests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2;p50">
            <a:extLst>
              <a:ext uri="{FF2B5EF4-FFF2-40B4-BE49-F238E27FC236}">
                <a16:creationId xmlns:a16="http://schemas.microsoft.com/office/drawing/2014/main" id="{64B4B74E-7A31-4B9E-8489-AF3DB4B71C4D}"/>
              </a:ext>
            </a:extLst>
          </p:cNvPr>
          <p:cNvSpPr txBox="1">
            <a:spLocks/>
          </p:cNvSpPr>
          <p:nvPr/>
        </p:nvSpPr>
        <p:spPr>
          <a:xfrm>
            <a:off x="3428685" y="1238490"/>
            <a:ext cx="2478447" cy="9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7200" dirty="0"/>
              <a:t>07</a:t>
            </a:r>
          </a:p>
        </p:txBody>
      </p:sp>
      <p:sp>
        <p:nvSpPr>
          <p:cNvPr id="9" name="Google Shape;2733;p50">
            <a:extLst>
              <a:ext uri="{FF2B5EF4-FFF2-40B4-BE49-F238E27FC236}">
                <a16:creationId xmlns:a16="http://schemas.microsoft.com/office/drawing/2014/main" id="{5560F56E-C4AA-4637-A869-B19DF28F1D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76809" y="2185200"/>
            <a:ext cx="4574866" cy="2221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SVN-Aguda Black" pitchFamily="50" charset="0"/>
                <a:cs typeface="SVN-Aguda Black" pitchFamily="50" charset="0"/>
              </a:rPr>
              <a:t>Ensemble learning and Random Forests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66450" y="86780"/>
            <a:ext cx="6611100" cy="74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Voting method</a:t>
            </a:r>
          </a:p>
        </p:txBody>
      </p:sp>
      <p:sp>
        <p:nvSpPr>
          <p:cNvPr id="279" name="Google Shape;2696;p49">
            <a:extLst>
              <a:ext uri="{FF2B5EF4-FFF2-40B4-BE49-F238E27FC236}">
                <a16:creationId xmlns:a16="http://schemas.microsoft.com/office/drawing/2014/main" id="{E6B282F0-0C97-491E-A298-B513792728FA}"/>
              </a:ext>
            </a:extLst>
          </p:cNvPr>
          <p:cNvSpPr txBox="1"/>
          <p:nvPr/>
        </p:nvSpPr>
        <p:spPr>
          <a:xfrm>
            <a:off x="3306052" y="607031"/>
            <a:ext cx="1602235" cy="62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Ý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tưởng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của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voting method</a:t>
            </a:r>
          </a:p>
        </p:txBody>
      </p:sp>
      <p:sp>
        <p:nvSpPr>
          <p:cNvPr id="280" name="Google Shape;2697;p49">
            <a:extLst>
              <a:ext uri="{FF2B5EF4-FFF2-40B4-BE49-F238E27FC236}">
                <a16:creationId xmlns:a16="http://schemas.microsoft.com/office/drawing/2014/main" id="{854CB570-1A27-4921-B1DA-B20E998F6AC7}"/>
              </a:ext>
            </a:extLst>
          </p:cNvPr>
          <p:cNvSpPr txBox="1"/>
          <p:nvPr/>
        </p:nvSpPr>
        <p:spPr>
          <a:xfrm>
            <a:off x="4530943" y="2459896"/>
            <a:ext cx="1602235" cy="7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Hard voting classifier</a:t>
            </a:r>
          </a:p>
        </p:txBody>
      </p:sp>
      <p:sp>
        <p:nvSpPr>
          <p:cNvPr id="281" name="Google Shape;2698;p49">
            <a:extLst>
              <a:ext uri="{FF2B5EF4-FFF2-40B4-BE49-F238E27FC236}">
                <a16:creationId xmlns:a16="http://schemas.microsoft.com/office/drawing/2014/main" id="{48552120-876F-49A0-A19B-7F7D8C7AC8E8}"/>
              </a:ext>
            </a:extLst>
          </p:cNvPr>
          <p:cNvSpPr txBox="1"/>
          <p:nvPr/>
        </p:nvSpPr>
        <p:spPr>
          <a:xfrm>
            <a:off x="5792145" y="579962"/>
            <a:ext cx="1602235" cy="45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Soft voting classifier</a:t>
            </a:r>
          </a:p>
        </p:txBody>
      </p:sp>
      <p:grpSp>
        <p:nvGrpSpPr>
          <p:cNvPr id="282" name="Google Shape;2699;p49">
            <a:extLst>
              <a:ext uri="{FF2B5EF4-FFF2-40B4-BE49-F238E27FC236}">
                <a16:creationId xmlns:a16="http://schemas.microsoft.com/office/drawing/2014/main" id="{09F04BFC-2597-43E0-AEFE-758F0AC7CF0C}"/>
              </a:ext>
            </a:extLst>
          </p:cNvPr>
          <p:cNvGrpSpPr/>
          <p:nvPr/>
        </p:nvGrpSpPr>
        <p:grpSpPr>
          <a:xfrm>
            <a:off x="3781293" y="1308262"/>
            <a:ext cx="4259606" cy="1095410"/>
            <a:chOff x="1621724" y="2106974"/>
            <a:chExt cx="5900364" cy="1517351"/>
          </a:xfrm>
        </p:grpSpPr>
        <p:grpSp>
          <p:nvGrpSpPr>
            <p:cNvPr id="283" name="Google Shape;2700;p49">
              <a:extLst>
                <a:ext uri="{FF2B5EF4-FFF2-40B4-BE49-F238E27FC236}">
                  <a16:creationId xmlns:a16="http://schemas.microsoft.com/office/drawing/2014/main" id="{CBD09977-F803-4166-BF1F-E2C0134E4FB0}"/>
                </a:ext>
              </a:extLst>
            </p:cNvPr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304" name="Google Shape;2701;p49">
                <a:extLst>
                  <a:ext uri="{FF2B5EF4-FFF2-40B4-BE49-F238E27FC236}">
                    <a16:creationId xmlns:a16="http://schemas.microsoft.com/office/drawing/2014/main" id="{E1B9F517-0A4F-43E1-9AA9-0F650B1DD8D7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2702;p49">
                <a:extLst>
                  <a:ext uri="{FF2B5EF4-FFF2-40B4-BE49-F238E27FC236}">
                    <a16:creationId xmlns:a16="http://schemas.microsoft.com/office/drawing/2014/main" id="{37F033B7-4C0F-447E-9B55-4E3DF402306C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2703;p49">
                <a:extLst>
                  <a:ext uri="{FF2B5EF4-FFF2-40B4-BE49-F238E27FC236}">
                    <a16:creationId xmlns:a16="http://schemas.microsoft.com/office/drawing/2014/main" id="{C13D74E4-B4FE-48E7-AD4A-19FEB775EA3C}"/>
                  </a:ext>
                </a:extLst>
              </p:cNvPr>
              <p:cNvCxnSpPr>
                <a:stCxn id="296" idx="6"/>
                <a:endCxn id="302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4" name="Google Shape;2706;p49">
              <a:extLst>
                <a:ext uri="{FF2B5EF4-FFF2-40B4-BE49-F238E27FC236}">
                  <a16:creationId xmlns:a16="http://schemas.microsoft.com/office/drawing/2014/main" id="{2DB8706D-63C5-4C0C-9F98-E6C9CC3C7FFA}"/>
                </a:ext>
              </a:extLst>
            </p:cNvPr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5" name="Google Shape;2707;p49">
              <a:extLst>
                <a:ext uri="{FF2B5EF4-FFF2-40B4-BE49-F238E27FC236}">
                  <a16:creationId xmlns:a16="http://schemas.microsoft.com/office/drawing/2014/main" id="{4CD85D1A-D61E-4624-83F8-61238D5804EF}"/>
                </a:ext>
              </a:extLst>
            </p:cNvPr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302" name="Google Shape;2705;p49">
                <a:extLst>
                  <a:ext uri="{FF2B5EF4-FFF2-40B4-BE49-F238E27FC236}">
                    <a16:creationId xmlns:a16="http://schemas.microsoft.com/office/drawing/2014/main" id="{5F19E9F0-DF8E-4EFD-96A9-3F563CA79330}"/>
                  </a:ext>
                </a:extLst>
              </p:cNvPr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708;p49">
                <a:extLst>
                  <a:ext uri="{FF2B5EF4-FFF2-40B4-BE49-F238E27FC236}">
                    <a16:creationId xmlns:a16="http://schemas.microsoft.com/office/drawing/2014/main" id="{1D6D1740-999A-4B0B-83DF-CDA502FE4D1B}"/>
                  </a:ext>
                </a:extLst>
              </p:cNvPr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86" name="Google Shape;2709;p49">
              <a:extLst>
                <a:ext uri="{FF2B5EF4-FFF2-40B4-BE49-F238E27FC236}">
                  <a16:creationId xmlns:a16="http://schemas.microsoft.com/office/drawing/2014/main" id="{2B01272B-0D1A-4E18-9384-9A77AD1A3B9C}"/>
                </a:ext>
              </a:extLst>
            </p:cNvPr>
            <p:cNvCxnSpPr>
              <a:stCxn id="301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7" name="Google Shape;2711;p49">
              <a:extLst>
                <a:ext uri="{FF2B5EF4-FFF2-40B4-BE49-F238E27FC236}">
                  <a16:creationId xmlns:a16="http://schemas.microsoft.com/office/drawing/2014/main" id="{6FFC7FA2-7CB7-4867-AC3A-5C84253B212B}"/>
                </a:ext>
              </a:extLst>
            </p:cNvPr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300" name="Google Shape;2712;p49">
                <a:extLst>
                  <a:ext uri="{FF2B5EF4-FFF2-40B4-BE49-F238E27FC236}">
                    <a16:creationId xmlns:a16="http://schemas.microsoft.com/office/drawing/2014/main" id="{8CEE4265-BF42-4122-A5B3-173716B14E89}"/>
                  </a:ext>
                </a:extLst>
              </p:cNvPr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710;p49">
                <a:extLst>
                  <a:ext uri="{FF2B5EF4-FFF2-40B4-BE49-F238E27FC236}">
                    <a16:creationId xmlns:a16="http://schemas.microsoft.com/office/drawing/2014/main" id="{72AAFB32-01E1-4B7A-904B-987BA739EB7F}"/>
                  </a:ext>
                </a:extLst>
              </p:cNvPr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88" name="Google Shape;2713;p49">
              <a:extLst>
                <a:ext uri="{FF2B5EF4-FFF2-40B4-BE49-F238E27FC236}">
                  <a16:creationId xmlns:a16="http://schemas.microsoft.com/office/drawing/2014/main" id="{EDDC6091-7E50-4D74-9DDE-067BE3F3097D}"/>
                </a:ext>
              </a:extLst>
            </p:cNvPr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9" name="Google Shape;2714;p49">
              <a:extLst>
                <a:ext uri="{FF2B5EF4-FFF2-40B4-BE49-F238E27FC236}">
                  <a16:creationId xmlns:a16="http://schemas.microsoft.com/office/drawing/2014/main" id="{F9C689D3-E454-4AD2-A6C3-4F641960328C}"/>
                </a:ext>
              </a:extLst>
            </p:cNvPr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98" name="Google Shape;2715;p49">
                <a:extLst>
                  <a:ext uri="{FF2B5EF4-FFF2-40B4-BE49-F238E27FC236}">
                    <a16:creationId xmlns:a16="http://schemas.microsoft.com/office/drawing/2014/main" id="{E157AC38-E809-45E5-B9E3-7BAFE0C0D0DD}"/>
                  </a:ext>
                </a:extLst>
              </p:cNvPr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716;p49">
                <a:extLst>
                  <a:ext uri="{FF2B5EF4-FFF2-40B4-BE49-F238E27FC236}">
                    <a16:creationId xmlns:a16="http://schemas.microsoft.com/office/drawing/2014/main" id="{BE9DDC5E-BE2F-4C7F-B33A-9FCECC01E2FE}"/>
                  </a:ext>
                </a:extLst>
              </p:cNvPr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0" name="Google Shape;2717;p49">
              <a:extLst>
                <a:ext uri="{FF2B5EF4-FFF2-40B4-BE49-F238E27FC236}">
                  <a16:creationId xmlns:a16="http://schemas.microsoft.com/office/drawing/2014/main" id="{8D5DDA6F-E946-45A3-9B58-DB3A9912D87B}"/>
                </a:ext>
              </a:extLst>
            </p:cNvPr>
            <p:cNvCxnSpPr>
              <a:stCxn id="297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1" name="Google Shape;2719;p49">
              <a:extLst>
                <a:ext uri="{FF2B5EF4-FFF2-40B4-BE49-F238E27FC236}">
                  <a16:creationId xmlns:a16="http://schemas.microsoft.com/office/drawing/2014/main" id="{25775A7E-D74E-402B-A6E2-15E8E4E61EE3}"/>
                </a:ext>
              </a:extLst>
            </p:cNvPr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96" name="Google Shape;2704;p49">
                <a:extLst>
                  <a:ext uri="{FF2B5EF4-FFF2-40B4-BE49-F238E27FC236}">
                    <a16:creationId xmlns:a16="http://schemas.microsoft.com/office/drawing/2014/main" id="{A34507AA-DC97-4EFB-8E76-47361E9C60E0}"/>
                  </a:ext>
                </a:extLst>
              </p:cNvPr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718;p49">
                <a:extLst>
                  <a:ext uri="{FF2B5EF4-FFF2-40B4-BE49-F238E27FC236}">
                    <a16:creationId xmlns:a16="http://schemas.microsoft.com/office/drawing/2014/main" id="{8E4A5185-B806-423B-96F5-CB4FAEB79D13}"/>
                  </a:ext>
                </a:extLst>
              </p:cNvPr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" name="Google Shape;2720;p49">
              <a:extLst>
                <a:ext uri="{FF2B5EF4-FFF2-40B4-BE49-F238E27FC236}">
                  <a16:creationId xmlns:a16="http://schemas.microsoft.com/office/drawing/2014/main" id="{4673121C-8283-4F81-BF13-C777D630580B}"/>
                </a:ext>
              </a:extLst>
            </p:cNvPr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721;p49">
              <a:extLst>
                <a:ext uri="{FF2B5EF4-FFF2-40B4-BE49-F238E27FC236}">
                  <a16:creationId xmlns:a16="http://schemas.microsoft.com/office/drawing/2014/main" id="{CD84B6DB-1EF0-4BBF-865B-70237DE0925D}"/>
                </a:ext>
              </a:extLst>
            </p:cNvPr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722;p49">
              <a:extLst>
                <a:ext uri="{FF2B5EF4-FFF2-40B4-BE49-F238E27FC236}">
                  <a16:creationId xmlns:a16="http://schemas.microsoft.com/office/drawing/2014/main" id="{5E1FB4AA-B734-498A-93C8-B8C9EA8687C6}"/>
                </a:ext>
              </a:extLst>
            </p:cNvPr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723;p49">
              <a:extLst>
                <a:ext uri="{FF2B5EF4-FFF2-40B4-BE49-F238E27FC236}">
                  <a16:creationId xmlns:a16="http://schemas.microsoft.com/office/drawing/2014/main" id="{2CFA6152-9D6B-4D0E-A1EC-AF7638F3D00E}"/>
                </a:ext>
              </a:extLst>
            </p:cNvPr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2724;p49">
            <a:extLst>
              <a:ext uri="{FF2B5EF4-FFF2-40B4-BE49-F238E27FC236}">
                <a16:creationId xmlns:a16="http://schemas.microsoft.com/office/drawing/2014/main" id="{E6FB3D1F-5877-4BBD-9564-0813345E48A6}"/>
              </a:ext>
            </a:extLst>
          </p:cNvPr>
          <p:cNvSpPr txBox="1"/>
          <p:nvPr/>
        </p:nvSpPr>
        <p:spPr>
          <a:xfrm>
            <a:off x="1762947" y="2723910"/>
            <a:ext cx="508522" cy="2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09" name="Google Shape;2726;p49">
            <a:extLst>
              <a:ext uri="{FF2B5EF4-FFF2-40B4-BE49-F238E27FC236}">
                <a16:creationId xmlns:a16="http://schemas.microsoft.com/office/drawing/2014/main" id="{32BDFC30-BBEE-435A-8FD8-585BBE8F269F}"/>
              </a:ext>
            </a:extLst>
          </p:cNvPr>
          <p:cNvSpPr txBox="1"/>
          <p:nvPr/>
        </p:nvSpPr>
        <p:spPr>
          <a:xfrm>
            <a:off x="5415729" y="2512699"/>
            <a:ext cx="941257" cy="22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37954-70F1-4C3C-8F70-3695C6014FF9}"/>
              </a:ext>
            </a:extLst>
          </p:cNvPr>
          <p:cNvSpPr/>
          <p:nvPr/>
        </p:nvSpPr>
        <p:spPr>
          <a:xfrm>
            <a:off x="6890273" y="1257735"/>
            <a:ext cx="1439292" cy="1211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2" name="Picture 311">
            <a:extLst>
              <a:ext uri="{FF2B5EF4-FFF2-40B4-BE49-F238E27FC236}">
                <a16:creationId xmlns:a16="http://schemas.microsoft.com/office/drawing/2014/main" id="{67B1E460-A927-4657-AEB9-829195EDB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5" y="2506937"/>
            <a:ext cx="4217816" cy="2246798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2E4452D6-B783-45C4-A79D-B784C805C885}"/>
              </a:ext>
            </a:extLst>
          </p:cNvPr>
          <p:cNvSpPr txBox="1"/>
          <p:nvPr/>
        </p:nvSpPr>
        <p:spPr>
          <a:xfrm>
            <a:off x="149925" y="4727582"/>
            <a:ext cx="458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1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nhều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2058936" y="1565063"/>
            <a:ext cx="6611100" cy="74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Bagging method</a:t>
            </a:r>
          </a:p>
        </p:txBody>
      </p:sp>
      <p:grpSp>
        <p:nvGrpSpPr>
          <p:cNvPr id="6" name="Google Shape;3626;p64">
            <a:extLst>
              <a:ext uri="{FF2B5EF4-FFF2-40B4-BE49-F238E27FC236}">
                <a16:creationId xmlns:a16="http://schemas.microsoft.com/office/drawing/2014/main" id="{4B29ECE2-8905-443B-BEF1-90ADE1028F9F}"/>
              </a:ext>
            </a:extLst>
          </p:cNvPr>
          <p:cNvGrpSpPr/>
          <p:nvPr/>
        </p:nvGrpSpPr>
        <p:grpSpPr>
          <a:xfrm>
            <a:off x="0" y="2333457"/>
            <a:ext cx="2800077" cy="2810043"/>
            <a:chOff x="1543000" y="363475"/>
            <a:chExt cx="4748550" cy="4765450"/>
          </a:xfrm>
        </p:grpSpPr>
        <p:sp>
          <p:nvSpPr>
            <p:cNvPr id="7" name="Google Shape;3627;p64">
              <a:extLst>
                <a:ext uri="{FF2B5EF4-FFF2-40B4-BE49-F238E27FC236}">
                  <a16:creationId xmlns:a16="http://schemas.microsoft.com/office/drawing/2014/main" id="{D2408199-8AB6-4488-A3CB-139C2F93367F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8;p64">
              <a:extLst>
                <a:ext uri="{FF2B5EF4-FFF2-40B4-BE49-F238E27FC236}">
                  <a16:creationId xmlns:a16="http://schemas.microsoft.com/office/drawing/2014/main" id="{5C0054A8-5447-46D2-8F96-79268C20FE9D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29;p64">
              <a:extLst>
                <a:ext uri="{FF2B5EF4-FFF2-40B4-BE49-F238E27FC236}">
                  <a16:creationId xmlns:a16="http://schemas.microsoft.com/office/drawing/2014/main" id="{CDD09078-F7CE-4004-B130-A759A76289BF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30;p64">
              <a:extLst>
                <a:ext uri="{FF2B5EF4-FFF2-40B4-BE49-F238E27FC236}">
                  <a16:creationId xmlns:a16="http://schemas.microsoft.com/office/drawing/2014/main" id="{F815D35F-8B60-40B3-B2F2-241FE5D3F471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1;p64">
              <a:extLst>
                <a:ext uri="{FF2B5EF4-FFF2-40B4-BE49-F238E27FC236}">
                  <a16:creationId xmlns:a16="http://schemas.microsoft.com/office/drawing/2014/main" id="{1A97242F-A848-44AD-BB0E-AF256E8EB99A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32;p64">
              <a:extLst>
                <a:ext uri="{FF2B5EF4-FFF2-40B4-BE49-F238E27FC236}">
                  <a16:creationId xmlns:a16="http://schemas.microsoft.com/office/drawing/2014/main" id="{EFFDA85C-2595-49BE-A646-7912BB90F524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33;p64">
              <a:extLst>
                <a:ext uri="{FF2B5EF4-FFF2-40B4-BE49-F238E27FC236}">
                  <a16:creationId xmlns:a16="http://schemas.microsoft.com/office/drawing/2014/main" id="{E5CA5EA4-3803-48C1-9C2D-10DE9C8E94C8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34;p64">
              <a:extLst>
                <a:ext uri="{FF2B5EF4-FFF2-40B4-BE49-F238E27FC236}">
                  <a16:creationId xmlns:a16="http://schemas.microsoft.com/office/drawing/2014/main" id="{DC14C23E-138D-4EE8-9211-2B2991452D72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35;p64">
              <a:extLst>
                <a:ext uri="{FF2B5EF4-FFF2-40B4-BE49-F238E27FC236}">
                  <a16:creationId xmlns:a16="http://schemas.microsoft.com/office/drawing/2014/main" id="{722566A7-27CD-4F72-98B0-561000C025DF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36;p64">
              <a:extLst>
                <a:ext uri="{FF2B5EF4-FFF2-40B4-BE49-F238E27FC236}">
                  <a16:creationId xmlns:a16="http://schemas.microsoft.com/office/drawing/2014/main" id="{0F58D1BF-3AA5-4386-A224-EBB6C515765B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37;p64">
              <a:extLst>
                <a:ext uri="{FF2B5EF4-FFF2-40B4-BE49-F238E27FC236}">
                  <a16:creationId xmlns:a16="http://schemas.microsoft.com/office/drawing/2014/main" id="{0DBA760C-6D54-439F-93A2-FB40524D94D5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8;p64">
              <a:extLst>
                <a:ext uri="{FF2B5EF4-FFF2-40B4-BE49-F238E27FC236}">
                  <a16:creationId xmlns:a16="http://schemas.microsoft.com/office/drawing/2014/main" id="{34592AF0-A9C9-457A-97ED-63C043F656ED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39;p64">
              <a:extLst>
                <a:ext uri="{FF2B5EF4-FFF2-40B4-BE49-F238E27FC236}">
                  <a16:creationId xmlns:a16="http://schemas.microsoft.com/office/drawing/2014/main" id="{85C8293E-48BF-4144-842D-640D87178230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0;p64">
              <a:extLst>
                <a:ext uri="{FF2B5EF4-FFF2-40B4-BE49-F238E27FC236}">
                  <a16:creationId xmlns:a16="http://schemas.microsoft.com/office/drawing/2014/main" id="{408BB51C-E9BC-4EBC-9CB6-8201B960C90F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1;p64">
              <a:extLst>
                <a:ext uri="{FF2B5EF4-FFF2-40B4-BE49-F238E27FC236}">
                  <a16:creationId xmlns:a16="http://schemas.microsoft.com/office/drawing/2014/main" id="{A0A0B336-5963-404B-B9E3-E6DC7403B835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2;p64">
              <a:extLst>
                <a:ext uri="{FF2B5EF4-FFF2-40B4-BE49-F238E27FC236}">
                  <a16:creationId xmlns:a16="http://schemas.microsoft.com/office/drawing/2014/main" id="{4B7E6BD9-18CA-48B7-981C-43BA0462FE7C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3;p64">
              <a:extLst>
                <a:ext uri="{FF2B5EF4-FFF2-40B4-BE49-F238E27FC236}">
                  <a16:creationId xmlns:a16="http://schemas.microsoft.com/office/drawing/2014/main" id="{002400C3-82CA-4139-A2D1-3B7162C04764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44;p64">
              <a:extLst>
                <a:ext uri="{FF2B5EF4-FFF2-40B4-BE49-F238E27FC236}">
                  <a16:creationId xmlns:a16="http://schemas.microsoft.com/office/drawing/2014/main" id="{41C77135-6C6D-4896-8D22-026A21C25740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5;p64">
              <a:extLst>
                <a:ext uri="{FF2B5EF4-FFF2-40B4-BE49-F238E27FC236}">
                  <a16:creationId xmlns:a16="http://schemas.microsoft.com/office/drawing/2014/main" id="{0CC292BD-11ED-4553-AF2F-0AA98C133AF6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6;p64">
              <a:extLst>
                <a:ext uri="{FF2B5EF4-FFF2-40B4-BE49-F238E27FC236}">
                  <a16:creationId xmlns:a16="http://schemas.microsoft.com/office/drawing/2014/main" id="{A9323925-279B-4828-801D-6F5F63EBC697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7;p64">
              <a:extLst>
                <a:ext uri="{FF2B5EF4-FFF2-40B4-BE49-F238E27FC236}">
                  <a16:creationId xmlns:a16="http://schemas.microsoft.com/office/drawing/2014/main" id="{BC3927C8-A2EC-4890-9C74-780D1AE1CA83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8;p64">
              <a:extLst>
                <a:ext uri="{FF2B5EF4-FFF2-40B4-BE49-F238E27FC236}">
                  <a16:creationId xmlns:a16="http://schemas.microsoft.com/office/drawing/2014/main" id="{5DE7BAF4-2AA3-4D65-85D1-28AC61718339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9;p64">
              <a:extLst>
                <a:ext uri="{FF2B5EF4-FFF2-40B4-BE49-F238E27FC236}">
                  <a16:creationId xmlns:a16="http://schemas.microsoft.com/office/drawing/2014/main" id="{B7F87E11-E0FB-4296-845C-D1BF28FA87D6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0;p64">
              <a:extLst>
                <a:ext uri="{FF2B5EF4-FFF2-40B4-BE49-F238E27FC236}">
                  <a16:creationId xmlns:a16="http://schemas.microsoft.com/office/drawing/2014/main" id="{6B1DE1A6-C986-4461-9DDE-39EDEAA99BCD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51;p64">
              <a:extLst>
                <a:ext uri="{FF2B5EF4-FFF2-40B4-BE49-F238E27FC236}">
                  <a16:creationId xmlns:a16="http://schemas.microsoft.com/office/drawing/2014/main" id="{5970F820-F9C6-48F8-97DB-0B68F4ACB16B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52;p64">
              <a:extLst>
                <a:ext uri="{FF2B5EF4-FFF2-40B4-BE49-F238E27FC236}">
                  <a16:creationId xmlns:a16="http://schemas.microsoft.com/office/drawing/2014/main" id="{825F7BA6-1120-4EDE-91F6-B542A1D291A7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3;p64">
              <a:extLst>
                <a:ext uri="{FF2B5EF4-FFF2-40B4-BE49-F238E27FC236}">
                  <a16:creationId xmlns:a16="http://schemas.microsoft.com/office/drawing/2014/main" id="{D4C8D74D-8D6B-429E-A18F-BB3C0745C30F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4;p64">
              <a:extLst>
                <a:ext uri="{FF2B5EF4-FFF2-40B4-BE49-F238E27FC236}">
                  <a16:creationId xmlns:a16="http://schemas.microsoft.com/office/drawing/2014/main" id="{027C01B2-CF8D-46F6-B323-CB208EC07BEA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5;p64">
              <a:extLst>
                <a:ext uri="{FF2B5EF4-FFF2-40B4-BE49-F238E27FC236}">
                  <a16:creationId xmlns:a16="http://schemas.microsoft.com/office/drawing/2014/main" id="{D5574F83-C45B-4577-BB83-8096735E71A4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6;p64">
              <a:extLst>
                <a:ext uri="{FF2B5EF4-FFF2-40B4-BE49-F238E27FC236}">
                  <a16:creationId xmlns:a16="http://schemas.microsoft.com/office/drawing/2014/main" id="{58EE6D87-B6E5-4979-A505-4C21C13F6416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7;p64">
              <a:extLst>
                <a:ext uri="{FF2B5EF4-FFF2-40B4-BE49-F238E27FC236}">
                  <a16:creationId xmlns:a16="http://schemas.microsoft.com/office/drawing/2014/main" id="{8CEB305E-80FE-452D-AFA5-0D595A49873B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58;p64">
              <a:extLst>
                <a:ext uri="{FF2B5EF4-FFF2-40B4-BE49-F238E27FC236}">
                  <a16:creationId xmlns:a16="http://schemas.microsoft.com/office/drawing/2014/main" id="{1E314436-D5F7-4527-AF94-8E5ED37DB6CD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59;p64">
              <a:extLst>
                <a:ext uri="{FF2B5EF4-FFF2-40B4-BE49-F238E27FC236}">
                  <a16:creationId xmlns:a16="http://schemas.microsoft.com/office/drawing/2014/main" id="{D2840C6E-392C-4870-97F3-3AF1FB2EAA15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0;p64">
              <a:extLst>
                <a:ext uri="{FF2B5EF4-FFF2-40B4-BE49-F238E27FC236}">
                  <a16:creationId xmlns:a16="http://schemas.microsoft.com/office/drawing/2014/main" id="{BAEB1FFE-837A-4853-91FC-BC64EF4BCF43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1;p64">
              <a:extLst>
                <a:ext uri="{FF2B5EF4-FFF2-40B4-BE49-F238E27FC236}">
                  <a16:creationId xmlns:a16="http://schemas.microsoft.com/office/drawing/2014/main" id="{7A49CAFD-3051-41F7-855E-C57BCA77EFFE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62;p64">
              <a:extLst>
                <a:ext uri="{FF2B5EF4-FFF2-40B4-BE49-F238E27FC236}">
                  <a16:creationId xmlns:a16="http://schemas.microsoft.com/office/drawing/2014/main" id="{AE8314C9-6A36-44A2-B2EA-3FB09F7D6044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63;p64">
              <a:extLst>
                <a:ext uri="{FF2B5EF4-FFF2-40B4-BE49-F238E27FC236}">
                  <a16:creationId xmlns:a16="http://schemas.microsoft.com/office/drawing/2014/main" id="{B30B0911-B98E-409E-9222-29C52A6AA8D2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64;p64">
              <a:extLst>
                <a:ext uri="{FF2B5EF4-FFF2-40B4-BE49-F238E27FC236}">
                  <a16:creationId xmlns:a16="http://schemas.microsoft.com/office/drawing/2014/main" id="{637A8FC2-D03F-4114-B8BE-520D3F039A43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65;p64">
              <a:extLst>
                <a:ext uri="{FF2B5EF4-FFF2-40B4-BE49-F238E27FC236}">
                  <a16:creationId xmlns:a16="http://schemas.microsoft.com/office/drawing/2014/main" id="{580969BB-8D40-4FB7-9B28-30CFBBD62F8E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66;p64">
              <a:extLst>
                <a:ext uri="{FF2B5EF4-FFF2-40B4-BE49-F238E27FC236}">
                  <a16:creationId xmlns:a16="http://schemas.microsoft.com/office/drawing/2014/main" id="{FFEDECDA-6529-4916-B424-8B0C4E593997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67;p64">
              <a:extLst>
                <a:ext uri="{FF2B5EF4-FFF2-40B4-BE49-F238E27FC236}">
                  <a16:creationId xmlns:a16="http://schemas.microsoft.com/office/drawing/2014/main" id="{4F4B0764-97F6-453B-82EB-403A35B922FB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68;p64">
              <a:extLst>
                <a:ext uri="{FF2B5EF4-FFF2-40B4-BE49-F238E27FC236}">
                  <a16:creationId xmlns:a16="http://schemas.microsoft.com/office/drawing/2014/main" id="{51EF9B4D-0E1B-4C39-A9C1-0063AE34EC38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69;p64">
              <a:extLst>
                <a:ext uri="{FF2B5EF4-FFF2-40B4-BE49-F238E27FC236}">
                  <a16:creationId xmlns:a16="http://schemas.microsoft.com/office/drawing/2014/main" id="{1D5C21CF-E3A9-4B29-A29E-E72C9AEAE623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0;p64">
              <a:extLst>
                <a:ext uri="{FF2B5EF4-FFF2-40B4-BE49-F238E27FC236}">
                  <a16:creationId xmlns:a16="http://schemas.microsoft.com/office/drawing/2014/main" id="{1E5BF08E-BA1D-4E0C-B519-C16F78B156A6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71;p64">
              <a:extLst>
                <a:ext uri="{FF2B5EF4-FFF2-40B4-BE49-F238E27FC236}">
                  <a16:creationId xmlns:a16="http://schemas.microsoft.com/office/drawing/2014/main" id="{1CFE151C-18BE-43E3-93FE-613AA39CB296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72;p64">
              <a:extLst>
                <a:ext uri="{FF2B5EF4-FFF2-40B4-BE49-F238E27FC236}">
                  <a16:creationId xmlns:a16="http://schemas.microsoft.com/office/drawing/2014/main" id="{CEF821D6-C366-4CEC-A6E3-4A313648F4B7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3;p64">
              <a:extLst>
                <a:ext uri="{FF2B5EF4-FFF2-40B4-BE49-F238E27FC236}">
                  <a16:creationId xmlns:a16="http://schemas.microsoft.com/office/drawing/2014/main" id="{34B7229B-2C8B-46BF-9D6C-681FCCDCF9E0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74;p64">
              <a:extLst>
                <a:ext uri="{FF2B5EF4-FFF2-40B4-BE49-F238E27FC236}">
                  <a16:creationId xmlns:a16="http://schemas.microsoft.com/office/drawing/2014/main" id="{28ADC5BC-59C2-4BC0-9EC7-F2F16AFB44CA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75;p64">
              <a:extLst>
                <a:ext uri="{FF2B5EF4-FFF2-40B4-BE49-F238E27FC236}">
                  <a16:creationId xmlns:a16="http://schemas.microsoft.com/office/drawing/2014/main" id="{F4C7CDEE-FD95-4DDB-9AC6-E557BEDF36F7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76;p64">
              <a:extLst>
                <a:ext uri="{FF2B5EF4-FFF2-40B4-BE49-F238E27FC236}">
                  <a16:creationId xmlns:a16="http://schemas.microsoft.com/office/drawing/2014/main" id="{C9DFD8E2-021B-4CE2-836F-7E0172EFBBDD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77;p64">
              <a:extLst>
                <a:ext uri="{FF2B5EF4-FFF2-40B4-BE49-F238E27FC236}">
                  <a16:creationId xmlns:a16="http://schemas.microsoft.com/office/drawing/2014/main" id="{819E747F-AFEB-46BC-B979-E70B82B87E3E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78;p64">
              <a:extLst>
                <a:ext uri="{FF2B5EF4-FFF2-40B4-BE49-F238E27FC236}">
                  <a16:creationId xmlns:a16="http://schemas.microsoft.com/office/drawing/2014/main" id="{0217A2E2-22E1-4042-AB0B-03E09A31B441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79;p64">
              <a:extLst>
                <a:ext uri="{FF2B5EF4-FFF2-40B4-BE49-F238E27FC236}">
                  <a16:creationId xmlns:a16="http://schemas.microsoft.com/office/drawing/2014/main" id="{D94A5746-6E68-49AA-99FE-0EFB87337C68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0;p64">
              <a:extLst>
                <a:ext uri="{FF2B5EF4-FFF2-40B4-BE49-F238E27FC236}">
                  <a16:creationId xmlns:a16="http://schemas.microsoft.com/office/drawing/2014/main" id="{31705AC9-FD69-4261-BA35-B48F7F4C975F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81;p64">
              <a:extLst>
                <a:ext uri="{FF2B5EF4-FFF2-40B4-BE49-F238E27FC236}">
                  <a16:creationId xmlns:a16="http://schemas.microsoft.com/office/drawing/2014/main" id="{76AF81A9-B512-421D-9B99-7A95A5625853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82;p64">
              <a:extLst>
                <a:ext uri="{FF2B5EF4-FFF2-40B4-BE49-F238E27FC236}">
                  <a16:creationId xmlns:a16="http://schemas.microsoft.com/office/drawing/2014/main" id="{C29C7835-3984-4F7E-A73F-F23AD66C3526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83;p64">
              <a:extLst>
                <a:ext uri="{FF2B5EF4-FFF2-40B4-BE49-F238E27FC236}">
                  <a16:creationId xmlns:a16="http://schemas.microsoft.com/office/drawing/2014/main" id="{63937204-76EF-440F-8087-4AF0E753D303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4;p64">
              <a:extLst>
                <a:ext uri="{FF2B5EF4-FFF2-40B4-BE49-F238E27FC236}">
                  <a16:creationId xmlns:a16="http://schemas.microsoft.com/office/drawing/2014/main" id="{142A2A22-DF97-4090-9250-AF74B6556D6B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5;p64">
              <a:extLst>
                <a:ext uri="{FF2B5EF4-FFF2-40B4-BE49-F238E27FC236}">
                  <a16:creationId xmlns:a16="http://schemas.microsoft.com/office/drawing/2014/main" id="{AC942B93-4479-4CBD-A32A-8BD6A0B26A79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6;p64">
              <a:extLst>
                <a:ext uri="{FF2B5EF4-FFF2-40B4-BE49-F238E27FC236}">
                  <a16:creationId xmlns:a16="http://schemas.microsoft.com/office/drawing/2014/main" id="{9787B94E-028F-4FEB-A402-13CA0BE655AB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7;p64">
              <a:extLst>
                <a:ext uri="{FF2B5EF4-FFF2-40B4-BE49-F238E27FC236}">
                  <a16:creationId xmlns:a16="http://schemas.microsoft.com/office/drawing/2014/main" id="{4D2ED0F4-E43B-4E54-B318-C761EB3D9EA5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8;p64">
              <a:extLst>
                <a:ext uri="{FF2B5EF4-FFF2-40B4-BE49-F238E27FC236}">
                  <a16:creationId xmlns:a16="http://schemas.microsoft.com/office/drawing/2014/main" id="{EE46C1E4-79BF-4DA9-BE8E-412B44BB50AB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9;p64">
              <a:extLst>
                <a:ext uri="{FF2B5EF4-FFF2-40B4-BE49-F238E27FC236}">
                  <a16:creationId xmlns:a16="http://schemas.microsoft.com/office/drawing/2014/main" id="{7F18D685-F349-45EF-B2FB-99FC6716D1D8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90;p64">
              <a:extLst>
                <a:ext uri="{FF2B5EF4-FFF2-40B4-BE49-F238E27FC236}">
                  <a16:creationId xmlns:a16="http://schemas.microsoft.com/office/drawing/2014/main" id="{1CF228C5-0C94-4FAB-91B8-6FF497DEDDC8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91;p64">
              <a:extLst>
                <a:ext uri="{FF2B5EF4-FFF2-40B4-BE49-F238E27FC236}">
                  <a16:creationId xmlns:a16="http://schemas.microsoft.com/office/drawing/2014/main" id="{43B5B347-BAD4-4C2D-BBEA-88E3FC3516E3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92;p64">
              <a:extLst>
                <a:ext uri="{FF2B5EF4-FFF2-40B4-BE49-F238E27FC236}">
                  <a16:creationId xmlns:a16="http://schemas.microsoft.com/office/drawing/2014/main" id="{8365707F-65C0-4951-939B-F40BDDC749B8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93;p64">
              <a:extLst>
                <a:ext uri="{FF2B5EF4-FFF2-40B4-BE49-F238E27FC236}">
                  <a16:creationId xmlns:a16="http://schemas.microsoft.com/office/drawing/2014/main" id="{2CEAB047-775E-4A76-9B3A-838669773187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4;p64">
              <a:extLst>
                <a:ext uri="{FF2B5EF4-FFF2-40B4-BE49-F238E27FC236}">
                  <a16:creationId xmlns:a16="http://schemas.microsoft.com/office/drawing/2014/main" id="{AB886DAC-0E71-44EA-9CD9-4C0B02CCF86C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5;p64">
              <a:extLst>
                <a:ext uri="{FF2B5EF4-FFF2-40B4-BE49-F238E27FC236}">
                  <a16:creationId xmlns:a16="http://schemas.microsoft.com/office/drawing/2014/main" id="{4B63FF07-31D2-4C62-9C76-BCA000C9EB62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6;p64">
              <a:extLst>
                <a:ext uri="{FF2B5EF4-FFF2-40B4-BE49-F238E27FC236}">
                  <a16:creationId xmlns:a16="http://schemas.microsoft.com/office/drawing/2014/main" id="{1432B421-ADDB-45CE-98BE-B427C2851BC3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7;p64">
              <a:extLst>
                <a:ext uri="{FF2B5EF4-FFF2-40B4-BE49-F238E27FC236}">
                  <a16:creationId xmlns:a16="http://schemas.microsoft.com/office/drawing/2014/main" id="{BC86442A-FCA8-4634-B6C4-9F0B31C5C745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8;p64">
              <a:extLst>
                <a:ext uri="{FF2B5EF4-FFF2-40B4-BE49-F238E27FC236}">
                  <a16:creationId xmlns:a16="http://schemas.microsoft.com/office/drawing/2014/main" id="{1E0C81BD-CF99-45C1-ACE3-5A0745E591B1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9;p64">
              <a:extLst>
                <a:ext uri="{FF2B5EF4-FFF2-40B4-BE49-F238E27FC236}">
                  <a16:creationId xmlns:a16="http://schemas.microsoft.com/office/drawing/2014/main" id="{73221845-9767-425E-A64B-796FD9677926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00;p64">
              <a:extLst>
                <a:ext uri="{FF2B5EF4-FFF2-40B4-BE49-F238E27FC236}">
                  <a16:creationId xmlns:a16="http://schemas.microsoft.com/office/drawing/2014/main" id="{A47B5FC4-AED1-4AC9-8740-5E9217B6AFB6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01;p64">
              <a:extLst>
                <a:ext uri="{FF2B5EF4-FFF2-40B4-BE49-F238E27FC236}">
                  <a16:creationId xmlns:a16="http://schemas.microsoft.com/office/drawing/2014/main" id="{116E834A-ADE0-4AE9-9CD6-DC526FA487A1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02;p64">
              <a:extLst>
                <a:ext uri="{FF2B5EF4-FFF2-40B4-BE49-F238E27FC236}">
                  <a16:creationId xmlns:a16="http://schemas.microsoft.com/office/drawing/2014/main" id="{9D6617BC-AB1D-404E-BF75-30E7F9D8BAAC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03;p64">
              <a:extLst>
                <a:ext uri="{FF2B5EF4-FFF2-40B4-BE49-F238E27FC236}">
                  <a16:creationId xmlns:a16="http://schemas.microsoft.com/office/drawing/2014/main" id="{262077CE-ACF4-425F-97F5-C9C9CC81587E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4;p64">
              <a:extLst>
                <a:ext uri="{FF2B5EF4-FFF2-40B4-BE49-F238E27FC236}">
                  <a16:creationId xmlns:a16="http://schemas.microsoft.com/office/drawing/2014/main" id="{0FA1B27B-46BF-4F91-9317-A8CFCDC7C6B5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5;p64">
              <a:extLst>
                <a:ext uri="{FF2B5EF4-FFF2-40B4-BE49-F238E27FC236}">
                  <a16:creationId xmlns:a16="http://schemas.microsoft.com/office/drawing/2014/main" id="{A8337003-A605-4264-A26B-3C4F7113FD17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6;p64">
              <a:extLst>
                <a:ext uri="{FF2B5EF4-FFF2-40B4-BE49-F238E27FC236}">
                  <a16:creationId xmlns:a16="http://schemas.microsoft.com/office/drawing/2014/main" id="{FDEE6269-40B6-40C9-9BB4-16134906C6AA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7;p64">
              <a:extLst>
                <a:ext uri="{FF2B5EF4-FFF2-40B4-BE49-F238E27FC236}">
                  <a16:creationId xmlns:a16="http://schemas.microsoft.com/office/drawing/2014/main" id="{C2084457-83BF-4F02-94A6-F2FF1E190F57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8;p64">
              <a:extLst>
                <a:ext uri="{FF2B5EF4-FFF2-40B4-BE49-F238E27FC236}">
                  <a16:creationId xmlns:a16="http://schemas.microsoft.com/office/drawing/2014/main" id="{9C550CFB-00A3-4E96-9873-BCF25C405E19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9;p64">
              <a:extLst>
                <a:ext uri="{FF2B5EF4-FFF2-40B4-BE49-F238E27FC236}">
                  <a16:creationId xmlns:a16="http://schemas.microsoft.com/office/drawing/2014/main" id="{9B5EAE64-3EED-4089-90BA-D4FF618EA3CF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10;p64">
              <a:extLst>
                <a:ext uri="{FF2B5EF4-FFF2-40B4-BE49-F238E27FC236}">
                  <a16:creationId xmlns:a16="http://schemas.microsoft.com/office/drawing/2014/main" id="{EFF547F9-E6EC-4000-9ECB-8F996BFD8785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11;p64">
              <a:extLst>
                <a:ext uri="{FF2B5EF4-FFF2-40B4-BE49-F238E27FC236}">
                  <a16:creationId xmlns:a16="http://schemas.microsoft.com/office/drawing/2014/main" id="{A30D37C6-5108-48FA-B402-3B888EC43D92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12;p64">
              <a:extLst>
                <a:ext uri="{FF2B5EF4-FFF2-40B4-BE49-F238E27FC236}">
                  <a16:creationId xmlns:a16="http://schemas.microsoft.com/office/drawing/2014/main" id="{ECF3CE81-90F1-45A3-BCB0-9BEA8FD97038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13;p64">
              <a:extLst>
                <a:ext uri="{FF2B5EF4-FFF2-40B4-BE49-F238E27FC236}">
                  <a16:creationId xmlns:a16="http://schemas.microsoft.com/office/drawing/2014/main" id="{6AD1B9D1-1D62-4351-9800-BAB530F723FB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4;p64">
              <a:extLst>
                <a:ext uri="{FF2B5EF4-FFF2-40B4-BE49-F238E27FC236}">
                  <a16:creationId xmlns:a16="http://schemas.microsoft.com/office/drawing/2014/main" id="{AC1273CB-B326-490C-A79D-F2FAEA886DB9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5;p64">
              <a:extLst>
                <a:ext uri="{FF2B5EF4-FFF2-40B4-BE49-F238E27FC236}">
                  <a16:creationId xmlns:a16="http://schemas.microsoft.com/office/drawing/2014/main" id="{1D1FD96B-3C2C-4F0E-BF4A-A40C95C9E26E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6;p64">
              <a:extLst>
                <a:ext uri="{FF2B5EF4-FFF2-40B4-BE49-F238E27FC236}">
                  <a16:creationId xmlns:a16="http://schemas.microsoft.com/office/drawing/2014/main" id="{72D5C8FE-445A-4596-BB3D-C1CFF885DAD5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7;p64">
              <a:extLst>
                <a:ext uri="{FF2B5EF4-FFF2-40B4-BE49-F238E27FC236}">
                  <a16:creationId xmlns:a16="http://schemas.microsoft.com/office/drawing/2014/main" id="{E8931EE9-2BE7-4BEA-9581-28C85A1E4810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8;p64">
              <a:extLst>
                <a:ext uri="{FF2B5EF4-FFF2-40B4-BE49-F238E27FC236}">
                  <a16:creationId xmlns:a16="http://schemas.microsoft.com/office/drawing/2014/main" id="{37F83125-F611-49BA-89C1-0055BCF0C5E0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9;p64">
              <a:extLst>
                <a:ext uri="{FF2B5EF4-FFF2-40B4-BE49-F238E27FC236}">
                  <a16:creationId xmlns:a16="http://schemas.microsoft.com/office/drawing/2014/main" id="{E58F73BD-9917-486C-8629-DB876AEA0DB2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20;p64">
              <a:extLst>
                <a:ext uri="{FF2B5EF4-FFF2-40B4-BE49-F238E27FC236}">
                  <a16:creationId xmlns:a16="http://schemas.microsoft.com/office/drawing/2014/main" id="{1C8C3162-DEEA-46C7-9343-793B29CB5DD9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21;p64">
              <a:extLst>
                <a:ext uri="{FF2B5EF4-FFF2-40B4-BE49-F238E27FC236}">
                  <a16:creationId xmlns:a16="http://schemas.microsoft.com/office/drawing/2014/main" id="{EB0F7D26-F23C-41ED-BFE8-A1ACD66CB9EB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22;p64">
              <a:extLst>
                <a:ext uri="{FF2B5EF4-FFF2-40B4-BE49-F238E27FC236}">
                  <a16:creationId xmlns:a16="http://schemas.microsoft.com/office/drawing/2014/main" id="{12ACBFD5-F45B-46B6-B229-F41354483948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23;p64">
              <a:extLst>
                <a:ext uri="{FF2B5EF4-FFF2-40B4-BE49-F238E27FC236}">
                  <a16:creationId xmlns:a16="http://schemas.microsoft.com/office/drawing/2014/main" id="{130E1470-29E6-452A-ABA3-CFC2AEC22FD0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4;p64">
              <a:extLst>
                <a:ext uri="{FF2B5EF4-FFF2-40B4-BE49-F238E27FC236}">
                  <a16:creationId xmlns:a16="http://schemas.microsoft.com/office/drawing/2014/main" id="{892428DD-CE86-494C-8001-C63282CF4363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5;p64">
              <a:extLst>
                <a:ext uri="{FF2B5EF4-FFF2-40B4-BE49-F238E27FC236}">
                  <a16:creationId xmlns:a16="http://schemas.microsoft.com/office/drawing/2014/main" id="{EE7EF813-6C63-440F-9030-95A0782C71F7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6;p64">
              <a:extLst>
                <a:ext uri="{FF2B5EF4-FFF2-40B4-BE49-F238E27FC236}">
                  <a16:creationId xmlns:a16="http://schemas.microsoft.com/office/drawing/2014/main" id="{0D341C18-100E-4E52-9EB5-68870DDD52DB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7;p64">
              <a:extLst>
                <a:ext uri="{FF2B5EF4-FFF2-40B4-BE49-F238E27FC236}">
                  <a16:creationId xmlns:a16="http://schemas.microsoft.com/office/drawing/2014/main" id="{D90D9863-3071-4238-9686-F60C3C1561F7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8;p64">
              <a:extLst>
                <a:ext uri="{FF2B5EF4-FFF2-40B4-BE49-F238E27FC236}">
                  <a16:creationId xmlns:a16="http://schemas.microsoft.com/office/drawing/2014/main" id="{47CC061A-5633-4121-8B00-388DDA6CB39A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29;p64">
              <a:extLst>
                <a:ext uri="{FF2B5EF4-FFF2-40B4-BE49-F238E27FC236}">
                  <a16:creationId xmlns:a16="http://schemas.microsoft.com/office/drawing/2014/main" id="{0128DBFC-EA0B-4363-BACC-A6A7143EC748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30;p64">
              <a:extLst>
                <a:ext uri="{FF2B5EF4-FFF2-40B4-BE49-F238E27FC236}">
                  <a16:creationId xmlns:a16="http://schemas.microsoft.com/office/drawing/2014/main" id="{085CF1B0-2787-4435-894E-686F2FCA74D9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31;p64">
              <a:extLst>
                <a:ext uri="{FF2B5EF4-FFF2-40B4-BE49-F238E27FC236}">
                  <a16:creationId xmlns:a16="http://schemas.microsoft.com/office/drawing/2014/main" id="{ADC0B827-47C2-4213-ADB9-C16F3AF5088F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32;p64">
              <a:extLst>
                <a:ext uri="{FF2B5EF4-FFF2-40B4-BE49-F238E27FC236}">
                  <a16:creationId xmlns:a16="http://schemas.microsoft.com/office/drawing/2014/main" id="{73EFDE8D-0522-40F6-81D6-8EC9244B5B3B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33;p64">
              <a:extLst>
                <a:ext uri="{FF2B5EF4-FFF2-40B4-BE49-F238E27FC236}">
                  <a16:creationId xmlns:a16="http://schemas.microsoft.com/office/drawing/2014/main" id="{1B6EDA87-B645-4364-A3C9-DD8B3E9462DA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34;p64">
              <a:extLst>
                <a:ext uri="{FF2B5EF4-FFF2-40B4-BE49-F238E27FC236}">
                  <a16:creationId xmlns:a16="http://schemas.microsoft.com/office/drawing/2014/main" id="{51A200AE-9CCC-4D8F-9310-3AC90FEAA6C6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35;p64">
              <a:extLst>
                <a:ext uri="{FF2B5EF4-FFF2-40B4-BE49-F238E27FC236}">
                  <a16:creationId xmlns:a16="http://schemas.microsoft.com/office/drawing/2014/main" id="{49C81A1C-9D5A-4490-9815-3D4E22AB023B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36;p64">
              <a:extLst>
                <a:ext uri="{FF2B5EF4-FFF2-40B4-BE49-F238E27FC236}">
                  <a16:creationId xmlns:a16="http://schemas.microsoft.com/office/drawing/2014/main" id="{C9CE1C8A-B9D9-4991-9D14-2A378A51B2A7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37;p64">
              <a:extLst>
                <a:ext uri="{FF2B5EF4-FFF2-40B4-BE49-F238E27FC236}">
                  <a16:creationId xmlns:a16="http://schemas.microsoft.com/office/drawing/2014/main" id="{893E3034-A695-43B6-9590-08299BF7F322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38;p64">
              <a:extLst>
                <a:ext uri="{FF2B5EF4-FFF2-40B4-BE49-F238E27FC236}">
                  <a16:creationId xmlns:a16="http://schemas.microsoft.com/office/drawing/2014/main" id="{650EC4B0-61DA-4CEB-A20E-E63B59F3BD42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39;p64">
              <a:extLst>
                <a:ext uri="{FF2B5EF4-FFF2-40B4-BE49-F238E27FC236}">
                  <a16:creationId xmlns:a16="http://schemas.microsoft.com/office/drawing/2014/main" id="{AD124D85-4901-4DB3-BE74-ED8F377E2120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40;p64">
              <a:extLst>
                <a:ext uri="{FF2B5EF4-FFF2-40B4-BE49-F238E27FC236}">
                  <a16:creationId xmlns:a16="http://schemas.microsoft.com/office/drawing/2014/main" id="{196D6507-B36C-4665-A882-D5ADF958CC6F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41;p64">
              <a:extLst>
                <a:ext uri="{FF2B5EF4-FFF2-40B4-BE49-F238E27FC236}">
                  <a16:creationId xmlns:a16="http://schemas.microsoft.com/office/drawing/2014/main" id="{E4ED897E-6132-4445-9651-46D68166BCEB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42;p64">
              <a:extLst>
                <a:ext uri="{FF2B5EF4-FFF2-40B4-BE49-F238E27FC236}">
                  <a16:creationId xmlns:a16="http://schemas.microsoft.com/office/drawing/2014/main" id="{3379CA80-5F07-4334-B778-15043C3E5B5F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43;p64">
              <a:extLst>
                <a:ext uri="{FF2B5EF4-FFF2-40B4-BE49-F238E27FC236}">
                  <a16:creationId xmlns:a16="http://schemas.microsoft.com/office/drawing/2014/main" id="{14687AB7-69BF-4E56-9AB5-BB773082A8A9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44;p64">
              <a:extLst>
                <a:ext uri="{FF2B5EF4-FFF2-40B4-BE49-F238E27FC236}">
                  <a16:creationId xmlns:a16="http://schemas.microsoft.com/office/drawing/2014/main" id="{37917008-57B8-4C63-B56E-1B3103DF7252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45;p64">
              <a:extLst>
                <a:ext uri="{FF2B5EF4-FFF2-40B4-BE49-F238E27FC236}">
                  <a16:creationId xmlns:a16="http://schemas.microsoft.com/office/drawing/2014/main" id="{191DCCF8-6809-427C-ACA4-E56FCA9C0BD9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46;p64">
              <a:extLst>
                <a:ext uri="{FF2B5EF4-FFF2-40B4-BE49-F238E27FC236}">
                  <a16:creationId xmlns:a16="http://schemas.microsoft.com/office/drawing/2014/main" id="{A654D58D-F4D6-4246-9870-E199F2F6625A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47;p64">
              <a:extLst>
                <a:ext uri="{FF2B5EF4-FFF2-40B4-BE49-F238E27FC236}">
                  <a16:creationId xmlns:a16="http://schemas.microsoft.com/office/drawing/2014/main" id="{2160908B-E967-4F81-A52E-9565702A88C4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48;p64">
              <a:extLst>
                <a:ext uri="{FF2B5EF4-FFF2-40B4-BE49-F238E27FC236}">
                  <a16:creationId xmlns:a16="http://schemas.microsoft.com/office/drawing/2014/main" id="{EA83FAD4-FA3A-4759-B6CE-A2C51E9FB735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49;p64">
              <a:extLst>
                <a:ext uri="{FF2B5EF4-FFF2-40B4-BE49-F238E27FC236}">
                  <a16:creationId xmlns:a16="http://schemas.microsoft.com/office/drawing/2014/main" id="{4375C719-8F54-4D33-BED6-5E18C328CCDA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50;p64">
              <a:extLst>
                <a:ext uri="{FF2B5EF4-FFF2-40B4-BE49-F238E27FC236}">
                  <a16:creationId xmlns:a16="http://schemas.microsoft.com/office/drawing/2014/main" id="{E419F0F8-266D-4CE0-9E30-992F026D5C06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51;p64">
              <a:extLst>
                <a:ext uri="{FF2B5EF4-FFF2-40B4-BE49-F238E27FC236}">
                  <a16:creationId xmlns:a16="http://schemas.microsoft.com/office/drawing/2014/main" id="{087A2C7A-EC3E-4E60-A450-7C9976BF377D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52;p64">
              <a:extLst>
                <a:ext uri="{FF2B5EF4-FFF2-40B4-BE49-F238E27FC236}">
                  <a16:creationId xmlns:a16="http://schemas.microsoft.com/office/drawing/2014/main" id="{3B286068-F063-43C7-A274-1F14FEA4CE8C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53;p64">
              <a:extLst>
                <a:ext uri="{FF2B5EF4-FFF2-40B4-BE49-F238E27FC236}">
                  <a16:creationId xmlns:a16="http://schemas.microsoft.com/office/drawing/2014/main" id="{D0984869-5385-48F3-8CCA-DD818CFC2535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54;p64">
              <a:extLst>
                <a:ext uri="{FF2B5EF4-FFF2-40B4-BE49-F238E27FC236}">
                  <a16:creationId xmlns:a16="http://schemas.microsoft.com/office/drawing/2014/main" id="{E4C1640F-CC4B-4E3D-A24A-3068954612D4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55;p64">
              <a:extLst>
                <a:ext uri="{FF2B5EF4-FFF2-40B4-BE49-F238E27FC236}">
                  <a16:creationId xmlns:a16="http://schemas.microsoft.com/office/drawing/2014/main" id="{BB13AA53-46B9-42A0-9C37-BA0386520536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56;p64">
              <a:extLst>
                <a:ext uri="{FF2B5EF4-FFF2-40B4-BE49-F238E27FC236}">
                  <a16:creationId xmlns:a16="http://schemas.microsoft.com/office/drawing/2014/main" id="{7DE58DD3-91FE-4F38-85B7-477ABE1B751D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57;p64">
              <a:extLst>
                <a:ext uri="{FF2B5EF4-FFF2-40B4-BE49-F238E27FC236}">
                  <a16:creationId xmlns:a16="http://schemas.microsoft.com/office/drawing/2014/main" id="{0E5D4B73-7A98-48E4-9BF5-8821D6B8A4E6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58;p64">
              <a:extLst>
                <a:ext uri="{FF2B5EF4-FFF2-40B4-BE49-F238E27FC236}">
                  <a16:creationId xmlns:a16="http://schemas.microsoft.com/office/drawing/2014/main" id="{1FA9C822-9D26-4469-A66D-6E988E4E3A75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59;p64">
              <a:extLst>
                <a:ext uri="{FF2B5EF4-FFF2-40B4-BE49-F238E27FC236}">
                  <a16:creationId xmlns:a16="http://schemas.microsoft.com/office/drawing/2014/main" id="{1D7BC7AE-D888-4CC0-B877-549F2481F5A9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60;p64">
              <a:extLst>
                <a:ext uri="{FF2B5EF4-FFF2-40B4-BE49-F238E27FC236}">
                  <a16:creationId xmlns:a16="http://schemas.microsoft.com/office/drawing/2014/main" id="{B2B153D0-BB20-4CE6-9C6C-D56710605722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61;p64">
              <a:extLst>
                <a:ext uri="{FF2B5EF4-FFF2-40B4-BE49-F238E27FC236}">
                  <a16:creationId xmlns:a16="http://schemas.microsoft.com/office/drawing/2014/main" id="{B4E449DF-AB68-477B-AA1F-144564E1FD88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62;p64">
              <a:extLst>
                <a:ext uri="{FF2B5EF4-FFF2-40B4-BE49-F238E27FC236}">
                  <a16:creationId xmlns:a16="http://schemas.microsoft.com/office/drawing/2014/main" id="{B274F967-294B-4EFD-BF46-76AA5736ED11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63;p64">
              <a:extLst>
                <a:ext uri="{FF2B5EF4-FFF2-40B4-BE49-F238E27FC236}">
                  <a16:creationId xmlns:a16="http://schemas.microsoft.com/office/drawing/2014/main" id="{6A0B0EA9-7A1A-4707-8DF0-2E50571E7F32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64;p64">
              <a:extLst>
                <a:ext uri="{FF2B5EF4-FFF2-40B4-BE49-F238E27FC236}">
                  <a16:creationId xmlns:a16="http://schemas.microsoft.com/office/drawing/2014/main" id="{E534A11B-A679-4D01-B14E-E253339586B0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65;p64">
              <a:extLst>
                <a:ext uri="{FF2B5EF4-FFF2-40B4-BE49-F238E27FC236}">
                  <a16:creationId xmlns:a16="http://schemas.microsoft.com/office/drawing/2014/main" id="{62FAF3B2-7504-4FD0-B966-B540149266D6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66;p64">
              <a:extLst>
                <a:ext uri="{FF2B5EF4-FFF2-40B4-BE49-F238E27FC236}">
                  <a16:creationId xmlns:a16="http://schemas.microsoft.com/office/drawing/2014/main" id="{8990C85B-D323-45DD-96C8-046B6499E331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67;p64">
              <a:extLst>
                <a:ext uri="{FF2B5EF4-FFF2-40B4-BE49-F238E27FC236}">
                  <a16:creationId xmlns:a16="http://schemas.microsoft.com/office/drawing/2014/main" id="{769E315E-80B2-4368-90E5-9BABAADEDD99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68;p64">
              <a:extLst>
                <a:ext uri="{FF2B5EF4-FFF2-40B4-BE49-F238E27FC236}">
                  <a16:creationId xmlns:a16="http://schemas.microsoft.com/office/drawing/2014/main" id="{4EB7725E-9A1C-4C5F-B752-E8DA4BE3E44A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69;p64">
              <a:extLst>
                <a:ext uri="{FF2B5EF4-FFF2-40B4-BE49-F238E27FC236}">
                  <a16:creationId xmlns:a16="http://schemas.microsoft.com/office/drawing/2014/main" id="{E1455739-0D21-4C58-9924-D4988D348EEF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70;p64">
              <a:extLst>
                <a:ext uri="{FF2B5EF4-FFF2-40B4-BE49-F238E27FC236}">
                  <a16:creationId xmlns:a16="http://schemas.microsoft.com/office/drawing/2014/main" id="{A0A96962-0D1A-41C3-86FD-38C015BB8B94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71;p64">
              <a:extLst>
                <a:ext uri="{FF2B5EF4-FFF2-40B4-BE49-F238E27FC236}">
                  <a16:creationId xmlns:a16="http://schemas.microsoft.com/office/drawing/2014/main" id="{EC99084A-C3B1-4444-B986-0572588F757E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72;p64">
              <a:extLst>
                <a:ext uri="{FF2B5EF4-FFF2-40B4-BE49-F238E27FC236}">
                  <a16:creationId xmlns:a16="http://schemas.microsoft.com/office/drawing/2014/main" id="{03AC72DE-4E1D-43C2-9C7D-3983B63A7BB5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73;p64">
              <a:extLst>
                <a:ext uri="{FF2B5EF4-FFF2-40B4-BE49-F238E27FC236}">
                  <a16:creationId xmlns:a16="http://schemas.microsoft.com/office/drawing/2014/main" id="{F128D1BF-776C-4D1E-AE24-C4BACCFE774F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74;p64">
              <a:extLst>
                <a:ext uri="{FF2B5EF4-FFF2-40B4-BE49-F238E27FC236}">
                  <a16:creationId xmlns:a16="http://schemas.microsoft.com/office/drawing/2014/main" id="{033A261D-CD59-4DA8-AB86-D896A6C54773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75;p64">
              <a:extLst>
                <a:ext uri="{FF2B5EF4-FFF2-40B4-BE49-F238E27FC236}">
                  <a16:creationId xmlns:a16="http://schemas.microsoft.com/office/drawing/2014/main" id="{4FBB47B3-1F4D-4316-A87A-8A41378C31E9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76;p64">
              <a:extLst>
                <a:ext uri="{FF2B5EF4-FFF2-40B4-BE49-F238E27FC236}">
                  <a16:creationId xmlns:a16="http://schemas.microsoft.com/office/drawing/2014/main" id="{5DF7EB04-DCCD-404A-9BE7-DB6B04080907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77;p64">
              <a:extLst>
                <a:ext uri="{FF2B5EF4-FFF2-40B4-BE49-F238E27FC236}">
                  <a16:creationId xmlns:a16="http://schemas.microsoft.com/office/drawing/2014/main" id="{9B83228F-AAF7-44DA-BBD0-0DEDE5F7AC63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78;p64">
              <a:extLst>
                <a:ext uri="{FF2B5EF4-FFF2-40B4-BE49-F238E27FC236}">
                  <a16:creationId xmlns:a16="http://schemas.microsoft.com/office/drawing/2014/main" id="{471B8CF1-FD25-44BF-BF9B-9F87E2E18EBA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79;p64">
              <a:extLst>
                <a:ext uri="{FF2B5EF4-FFF2-40B4-BE49-F238E27FC236}">
                  <a16:creationId xmlns:a16="http://schemas.microsoft.com/office/drawing/2014/main" id="{A32A042C-9BD6-4B4B-B1DB-93C81136CA47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80;p64">
              <a:extLst>
                <a:ext uri="{FF2B5EF4-FFF2-40B4-BE49-F238E27FC236}">
                  <a16:creationId xmlns:a16="http://schemas.microsoft.com/office/drawing/2014/main" id="{F296CA61-F93E-4B69-B4FE-306751E44085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81;p64">
              <a:extLst>
                <a:ext uri="{FF2B5EF4-FFF2-40B4-BE49-F238E27FC236}">
                  <a16:creationId xmlns:a16="http://schemas.microsoft.com/office/drawing/2014/main" id="{549518EF-0382-45D1-9026-47CFDB0B0A48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82;p64">
              <a:extLst>
                <a:ext uri="{FF2B5EF4-FFF2-40B4-BE49-F238E27FC236}">
                  <a16:creationId xmlns:a16="http://schemas.microsoft.com/office/drawing/2014/main" id="{F8C0C5F5-4A44-4E97-8938-3E7F4551744F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783;p64">
              <a:extLst>
                <a:ext uri="{FF2B5EF4-FFF2-40B4-BE49-F238E27FC236}">
                  <a16:creationId xmlns:a16="http://schemas.microsoft.com/office/drawing/2014/main" id="{FE1AC032-4AE1-4ABF-A984-FB2A4B8F235F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784;p64">
              <a:extLst>
                <a:ext uri="{FF2B5EF4-FFF2-40B4-BE49-F238E27FC236}">
                  <a16:creationId xmlns:a16="http://schemas.microsoft.com/office/drawing/2014/main" id="{470BAAD6-2552-4B71-BDAB-F80647C47131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785;p64">
              <a:extLst>
                <a:ext uri="{FF2B5EF4-FFF2-40B4-BE49-F238E27FC236}">
                  <a16:creationId xmlns:a16="http://schemas.microsoft.com/office/drawing/2014/main" id="{05AC7AB7-A6E4-43BB-8C4E-807145A9AF71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786;p64">
              <a:extLst>
                <a:ext uri="{FF2B5EF4-FFF2-40B4-BE49-F238E27FC236}">
                  <a16:creationId xmlns:a16="http://schemas.microsoft.com/office/drawing/2014/main" id="{BB5D802B-FE38-4DD0-B40E-10F15AB83863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87;p64">
              <a:extLst>
                <a:ext uri="{FF2B5EF4-FFF2-40B4-BE49-F238E27FC236}">
                  <a16:creationId xmlns:a16="http://schemas.microsoft.com/office/drawing/2014/main" id="{D54D75F7-7D82-410B-8C18-FE4E39BA0F06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88;p64">
              <a:extLst>
                <a:ext uri="{FF2B5EF4-FFF2-40B4-BE49-F238E27FC236}">
                  <a16:creationId xmlns:a16="http://schemas.microsoft.com/office/drawing/2014/main" id="{277F5337-3EB2-44F6-8F9D-27B0EBB13D47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89;p64">
              <a:extLst>
                <a:ext uri="{FF2B5EF4-FFF2-40B4-BE49-F238E27FC236}">
                  <a16:creationId xmlns:a16="http://schemas.microsoft.com/office/drawing/2014/main" id="{D0721875-748A-4B8D-BF26-80BAEA1AEBAF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90;p64">
              <a:extLst>
                <a:ext uri="{FF2B5EF4-FFF2-40B4-BE49-F238E27FC236}">
                  <a16:creationId xmlns:a16="http://schemas.microsoft.com/office/drawing/2014/main" id="{6892EBD2-10AB-4D48-90EE-E0932B9156C9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91;p64">
              <a:extLst>
                <a:ext uri="{FF2B5EF4-FFF2-40B4-BE49-F238E27FC236}">
                  <a16:creationId xmlns:a16="http://schemas.microsoft.com/office/drawing/2014/main" id="{AA67530F-7A37-4ED6-B039-8413534AD834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92;p64">
              <a:extLst>
                <a:ext uri="{FF2B5EF4-FFF2-40B4-BE49-F238E27FC236}">
                  <a16:creationId xmlns:a16="http://schemas.microsoft.com/office/drawing/2014/main" id="{A03F0D97-78F4-4664-A4A0-572AA5C2CC91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93;p64">
              <a:extLst>
                <a:ext uri="{FF2B5EF4-FFF2-40B4-BE49-F238E27FC236}">
                  <a16:creationId xmlns:a16="http://schemas.microsoft.com/office/drawing/2014/main" id="{9E5D0D52-149E-45D1-B5AC-C9C2688F8984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94;p64">
              <a:extLst>
                <a:ext uri="{FF2B5EF4-FFF2-40B4-BE49-F238E27FC236}">
                  <a16:creationId xmlns:a16="http://schemas.microsoft.com/office/drawing/2014/main" id="{F088AB5E-6A49-47AF-8B1B-2AEA363CE280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95;p64">
              <a:extLst>
                <a:ext uri="{FF2B5EF4-FFF2-40B4-BE49-F238E27FC236}">
                  <a16:creationId xmlns:a16="http://schemas.microsoft.com/office/drawing/2014/main" id="{F0299D2D-106D-4354-BE28-C495BC2C70DB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96;p64">
              <a:extLst>
                <a:ext uri="{FF2B5EF4-FFF2-40B4-BE49-F238E27FC236}">
                  <a16:creationId xmlns:a16="http://schemas.microsoft.com/office/drawing/2014/main" id="{EAA82D53-B19A-49AA-B8BF-F68E863EF0CD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97;p64">
              <a:extLst>
                <a:ext uri="{FF2B5EF4-FFF2-40B4-BE49-F238E27FC236}">
                  <a16:creationId xmlns:a16="http://schemas.microsoft.com/office/drawing/2014/main" id="{547AF7E9-AC61-4476-8866-30F05527734C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8;p64">
              <a:extLst>
                <a:ext uri="{FF2B5EF4-FFF2-40B4-BE49-F238E27FC236}">
                  <a16:creationId xmlns:a16="http://schemas.microsoft.com/office/drawing/2014/main" id="{04E01931-EA08-45FD-8304-AF4DBFED6450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799;p64">
              <a:extLst>
                <a:ext uri="{FF2B5EF4-FFF2-40B4-BE49-F238E27FC236}">
                  <a16:creationId xmlns:a16="http://schemas.microsoft.com/office/drawing/2014/main" id="{3C1616C6-4C00-4CD1-A023-B68C1C44D609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00;p64">
              <a:extLst>
                <a:ext uri="{FF2B5EF4-FFF2-40B4-BE49-F238E27FC236}">
                  <a16:creationId xmlns:a16="http://schemas.microsoft.com/office/drawing/2014/main" id="{536D67C5-D99C-493F-AD7F-4BF351F11695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01;p64">
              <a:extLst>
                <a:ext uri="{FF2B5EF4-FFF2-40B4-BE49-F238E27FC236}">
                  <a16:creationId xmlns:a16="http://schemas.microsoft.com/office/drawing/2014/main" id="{AAE326FC-6ADF-48A7-ABF4-2B1030A6240E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02;p64">
              <a:extLst>
                <a:ext uri="{FF2B5EF4-FFF2-40B4-BE49-F238E27FC236}">
                  <a16:creationId xmlns:a16="http://schemas.microsoft.com/office/drawing/2014/main" id="{096D649A-3031-47FC-B705-D20F2D690936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03;p64">
              <a:extLst>
                <a:ext uri="{FF2B5EF4-FFF2-40B4-BE49-F238E27FC236}">
                  <a16:creationId xmlns:a16="http://schemas.microsoft.com/office/drawing/2014/main" id="{C7B386C8-771A-417F-BB94-7EC7D6D99E04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04;p64">
              <a:extLst>
                <a:ext uri="{FF2B5EF4-FFF2-40B4-BE49-F238E27FC236}">
                  <a16:creationId xmlns:a16="http://schemas.microsoft.com/office/drawing/2014/main" id="{CAC9B88F-EBB3-4682-96DD-7B809F70E0DA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05;p64">
              <a:extLst>
                <a:ext uri="{FF2B5EF4-FFF2-40B4-BE49-F238E27FC236}">
                  <a16:creationId xmlns:a16="http://schemas.microsoft.com/office/drawing/2014/main" id="{D3DB9435-D2D9-4C19-9D00-B224CBFB49D5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06;p64">
              <a:extLst>
                <a:ext uri="{FF2B5EF4-FFF2-40B4-BE49-F238E27FC236}">
                  <a16:creationId xmlns:a16="http://schemas.microsoft.com/office/drawing/2014/main" id="{0F54B66C-54E7-4E5D-B276-33EA1BCBCC36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07;p64">
              <a:extLst>
                <a:ext uri="{FF2B5EF4-FFF2-40B4-BE49-F238E27FC236}">
                  <a16:creationId xmlns:a16="http://schemas.microsoft.com/office/drawing/2014/main" id="{D82342C7-53DC-4F2D-A3E6-A1F5DF4108F0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08;p64">
              <a:extLst>
                <a:ext uri="{FF2B5EF4-FFF2-40B4-BE49-F238E27FC236}">
                  <a16:creationId xmlns:a16="http://schemas.microsoft.com/office/drawing/2014/main" id="{08067A1C-E597-48C3-AF49-874A4E187D88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09;p64">
              <a:extLst>
                <a:ext uri="{FF2B5EF4-FFF2-40B4-BE49-F238E27FC236}">
                  <a16:creationId xmlns:a16="http://schemas.microsoft.com/office/drawing/2014/main" id="{37F0EC2E-EDFB-4285-8F45-FAF8A617EC2B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10;p64">
              <a:extLst>
                <a:ext uri="{FF2B5EF4-FFF2-40B4-BE49-F238E27FC236}">
                  <a16:creationId xmlns:a16="http://schemas.microsoft.com/office/drawing/2014/main" id="{B0091A23-6A83-4181-AE0E-FFBEA58C22D3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11;p64">
              <a:extLst>
                <a:ext uri="{FF2B5EF4-FFF2-40B4-BE49-F238E27FC236}">
                  <a16:creationId xmlns:a16="http://schemas.microsoft.com/office/drawing/2014/main" id="{BC5A889F-76FD-4F1F-A028-7E051978497B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12;p64">
              <a:extLst>
                <a:ext uri="{FF2B5EF4-FFF2-40B4-BE49-F238E27FC236}">
                  <a16:creationId xmlns:a16="http://schemas.microsoft.com/office/drawing/2014/main" id="{E86CA909-DB69-4E3F-9573-8D655B4D5C53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13;p64">
              <a:extLst>
                <a:ext uri="{FF2B5EF4-FFF2-40B4-BE49-F238E27FC236}">
                  <a16:creationId xmlns:a16="http://schemas.microsoft.com/office/drawing/2014/main" id="{9D9513F3-5BCD-45E7-A29E-7480F7F77136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14;p64">
              <a:extLst>
                <a:ext uri="{FF2B5EF4-FFF2-40B4-BE49-F238E27FC236}">
                  <a16:creationId xmlns:a16="http://schemas.microsoft.com/office/drawing/2014/main" id="{3C3287A8-9149-4466-97EB-30729BF4C7B1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5911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152908" y="223661"/>
            <a:ext cx="6611100" cy="74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Boosting method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1739E50-12C6-4C54-B8BF-043ED187695B}"/>
              </a:ext>
            </a:extLst>
          </p:cNvPr>
          <p:cNvGrpSpPr/>
          <p:nvPr/>
        </p:nvGrpSpPr>
        <p:grpSpPr>
          <a:xfrm>
            <a:off x="207336" y="1073888"/>
            <a:ext cx="5408689" cy="3484444"/>
            <a:chOff x="0" y="0"/>
            <a:chExt cx="5943600" cy="3829050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0478E6E2-9C80-4670-8A2C-04A12C56C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3600" cy="3509645"/>
            </a:xfrm>
            <a:prstGeom prst="rect">
              <a:avLst/>
            </a:prstGeom>
          </p:spPr>
        </p:pic>
        <p:sp>
          <p:nvSpPr>
            <p:cNvPr id="197" name="Text Box 27">
              <a:extLst>
                <a:ext uri="{FF2B5EF4-FFF2-40B4-BE49-F238E27FC236}">
                  <a16:creationId xmlns:a16="http://schemas.microsoft.com/office/drawing/2014/main" id="{19035AB5-4592-4EF6-A396-D1152BC5FBE4}"/>
                </a:ext>
              </a:extLst>
            </p:cNvPr>
            <p:cNvSpPr txBox="1"/>
            <p:nvPr/>
          </p:nvSpPr>
          <p:spPr>
            <a:xfrm>
              <a:off x="0" y="3562350"/>
              <a:ext cx="594360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AdaBoost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020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513;p62">
            <a:extLst>
              <a:ext uri="{FF2B5EF4-FFF2-40B4-BE49-F238E27FC236}">
                <a16:creationId xmlns:a16="http://schemas.microsoft.com/office/drawing/2014/main" id="{EE64B329-6CC8-4CE6-9471-60EA2CA233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5685469" y="1538232"/>
            <a:ext cx="2741302" cy="1589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516;p62">
            <a:extLst>
              <a:ext uri="{FF2B5EF4-FFF2-40B4-BE49-F238E27FC236}">
                <a16:creationId xmlns:a16="http://schemas.microsoft.com/office/drawing/2014/main" id="{035638BE-E690-424E-BE3E-2F66425B3938}"/>
              </a:ext>
            </a:extLst>
          </p:cNvPr>
          <p:cNvGrpSpPr/>
          <p:nvPr/>
        </p:nvGrpSpPr>
        <p:grpSpPr>
          <a:xfrm>
            <a:off x="4819980" y="764920"/>
            <a:ext cx="4097650" cy="3780909"/>
            <a:chOff x="1230400" y="410075"/>
            <a:chExt cx="5124625" cy="4728500"/>
          </a:xfrm>
        </p:grpSpPr>
        <p:sp>
          <p:nvSpPr>
            <p:cNvPr id="337" name="Google Shape;3517;p62">
              <a:extLst>
                <a:ext uri="{FF2B5EF4-FFF2-40B4-BE49-F238E27FC236}">
                  <a16:creationId xmlns:a16="http://schemas.microsoft.com/office/drawing/2014/main" id="{6BDBFFA3-463A-4074-ABD0-E603E4A28800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518;p62">
              <a:extLst>
                <a:ext uri="{FF2B5EF4-FFF2-40B4-BE49-F238E27FC236}">
                  <a16:creationId xmlns:a16="http://schemas.microsoft.com/office/drawing/2014/main" id="{12DA65D9-448C-4E7D-AE74-4F77504C4DA4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519;p62">
              <a:extLst>
                <a:ext uri="{FF2B5EF4-FFF2-40B4-BE49-F238E27FC236}">
                  <a16:creationId xmlns:a16="http://schemas.microsoft.com/office/drawing/2014/main" id="{3B9ADD0F-D16B-4C74-9FB9-3D4C59C0E9F1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520;p62">
              <a:extLst>
                <a:ext uri="{FF2B5EF4-FFF2-40B4-BE49-F238E27FC236}">
                  <a16:creationId xmlns:a16="http://schemas.microsoft.com/office/drawing/2014/main" id="{5EBBD77D-3EE2-4146-978C-20884C817871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521;p62">
              <a:extLst>
                <a:ext uri="{FF2B5EF4-FFF2-40B4-BE49-F238E27FC236}">
                  <a16:creationId xmlns:a16="http://schemas.microsoft.com/office/drawing/2014/main" id="{3949DDB6-1A2E-4740-A96A-EB465DC1FACD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522;p62">
              <a:extLst>
                <a:ext uri="{FF2B5EF4-FFF2-40B4-BE49-F238E27FC236}">
                  <a16:creationId xmlns:a16="http://schemas.microsoft.com/office/drawing/2014/main" id="{59EA42D9-D9E0-4224-8893-C26D9FA1ECEB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523;p62">
              <a:extLst>
                <a:ext uri="{FF2B5EF4-FFF2-40B4-BE49-F238E27FC236}">
                  <a16:creationId xmlns:a16="http://schemas.microsoft.com/office/drawing/2014/main" id="{441010E9-C780-43F8-BB5C-0F99B07A985E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524;p62">
              <a:extLst>
                <a:ext uri="{FF2B5EF4-FFF2-40B4-BE49-F238E27FC236}">
                  <a16:creationId xmlns:a16="http://schemas.microsoft.com/office/drawing/2014/main" id="{4A54B41E-A2B6-43CF-AC2C-693462A8C6D9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525;p62">
              <a:extLst>
                <a:ext uri="{FF2B5EF4-FFF2-40B4-BE49-F238E27FC236}">
                  <a16:creationId xmlns:a16="http://schemas.microsoft.com/office/drawing/2014/main" id="{45B14B0B-CF7D-49C3-B9EB-46BFCAF381AB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526;p62">
              <a:extLst>
                <a:ext uri="{FF2B5EF4-FFF2-40B4-BE49-F238E27FC236}">
                  <a16:creationId xmlns:a16="http://schemas.microsoft.com/office/drawing/2014/main" id="{A58F91C3-BC34-4B74-8FF4-75A1BCA2910F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527;p62">
              <a:extLst>
                <a:ext uri="{FF2B5EF4-FFF2-40B4-BE49-F238E27FC236}">
                  <a16:creationId xmlns:a16="http://schemas.microsoft.com/office/drawing/2014/main" id="{15C25A26-34C5-4359-89D4-822366390788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528;p62">
              <a:extLst>
                <a:ext uri="{FF2B5EF4-FFF2-40B4-BE49-F238E27FC236}">
                  <a16:creationId xmlns:a16="http://schemas.microsoft.com/office/drawing/2014/main" id="{BD1574D4-6957-4A1D-A755-21F3D5FBC364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529;p62">
              <a:extLst>
                <a:ext uri="{FF2B5EF4-FFF2-40B4-BE49-F238E27FC236}">
                  <a16:creationId xmlns:a16="http://schemas.microsoft.com/office/drawing/2014/main" id="{9B66C5BA-C316-403E-95FF-C021795862F8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30;p62">
              <a:extLst>
                <a:ext uri="{FF2B5EF4-FFF2-40B4-BE49-F238E27FC236}">
                  <a16:creationId xmlns:a16="http://schemas.microsoft.com/office/drawing/2014/main" id="{C7E46023-495C-4615-81CB-EE12F295A809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31;p62">
              <a:extLst>
                <a:ext uri="{FF2B5EF4-FFF2-40B4-BE49-F238E27FC236}">
                  <a16:creationId xmlns:a16="http://schemas.microsoft.com/office/drawing/2014/main" id="{832F3503-AD26-41FC-92B4-B718E40C4B6F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32;p62">
              <a:extLst>
                <a:ext uri="{FF2B5EF4-FFF2-40B4-BE49-F238E27FC236}">
                  <a16:creationId xmlns:a16="http://schemas.microsoft.com/office/drawing/2014/main" id="{9FB7FA72-1F36-48AF-B861-F0AFBDADD406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3;p62">
              <a:extLst>
                <a:ext uri="{FF2B5EF4-FFF2-40B4-BE49-F238E27FC236}">
                  <a16:creationId xmlns:a16="http://schemas.microsoft.com/office/drawing/2014/main" id="{88C885E1-19D6-4088-BBF2-4B773EC1609A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34;p62">
              <a:extLst>
                <a:ext uri="{FF2B5EF4-FFF2-40B4-BE49-F238E27FC236}">
                  <a16:creationId xmlns:a16="http://schemas.microsoft.com/office/drawing/2014/main" id="{3C304C0B-4AF1-4BC8-B0A6-CCDBA545AFA7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35;p62">
              <a:extLst>
                <a:ext uri="{FF2B5EF4-FFF2-40B4-BE49-F238E27FC236}">
                  <a16:creationId xmlns:a16="http://schemas.microsoft.com/office/drawing/2014/main" id="{E914AA48-D450-4B4A-A68F-3814F3476CDB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36;p62">
              <a:extLst>
                <a:ext uri="{FF2B5EF4-FFF2-40B4-BE49-F238E27FC236}">
                  <a16:creationId xmlns:a16="http://schemas.microsoft.com/office/drawing/2014/main" id="{983C6FE4-72DF-4D02-98CD-D5EF3A681C63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37;p62">
              <a:extLst>
                <a:ext uri="{FF2B5EF4-FFF2-40B4-BE49-F238E27FC236}">
                  <a16:creationId xmlns:a16="http://schemas.microsoft.com/office/drawing/2014/main" id="{2F94E021-A230-4B30-B602-17C44E672A86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38;p62">
              <a:extLst>
                <a:ext uri="{FF2B5EF4-FFF2-40B4-BE49-F238E27FC236}">
                  <a16:creationId xmlns:a16="http://schemas.microsoft.com/office/drawing/2014/main" id="{33A01BF1-E944-4D0E-A3F8-843E87EE1F9D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39;p62">
              <a:extLst>
                <a:ext uri="{FF2B5EF4-FFF2-40B4-BE49-F238E27FC236}">
                  <a16:creationId xmlns:a16="http://schemas.microsoft.com/office/drawing/2014/main" id="{A9DFEE66-B6E3-4CEA-8331-6798797D5D5E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540;p62">
              <a:extLst>
                <a:ext uri="{FF2B5EF4-FFF2-40B4-BE49-F238E27FC236}">
                  <a16:creationId xmlns:a16="http://schemas.microsoft.com/office/drawing/2014/main" id="{1469E658-878F-492F-83FB-E3E80D1F89DD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541;p62">
              <a:extLst>
                <a:ext uri="{FF2B5EF4-FFF2-40B4-BE49-F238E27FC236}">
                  <a16:creationId xmlns:a16="http://schemas.microsoft.com/office/drawing/2014/main" id="{D36749A0-A0E9-4995-82F6-8E71649307A9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542;p62">
              <a:extLst>
                <a:ext uri="{FF2B5EF4-FFF2-40B4-BE49-F238E27FC236}">
                  <a16:creationId xmlns:a16="http://schemas.microsoft.com/office/drawing/2014/main" id="{5BD4608E-D7C1-4DE0-97F0-E3195196AC88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543;p62">
              <a:extLst>
                <a:ext uri="{FF2B5EF4-FFF2-40B4-BE49-F238E27FC236}">
                  <a16:creationId xmlns:a16="http://schemas.microsoft.com/office/drawing/2014/main" id="{924B80A1-AFA4-4D69-B8BB-62DDCD17111D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544;p62">
              <a:extLst>
                <a:ext uri="{FF2B5EF4-FFF2-40B4-BE49-F238E27FC236}">
                  <a16:creationId xmlns:a16="http://schemas.microsoft.com/office/drawing/2014/main" id="{88B85477-EBF0-47CC-B62D-49324446F6D9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545;p62">
              <a:extLst>
                <a:ext uri="{FF2B5EF4-FFF2-40B4-BE49-F238E27FC236}">
                  <a16:creationId xmlns:a16="http://schemas.microsoft.com/office/drawing/2014/main" id="{3A918F3E-1FF2-4FE0-BBFB-0A78688B675B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546;p62">
              <a:extLst>
                <a:ext uri="{FF2B5EF4-FFF2-40B4-BE49-F238E27FC236}">
                  <a16:creationId xmlns:a16="http://schemas.microsoft.com/office/drawing/2014/main" id="{F726A2D4-0F1C-43C1-B32E-28C841F78C20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547;p62">
              <a:extLst>
                <a:ext uri="{FF2B5EF4-FFF2-40B4-BE49-F238E27FC236}">
                  <a16:creationId xmlns:a16="http://schemas.microsoft.com/office/drawing/2014/main" id="{CCEE9B55-D16F-463A-9BE4-7C3ED237E072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548;p62">
              <a:extLst>
                <a:ext uri="{FF2B5EF4-FFF2-40B4-BE49-F238E27FC236}">
                  <a16:creationId xmlns:a16="http://schemas.microsoft.com/office/drawing/2014/main" id="{16DFC3D5-23FB-48ED-A826-C02CB5AAE29B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549;p62">
              <a:extLst>
                <a:ext uri="{FF2B5EF4-FFF2-40B4-BE49-F238E27FC236}">
                  <a16:creationId xmlns:a16="http://schemas.microsoft.com/office/drawing/2014/main" id="{4DD277D9-B9AD-4BD6-819B-287A8B6D69CB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550;p62">
              <a:extLst>
                <a:ext uri="{FF2B5EF4-FFF2-40B4-BE49-F238E27FC236}">
                  <a16:creationId xmlns:a16="http://schemas.microsoft.com/office/drawing/2014/main" id="{7A4EAF7B-4E54-48BC-B489-078F0D15761A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551;p62">
              <a:extLst>
                <a:ext uri="{FF2B5EF4-FFF2-40B4-BE49-F238E27FC236}">
                  <a16:creationId xmlns:a16="http://schemas.microsoft.com/office/drawing/2014/main" id="{33D7D5E1-B9EA-4334-BC76-E1E6EB7A558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552;p62">
              <a:extLst>
                <a:ext uri="{FF2B5EF4-FFF2-40B4-BE49-F238E27FC236}">
                  <a16:creationId xmlns:a16="http://schemas.microsoft.com/office/drawing/2014/main" id="{3C4F00F4-9399-4556-94CE-0C7F6C8A6BC0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553;p62">
              <a:extLst>
                <a:ext uri="{FF2B5EF4-FFF2-40B4-BE49-F238E27FC236}">
                  <a16:creationId xmlns:a16="http://schemas.microsoft.com/office/drawing/2014/main" id="{04616D28-88AE-4EC1-84AA-4C51F3BD48CD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554;p62">
              <a:extLst>
                <a:ext uri="{FF2B5EF4-FFF2-40B4-BE49-F238E27FC236}">
                  <a16:creationId xmlns:a16="http://schemas.microsoft.com/office/drawing/2014/main" id="{3363CEC5-C5EE-46CF-A32D-C6662DC33B6F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555;p62">
              <a:extLst>
                <a:ext uri="{FF2B5EF4-FFF2-40B4-BE49-F238E27FC236}">
                  <a16:creationId xmlns:a16="http://schemas.microsoft.com/office/drawing/2014/main" id="{73CEEA9A-3332-4760-869E-FC3886BCEC11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556;p62">
              <a:extLst>
                <a:ext uri="{FF2B5EF4-FFF2-40B4-BE49-F238E27FC236}">
                  <a16:creationId xmlns:a16="http://schemas.microsoft.com/office/drawing/2014/main" id="{6B6CF669-8206-4EAC-A1CD-86CBC72DA02F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557;p62">
              <a:extLst>
                <a:ext uri="{FF2B5EF4-FFF2-40B4-BE49-F238E27FC236}">
                  <a16:creationId xmlns:a16="http://schemas.microsoft.com/office/drawing/2014/main" id="{76267F16-AB8E-4E99-BC15-3EE89FF26A56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558;p62">
              <a:extLst>
                <a:ext uri="{FF2B5EF4-FFF2-40B4-BE49-F238E27FC236}">
                  <a16:creationId xmlns:a16="http://schemas.microsoft.com/office/drawing/2014/main" id="{3D9B8C72-085B-4D93-B672-46D535F987AA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559;p62">
              <a:extLst>
                <a:ext uri="{FF2B5EF4-FFF2-40B4-BE49-F238E27FC236}">
                  <a16:creationId xmlns:a16="http://schemas.microsoft.com/office/drawing/2014/main" id="{C72C019A-3110-4AD9-BC7A-149AE9C05252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560;p62">
              <a:extLst>
                <a:ext uri="{FF2B5EF4-FFF2-40B4-BE49-F238E27FC236}">
                  <a16:creationId xmlns:a16="http://schemas.microsoft.com/office/drawing/2014/main" id="{5A504615-BFA7-4793-AE31-BEA9DFBAED75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561;p62">
              <a:extLst>
                <a:ext uri="{FF2B5EF4-FFF2-40B4-BE49-F238E27FC236}">
                  <a16:creationId xmlns:a16="http://schemas.microsoft.com/office/drawing/2014/main" id="{7DDEC343-FD69-4631-AE27-CCAE86A43DD6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562;p62">
              <a:extLst>
                <a:ext uri="{FF2B5EF4-FFF2-40B4-BE49-F238E27FC236}">
                  <a16:creationId xmlns:a16="http://schemas.microsoft.com/office/drawing/2014/main" id="{9907895C-7E63-4EB6-A2D3-CA1B079A0893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563;p62">
              <a:extLst>
                <a:ext uri="{FF2B5EF4-FFF2-40B4-BE49-F238E27FC236}">
                  <a16:creationId xmlns:a16="http://schemas.microsoft.com/office/drawing/2014/main" id="{1F98B1DE-83B1-4129-AD2A-F24765837BB0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564;p62">
              <a:extLst>
                <a:ext uri="{FF2B5EF4-FFF2-40B4-BE49-F238E27FC236}">
                  <a16:creationId xmlns:a16="http://schemas.microsoft.com/office/drawing/2014/main" id="{91C08745-9DD5-4449-899B-2E63054D7BC6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565;p62">
              <a:extLst>
                <a:ext uri="{FF2B5EF4-FFF2-40B4-BE49-F238E27FC236}">
                  <a16:creationId xmlns:a16="http://schemas.microsoft.com/office/drawing/2014/main" id="{603D898C-E2B7-477F-8078-E1F3C6482C92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566;p62">
              <a:extLst>
                <a:ext uri="{FF2B5EF4-FFF2-40B4-BE49-F238E27FC236}">
                  <a16:creationId xmlns:a16="http://schemas.microsoft.com/office/drawing/2014/main" id="{943A9BA6-ADD5-4FB4-8764-E9376FF74320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567;p62">
              <a:extLst>
                <a:ext uri="{FF2B5EF4-FFF2-40B4-BE49-F238E27FC236}">
                  <a16:creationId xmlns:a16="http://schemas.microsoft.com/office/drawing/2014/main" id="{5FD0F3A9-6D11-406C-84FE-5E3B724F06B3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568;p62">
              <a:extLst>
                <a:ext uri="{FF2B5EF4-FFF2-40B4-BE49-F238E27FC236}">
                  <a16:creationId xmlns:a16="http://schemas.microsoft.com/office/drawing/2014/main" id="{F0C4B2D2-F7AF-4B5B-BC03-59886D24E6F2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569;p62">
              <a:extLst>
                <a:ext uri="{FF2B5EF4-FFF2-40B4-BE49-F238E27FC236}">
                  <a16:creationId xmlns:a16="http://schemas.microsoft.com/office/drawing/2014/main" id="{1BF0699D-EE7E-4F7B-9689-F2D4D4CDD098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570;p62">
              <a:extLst>
                <a:ext uri="{FF2B5EF4-FFF2-40B4-BE49-F238E27FC236}">
                  <a16:creationId xmlns:a16="http://schemas.microsoft.com/office/drawing/2014/main" id="{51B06443-833B-462E-90DB-25DDBFDC1F32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571;p62">
              <a:extLst>
                <a:ext uri="{FF2B5EF4-FFF2-40B4-BE49-F238E27FC236}">
                  <a16:creationId xmlns:a16="http://schemas.microsoft.com/office/drawing/2014/main" id="{2F4A981C-685E-40BE-B49F-712F015067EB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572;p62">
              <a:extLst>
                <a:ext uri="{FF2B5EF4-FFF2-40B4-BE49-F238E27FC236}">
                  <a16:creationId xmlns:a16="http://schemas.microsoft.com/office/drawing/2014/main" id="{15CF5C5A-50A5-440F-9EAE-5B19704668D7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573;p62">
              <a:extLst>
                <a:ext uri="{FF2B5EF4-FFF2-40B4-BE49-F238E27FC236}">
                  <a16:creationId xmlns:a16="http://schemas.microsoft.com/office/drawing/2014/main" id="{DCF7D1EA-D656-4A04-975C-D3CA9D0D487B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574;p62">
              <a:extLst>
                <a:ext uri="{FF2B5EF4-FFF2-40B4-BE49-F238E27FC236}">
                  <a16:creationId xmlns:a16="http://schemas.microsoft.com/office/drawing/2014/main" id="{B28D180F-93E5-41E2-8525-D6F24EE1993C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575;p62">
              <a:extLst>
                <a:ext uri="{FF2B5EF4-FFF2-40B4-BE49-F238E27FC236}">
                  <a16:creationId xmlns:a16="http://schemas.microsoft.com/office/drawing/2014/main" id="{F2E79457-743B-4407-8286-557A234B36B1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576;p62">
              <a:extLst>
                <a:ext uri="{FF2B5EF4-FFF2-40B4-BE49-F238E27FC236}">
                  <a16:creationId xmlns:a16="http://schemas.microsoft.com/office/drawing/2014/main" id="{CDE74485-6D1B-46A7-B8E9-6CE1CFE5C31F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577;p62">
              <a:extLst>
                <a:ext uri="{FF2B5EF4-FFF2-40B4-BE49-F238E27FC236}">
                  <a16:creationId xmlns:a16="http://schemas.microsoft.com/office/drawing/2014/main" id="{4B310F1A-7481-4FC4-89CE-E67C93F059ED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578;p62">
              <a:extLst>
                <a:ext uri="{FF2B5EF4-FFF2-40B4-BE49-F238E27FC236}">
                  <a16:creationId xmlns:a16="http://schemas.microsoft.com/office/drawing/2014/main" id="{5B8695D2-EF6E-48F5-AB38-3B2641C08E78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579;p62">
              <a:extLst>
                <a:ext uri="{FF2B5EF4-FFF2-40B4-BE49-F238E27FC236}">
                  <a16:creationId xmlns:a16="http://schemas.microsoft.com/office/drawing/2014/main" id="{F44BC9D1-A6F2-4AE6-B64A-30D0C6F0DB2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580;p62">
              <a:extLst>
                <a:ext uri="{FF2B5EF4-FFF2-40B4-BE49-F238E27FC236}">
                  <a16:creationId xmlns:a16="http://schemas.microsoft.com/office/drawing/2014/main" id="{C9AB60DC-89F9-44AC-A352-64F5B4812945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581;p62">
              <a:extLst>
                <a:ext uri="{FF2B5EF4-FFF2-40B4-BE49-F238E27FC236}">
                  <a16:creationId xmlns:a16="http://schemas.microsoft.com/office/drawing/2014/main" id="{9ABFDA25-CD00-471E-BF69-A9925BAB30EC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582;p62">
              <a:extLst>
                <a:ext uri="{FF2B5EF4-FFF2-40B4-BE49-F238E27FC236}">
                  <a16:creationId xmlns:a16="http://schemas.microsoft.com/office/drawing/2014/main" id="{6E112894-CCFB-4602-A1BB-C6A3B5C12E46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583;p62">
              <a:extLst>
                <a:ext uri="{FF2B5EF4-FFF2-40B4-BE49-F238E27FC236}">
                  <a16:creationId xmlns:a16="http://schemas.microsoft.com/office/drawing/2014/main" id="{9E953E97-5F7C-4F88-A3AE-6FADDB0D8190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584;p62">
              <a:extLst>
                <a:ext uri="{FF2B5EF4-FFF2-40B4-BE49-F238E27FC236}">
                  <a16:creationId xmlns:a16="http://schemas.microsoft.com/office/drawing/2014/main" id="{23923A7B-73D9-4583-88F6-DBF57933ABFD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585;p62">
              <a:extLst>
                <a:ext uri="{FF2B5EF4-FFF2-40B4-BE49-F238E27FC236}">
                  <a16:creationId xmlns:a16="http://schemas.microsoft.com/office/drawing/2014/main" id="{1FEB199F-23DD-4F4C-82B9-BDBE4A4A736B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586;p62">
              <a:extLst>
                <a:ext uri="{FF2B5EF4-FFF2-40B4-BE49-F238E27FC236}">
                  <a16:creationId xmlns:a16="http://schemas.microsoft.com/office/drawing/2014/main" id="{CA169F0C-524E-45F0-BA76-3D3CFA46E945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587;p62">
              <a:extLst>
                <a:ext uri="{FF2B5EF4-FFF2-40B4-BE49-F238E27FC236}">
                  <a16:creationId xmlns:a16="http://schemas.microsoft.com/office/drawing/2014/main" id="{1C9BD540-4110-4280-9E7A-EA941F6D5C32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588;p62">
              <a:extLst>
                <a:ext uri="{FF2B5EF4-FFF2-40B4-BE49-F238E27FC236}">
                  <a16:creationId xmlns:a16="http://schemas.microsoft.com/office/drawing/2014/main" id="{D89E57AB-F627-4BBF-9201-DE75F292F3BF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589;p62">
              <a:extLst>
                <a:ext uri="{FF2B5EF4-FFF2-40B4-BE49-F238E27FC236}">
                  <a16:creationId xmlns:a16="http://schemas.microsoft.com/office/drawing/2014/main" id="{8DCE3F0D-E420-405C-A589-538F42F0033C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590;p62">
              <a:extLst>
                <a:ext uri="{FF2B5EF4-FFF2-40B4-BE49-F238E27FC236}">
                  <a16:creationId xmlns:a16="http://schemas.microsoft.com/office/drawing/2014/main" id="{72478959-1804-463A-BBE8-0ADB736F4F19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591;p62">
              <a:extLst>
                <a:ext uri="{FF2B5EF4-FFF2-40B4-BE49-F238E27FC236}">
                  <a16:creationId xmlns:a16="http://schemas.microsoft.com/office/drawing/2014/main" id="{55B981DD-8CC2-4F20-9AA0-FE59E62ED4F0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592;p62">
              <a:extLst>
                <a:ext uri="{FF2B5EF4-FFF2-40B4-BE49-F238E27FC236}">
                  <a16:creationId xmlns:a16="http://schemas.microsoft.com/office/drawing/2014/main" id="{F139840D-7589-494E-B838-322F58D2B828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593;p62">
              <a:extLst>
                <a:ext uri="{FF2B5EF4-FFF2-40B4-BE49-F238E27FC236}">
                  <a16:creationId xmlns:a16="http://schemas.microsoft.com/office/drawing/2014/main" id="{9226A3B9-9B46-4C9B-814F-5430ABCE79E3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594;p62">
              <a:extLst>
                <a:ext uri="{FF2B5EF4-FFF2-40B4-BE49-F238E27FC236}">
                  <a16:creationId xmlns:a16="http://schemas.microsoft.com/office/drawing/2014/main" id="{B36798B2-D101-449E-A476-130E246C2D79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595;p62">
              <a:extLst>
                <a:ext uri="{FF2B5EF4-FFF2-40B4-BE49-F238E27FC236}">
                  <a16:creationId xmlns:a16="http://schemas.microsoft.com/office/drawing/2014/main" id="{1AD66292-15B7-4A9C-B261-7C4F9CB97D52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596;p62">
              <a:extLst>
                <a:ext uri="{FF2B5EF4-FFF2-40B4-BE49-F238E27FC236}">
                  <a16:creationId xmlns:a16="http://schemas.microsoft.com/office/drawing/2014/main" id="{304DA4E8-0400-4EB5-BF6A-FD0DECE264E3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597;p62">
              <a:extLst>
                <a:ext uri="{FF2B5EF4-FFF2-40B4-BE49-F238E27FC236}">
                  <a16:creationId xmlns:a16="http://schemas.microsoft.com/office/drawing/2014/main" id="{81E96014-D210-4AE9-8503-39B3FBA0DC6E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598;p62">
              <a:extLst>
                <a:ext uri="{FF2B5EF4-FFF2-40B4-BE49-F238E27FC236}">
                  <a16:creationId xmlns:a16="http://schemas.microsoft.com/office/drawing/2014/main" id="{FFE47103-9FBA-4A6C-991E-743D709F0293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599;p62">
              <a:extLst>
                <a:ext uri="{FF2B5EF4-FFF2-40B4-BE49-F238E27FC236}">
                  <a16:creationId xmlns:a16="http://schemas.microsoft.com/office/drawing/2014/main" id="{4A590097-E946-45FF-B53F-4900AB622B5E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600;p62">
              <a:extLst>
                <a:ext uri="{FF2B5EF4-FFF2-40B4-BE49-F238E27FC236}">
                  <a16:creationId xmlns:a16="http://schemas.microsoft.com/office/drawing/2014/main" id="{542F7F15-FDAB-4676-B496-DBDE2E95AE84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3213;p57">
            <a:extLst>
              <a:ext uri="{FF2B5EF4-FFF2-40B4-BE49-F238E27FC236}">
                <a16:creationId xmlns:a16="http://schemas.microsoft.com/office/drawing/2014/main" id="{C2DA218B-2DEE-49E8-B9C6-50657887337B}"/>
              </a:ext>
            </a:extLst>
          </p:cNvPr>
          <p:cNvSpPr txBox="1">
            <a:spLocks/>
          </p:cNvSpPr>
          <p:nvPr/>
        </p:nvSpPr>
        <p:spPr>
          <a:xfrm>
            <a:off x="-76426" y="1573432"/>
            <a:ext cx="5224422" cy="1693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4800" dirty="0">
                <a:solidFill>
                  <a:schemeClr val="bg1"/>
                </a:solidFill>
                <a:latin typeface="SVN-Aguda Black" pitchFamily="50" charset="0"/>
                <a:cs typeface="SVN-Aguda Black" pitchFamily="50" charset="0"/>
              </a:rPr>
              <a:t>DEMO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4800" dirty="0">
                <a:solidFill>
                  <a:schemeClr val="bg1"/>
                </a:solidFill>
                <a:latin typeface="SVN-Aguda Black" pitchFamily="50" charset="0"/>
                <a:cs typeface="SVN-Aguda Black" pitchFamily="50" charset="0"/>
              </a:rPr>
              <a:t>CHƯƠNG TRÌNH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1149591"/>
            <a:ext cx="4937700" cy="245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 for watching!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9775" y="3604436"/>
            <a:ext cx="3099900" cy="53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10933" y="2207181"/>
            <a:ext cx="4149356" cy="141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SVN-Aguda Black" pitchFamily="50" charset="0"/>
                <a:cs typeface="SVN-Aguda Black" pitchFamily="50" charset="0"/>
              </a:rPr>
              <a:t>TỔNG QUAN VỀ </a:t>
            </a:r>
            <a:br>
              <a:rPr lang="en" sz="2800" dirty="0">
                <a:latin typeface="SVN-Aguda Black" pitchFamily="50" charset="0"/>
                <a:cs typeface="SVN-Aguda Black" pitchFamily="50" charset="0"/>
              </a:rPr>
            </a:br>
            <a:r>
              <a:rPr lang="en" sz="2800" dirty="0">
                <a:latin typeface="SVN-Aguda Black" pitchFamily="50" charset="0"/>
                <a:cs typeface="SVN-Aguda Black" pitchFamily="50" charset="0"/>
              </a:rPr>
              <a:t>MACHINE LEARNING</a:t>
            </a:r>
            <a:endParaRPr sz="2800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3"/>
            <a:ext cx="5148072" cy="160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KHÁI NIỆM CƠ BẢN VỀ MACHINE LEARNING</a:t>
            </a:r>
            <a:endParaRPr dirty="0">
              <a:latin typeface="SVN-Aguda Black" pitchFamily="50" charset="0"/>
              <a:cs typeface="SVN-Aguda Black" pitchFamily="5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MỘT SỐ ỨNG DỤNG CỦA ML</a:t>
            </a:r>
            <a:endParaRPr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Nhận diện hình ảnh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Ứng dụng trong các mạng xã hội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Tự động phân loại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QUY TRÌNH XỬ LÝ</a:t>
            </a:r>
            <a:endParaRPr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194458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Data collection</a:t>
            </a:r>
            <a:endParaRPr lang="en-US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587650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Thu thập dữ liệu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194458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Preprocessing</a:t>
            </a:r>
            <a:endParaRPr lang="en-US"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587650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Tiền xử lý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2392311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Training model</a:t>
            </a:r>
            <a:endParaRPr lang="en-US"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2785503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Huấn luyện mô hình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2392311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Evaluating model</a:t>
            </a:r>
            <a:endParaRPr lang="en-US"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2785503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Đánh giá mô hình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349906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2547759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2547759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349906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Google Shape;2231;p41">
            <a:extLst>
              <a:ext uri="{FF2B5EF4-FFF2-40B4-BE49-F238E27FC236}">
                <a16:creationId xmlns:a16="http://schemas.microsoft.com/office/drawing/2014/main" id="{23091904-2931-4EE6-B238-4309B73C7E12}"/>
              </a:ext>
            </a:extLst>
          </p:cNvPr>
          <p:cNvSpPr txBox="1">
            <a:spLocks/>
          </p:cNvSpPr>
          <p:nvPr/>
        </p:nvSpPr>
        <p:spPr>
          <a:xfrm>
            <a:off x="4572000" y="372828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 dirty="0"/>
              <a:t>Improve</a:t>
            </a:r>
            <a:endParaRPr lang="en-US" dirty="0"/>
          </a:p>
        </p:txBody>
      </p:sp>
      <p:sp>
        <p:nvSpPr>
          <p:cNvPr id="16" name="Google Shape;2232;p41">
            <a:extLst>
              <a:ext uri="{FF2B5EF4-FFF2-40B4-BE49-F238E27FC236}">
                <a16:creationId xmlns:a16="http://schemas.microsoft.com/office/drawing/2014/main" id="{C43FCFBC-6E2D-4A4E-8C19-EB3E1684FA69}"/>
              </a:ext>
            </a:extLst>
          </p:cNvPr>
          <p:cNvSpPr txBox="1">
            <a:spLocks/>
          </p:cNvSpPr>
          <p:nvPr/>
        </p:nvSpPr>
        <p:spPr>
          <a:xfrm>
            <a:off x="4572000" y="412147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600" dirty="0" err="1"/>
              <a:t>Cải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endParaRPr lang="en-US" dirty="0"/>
          </a:p>
        </p:txBody>
      </p:sp>
      <p:sp>
        <p:nvSpPr>
          <p:cNvPr id="17" name="Google Shape;2235;p41">
            <a:extLst>
              <a:ext uri="{FF2B5EF4-FFF2-40B4-BE49-F238E27FC236}">
                <a16:creationId xmlns:a16="http://schemas.microsoft.com/office/drawing/2014/main" id="{0258BA2D-EFCE-4426-8DC3-E6C679706BC8}"/>
              </a:ext>
            </a:extLst>
          </p:cNvPr>
          <p:cNvSpPr txBox="1"/>
          <p:nvPr/>
        </p:nvSpPr>
        <p:spPr>
          <a:xfrm>
            <a:off x="3370490" y="388372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958949" y="632092"/>
            <a:ext cx="3280689" cy="32806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203521" y="995200"/>
            <a:ext cx="2659231" cy="266633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Google Shape;2241;p42">
            <a:extLst>
              <a:ext uri="{FF2B5EF4-FFF2-40B4-BE49-F238E27FC236}">
                <a16:creationId xmlns:a16="http://schemas.microsoft.com/office/drawing/2014/main" id="{68D6CEB7-8B1C-494C-B630-14E27994FF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8573" y="2328367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SVN-Aguda Black" pitchFamily="50" charset="0"/>
                <a:cs typeface="SVN-Aguda Black" pitchFamily="50" charset="0"/>
              </a:rPr>
              <a:t>HỨA HẸN VÀ THÁCH THỨC</a:t>
            </a:r>
            <a:endParaRPr sz="2800" dirty="0">
              <a:solidFill>
                <a:schemeClr val="tx1"/>
              </a:solidFill>
              <a:latin typeface="SVN-Aguda Black" pitchFamily="50" charset="0"/>
              <a:cs typeface="SVN-Aguda Black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589</Words>
  <Application>Microsoft Office PowerPoint</Application>
  <PresentationFormat>On-screen Show (16:9)</PresentationFormat>
  <Paragraphs>128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Barlow Semi Condensed</vt:lpstr>
      <vt:lpstr>Proxima Nova Semibold</vt:lpstr>
      <vt:lpstr>Fjalla One</vt:lpstr>
      <vt:lpstr>Proxima Nova</vt:lpstr>
      <vt:lpstr>Times New Roman</vt:lpstr>
      <vt:lpstr>Barlow Semi Condensed Medium</vt:lpstr>
      <vt:lpstr>Calibri</vt:lpstr>
      <vt:lpstr>Cambria Math</vt:lpstr>
      <vt:lpstr>Wingdings</vt:lpstr>
      <vt:lpstr>Roboto</vt:lpstr>
      <vt:lpstr>Arial</vt:lpstr>
      <vt:lpstr>Abel</vt:lpstr>
      <vt:lpstr>Roboto Condensed Light</vt:lpstr>
      <vt:lpstr>Tahoma</vt:lpstr>
      <vt:lpstr>SVN-Aguda Black</vt:lpstr>
      <vt:lpstr>Technology Consulting by Slidesgo</vt:lpstr>
      <vt:lpstr>Slidesgo Final Pages</vt:lpstr>
      <vt:lpstr>Báo cáo môn:  Machine Learning</vt:lpstr>
      <vt:lpstr>Thành viên nhóm</vt:lpstr>
      <vt:lpstr>PowerPoint Presentation</vt:lpstr>
      <vt:lpstr>Lý thuyết</vt:lpstr>
      <vt:lpstr>TỔNG QUAN VỀ  MACHINE LEARNING</vt:lpstr>
      <vt:lpstr>KHÁI NIỆM CƠ BẢN VỀ MACHINE LEARNING</vt:lpstr>
      <vt:lpstr>MỘT SỐ ỨNG DỤNG CỦA ML</vt:lpstr>
      <vt:lpstr>QUY TRÌNH XỬ LÝ</vt:lpstr>
      <vt:lpstr>HỨA HẸN VÀ THÁCH THỨC</vt:lpstr>
      <vt:lpstr>Supervised learning </vt:lpstr>
      <vt:lpstr>02</vt:lpstr>
      <vt:lpstr>Look at the big picture</vt:lpstr>
      <vt:lpstr>Get the data</vt:lpstr>
      <vt:lpstr>Discover and visualize the data to gain insights.</vt:lpstr>
      <vt:lpstr>Prepare the data for machine learning algorithms</vt:lpstr>
      <vt:lpstr>Train and evaluate models</vt:lpstr>
      <vt:lpstr>Fine-tune your models</vt:lpstr>
      <vt:lpstr>Analyze and test your solution</vt:lpstr>
      <vt:lpstr>Launch, monitor, and maintain your system</vt:lpstr>
      <vt:lpstr>Classification</vt:lpstr>
      <vt:lpstr>MNIST Dataset</vt:lpstr>
      <vt:lpstr>Training a binary classifier</vt:lpstr>
      <vt:lpstr>Multiclass Classification</vt:lpstr>
      <vt:lpstr>04</vt:lpstr>
      <vt:lpstr>Linear Regression (Hồi quy tuyến tính)</vt:lpstr>
      <vt:lpstr>Polynomial regression models</vt:lpstr>
      <vt:lpstr>Hypothesis functions</vt:lpstr>
      <vt:lpstr>Cost function</vt:lpstr>
      <vt:lpstr>Normal Equation</vt:lpstr>
      <vt:lpstr>Gradient Descent</vt:lpstr>
      <vt:lpstr>05</vt:lpstr>
      <vt:lpstr>GIỚI THIỆU VỀ THUẬT TOÁN</vt:lpstr>
      <vt:lpstr>SVM Classification</vt:lpstr>
      <vt:lpstr>SVM Regression</vt:lpstr>
      <vt:lpstr>Thuật toán Decision Trees</vt:lpstr>
      <vt:lpstr>GIỚI THIỆU VÀ CÁCH HOẠT ĐỘNG</vt:lpstr>
      <vt:lpstr>Impurity measurement</vt:lpstr>
      <vt:lpstr>Thuật toán CART - Classification and Regression Tree</vt:lpstr>
      <vt:lpstr>Ưu và khuyết điểm của Decision Trees</vt:lpstr>
      <vt:lpstr>PowerPoint Presentation</vt:lpstr>
      <vt:lpstr>Voting method</vt:lpstr>
      <vt:lpstr>Bagging method</vt:lpstr>
      <vt:lpstr>Boosting method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môn:  Machine Learning</dc:title>
  <cp:lastModifiedBy>Luân</cp:lastModifiedBy>
  <cp:revision>11</cp:revision>
  <dcterms:modified xsi:type="dcterms:W3CDTF">2021-11-30T02:41:02Z</dcterms:modified>
</cp:coreProperties>
</file>