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tZ4upuAjGJiPcXzWHNEZHtq9u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3" name="Google Shape;51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4" name="Google Shape;56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6" name="Google Shape;58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7" name="Google Shape;59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8" name="Google Shape;64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9" name="Google Shape;65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0" name="Google Shape;67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5" name="Google Shape;70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9"/>
        <p:cNvGrpSpPr/>
        <p:nvPr/>
      </p:nvGrpSpPr>
      <p:grpSpPr>
        <a:xfrm>
          <a:off x="0" y="0"/>
          <a:ext cx="0" cy="0"/>
          <a:chOff x="0" y="0"/>
          <a:chExt cx="0" cy="0"/>
        </a:xfrm>
      </p:grpSpPr>
      <p:sp>
        <p:nvSpPr>
          <p:cNvPr id="10" name="Google Shape;10;p38"/>
          <p:cNvSpPr/>
          <p:nvPr/>
        </p:nvSpPr>
        <p:spPr>
          <a:xfrm rot="10800000">
            <a:off x="1404025" y="2548900"/>
            <a:ext cx="3121800" cy="2502300"/>
          </a:xfrm>
          <a:prstGeom prst="parallelogram">
            <a:avLst>
              <a:gd name="adj" fmla="val 55860"/>
            </a:avLst>
          </a:prstGeom>
          <a:solidFill>
            <a:srgbClr val="4E6E9A">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8"/>
          <p:cNvSpPr/>
          <p:nvPr/>
        </p:nvSpPr>
        <p:spPr>
          <a:xfrm rot="10800000" flipH="1">
            <a:off x="1404025" y="46600"/>
            <a:ext cx="3121800" cy="2502300"/>
          </a:xfrm>
          <a:prstGeom prst="parallelogram">
            <a:avLst>
              <a:gd name="adj" fmla="val 55860"/>
            </a:avLst>
          </a:prstGeom>
          <a:solidFill>
            <a:srgbClr val="4E6E9A">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38"/>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8"/>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8"/>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8"/>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8"/>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8"/>
          <p:cNvSpPr txBox="1">
            <a:spLocks noGrp="1"/>
          </p:cNvSpPr>
          <p:nvPr>
            <p:ph type="title"/>
          </p:nvPr>
        </p:nvSpPr>
        <p:spPr>
          <a:xfrm>
            <a:off x="2532625" y="1515700"/>
            <a:ext cx="6424500" cy="801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sz="3600">
                <a:solidFill>
                  <a:srgbClr val="FFFFFF"/>
                </a:solidFill>
                <a:latin typeface="Arial"/>
                <a:ea typeface="Arial"/>
                <a:cs typeface="Arial"/>
                <a:sym typeface="Arial"/>
              </a:defRPr>
            </a:lvl2pPr>
            <a:lvl3pPr lvl="2" algn="l">
              <a:lnSpc>
                <a:spcPct val="100000"/>
              </a:lnSpc>
              <a:spcBef>
                <a:spcPts val="0"/>
              </a:spcBef>
              <a:spcAft>
                <a:spcPts val="0"/>
              </a:spcAft>
              <a:buSzPts val="2800"/>
              <a:buNone/>
              <a:defRPr sz="3600">
                <a:solidFill>
                  <a:srgbClr val="FFFFFF"/>
                </a:solidFill>
                <a:latin typeface="Arial"/>
                <a:ea typeface="Arial"/>
                <a:cs typeface="Arial"/>
                <a:sym typeface="Arial"/>
              </a:defRPr>
            </a:lvl3pPr>
            <a:lvl4pPr lvl="3" algn="l">
              <a:lnSpc>
                <a:spcPct val="100000"/>
              </a:lnSpc>
              <a:spcBef>
                <a:spcPts val="0"/>
              </a:spcBef>
              <a:spcAft>
                <a:spcPts val="0"/>
              </a:spcAft>
              <a:buSzPts val="2800"/>
              <a:buNone/>
              <a:defRPr sz="3600">
                <a:solidFill>
                  <a:srgbClr val="FFFFFF"/>
                </a:solidFill>
                <a:latin typeface="Arial"/>
                <a:ea typeface="Arial"/>
                <a:cs typeface="Arial"/>
                <a:sym typeface="Arial"/>
              </a:defRPr>
            </a:lvl4pPr>
            <a:lvl5pPr lvl="4" algn="l">
              <a:lnSpc>
                <a:spcPct val="100000"/>
              </a:lnSpc>
              <a:spcBef>
                <a:spcPts val="0"/>
              </a:spcBef>
              <a:spcAft>
                <a:spcPts val="0"/>
              </a:spcAft>
              <a:buSzPts val="2800"/>
              <a:buNone/>
              <a:defRPr sz="3600">
                <a:solidFill>
                  <a:srgbClr val="FFFFFF"/>
                </a:solidFill>
                <a:latin typeface="Arial"/>
                <a:ea typeface="Arial"/>
                <a:cs typeface="Arial"/>
                <a:sym typeface="Arial"/>
              </a:defRPr>
            </a:lvl5pPr>
            <a:lvl6pPr lvl="5" algn="l">
              <a:lnSpc>
                <a:spcPct val="100000"/>
              </a:lnSpc>
              <a:spcBef>
                <a:spcPts val="0"/>
              </a:spcBef>
              <a:spcAft>
                <a:spcPts val="0"/>
              </a:spcAft>
              <a:buSzPts val="2800"/>
              <a:buNone/>
              <a:defRPr sz="3600">
                <a:solidFill>
                  <a:srgbClr val="FFFFFF"/>
                </a:solidFill>
                <a:latin typeface="Arial"/>
                <a:ea typeface="Arial"/>
                <a:cs typeface="Arial"/>
                <a:sym typeface="Arial"/>
              </a:defRPr>
            </a:lvl6pPr>
            <a:lvl7pPr lvl="6" algn="l">
              <a:lnSpc>
                <a:spcPct val="100000"/>
              </a:lnSpc>
              <a:spcBef>
                <a:spcPts val="0"/>
              </a:spcBef>
              <a:spcAft>
                <a:spcPts val="0"/>
              </a:spcAft>
              <a:buSzPts val="2800"/>
              <a:buNone/>
              <a:defRPr sz="3600">
                <a:solidFill>
                  <a:srgbClr val="FFFFFF"/>
                </a:solidFill>
                <a:latin typeface="Arial"/>
                <a:ea typeface="Arial"/>
                <a:cs typeface="Arial"/>
                <a:sym typeface="Arial"/>
              </a:defRPr>
            </a:lvl7pPr>
            <a:lvl8pPr lvl="7" algn="l">
              <a:lnSpc>
                <a:spcPct val="100000"/>
              </a:lnSpc>
              <a:spcBef>
                <a:spcPts val="0"/>
              </a:spcBef>
              <a:spcAft>
                <a:spcPts val="0"/>
              </a:spcAft>
              <a:buSzPts val="2800"/>
              <a:buNone/>
              <a:defRPr sz="3600">
                <a:solidFill>
                  <a:srgbClr val="FFFFFF"/>
                </a:solidFill>
                <a:latin typeface="Arial"/>
                <a:ea typeface="Arial"/>
                <a:cs typeface="Arial"/>
                <a:sym typeface="Arial"/>
              </a:defRPr>
            </a:lvl8pPr>
            <a:lvl9pPr lvl="8" algn="l">
              <a:lnSpc>
                <a:spcPct val="100000"/>
              </a:lnSpc>
              <a:spcBef>
                <a:spcPts val="0"/>
              </a:spcBef>
              <a:spcAft>
                <a:spcPts val="0"/>
              </a:spcAft>
              <a:buSzPts val="2800"/>
              <a:buNone/>
              <a:defRPr sz="3600">
                <a:solidFill>
                  <a:srgbClr val="FFFFFF"/>
                </a:solidFill>
                <a:latin typeface="Arial"/>
                <a:ea typeface="Arial"/>
                <a:cs typeface="Arial"/>
                <a:sym typeface="Arial"/>
              </a:defRPr>
            </a:lvl9pPr>
          </a:lstStyle>
          <a:p>
            <a:endParaRPr/>
          </a:p>
        </p:txBody>
      </p:sp>
      <p:sp>
        <p:nvSpPr>
          <p:cNvPr id="19" name="Google Shape;19;p38"/>
          <p:cNvSpPr txBox="1">
            <a:spLocks noGrp="1"/>
          </p:cNvSpPr>
          <p:nvPr>
            <p:ph type="subTitle" idx="1"/>
          </p:nvPr>
        </p:nvSpPr>
        <p:spPr>
          <a:xfrm>
            <a:off x="4713325" y="2121950"/>
            <a:ext cx="4243800" cy="3936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800"/>
              <a:buNone/>
              <a:defRPr>
                <a:solidFill>
                  <a:srgbClr val="9FC5E8"/>
                </a:solidFill>
                <a:latin typeface="Arial"/>
                <a:ea typeface="Arial"/>
                <a:cs typeface="Arial"/>
                <a:sym typeface="Arial"/>
              </a:defRPr>
            </a:lvl1pPr>
            <a:lvl2pPr lvl="1" algn="l">
              <a:lnSpc>
                <a:spcPct val="115000"/>
              </a:lnSpc>
              <a:spcBef>
                <a:spcPts val="1600"/>
              </a:spcBef>
              <a:spcAft>
                <a:spcPts val="0"/>
              </a:spcAft>
              <a:buSzPts val="1400"/>
              <a:buNone/>
              <a:defRPr>
                <a:solidFill>
                  <a:srgbClr val="9FC5E8"/>
                </a:solidFill>
                <a:latin typeface="Arial"/>
                <a:ea typeface="Arial"/>
                <a:cs typeface="Arial"/>
                <a:sym typeface="Arial"/>
              </a:defRPr>
            </a:lvl2pPr>
            <a:lvl3pPr lvl="2" algn="l">
              <a:lnSpc>
                <a:spcPct val="115000"/>
              </a:lnSpc>
              <a:spcBef>
                <a:spcPts val="1600"/>
              </a:spcBef>
              <a:spcAft>
                <a:spcPts val="0"/>
              </a:spcAft>
              <a:buSzPts val="1400"/>
              <a:buNone/>
              <a:defRPr>
                <a:solidFill>
                  <a:srgbClr val="9FC5E8"/>
                </a:solidFill>
                <a:latin typeface="Arial"/>
                <a:ea typeface="Arial"/>
                <a:cs typeface="Arial"/>
                <a:sym typeface="Arial"/>
              </a:defRPr>
            </a:lvl3pPr>
            <a:lvl4pPr lvl="3" algn="l">
              <a:lnSpc>
                <a:spcPct val="115000"/>
              </a:lnSpc>
              <a:spcBef>
                <a:spcPts val="1600"/>
              </a:spcBef>
              <a:spcAft>
                <a:spcPts val="0"/>
              </a:spcAft>
              <a:buSzPts val="1400"/>
              <a:buNone/>
              <a:defRPr>
                <a:solidFill>
                  <a:srgbClr val="9FC5E8"/>
                </a:solidFill>
                <a:latin typeface="Arial"/>
                <a:ea typeface="Arial"/>
                <a:cs typeface="Arial"/>
                <a:sym typeface="Arial"/>
              </a:defRPr>
            </a:lvl4pPr>
            <a:lvl5pPr lvl="4" algn="l">
              <a:lnSpc>
                <a:spcPct val="115000"/>
              </a:lnSpc>
              <a:spcBef>
                <a:spcPts val="1600"/>
              </a:spcBef>
              <a:spcAft>
                <a:spcPts val="0"/>
              </a:spcAft>
              <a:buSzPts val="1400"/>
              <a:buNone/>
              <a:defRPr>
                <a:solidFill>
                  <a:srgbClr val="9FC5E8"/>
                </a:solidFill>
                <a:latin typeface="Arial"/>
                <a:ea typeface="Arial"/>
                <a:cs typeface="Arial"/>
                <a:sym typeface="Arial"/>
              </a:defRPr>
            </a:lvl5pPr>
            <a:lvl6pPr lvl="5" algn="l">
              <a:lnSpc>
                <a:spcPct val="115000"/>
              </a:lnSpc>
              <a:spcBef>
                <a:spcPts val="1600"/>
              </a:spcBef>
              <a:spcAft>
                <a:spcPts val="0"/>
              </a:spcAft>
              <a:buSzPts val="1400"/>
              <a:buNone/>
              <a:defRPr>
                <a:solidFill>
                  <a:srgbClr val="9FC5E8"/>
                </a:solidFill>
                <a:latin typeface="Arial"/>
                <a:ea typeface="Arial"/>
                <a:cs typeface="Arial"/>
                <a:sym typeface="Arial"/>
              </a:defRPr>
            </a:lvl6pPr>
            <a:lvl7pPr lvl="6" algn="l">
              <a:lnSpc>
                <a:spcPct val="115000"/>
              </a:lnSpc>
              <a:spcBef>
                <a:spcPts val="1600"/>
              </a:spcBef>
              <a:spcAft>
                <a:spcPts val="0"/>
              </a:spcAft>
              <a:buSzPts val="1400"/>
              <a:buNone/>
              <a:defRPr>
                <a:solidFill>
                  <a:srgbClr val="9FC5E8"/>
                </a:solidFill>
                <a:latin typeface="Arial"/>
                <a:ea typeface="Arial"/>
                <a:cs typeface="Arial"/>
                <a:sym typeface="Arial"/>
              </a:defRPr>
            </a:lvl7pPr>
            <a:lvl8pPr lvl="7" algn="l">
              <a:lnSpc>
                <a:spcPct val="115000"/>
              </a:lnSpc>
              <a:spcBef>
                <a:spcPts val="1600"/>
              </a:spcBef>
              <a:spcAft>
                <a:spcPts val="0"/>
              </a:spcAft>
              <a:buSzPts val="1400"/>
              <a:buNone/>
              <a:defRPr>
                <a:solidFill>
                  <a:srgbClr val="9FC5E8"/>
                </a:solidFill>
                <a:latin typeface="Arial"/>
                <a:ea typeface="Arial"/>
                <a:cs typeface="Arial"/>
                <a:sym typeface="Arial"/>
              </a:defRPr>
            </a:lvl8pPr>
            <a:lvl9pPr lvl="8" algn="l">
              <a:lnSpc>
                <a:spcPct val="115000"/>
              </a:lnSpc>
              <a:spcBef>
                <a:spcPts val="1600"/>
              </a:spcBef>
              <a:spcAft>
                <a:spcPts val="1600"/>
              </a:spcAft>
              <a:buSzPts val="1400"/>
              <a:buNone/>
              <a:defRPr>
                <a:solidFill>
                  <a:srgbClr val="9FC5E8"/>
                </a:solidFill>
                <a:latin typeface="Arial"/>
                <a:ea typeface="Arial"/>
                <a:cs typeface="Arial"/>
                <a:sym typeface="Arial"/>
              </a:defRPr>
            </a:lvl9pPr>
          </a:lstStyle>
          <a:p>
            <a:endParaRPr/>
          </a:p>
        </p:txBody>
      </p:sp>
      <p:sp>
        <p:nvSpPr>
          <p:cNvPr id="20" name="Google Shape;20;p38"/>
          <p:cNvSpPr txBox="1">
            <a:spLocks noGrp="1"/>
          </p:cNvSpPr>
          <p:nvPr>
            <p:ph type="subTitle" idx="2"/>
          </p:nvPr>
        </p:nvSpPr>
        <p:spPr>
          <a:xfrm>
            <a:off x="6444050" y="2503300"/>
            <a:ext cx="2513100" cy="4107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800"/>
              <a:buNone/>
              <a:defRPr sz="1300">
                <a:solidFill>
                  <a:srgbClr val="FFFFFF"/>
                </a:solidFill>
                <a:latin typeface="Arial"/>
                <a:ea typeface="Arial"/>
                <a:cs typeface="Arial"/>
                <a:sym typeface="Arial"/>
              </a:defRPr>
            </a:lvl1pPr>
            <a:lvl2pPr lvl="1" algn="r">
              <a:lnSpc>
                <a:spcPct val="115000"/>
              </a:lnSpc>
              <a:spcBef>
                <a:spcPts val="1600"/>
              </a:spcBef>
              <a:spcAft>
                <a:spcPts val="0"/>
              </a:spcAft>
              <a:buSzPts val="1400"/>
              <a:buNone/>
              <a:defRPr sz="1300">
                <a:solidFill>
                  <a:srgbClr val="FFFFFF"/>
                </a:solidFill>
                <a:latin typeface="Arial"/>
                <a:ea typeface="Arial"/>
                <a:cs typeface="Arial"/>
                <a:sym typeface="Arial"/>
              </a:defRPr>
            </a:lvl2pPr>
            <a:lvl3pPr lvl="2" algn="r">
              <a:lnSpc>
                <a:spcPct val="115000"/>
              </a:lnSpc>
              <a:spcBef>
                <a:spcPts val="1600"/>
              </a:spcBef>
              <a:spcAft>
                <a:spcPts val="0"/>
              </a:spcAft>
              <a:buSzPts val="1400"/>
              <a:buNone/>
              <a:defRPr sz="1300">
                <a:solidFill>
                  <a:srgbClr val="FFFFFF"/>
                </a:solidFill>
                <a:latin typeface="Arial"/>
                <a:ea typeface="Arial"/>
                <a:cs typeface="Arial"/>
                <a:sym typeface="Arial"/>
              </a:defRPr>
            </a:lvl3pPr>
            <a:lvl4pPr lvl="3" algn="r">
              <a:lnSpc>
                <a:spcPct val="115000"/>
              </a:lnSpc>
              <a:spcBef>
                <a:spcPts val="1600"/>
              </a:spcBef>
              <a:spcAft>
                <a:spcPts val="0"/>
              </a:spcAft>
              <a:buSzPts val="1400"/>
              <a:buNone/>
              <a:defRPr sz="1300">
                <a:solidFill>
                  <a:srgbClr val="FFFFFF"/>
                </a:solidFill>
                <a:latin typeface="Arial"/>
                <a:ea typeface="Arial"/>
                <a:cs typeface="Arial"/>
                <a:sym typeface="Arial"/>
              </a:defRPr>
            </a:lvl4pPr>
            <a:lvl5pPr lvl="4" algn="r">
              <a:lnSpc>
                <a:spcPct val="115000"/>
              </a:lnSpc>
              <a:spcBef>
                <a:spcPts val="1600"/>
              </a:spcBef>
              <a:spcAft>
                <a:spcPts val="0"/>
              </a:spcAft>
              <a:buSzPts val="1400"/>
              <a:buNone/>
              <a:defRPr sz="1300">
                <a:solidFill>
                  <a:srgbClr val="FFFFFF"/>
                </a:solidFill>
                <a:latin typeface="Arial"/>
                <a:ea typeface="Arial"/>
                <a:cs typeface="Arial"/>
                <a:sym typeface="Arial"/>
              </a:defRPr>
            </a:lvl5pPr>
            <a:lvl6pPr lvl="5" algn="r">
              <a:lnSpc>
                <a:spcPct val="115000"/>
              </a:lnSpc>
              <a:spcBef>
                <a:spcPts val="1600"/>
              </a:spcBef>
              <a:spcAft>
                <a:spcPts val="0"/>
              </a:spcAft>
              <a:buSzPts val="1400"/>
              <a:buNone/>
              <a:defRPr sz="1300">
                <a:solidFill>
                  <a:srgbClr val="FFFFFF"/>
                </a:solidFill>
                <a:latin typeface="Arial"/>
                <a:ea typeface="Arial"/>
                <a:cs typeface="Arial"/>
                <a:sym typeface="Arial"/>
              </a:defRPr>
            </a:lvl6pPr>
            <a:lvl7pPr lvl="6" algn="r">
              <a:lnSpc>
                <a:spcPct val="115000"/>
              </a:lnSpc>
              <a:spcBef>
                <a:spcPts val="1600"/>
              </a:spcBef>
              <a:spcAft>
                <a:spcPts val="0"/>
              </a:spcAft>
              <a:buSzPts val="1400"/>
              <a:buNone/>
              <a:defRPr sz="1300">
                <a:solidFill>
                  <a:srgbClr val="FFFFFF"/>
                </a:solidFill>
                <a:latin typeface="Arial"/>
                <a:ea typeface="Arial"/>
                <a:cs typeface="Arial"/>
                <a:sym typeface="Arial"/>
              </a:defRPr>
            </a:lvl7pPr>
            <a:lvl8pPr lvl="7" algn="r">
              <a:lnSpc>
                <a:spcPct val="115000"/>
              </a:lnSpc>
              <a:spcBef>
                <a:spcPts val="1600"/>
              </a:spcBef>
              <a:spcAft>
                <a:spcPts val="0"/>
              </a:spcAft>
              <a:buSzPts val="1400"/>
              <a:buNone/>
              <a:defRPr sz="1300">
                <a:solidFill>
                  <a:srgbClr val="FFFFFF"/>
                </a:solidFill>
                <a:latin typeface="Arial"/>
                <a:ea typeface="Arial"/>
                <a:cs typeface="Arial"/>
                <a:sym typeface="Arial"/>
              </a:defRPr>
            </a:lvl8pPr>
            <a:lvl9pPr lvl="8" algn="r">
              <a:lnSpc>
                <a:spcPct val="115000"/>
              </a:lnSpc>
              <a:spcBef>
                <a:spcPts val="1600"/>
              </a:spcBef>
              <a:spcAft>
                <a:spcPts val="1600"/>
              </a:spcAft>
              <a:buSzPts val="1400"/>
              <a:buNone/>
              <a:defRPr sz="1300">
                <a:solidFill>
                  <a:srgbClr val="FFFFFF"/>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spTree>
      <p:nvGrpSpPr>
        <p:cNvPr id="1" name="Shape 86"/>
        <p:cNvGrpSpPr/>
        <p:nvPr/>
      </p:nvGrpSpPr>
      <p:grpSpPr>
        <a:xfrm>
          <a:off x="0" y="0"/>
          <a:ext cx="0" cy="0"/>
          <a:chOff x="0" y="0"/>
          <a:chExt cx="0" cy="0"/>
        </a:xfrm>
      </p:grpSpPr>
      <p:sp>
        <p:nvSpPr>
          <p:cNvPr id="87" name="Google Shape;87;p47"/>
          <p:cNvSpPr/>
          <p:nvPr/>
        </p:nvSpPr>
        <p:spPr>
          <a:xfrm rot="5400000">
            <a:off x="2005200" y="-1993650"/>
            <a:ext cx="5133600" cy="9130800"/>
          </a:xfrm>
          <a:prstGeom prst="rect">
            <a:avLst/>
          </a:prstGeom>
          <a:solidFill>
            <a:srgbClr val="38444A">
              <a:alpha val="4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7"/>
          <p:cNvSpPr txBox="1">
            <a:spLocks noGrp="1"/>
          </p:cNvSpPr>
          <p:nvPr>
            <p:ph type="title"/>
          </p:nvPr>
        </p:nvSpPr>
        <p:spPr>
          <a:xfrm>
            <a:off x="539025" y="2347100"/>
            <a:ext cx="50679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FFFFF"/>
              </a:buClr>
              <a:buSzPts val="4800"/>
              <a:buFont typeface="Arial"/>
              <a:buNone/>
              <a:defRPr sz="4800">
                <a:solidFill>
                  <a:srgbClr val="FFFFFF"/>
                </a:solidFill>
                <a:latin typeface="Arial"/>
                <a:ea typeface="Arial"/>
                <a:cs typeface="Arial"/>
                <a:sym typeface="Arial"/>
              </a:defRPr>
            </a:lvl1pPr>
            <a:lvl2pPr lvl="1"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2pPr>
            <a:lvl3pPr lvl="2"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3pPr>
            <a:lvl4pPr lvl="3"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4pPr>
            <a:lvl5pPr lvl="4"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5pPr>
            <a:lvl6pPr lvl="5"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6pPr>
            <a:lvl7pPr lvl="6"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7pPr>
            <a:lvl8pPr lvl="7"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8pPr>
            <a:lvl9pPr lvl="8"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9pPr>
          </a:lstStyle>
          <a:p>
            <a:endParaRPr/>
          </a:p>
        </p:txBody>
      </p:sp>
      <p:sp>
        <p:nvSpPr>
          <p:cNvPr id="89" name="Google Shape;89;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47"/>
          <p:cNvSpPr txBox="1">
            <a:spLocks noGrp="1"/>
          </p:cNvSpPr>
          <p:nvPr>
            <p:ph type="subTitle" idx="1"/>
          </p:nvPr>
        </p:nvSpPr>
        <p:spPr>
          <a:xfrm>
            <a:off x="539025" y="3575750"/>
            <a:ext cx="3828300" cy="424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solidFill>
                  <a:srgbClr val="FFFFFF"/>
                </a:solidFill>
              </a:defRPr>
            </a:lvl2pPr>
            <a:lvl3pPr lvl="2" algn="l">
              <a:lnSpc>
                <a:spcPct val="115000"/>
              </a:lnSpc>
              <a:spcBef>
                <a:spcPts val="1600"/>
              </a:spcBef>
              <a:spcAft>
                <a:spcPts val="0"/>
              </a:spcAft>
              <a:buSzPts val="1400"/>
              <a:buNone/>
              <a:defRPr>
                <a:solidFill>
                  <a:srgbClr val="FFFFFF"/>
                </a:solidFill>
              </a:defRPr>
            </a:lvl3pPr>
            <a:lvl4pPr lvl="3" algn="l">
              <a:lnSpc>
                <a:spcPct val="115000"/>
              </a:lnSpc>
              <a:spcBef>
                <a:spcPts val="1600"/>
              </a:spcBef>
              <a:spcAft>
                <a:spcPts val="0"/>
              </a:spcAft>
              <a:buSzPts val="1400"/>
              <a:buNone/>
              <a:defRPr>
                <a:solidFill>
                  <a:srgbClr val="FFFFFF"/>
                </a:solidFill>
              </a:defRPr>
            </a:lvl4pPr>
            <a:lvl5pPr lvl="4" algn="l">
              <a:lnSpc>
                <a:spcPct val="115000"/>
              </a:lnSpc>
              <a:spcBef>
                <a:spcPts val="1600"/>
              </a:spcBef>
              <a:spcAft>
                <a:spcPts val="0"/>
              </a:spcAft>
              <a:buSzPts val="1400"/>
              <a:buNone/>
              <a:defRPr>
                <a:solidFill>
                  <a:srgbClr val="FFFFFF"/>
                </a:solidFill>
              </a:defRPr>
            </a:lvl5pPr>
            <a:lvl6pPr lvl="5" algn="l">
              <a:lnSpc>
                <a:spcPct val="115000"/>
              </a:lnSpc>
              <a:spcBef>
                <a:spcPts val="1600"/>
              </a:spcBef>
              <a:spcAft>
                <a:spcPts val="0"/>
              </a:spcAft>
              <a:buSzPts val="1400"/>
              <a:buNone/>
              <a:defRPr>
                <a:solidFill>
                  <a:srgbClr val="FFFFFF"/>
                </a:solidFill>
              </a:defRPr>
            </a:lvl6pPr>
            <a:lvl7pPr lvl="6" algn="l">
              <a:lnSpc>
                <a:spcPct val="115000"/>
              </a:lnSpc>
              <a:spcBef>
                <a:spcPts val="1600"/>
              </a:spcBef>
              <a:spcAft>
                <a:spcPts val="0"/>
              </a:spcAft>
              <a:buSzPts val="1400"/>
              <a:buNone/>
              <a:defRPr>
                <a:solidFill>
                  <a:srgbClr val="FFFFFF"/>
                </a:solidFill>
              </a:defRPr>
            </a:lvl7pPr>
            <a:lvl8pPr lvl="7" algn="l">
              <a:lnSpc>
                <a:spcPct val="115000"/>
              </a:lnSpc>
              <a:spcBef>
                <a:spcPts val="1600"/>
              </a:spcBef>
              <a:spcAft>
                <a:spcPts val="0"/>
              </a:spcAft>
              <a:buSzPts val="1400"/>
              <a:buNone/>
              <a:defRPr>
                <a:solidFill>
                  <a:srgbClr val="FFFFFF"/>
                </a:solidFill>
              </a:defRPr>
            </a:lvl8pPr>
            <a:lvl9pPr lvl="8" algn="l">
              <a:lnSpc>
                <a:spcPct val="115000"/>
              </a:lnSpc>
              <a:spcBef>
                <a:spcPts val="1600"/>
              </a:spcBef>
              <a:spcAft>
                <a:spcPts val="1600"/>
              </a:spcAft>
              <a:buSzPts val="1400"/>
              <a:buNone/>
              <a:defRPr>
                <a:solidFill>
                  <a:srgbClr val="FFFFFF"/>
                </a:solidFill>
              </a:defRPr>
            </a:lvl9pPr>
          </a:lstStyle>
          <a:p>
            <a:endParaRPr/>
          </a:p>
        </p:txBody>
      </p:sp>
      <p:grpSp>
        <p:nvGrpSpPr>
          <p:cNvPr id="91" name="Google Shape;91;p47"/>
          <p:cNvGrpSpPr/>
          <p:nvPr/>
        </p:nvGrpSpPr>
        <p:grpSpPr>
          <a:xfrm>
            <a:off x="684763" y="3506750"/>
            <a:ext cx="3536825" cy="69000"/>
            <a:chOff x="684763" y="3506750"/>
            <a:chExt cx="3536825" cy="69000"/>
          </a:xfrm>
        </p:grpSpPr>
        <p:sp>
          <p:nvSpPr>
            <p:cNvPr id="92" name="Google Shape;92;p47"/>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7"/>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7"/>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7"/>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 name="Google Shape;96;p47"/>
          <p:cNvSpPr txBox="1">
            <a:spLocks noGrp="1"/>
          </p:cNvSpPr>
          <p:nvPr>
            <p:ph type="subTitle" idx="2"/>
          </p:nvPr>
        </p:nvSpPr>
        <p:spPr>
          <a:xfrm>
            <a:off x="656400" y="1685100"/>
            <a:ext cx="5182800" cy="344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000">
                <a:solidFill>
                  <a:srgbClr val="FFFFFF"/>
                </a:solidFill>
                <a:latin typeface="Arial"/>
                <a:ea typeface="Arial"/>
                <a:cs typeface="Arial"/>
                <a:sym typeface="Arial"/>
              </a:defRPr>
            </a:lvl1pPr>
            <a:lvl2pPr lvl="1" algn="l">
              <a:lnSpc>
                <a:spcPct val="115000"/>
              </a:lnSpc>
              <a:spcBef>
                <a:spcPts val="1600"/>
              </a:spcBef>
              <a:spcAft>
                <a:spcPts val="0"/>
              </a:spcAft>
              <a:buSzPts val="1400"/>
              <a:buNone/>
              <a:defRPr sz="1000">
                <a:solidFill>
                  <a:srgbClr val="FFFFFF"/>
                </a:solidFill>
                <a:latin typeface="Arial"/>
                <a:ea typeface="Arial"/>
                <a:cs typeface="Arial"/>
                <a:sym typeface="Arial"/>
              </a:defRPr>
            </a:lvl2pPr>
            <a:lvl3pPr lvl="2" algn="l">
              <a:lnSpc>
                <a:spcPct val="115000"/>
              </a:lnSpc>
              <a:spcBef>
                <a:spcPts val="1600"/>
              </a:spcBef>
              <a:spcAft>
                <a:spcPts val="0"/>
              </a:spcAft>
              <a:buSzPts val="1400"/>
              <a:buNone/>
              <a:defRPr sz="1000">
                <a:solidFill>
                  <a:srgbClr val="FFFFFF"/>
                </a:solidFill>
                <a:latin typeface="Arial"/>
                <a:ea typeface="Arial"/>
                <a:cs typeface="Arial"/>
                <a:sym typeface="Arial"/>
              </a:defRPr>
            </a:lvl3pPr>
            <a:lvl4pPr lvl="3" algn="l">
              <a:lnSpc>
                <a:spcPct val="115000"/>
              </a:lnSpc>
              <a:spcBef>
                <a:spcPts val="1600"/>
              </a:spcBef>
              <a:spcAft>
                <a:spcPts val="0"/>
              </a:spcAft>
              <a:buSzPts val="1400"/>
              <a:buNone/>
              <a:defRPr sz="1000">
                <a:solidFill>
                  <a:srgbClr val="FFFFFF"/>
                </a:solidFill>
                <a:latin typeface="Arial"/>
                <a:ea typeface="Arial"/>
                <a:cs typeface="Arial"/>
                <a:sym typeface="Arial"/>
              </a:defRPr>
            </a:lvl4pPr>
            <a:lvl5pPr lvl="4" algn="l">
              <a:lnSpc>
                <a:spcPct val="115000"/>
              </a:lnSpc>
              <a:spcBef>
                <a:spcPts val="1600"/>
              </a:spcBef>
              <a:spcAft>
                <a:spcPts val="0"/>
              </a:spcAft>
              <a:buSzPts val="1400"/>
              <a:buNone/>
              <a:defRPr sz="1000">
                <a:solidFill>
                  <a:srgbClr val="FFFFFF"/>
                </a:solidFill>
                <a:latin typeface="Arial"/>
                <a:ea typeface="Arial"/>
                <a:cs typeface="Arial"/>
                <a:sym typeface="Arial"/>
              </a:defRPr>
            </a:lvl5pPr>
            <a:lvl6pPr lvl="5" algn="l">
              <a:lnSpc>
                <a:spcPct val="115000"/>
              </a:lnSpc>
              <a:spcBef>
                <a:spcPts val="1600"/>
              </a:spcBef>
              <a:spcAft>
                <a:spcPts val="0"/>
              </a:spcAft>
              <a:buSzPts val="1400"/>
              <a:buNone/>
              <a:defRPr sz="1000">
                <a:solidFill>
                  <a:srgbClr val="FFFFFF"/>
                </a:solidFill>
                <a:latin typeface="Arial"/>
                <a:ea typeface="Arial"/>
                <a:cs typeface="Arial"/>
                <a:sym typeface="Arial"/>
              </a:defRPr>
            </a:lvl6pPr>
            <a:lvl7pPr lvl="6" algn="l">
              <a:lnSpc>
                <a:spcPct val="115000"/>
              </a:lnSpc>
              <a:spcBef>
                <a:spcPts val="1600"/>
              </a:spcBef>
              <a:spcAft>
                <a:spcPts val="0"/>
              </a:spcAft>
              <a:buSzPts val="1400"/>
              <a:buNone/>
              <a:defRPr sz="1000">
                <a:solidFill>
                  <a:srgbClr val="FFFFFF"/>
                </a:solidFill>
                <a:latin typeface="Arial"/>
                <a:ea typeface="Arial"/>
                <a:cs typeface="Arial"/>
                <a:sym typeface="Arial"/>
              </a:defRPr>
            </a:lvl7pPr>
            <a:lvl8pPr lvl="7" algn="l">
              <a:lnSpc>
                <a:spcPct val="115000"/>
              </a:lnSpc>
              <a:spcBef>
                <a:spcPts val="1600"/>
              </a:spcBef>
              <a:spcAft>
                <a:spcPts val="0"/>
              </a:spcAft>
              <a:buSzPts val="1400"/>
              <a:buNone/>
              <a:defRPr sz="1000">
                <a:solidFill>
                  <a:srgbClr val="FFFFFF"/>
                </a:solidFill>
                <a:latin typeface="Arial"/>
                <a:ea typeface="Arial"/>
                <a:cs typeface="Arial"/>
                <a:sym typeface="Arial"/>
              </a:defRPr>
            </a:lvl8pPr>
            <a:lvl9pPr lvl="8" algn="l">
              <a:lnSpc>
                <a:spcPct val="115000"/>
              </a:lnSpc>
              <a:spcBef>
                <a:spcPts val="1600"/>
              </a:spcBef>
              <a:spcAft>
                <a:spcPts val="1600"/>
              </a:spcAft>
              <a:buSzPts val="1400"/>
              <a:buNone/>
              <a:defRPr sz="1000">
                <a:solidFill>
                  <a:srgbClr val="FFFFFF"/>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48"/>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1pPr>
            <a:lvl2pPr lvl="1"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2pPr>
            <a:lvl3pPr lvl="2"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3pPr>
            <a:lvl4pPr lvl="3"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4pPr>
            <a:lvl5pPr lvl="4"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5pPr>
            <a:lvl6pPr lvl="5"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6pPr>
            <a:lvl7pPr lvl="6"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7pPr>
            <a:lvl8pPr lvl="7"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8pPr>
            <a:lvl9pPr lvl="8"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9pPr>
          </a:lstStyle>
          <a:p>
            <a:endParaRPr/>
          </a:p>
        </p:txBody>
      </p:sp>
      <p:sp>
        <p:nvSpPr>
          <p:cNvPr id="99" name="Google Shape;99;p48"/>
          <p:cNvSpPr txBox="1">
            <a:spLocks noGrp="1"/>
          </p:cNvSpPr>
          <p:nvPr>
            <p:ph type="body" idx="1"/>
          </p:nvPr>
        </p:nvSpPr>
        <p:spPr>
          <a:xfrm>
            <a:off x="370475" y="1348400"/>
            <a:ext cx="84600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Arial"/>
              <a:buChar char="●"/>
              <a:defRPr>
                <a:latin typeface="Arial"/>
                <a:ea typeface="Arial"/>
                <a:cs typeface="Arial"/>
                <a:sym typeface="Arial"/>
              </a:defRPr>
            </a:lvl1pPr>
            <a:lvl2pPr marL="914400" lvl="1" indent="-317500" algn="l">
              <a:lnSpc>
                <a:spcPct val="115000"/>
              </a:lnSpc>
              <a:spcBef>
                <a:spcPts val="1600"/>
              </a:spcBef>
              <a:spcAft>
                <a:spcPts val="0"/>
              </a:spcAft>
              <a:buSzPts val="1400"/>
              <a:buFont typeface="Arial"/>
              <a:buChar char="○"/>
              <a:defRPr>
                <a:latin typeface="Arial"/>
                <a:ea typeface="Arial"/>
                <a:cs typeface="Arial"/>
                <a:sym typeface="Arial"/>
              </a:defRPr>
            </a:lvl2pPr>
            <a:lvl3pPr marL="1371600" lvl="2" indent="-317500" algn="l">
              <a:lnSpc>
                <a:spcPct val="115000"/>
              </a:lnSpc>
              <a:spcBef>
                <a:spcPts val="1600"/>
              </a:spcBef>
              <a:spcAft>
                <a:spcPts val="0"/>
              </a:spcAft>
              <a:buSzPts val="1400"/>
              <a:buFont typeface="Arial"/>
              <a:buChar char="■"/>
              <a:defRPr>
                <a:latin typeface="Arial"/>
                <a:ea typeface="Arial"/>
                <a:cs typeface="Arial"/>
                <a:sym typeface="Arial"/>
              </a:defRPr>
            </a:lvl3pPr>
            <a:lvl4pPr marL="1828800" lvl="3" indent="-317500" algn="l">
              <a:lnSpc>
                <a:spcPct val="115000"/>
              </a:lnSpc>
              <a:spcBef>
                <a:spcPts val="1600"/>
              </a:spcBef>
              <a:spcAft>
                <a:spcPts val="0"/>
              </a:spcAft>
              <a:buSzPts val="1400"/>
              <a:buFont typeface="Arial"/>
              <a:buChar char="●"/>
              <a:defRPr>
                <a:latin typeface="Arial"/>
                <a:ea typeface="Arial"/>
                <a:cs typeface="Arial"/>
                <a:sym typeface="Arial"/>
              </a:defRPr>
            </a:lvl4pPr>
            <a:lvl5pPr marL="2286000" lvl="4" indent="-317500" algn="l">
              <a:lnSpc>
                <a:spcPct val="115000"/>
              </a:lnSpc>
              <a:spcBef>
                <a:spcPts val="1600"/>
              </a:spcBef>
              <a:spcAft>
                <a:spcPts val="0"/>
              </a:spcAft>
              <a:buSzPts val="1400"/>
              <a:buFont typeface="Arial"/>
              <a:buChar char="○"/>
              <a:defRPr>
                <a:latin typeface="Arial"/>
                <a:ea typeface="Arial"/>
                <a:cs typeface="Arial"/>
                <a:sym typeface="Arial"/>
              </a:defRPr>
            </a:lvl5pPr>
            <a:lvl6pPr marL="2743200" lvl="5" indent="-317500" algn="l">
              <a:lnSpc>
                <a:spcPct val="115000"/>
              </a:lnSpc>
              <a:spcBef>
                <a:spcPts val="1600"/>
              </a:spcBef>
              <a:spcAft>
                <a:spcPts val="0"/>
              </a:spcAft>
              <a:buSzPts val="1400"/>
              <a:buFont typeface="Arial"/>
              <a:buChar char="■"/>
              <a:defRPr>
                <a:latin typeface="Arial"/>
                <a:ea typeface="Arial"/>
                <a:cs typeface="Arial"/>
                <a:sym typeface="Arial"/>
              </a:defRPr>
            </a:lvl6pPr>
            <a:lvl7pPr marL="3200400" lvl="6" indent="-317500" algn="l">
              <a:lnSpc>
                <a:spcPct val="115000"/>
              </a:lnSpc>
              <a:spcBef>
                <a:spcPts val="1600"/>
              </a:spcBef>
              <a:spcAft>
                <a:spcPts val="0"/>
              </a:spcAft>
              <a:buSzPts val="1400"/>
              <a:buFont typeface="Arial"/>
              <a:buChar char="●"/>
              <a:defRPr>
                <a:latin typeface="Arial"/>
                <a:ea typeface="Arial"/>
                <a:cs typeface="Arial"/>
                <a:sym typeface="Arial"/>
              </a:defRPr>
            </a:lvl7pPr>
            <a:lvl8pPr marL="3657600" lvl="7" indent="-317500" algn="l">
              <a:lnSpc>
                <a:spcPct val="115000"/>
              </a:lnSpc>
              <a:spcBef>
                <a:spcPts val="1600"/>
              </a:spcBef>
              <a:spcAft>
                <a:spcPts val="0"/>
              </a:spcAft>
              <a:buSzPts val="1400"/>
              <a:buFont typeface="Arial"/>
              <a:buChar char="○"/>
              <a:defRPr>
                <a:latin typeface="Arial"/>
                <a:ea typeface="Arial"/>
                <a:cs typeface="Arial"/>
                <a:sym typeface="Arial"/>
              </a:defRPr>
            </a:lvl8pPr>
            <a:lvl9pPr marL="4114800" lvl="8" indent="-317500" algn="l">
              <a:lnSpc>
                <a:spcPct val="115000"/>
              </a:lnSpc>
              <a:spcBef>
                <a:spcPts val="1600"/>
              </a:spcBef>
              <a:spcAft>
                <a:spcPts val="1600"/>
              </a:spcAft>
              <a:buSzPts val="1400"/>
              <a:buFont typeface="Arial"/>
              <a:buChar char="■"/>
              <a:defRPr>
                <a:latin typeface="Arial"/>
                <a:ea typeface="Arial"/>
                <a:cs typeface="Arial"/>
                <a:sym typeface="Arial"/>
              </a:defRPr>
            </a:lvl9pPr>
          </a:lstStyle>
          <a:p>
            <a:endParaRPr/>
          </a:p>
        </p:txBody>
      </p:sp>
      <p:sp>
        <p:nvSpPr>
          <p:cNvPr id="100" name="Google Shape;100;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01" name="Google Shape;101;p48"/>
          <p:cNvGrpSpPr/>
          <p:nvPr/>
        </p:nvGrpSpPr>
        <p:grpSpPr>
          <a:xfrm rot="-5400000">
            <a:off x="-47651" y="696877"/>
            <a:ext cx="649715" cy="69000"/>
            <a:chOff x="684763" y="3506750"/>
            <a:chExt cx="3536825" cy="69000"/>
          </a:xfrm>
        </p:grpSpPr>
        <p:sp>
          <p:nvSpPr>
            <p:cNvPr id="102" name="Google Shape;102;p48"/>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8"/>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8"/>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8"/>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p48"/>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7"/>
        <p:cNvGrpSpPr/>
        <p:nvPr/>
      </p:nvGrpSpPr>
      <p:grpSpPr>
        <a:xfrm>
          <a:off x="0" y="0"/>
          <a:ext cx="0" cy="0"/>
          <a:chOff x="0" y="0"/>
          <a:chExt cx="0" cy="0"/>
        </a:xfrm>
      </p:grpSpPr>
      <p:sp>
        <p:nvSpPr>
          <p:cNvPr id="108" name="Google Shape;108;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4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10" name="Google Shape;110;p4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11" name="Google Shape;111;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13" name="Google Shape;113;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4" name="Google Shape;114;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5"/>
        <p:cNvGrpSpPr/>
        <p:nvPr/>
      </p:nvGrpSpPr>
      <p:grpSpPr>
        <a:xfrm>
          <a:off x="0" y="0"/>
          <a:ext cx="0" cy="0"/>
          <a:chOff x="0" y="0"/>
          <a:chExt cx="0" cy="0"/>
        </a:xfrm>
      </p:grpSpPr>
      <p:sp>
        <p:nvSpPr>
          <p:cNvPr id="116" name="Google Shape;116;p5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7" name="Google Shape;117;p5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18" name="Google Shape;118;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sp>
        <p:nvSpPr>
          <p:cNvPr id="120" name="Google Shape;120;p5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21" name="Google Shape;121;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2"/>
        <p:cNvGrpSpPr/>
        <p:nvPr/>
      </p:nvGrpSpPr>
      <p:grpSpPr>
        <a:xfrm>
          <a:off x="0" y="0"/>
          <a:ext cx="0" cy="0"/>
          <a:chOff x="0" y="0"/>
          <a:chExt cx="0" cy="0"/>
        </a:xfrm>
      </p:grpSpPr>
      <p:sp>
        <p:nvSpPr>
          <p:cNvPr id="123" name="Google Shape;123;p5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25" name="Google Shape;125;p5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6" name="Google Shape;126;p5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7" name="Google Shape;127;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8"/>
        <p:cNvGrpSpPr/>
        <p:nvPr/>
      </p:nvGrpSpPr>
      <p:grpSpPr>
        <a:xfrm>
          <a:off x="0" y="0"/>
          <a:ext cx="0" cy="0"/>
          <a:chOff x="0" y="0"/>
          <a:chExt cx="0" cy="0"/>
        </a:xfrm>
      </p:grpSpPr>
      <p:sp>
        <p:nvSpPr>
          <p:cNvPr id="129" name="Google Shape;129;p5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30" name="Google Shape;13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1"/>
        <p:cNvGrpSpPr/>
        <p:nvPr/>
      </p:nvGrpSpPr>
      <p:grpSpPr>
        <a:xfrm>
          <a:off x="0" y="0"/>
          <a:ext cx="0" cy="0"/>
          <a:chOff x="0" y="0"/>
          <a:chExt cx="0" cy="0"/>
        </a:xfrm>
      </p:grpSpPr>
      <p:sp>
        <p:nvSpPr>
          <p:cNvPr id="132" name="Google Shape;132;p5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3" name="Google Shape;133;p5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34" name="Google Shape;134;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1"/>
        <p:cNvGrpSpPr/>
        <p:nvPr/>
      </p:nvGrpSpPr>
      <p:grpSpPr>
        <a:xfrm>
          <a:off x="0" y="0"/>
          <a:ext cx="0" cy="0"/>
          <a:chOff x="0" y="0"/>
          <a:chExt cx="0" cy="0"/>
        </a:xfrm>
      </p:grpSpPr>
      <p:sp>
        <p:nvSpPr>
          <p:cNvPr id="22" name="Google Shape;22;p39"/>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1pPr>
            <a:lvl2pPr lvl="1"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2pPr>
            <a:lvl3pPr lvl="2"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3pPr>
            <a:lvl4pPr lvl="3"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4pPr>
            <a:lvl5pPr lvl="4"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5pPr>
            <a:lvl6pPr lvl="5"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6pPr>
            <a:lvl7pPr lvl="6"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7pPr>
            <a:lvl8pPr lvl="7"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8pPr>
            <a:lvl9pPr lvl="8"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9pPr>
          </a:lstStyle>
          <a:p>
            <a:endParaRPr/>
          </a:p>
        </p:txBody>
      </p:sp>
      <p:sp>
        <p:nvSpPr>
          <p:cNvPr id="23" name="Google Shape;23;p39"/>
          <p:cNvSpPr txBox="1">
            <a:spLocks noGrp="1"/>
          </p:cNvSpPr>
          <p:nvPr>
            <p:ph type="body" idx="1"/>
          </p:nvPr>
        </p:nvSpPr>
        <p:spPr>
          <a:xfrm>
            <a:off x="370475" y="1348400"/>
            <a:ext cx="38913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Arial"/>
              <a:buChar char="●"/>
              <a:defRPr>
                <a:latin typeface="Arial"/>
                <a:ea typeface="Arial"/>
                <a:cs typeface="Arial"/>
                <a:sym typeface="Arial"/>
              </a:defRPr>
            </a:lvl1pPr>
            <a:lvl2pPr marL="914400" lvl="1" indent="-317500" algn="l">
              <a:lnSpc>
                <a:spcPct val="115000"/>
              </a:lnSpc>
              <a:spcBef>
                <a:spcPts val="1600"/>
              </a:spcBef>
              <a:spcAft>
                <a:spcPts val="0"/>
              </a:spcAft>
              <a:buSzPts val="1400"/>
              <a:buFont typeface="Arial"/>
              <a:buChar char="○"/>
              <a:defRPr>
                <a:latin typeface="Arial"/>
                <a:ea typeface="Arial"/>
                <a:cs typeface="Arial"/>
                <a:sym typeface="Arial"/>
              </a:defRPr>
            </a:lvl2pPr>
            <a:lvl3pPr marL="1371600" lvl="2" indent="-317500" algn="l">
              <a:lnSpc>
                <a:spcPct val="115000"/>
              </a:lnSpc>
              <a:spcBef>
                <a:spcPts val="1600"/>
              </a:spcBef>
              <a:spcAft>
                <a:spcPts val="0"/>
              </a:spcAft>
              <a:buSzPts val="1400"/>
              <a:buFont typeface="Arial"/>
              <a:buChar char="■"/>
              <a:defRPr>
                <a:latin typeface="Arial"/>
                <a:ea typeface="Arial"/>
                <a:cs typeface="Arial"/>
                <a:sym typeface="Arial"/>
              </a:defRPr>
            </a:lvl3pPr>
            <a:lvl4pPr marL="1828800" lvl="3" indent="-317500" algn="l">
              <a:lnSpc>
                <a:spcPct val="115000"/>
              </a:lnSpc>
              <a:spcBef>
                <a:spcPts val="1600"/>
              </a:spcBef>
              <a:spcAft>
                <a:spcPts val="0"/>
              </a:spcAft>
              <a:buSzPts val="1400"/>
              <a:buFont typeface="Arial"/>
              <a:buChar char="●"/>
              <a:defRPr>
                <a:latin typeface="Arial"/>
                <a:ea typeface="Arial"/>
                <a:cs typeface="Arial"/>
                <a:sym typeface="Arial"/>
              </a:defRPr>
            </a:lvl4pPr>
            <a:lvl5pPr marL="2286000" lvl="4" indent="-317500" algn="l">
              <a:lnSpc>
                <a:spcPct val="115000"/>
              </a:lnSpc>
              <a:spcBef>
                <a:spcPts val="1600"/>
              </a:spcBef>
              <a:spcAft>
                <a:spcPts val="0"/>
              </a:spcAft>
              <a:buSzPts val="1400"/>
              <a:buFont typeface="Arial"/>
              <a:buChar char="○"/>
              <a:defRPr>
                <a:latin typeface="Arial"/>
                <a:ea typeface="Arial"/>
                <a:cs typeface="Arial"/>
                <a:sym typeface="Arial"/>
              </a:defRPr>
            </a:lvl5pPr>
            <a:lvl6pPr marL="2743200" lvl="5" indent="-317500" algn="l">
              <a:lnSpc>
                <a:spcPct val="115000"/>
              </a:lnSpc>
              <a:spcBef>
                <a:spcPts val="1600"/>
              </a:spcBef>
              <a:spcAft>
                <a:spcPts val="0"/>
              </a:spcAft>
              <a:buSzPts val="1400"/>
              <a:buFont typeface="Arial"/>
              <a:buChar char="■"/>
              <a:defRPr>
                <a:latin typeface="Arial"/>
                <a:ea typeface="Arial"/>
                <a:cs typeface="Arial"/>
                <a:sym typeface="Arial"/>
              </a:defRPr>
            </a:lvl6pPr>
            <a:lvl7pPr marL="3200400" lvl="6" indent="-317500" algn="l">
              <a:lnSpc>
                <a:spcPct val="115000"/>
              </a:lnSpc>
              <a:spcBef>
                <a:spcPts val="1600"/>
              </a:spcBef>
              <a:spcAft>
                <a:spcPts val="0"/>
              </a:spcAft>
              <a:buSzPts val="1400"/>
              <a:buFont typeface="Arial"/>
              <a:buChar char="●"/>
              <a:defRPr>
                <a:latin typeface="Arial"/>
                <a:ea typeface="Arial"/>
                <a:cs typeface="Arial"/>
                <a:sym typeface="Arial"/>
              </a:defRPr>
            </a:lvl7pPr>
            <a:lvl8pPr marL="3657600" lvl="7" indent="-317500" algn="l">
              <a:lnSpc>
                <a:spcPct val="115000"/>
              </a:lnSpc>
              <a:spcBef>
                <a:spcPts val="1600"/>
              </a:spcBef>
              <a:spcAft>
                <a:spcPts val="0"/>
              </a:spcAft>
              <a:buSzPts val="1400"/>
              <a:buFont typeface="Arial"/>
              <a:buChar char="○"/>
              <a:defRPr>
                <a:latin typeface="Arial"/>
                <a:ea typeface="Arial"/>
                <a:cs typeface="Arial"/>
                <a:sym typeface="Arial"/>
              </a:defRPr>
            </a:lvl8pPr>
            <a:lvl9pPr marL="4114800" lvl="8" indent="-317500" algn="l">
              <a:lnSpc>
                <a:spcPct val="115000"/>
              </a:lnSpc>
              <a:spcBef>
                <a:spcPts val="1600"/>
              </a:spcBef>
              <a:spcAft>
                <a:spcPts val="1600"/>
              </a:spcAft>
              <a:buSzPts val="1400"/>
              <a:buFont typeface="Arial"/>
              <a:buChar char="■"/>
              <a:defRPr>
                <a:latin typeface="Arial"/>
                <a:ea typeface="Arial"/>
                <a:cs typeface="Arial"/>
                <a:sym typeface="Arial"/>
              </a:defRPr>
            </a:lvl9pPr>
          </a:lstStyle>
          <a:p>
            <a:endParaRPr/>
          </a:p>
        </p:txBody>
      </p:sp>
      <p:sp>
        <p:nvSpPr>
          <p:cNvPr id="24" name="Google Shape;2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25" name="Google Shape;25;p39"/>
          <p:cNvGrpSpPr/>
          <p:nvPr/>
        </p:nvGrpSpPr>
        <p:grpSpPr>
          <a:xfrm rot="-5400000">
            <a:off x="-47651" y="696877"/>
            <a:ext cx="649715" cy="69000"/>
            <a:chOff x="684763" y="3506750"/>
            <a:chExt cx="3536825" cy="69000"/>
          </a:xfrm>
        </p:grpSpPr>
        <p:sp>
          <p:nvSpPr>
            <p:cNvPr id="26" name="Google Shape;26;p39"/>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9"/>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9"/>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9"/>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39"/>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31" name="Google Shape;31;p39"/>
          <p:cNvSpPr txBox="1">
            <a:spLocks noGrp="1"/>
          </p:cNvSpPr>
          <p:nvPr>
            <p:ph type="body" idx="3"/>
          </p:nvPr>
        </p:nvSpPr>
        <p:spPr>
          <a:xfrm>
            <a:off x="4581150" y="1348400"/>
            <a:ext cx="38913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Arial"/>
              <a:buChar char="●"/>
              <a:defRPr>
                <a:latin typeface="Arial"/>
                <a:ea typeface="Arial"/>
                <a:cs typeface="Arial"/>
                <a:sym typeface="Arial"/>
              </a:defRPr>
            </a:lvl1pPr>
            <a:lvl2pPr marL="914400" lvl="1" indent="-317500" algn="l">
              <a:lnSpc>
                <a:spcPct val="115000"/>
              </a:lnSpc>
              <a:spcBef>
                <a:spcPts val="1600"/>
              </a:spcBef>
              <a:spcAft>
                <a:spcPts val="0"/>
              </a:spcAft>
              <a:buSzPts val="1400"/>
              <a:buFont typeface="Arial"/>
              <a:buChar char="○"/>
              <a:defRPr>
                <a:latin typeface="Arial"/>
                <a:ea typeface="Arial"/>
                <a:cs typeface="Arial"/>
                <a:sym typeface="Arial"/>
              </a:defRPr>
            </a:lvl2pPr>
            <a:lvl3pPr marL="1371600" lvl="2" indent="-317500" algn="l">
              <a:lnSpc>
                <a:spcPct val="115000"/>
              </a:lnSpc>
              <a:spcBef>
                <a:spcPts val="1600"/>
              </a:spcBef>
              <a:spcAft>
                <a:spcPts val="0"/>
              </a:spcAft>
              <a:buSzPts val="1400"/>
              <a:buFont typeface="Arial"/>
              <a:buChar char="■"/>
              <a:defRPr>
                <a:latin typeface="Arial"/>
                <a:ea typeface="Arial"/>
                <a:cs typeface="Arial"/>
                <a:sym typeface="Arial"/>
              </a:defRPr>
            </a:lvl3pPr>
            <a:lvl4pPr marL="1828800" lvl="3" indent="-317500" algn="l">
              <a:lnSpc>
                <a:spcPct val="115000"/>
              </a:lnSpc>
              <a:spcBef>
                <a:spcPts val="1600"/>
              </a:spcBef>
              <a:spcAft>
                <a:spcPts val="0"/>
              </a:spcAft>
              <a:buSzPts val="1400"/>
              <a:buFont typeface="Arial"/>
              <a:buChar char="●"/>
              <a:defRPr>
                <a:latin typeface="Arial"/>
                <a:ea typeface="Arial"/>
                <a:cs typeface="Arial"/>
                <a:sym typeface="Arial"/>
              </a:defRPr>
            </a:lvl4pPr>
            <a:lvl5pPr marL="2286000" lvl="4" indent="-317500" algn="l">
              <a:lnSpc>
                <a:spcPct val="115000"/>
              </a:lnSpc>
              <a:spcBef>
                <a:spcPts val="1600"/>
              </a:spcBef>
              <a:spcAft>
                <a:spcPts val="0"/>
              </a:spcAft>
              <a:buSzPts val="1400"/>
              <a:buFont typeface="Arial"/>
              <a:buChar char="○"/>
              <a:defRPr>
                <a:latin typeface="Arial"/>
                <a:ea typeface="Arial"/>
                <a:cs typeface="Arial"/>
                <a:sym typeface="Arial"/>
              </a:defRPr>
            </a:lvl5pPr>
            <a:lvl6pPr marL="2743200" lvl="5" indent="-317500" algn="l">
              <a:lnSpc>
                <a:spcPct val="115000"/>
              </a:lnSpc>
              <a:spcBef>
                <a:spcPts val="1600"/>
              </a:spcBef>
              <a:spcAft>
                <a:spcPts val="0"/>
              </a:spcAft>
              <a:buSzPts val="1400"/>
              <a:buFont typeface="Arial"/>
              <a:buChar char="■"/>
              <a:defRPr>
                <a:latin typeface="Arial"/>
                <a:ea typeface="Arial"/>
                <a:cs typeface="Arial"/>
                <a:sym typeface="Arial"/>
              </a:defRPr>
            </a:lvl6pPr>
            <a:lvl7pPr marL="3200400" lvl="6" indent="-317500" algn="l">
              <a:lnSpc>
                <a:spcPct val="115000"/>
              </a:lnSpc>
              <a:spcBef>
                <a:spcPts val="1600"/>
              </a:spcBef>
              <a:spcAft>
                <a:spcPts val="0"/>
              </a:spcAft>
              <a:buSzPts val="1400"/>
              <a:buFont typeface="Arial"/>
              <a:buChar char="●"/>
              <a:defRPr>
                <a:latin typeface="Arial"/>
                <a:ea typeface="Arial"/>
                <a:cs typeface="Arial"/>
                <a:sym typeface="Arial"/>
              </a:defRPr>
            </a:lvl7pPr>
            <a:lvl8pPr marL="3657600" lvl="7" indent="-317500" algn="l">
              <a:lnSpc>
                <a:spcPct val="115000"/>
              </a:lnSpc>
              <a:spcBef>
                <a:spcPts val="1600"/>
              </a:spcBef>
              <a:spcAft>
                <a:spcPts val="0"/>
              </a:spcAft>
              <a:buSzPts val="1400"/>
              <a:buFont typeface="Arial"/>
              <a:buChar char="○"/>
              <a:defRPr>
                <a:latin typeface="Arial"/>
                <a:ea typeface="Arial"/>
                <a:cs typeface="Arial"/>
                <a:sym typeface="Arial"/>
              </a:defRPr>
            </a:lvl8pPr>
            <a:lvl9pPr marL="4114800" lvl="8" indent="-317500" algn="l">
              <a:lnSpc>
                <a:spcPct val="115000"/>
              </a:lnSpc>
              <a:spcBef>
                <a:spcPts val="1600"/>
              </a:spcBef>
              <a:spcAft>
                <a:spcPts val="1600"/>
              </a:spcAft>
              <a:buSzPts val="1400"/>
              <a:buFont typeface="Arial"/>
              <a:buChar char="■"/>
              <a:defRPr>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1">
  <p:cSld name="BLANK_3">
    <p:spTree>
      <p:nvGrpSpPr>
        <p:cNvPr id="1" name="Shape 137"/>
        <p:cNvGrpSpPr/>
        <p:nvPr/>
      </p:nvGrpSpPr>
      <p:grpSpPr>
        <a:xfrm>
          <a:off x="0" y="0"/>
          <a:ext cx="0" cy="0"/>
          <a:chOff x="0" y="0"/>
          <a:chExt cx="0" cy="0"/>
        </a:xfrm>
      </p:grpSpPr>
      <p:sp>
        <p:nvSpPr>
          <p:cNvPr id="138" name="Google Shape;1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9" name="Google Shape;139;p57"/>
          <p:cNvSpPr/>
          <p:nvPr/>
        </p:nvSpPr>
        <p:spPr>
          <a:xfrm rot="8689208">
            <a:off x="3770214" y="39670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57"/>
          <p:cNvSpPr/>
          <p:nvPr/>
        </p:nvSpPr>
        <p:spPr>
          <a:xfrm rot="8689207">
            <a:off x="2896399" y="8205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7"/>
          <p:cNvSpPr/>
          <p:nvPr/>
        </p:nvSpPr>
        <p:spPr>
          <a:xfrm rot="8689207">
            <a:off x="4439449" y="582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7"/>
          <p:cNvSpPr/>
          <p:nvPr/>
        </p:nvSpPr>
        <p:spPr>
          <a:xfrm rot="8689207">
            <a:off x="4039399" y="1740020"/>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7"/>
          <p:cNvSpPr/>
          <p:nvPr/>
        </p:nvSpPr>
        <p:spPr>
          <a:xfrm rot="8689207">
            <a:off x="5296699" y="1725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57"/>
          <p:cNvSpPr/>
          <p:nvPr/>
        </p:nvSpPr>
        <p:spPr>
          <a:xfrm rot="8689208">
            <a:off x="7370664" y="216835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57"/>
          <p:cNvSpPr/>
          <p:nvPr/>
        </p:nvSpPr>
        <p:spPr>
          <a:xfrm rot="8778896" flipH="1">
            <a:off x="3036819" y="524026"/>
            <a:ext cx="4759411" cy="68145"/>
          </a:xfrm>
          <a:prstGeom prst="rect">
            <a:avLst/>
          </a:prstGeom>
          <a:solidFill>
            <a:srgbClr val="4E6E9A">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57"/>
          <p:cNvSpPr/>
          <p:nvPr/>
        </p:nvSpPr>
        <p:spPr>
          <a:xfrm rot="8778896" flipH="1">
            <a:off x="2580369" y="-790424"/>
            <a:ext cx="4759411" cy="68145"/>
          </a:xfrm>
          <a:prstGeom prst="rect">
            <a:avLst/>
          </a:prstGeom>
          <a:solidFill>
            <a:srgbClr val="4E6E9A">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7"/>
          <p:cNvSpPr/>
          <p:nvPr/>
        </p:nvSpPr>
        <p:spPr>
          <a:xfrm rot="8778896" flipH="1">
            <a:off x="5075169" y="1749501"/>
            <a:ext cx="4759411" cy="68145"/>
          </a:xfrm>
          <a:prstGeom prst="rect">
            <a:avLst/>
          </a:prstGeom>
          <a:solidFill>
            <a:srgbClr val="4E6E9A">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7"/>
          <p:cNvSpPr/>
          <p:nvPr/>
        </p:nvSpPr>
        <p:spPr>
          <a:xfrm rot="8778896" flipH="1">
            <a:off x="5608569" y="2981476"/>
            <a:ext cx="4759411" cy="68145"/>
          </a:xfrm>
          <a:prstGeom prst="rect">
            <a:avLst/>
          </a:prstGeom>
          <a:solidFill>
            <a:srgbClr val="4E6E9A">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57"/>
          <p:cNvSpPr txBox="1">
            <a:spLocks noGrp="1"/>
          </p:cNvSpPr>
          <p:nvPr>
            <p:ph type="title"/>
          </p:nvPr>
        </p:nvSpPr>
        <p:spPr>
          <a:xfrm>
            <a:off x="254133" y="3471700"/>
            <a:ext cx="8460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1pPr>
            <a:lvl2pPr lvl="1"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2pPr>
            <a:lvl3pPr lvl="2"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3pPr>
            <a:lvl4pPr lvl="3"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4pPr>
            <a:lvl5pPr lvl="4"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5pPr>
            <a:lvl6pPr lvl="5"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6pPr>
            <a:lvl7pPr lvl="6"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7pPr>
            <a:lvl8pPr lvl="7"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8pPr>
            <a:lvl9pPr lvl="8" algn="l">
              <a:lnSpc>
                <a:spcPct val="100000"/>
              </a:lnSpc>
              <a:spcBef>
                <a:spcPts val="0"/>
              </a:spcBef>
              <a:spcAft>
                <a:spcPts val="0"/>
              </a:spcAft>
              <a:buClr>
                <a:srgbClr val="4E6F9B"/>
              </a:buClr>
              <a:buSzPts val="2800"/>
              <a:buFont typeface="Arial"/>
              <a:buNone/>
              <a:defRPr>
                <a:solidFill>
                  <a:srgbClr val="4E6F9B"/>
                </a:solidFill>
                <a:latin typeface="Arial"/>
                <a:ea typeface="Arial"/>
                <a:cs typeface="Arial"/>
                <a:sym typeface="Arial"/>
              </a:defRPr>
            </a:lvl9pPr>
          </a:lstStyle>
          <a:p>
            <a:endParaRPr/>
          </a:p>
        </p:txBody>
      </p:sp>
      <p:grpSp>
        <p:nvGrpSpPr>
          <p:cNvPr id="150" name="Google Shape;150;p57"/>
          <p:cNvGrpSpPr/>
          <p:nvPr/>
        </p:nvGrpSpPr>
        <p:grpSpPr>
          <a:xfrm rot="-5400000">
            <a:off x="-164001" y="3723552"/>
            <a:ext cx="649715" cy="69000"/>
            <a:chOff x="684763" y="3506750"/>
            <a:chExt cx="3536825" cy="69000"/>
          </a:xfrm>
        </p:grpSpPr>
        <p:sp>
          <p:nvSpPr>
            <p:cNvPr id="151" name="Google Shape;151;p57"/>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57"/>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7"/>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7"/>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5" name="Google Shape;155;p57"/>
          <p:cNvSpPr txBox="1">
            <a:spLocks noGrp="1"/>
          </p:cNvSpPr>
          <p:nvPr>
            <p:ph type="subTitle" idx="1"/>
          </p:nvPr>
        </p:nvSpPr>
        <p:spPr>
          <a:xfrm>
            <a:off x="254133" y="3968200"/>
            <a:ext cx="8460000" cy="393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6"/>
        <p:cNvGrpSpPr/>
        <p:nvPr/>
      </p:nvGrpSpPr>
      <p:grpSpPr>
        <a:xfrm>
          <a:off x="0" y="0"/>
          <a:ext cx="0" cy="0"/>
          <a:chOff x="0" y="0"/>
          <a:chExt cx="0" cy="0"/>
        </a:xfrm>
      </p:grpSpPr>
      <p:sp>
        <p:nvSpPr>
          <p:cNvPr id="157" name="Google Shape;157;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58"/>
          <p:cNvSpPr txBox="1">
            <a:spLocks noGrp="1"/>
          </p:cNvSpPr>
          <p:nvPr>
            <p:ph type="title"/>
          </p:nvPr>
        </p:nvSpPr>
        <p:spPr>
          <a:xfrm>
            <a:off x="391150" y="264025"/>
            <a:ext cx="4058100" cy="107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59" name="Google Shape;159;p58"/>
          <p:cNvSpPr txBox="1">
            <a:spLocks noGrp="1"/>
          </p:cNvSpPr>
          <p:nvPr>
            <p:ph type="body" idx="1"/>
          </p:nvPr>
        </p:nvSpPr>
        <p:spPr>
          <a:xfrm>
            <a:off x="547600" y="1388425"/>
            <a:ext cx="3598500" cy="3668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60"/>
        <p:cNvGrpSpPr/>
        <p:nvPr/>
      </p:nvGrpSpPr>
      <p:grpSpPr>
        <a:xfrm>
          <a:off x="0" y="0"/>
          <a:ext cx="0" cy="0"/>
          <a:chOff x="0" y="0"/>
          <a:chExt cx="0" cy="0"/>
        </a:xfrm>
      </p:grpSpPr>
      <p:sp>
        <p:nvSpPr>
          <p:cNvPr id="161" name="Google Shape;161;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2" name="Google Shape;162;p59"/>
          <p:cNvSpPr/>
          <p:nvPr/>
        </p:nvSpPr>
        <p:spPr>
          <a:xfrm>
            <a:off x="0" y="0"/>
            <a:ext cx="3778500" cy="5143500"/>
          </a:xfrm>
          <a:prstGeom prst="rect">
            <a:avLst/>
          </a:prstGeom>
          <a:solidFill>
            <a:srgbClr val="79B29D">
              <a:alpha val="8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59"/>
          <p:cNvSpPr txBox="1">
            <a:spLocks noGrp="1"/>
          </p:cNvSpPr>
          <p:nvPr>
            <p:ph type="title"/>
          </p:nvPr>
        </p:nvSpPr>
        <p:spPr>
          <a:xfrm>
            <a:off x="370625" y="687000"/>
            <a:ext cx="3588600" cy="176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sz="3600">
                <a:solidFill>
                  <a:srgbClr val="FFFFFF"/>
                </a:solidFill>
              </a:defRPr>
            </a:lvl2pPr>
            <a:lvl3pPr lvl="2" algn="l">
              <a:lnSpc>
                <a:spcPct val="100000"/>
              </a:lnSpc>
              <a:spcBef>
                <a:spcPts val="0"/>
              </a:spcBef>
              <a:spcAft>
                <a:spcPts val="0"/>
              </a:spcAft>
              <a:buSzPts val="2800"/>
              <a:buNone/>
              <a:defRPr sz="3600">
                <a:solidFill>
                  <a:srgbClr val="FFFFFF"/>
                </a:solidFill>
              </a:defRPr>
            </a:lvl3pPr>
            <a:lvl4pPr lvl="3" algn="l">
              <a:lnSpc>
                <a:spcPct val="100000"/>
              </a:lnSpc>
              <a:spcBef>
                <a:spcPts val="0"/>
              </a:spcBef>
              <a:spcAft>
                <a:spcPts val="0"/>
              </a:spcAft>
              <a:buSzPts val="2800"/>
              <a:buNone/>
              <a:defRPr sz="3600">
                <a:solidFill>
                  <a:srgbClr val="FFFFFF"/>
                </a:solidFill>
              </a:defRPr>
            </a:lvl4pPr>
            <a:lvl5pPr lvl="4" algn="l">
              <a:lnSpc>
                <a:spcPct val="100000"/>
              </a:lnSpc>
              <a:spcBef>
                <a:spcPts val="0"/>
              </a:spcBef>
              <a:spcAft>
                <a:spcPts val="0"/>
              </a:spcAft>
              <a:buSzPts val="2800"/>
              <a:buNone/>
              <a:defRPr sz="3600">
                <a:solidFill>
                  <a:srgbClr val="FFFFFF"/>
                </a:solidFill>
              </a:defRPr>
            </a:lvl5pPr>
            <a:lvl6pPr lvl="5" algn="l">
              <a:lnSpc>
                <a:spcPct val="100000"/>
              </a:lnSpc>
              <a:spcBef>
                <a:spcPts val="0"/>
              </a:spcBef>
              <a:spcAft>
                <a:spcPts val="0"/>
              </a:spcAft>
              <a:buSzPts val="2800"/>
              <a:buNone/>
              <a:defRPr sz="3600">
                <a:solidFill>
                  <a:srgbClr val="FFFFFF"/>
                </a:solidFill>
              </a:defRPr>
            </a:lvl6pPr>
            <a:lvl7pPr lvl="6" algn="l">
              <a:lnSpc>
                <a:spcPct val="100000"/>
              </a:lnSpc>
              <a:spcBef>
                <a:spcPts val="0"/>
              </a:spcBef>
              <a:spcAft>
                <a:spcPts val="0"/>
              </a:spcAft>
              <a:buSzPts val="2800"/>
              <a:buNone/>
              <a:defRPr sz="3600">
                <a:solidFill>
                  <a:srgbClr val="FFFFFF"/>
                </a:solidFill>
              </a:defRPr>
            </a:lvl7pPr>
            <a:lvl8pPr lvl="7" algn="l">
              <a:lnSpc>
                <a:spcPct val="100000"/>
              </a:lnSpc>
              <a:spcBef>
                <a:spcPts val="0"/>
              </a:spcBef>
              <a:spcAft>
                <a:spcPts val="0"/>
              </a:spcAft>
              <a:buSzPts val="2800"/>
              <a:buNone/>
              <a:defRPr sz="3600">
                <a:solidFill>
                  <a:srgbClr val="FFFFFF"/>
                </a:solidFill>
              </a:defRPr>
            </a:lvl8pPr>
            <a:lvl9pPr lvl="8" algn="l">
              <a:lnSpc>
                <a:spcPct val="100000"/>
              </a:lnSpc>
              <a:spcBef>
                <a:spcPts val="0"/>
              </a:spcBef>
              <a:spcAft>
                <a:spcPts val="0"/>
              </a:spcAft>
              <a:buSzPts val="2800"/>
              <a:buNone/>
              <a:defRPr sz="3600">
                <a:solidFill>
                  <a:srgbClr val="FFFFFF"/>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Sides 2">
  <p:cSld name="BLANK_1_2">
    <p:spTree>
      <p:nvGrpSpPr>
        <p:cNvPr id="1" name="Shape 164"/>
        <p:cNvGrpSpPr/>
        <p:nvPr/>
      </p:nvGrpSpPr>
      <p:grpSpPr>
        <a:xfrm>
          <a:off x="0" y="0"/>
          <a:ext cx="0" cy="0"/>
          <a:chOff x="0" y="0"/>
          <a:chExt cx="0" cy="0"/>
        </a:xfrm>
      </p:grpSpPr>
      <p:sp>
        <p:nvSpPr>
          <p:cNvPr id="165" name="Google Shape;165;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60"/>
          <p:cNvSpPr/>
          <p:nvPr/>
        </p:nvSpPr>
        <p:spPr>
          <a:xfrm>
            <a:off x="4537225" y="0"/>
            <a:ext cx="4606800" cy="5143500"/>
          </a:xfrm>
          <a:prstGeom prst="rect">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60"/>
          <p:cNvSpPr txBox="1">
            <a:spLocks noGrp="1"/>
          </p:cNvSpPr>
          <p:nvPr>
            <p:ph type="subTitle" idx="1"/>
          </p:nvPr>
        </p:nvSpPr>
        <p:spPr>
          <a:xfrm>
            <a:off x="752950" y="3500700"/>
            <a:ext cx="3109500" cy="11625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solidFill>
                  <a:srgbClr val="5E85B9"/>
                </a:solidFill>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68" name="Google Shape;168;p60"/>
          <p:cNvSpPr txBox="1">
            <a:spLocks noGrp="1"/>
          </p:cNvSpPr>
          <p:nvPr>
            <p:ph type="subTitle" idx="2"/>
          </p:nvPr>
        </p:nvSpPr>
        <p:spPr>
          <a:xfrm>
            <a:off x="5285875" y="3500700"/>
            <a:ext cx="3109500" cy="11625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solidFill>
                  <a:srgbClr val="FFFFFF"/>
                </a:solidFill>
                <a:latin typeface="Arial"/>
                <a:ea typeface="Arial"/>
                <a:cs typeface="Arial"/>
                <a:sym typeface="Arial"/>
              </a:defRPr>
            </a:lvl1pPr>
            <a:lvl2pPr lvl="1" algn="l">
              <a:lnSpc>
                <a:spcPct val="115000"/>
              </a:lnSpc>
              <a:spcBef>
                <a:spcPts val="1600"/>
              </a:spcBef>
              <a:spcAft>
                <a:spcPts val="0"/>
              </a:spcAft>
              <a:buSzPts val="1400"/>
              <a:buNone/>
              <a:defRPr>
                <a:solidFill>
                  <a:srgbClr val="FFFFFF"/>
                </a:solidFill>
              </a:defRPr>
            </a:lvl2pPr>
            <a:lvl3pPr lvl="2" algn="l">
              <a:lnSpc>
                <a:spcPct val="115000"/>
              </a:lnSpc>
              <a:spcBef>
                <a:spcPts val="1600"/>
              </a:spcBef>
              <a:spcAft>
                <a:spcPts val="0"/>
              </a:spcAft>
              <a:buSzPts val="1400"/>
              <a:buNone/>
              <a:defRPr>
                <a:solidFill>
                  <a:srgbClr val="FFFFFF"/>
                </a:solidFill>
              </a:defRPr>
            </a:lvl3pPr>
            <a:lvl4pPr lvl="3" algn="l">
              <a:lnSpc>
                <a:spcPct val="115000"/>
              </a:lnSpc>
              <a:spcBef>
                <a:spcPts val="1600"/>
              </a:spcBef>
              <a:spcAft>
                <a:spcPts val="0"/>
              </a:spcAft>
              <a:buSzPts val="1400"/>
              <a:buNone/>
              <a:defRPr>
                <a:solidFill>
                  <a:srgbClr val="FFFFFF"/>
                </a:solidFill>
              </a:defRPr>
            </a:lvl4pPr>
            <a:lvl5pPr lvl="4" algn="l">
              <a:lnSpc>
                <a:spcPct val="115000"/>
              </a:lnSpc>
              <a:spcBef>
                <a:spcPts val="1600"/>
              </a:spcBef>
              <a:spcAft>
                <a:spcPts val="0"/>
              </a:spcAft>
              <a:buSzPts val="1400"/>
              <a:buNone/>
              <a:defRPr>
                <a:solidFill>
                  <a:srgbClr val="FFFFFF"/>
                </a:solidFill>
              </a:defRPr>
            </a:lvl5pPr>
            <a:lvl6pPr lvl="5" algn="l">
              <a:lnSpc>
                <a:spcPct val="115000"/>
              </a:lnSpc>
              <a:spcBef>
                <a:spcPts val="1600"/>
              </a:spcBef>
              <a:spcAft>
                <a:spcPts val="0"/>
              </a:spcAft>
              <a:buSzPts val="1400"/>
              <a:buNone/>
              <a:defRPr>
                <a:solidFill>
                  <a:srgbClr val="FFFFFF"/>
                </a:solidFill>
              </a:defRPr>
            </a:lvl6pPr>
            <a:lvl7pPr lvl="6" algn="l">
              <a:lnSpc>
                <a:spcPct val="115000"/>
              </a:lnSpc>
              <a:spcBef>
                <a:spcPts val="1600"/>
              </a:spcBef>
              <a:spcAft>
                <a:spcPts val="0"/>
              </a:spcAft>
              <a:buSzPts val="1400"/>
              <a:buNone/>
              <a:defRPr>
                <a:solidFill>
                  <a:srgbClr val="FFFFFF"/>
                </a:solidFill>
              </a:defRPr>
            </a:lvl7pPr>
            <a:lvl8pPr lvl="7" algn="l">
              <a:lnSpc>
                <a:spcPct val="115000"/>
              </a:lnSpc>
              <a:spcBef>
                <a:spcPts val="1600"/>
              </a:spcBef>
              <a:spcAft>
                <a:spcPts val="0"/>
              </a:spcAft>
              <a:buSzPts val="1400"/>
              <a:buNone/>
              <a:defRPr>
                <a:solidFill>
                  <a:srgbClr val="FFFFFF"/>
                </a:solidFill>
              </a:defRPr>
            </a:lvl8pPr>
            <a:lvl9pPr lvl="8" algn="l">
              <a:lnSpc>
                <a:spcPct val="115000"/>
              </a:lnSpc>
              <a:spcBef>
                <a:spcPts val="1600"/>
              </a:spcBef>
              <a:spcAft>
                <a:spcPts val="1600"/>
              </a:spcAft>
              <a:buSzPts val="1400"/>
              <a:buNone/>
              <a:defRPr>
                <a:solidFill>
                  <a:srgbClr val="FFFFFF"/>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61"/>
          <p:cNvSpPr/>
          <p:nvPr/>
        </p:nvSpPr>
        <p:spPr>
          <a:xfrm>
            <a:off x="4537225" y="0"/>
            <a:ext cx="4606800" cy="5143500"/>
          </a:xfrm>
          <a:prstGeom prst="rect">
            <a:avLst/>
          </a:prstGeom>
          <a:solidFill>
            <a:srgbClr val="79B29D">
              <a:alpha val="8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61"/>
          <p:cNvSpPr txBox="1">
            <a:spLocks noGrp="1"/>
          </p:cNvSpPr>
          <p:nvPr>
            <p:ph type="subTitle" idx="1"/>
          </p:nvPr>
        </p:nvSpPr>
        <p:spPr>
          <a:xfrm>
            <a:off x="752950" y="3500700"/>
            <a:ext cx="3109500" cy="11625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solidFill>
                  <a:srgbClr val="79B29D"/>
                </a:solidFill>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73" name="Google Shape;173;p61"/>
          <p:cNvSpPr txBox="1">
            <a:spLocks noGrp="1"/>
          </p:cNvSpPr>
          <p:nvPr>
            <p:ph type="subTitle" idx="2"/>
          </p:nvPr>
        </p:nvSpPr>
        <p:spPr>
          <a:xfrm>
            <a:off x="5285875" y="3500700"/>
            <a:ext cx="3109500" cy="11625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solidFill>
                  <a:srgbClr val="FFFFFF"/>
                </a:solidFill>
                <a:latin typeface="Arial"/>
                <a:ea typeface="Arial"/>
                <a:cs typeface="Arial"/>
                <a:sym typeface="Arial"/>
              </a:defRPr>
            </a:lvl1pPr>
            <a:lvl2pPr lvl="1" algn="l">
              <a:lnSpc>
                <a:spcPct val="115000"/>
              </a:lnSpc>
              <a:spcBef>
                <a:spcPts val="1600"/>
              </a:spcBef>
              <a:spcAft>
                <a:spcPts val="0"/>
              </a:spcAft>
              <a:buSzPts val="1400"/>
              <a:buNone/>
              <a:defRPr>
                <a:solidFill>
                  <a:srgbClr val="FFFFFF"/>
                </a:solidFill>
              </a:defRPr>
            </a:lvl2pPr>
            <a:lvl3pPr lvl="2" algn="l">
              <a:lnSpc>
                <a:spcPct val="115000"/>
              </a:lnSpc>
              <a:spcBef>
                <a:spcPts val="1600"/>
              </a:spcBef>
              <a:spcAft>
                <a:spcPts val="0"/>
              </a:spcAft>
              <a:buSzPts val="1400"/>
              <a:buNone/>
              <a:defRPr>
                <a:solidFill>
                  <a:srgbClr val="FFFFFF"/>
                </a:solidFill>
              </a:defRPr>
            </a:lvl3pPr>
            <a:lvl4pPr lvl="3" algn="l">
              <a:lnSpc>
                <a:spcPct val="115000"/>
              </a:lnSpc>
              <a:spcBef>
                <a:spcPts val="1600"/>
              </a:spcBef>
              <a:spcAft>
                <a:spcPts val="0"/>
              </a:spcAft>
              <a:buSzPts val="1400"/>
              <a:buNone/>
              <a:defRPr>
                <a:solidFill>
                  <a:srgbClr val="FFFFFF"/>
                </a:solidFill>
              </a:defRPr>
            </a:lvl4pPr>
            <a:lvl5pPr lvl="4" algn="l">
              <a:lnSpc>
                <a:spcPct val="115000"/>
              </a:lnSpc>
              <a:spcBef>
                <a:spcPts val="1600"/>
              </a:spcBef>
              <a:spcAft>
                <a:spcPts val="0"/>
              </a:spcAft>
              <a:buSzPts val="1400"/>
              <a:buNone/>
              <a:defRPr>
                <a:solidFill>
                  <a:srgbClr val="FFFFFF"/>
                </a:solidFill>
              </a:defRPr>
            </a:lvl5pPr>
            <a:lvl6pPr lvl="5" algn="l">
              <a:lnSpc>
                <a:spcPct val="115000"/>
              </a:lnSpc>
              <a:spcBef>
                <a:spcPts val="1600"/>
              </a:spcBef>
              <a:spcAft>
                <a:spcPts val="0"/>
              </a:spcAft>
              <a:buSzPts val="1400"/>
              <a:buNone/>
              <a:defRPr>
                <a:solidFill>
                  <a:srgbClr val="FFFFFF"/>
                </a:solidFill>
              </a:defRPr>
            </a:lvl6pPr>
            <a:lvl7pPr lvl="6" algn="l">
              <a:lnSpc>
                <a:spcPct val="115000"/>
              </a:lnSpc>
              <a:spcBef>
                <a:spcPts val="1600"/>
              </a:spcBef>
              <a:spcAft>
                <a:spcPts val="0"/>
              </a:spcAft>
              <a:buSzPts val="1400"/>
              <a:buNone/>
              <a:defRPr>
                <a:solidFill>
                  <a:srgbClr val="FFFFFF"/>
                </a:solidFill>
              </a:defRPr>
            </a:lvl7pPr>
            <a:lvl8pPr lvl="7" algn="l">
              <a:lnSpc>
                <a:spcPct val="115000"/>
              </a:lnSpc>
              <a:spcBef>
                <a:spcPts val="1600"/>
              </a:spcBef>
              <a:spcAft>
                <a:spcPts val="0"/>
              </a:spcAft>
              <a:buSzPts val="1400"/>
              <a:buNone/>
              <a:defRPr>
                <a:solidFill>
                  <a:srgbClr val="FFFFFF"/>
                </a:solidFill>
              </a:defRPr>
            </a:lvl8pPr>
            <a:lvl9pPr lvl="8" algn="l">
              <a:lnSpc>
                <a:spcPct val="115000"/>
              </a:lnSpc>
              <a:spcBef>
                <a:spcPts val="1600"/>
              </a:spcBef>
              <a:spcAft>
                <a:spcPts val="1600"/>
              </a:spcAft>
              <a:buSzPts val="1400"/>
              <a:buNone/>
              <a:defRPr>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32"/>
        <p:cNvGrpSpPr/>
        <p:nvPr/>
      </p:nvGrpSpPr>
      <p:grpSpPr>
        <a:xfrm>
          <a:off x="0" y="0"/>
          <a:ext cx="0" cy="0"/>
          <a:chOff x="0" y="0"/>
          <a:chExt cx="0" cy="0"/>
        </a:xfrm>
      </p:grpSpPr>
      <p:sp>
        <p:nvSpPr>
          <p:cNvPr id="33" name="Google Shape;33;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40"/>
          <p:cNvSpPr/>
          <p:nvPr/>
        </p:nvSpPr>
        <p:spPr>
          <a:xfrm>
            <a:off x="0" y="0"/>
            <a:ext cx="3778500" cy="5143500"/>
          </a:xfrm>
          <a:prstGeom prst="rect">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0"/>
          <p:cNvSpPr txBox="1">
            <a:spLocks noGrp="1"/>
          </p:cNvSpPr>
          <p:nvPr>
            <p:ph type="title"/>
          </p:nvPr>
        </p:nvSpPr>
        <p:spPr>
          <a:xfrm>
            <a:off x="370625" y="687000"/>
            <a:ext cx="3588600" cy="176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sz="4800">
                <a:solidFill>
                  <a:srgbClr val="FFFFFF"/>
                </a:solidFill>
              </a:defRPr>
            </a:lvl2pPr>
            <a:lvl3pPr lvl="2" algn="l">
              <a:lnSpc>
                <a:spcPct val="100000"/>
              </a:lnSpc>
              <a:spcBef>
                <a:spcPts val="0"/>
              </a:spcBef>
              <a:spcAft>
                <a:spcPts val="0"/>
              </a:spcAft>
              <a:buSzPts val="2800"/>
              <a:buNone/>
              <a:defRPr sz="4800">
                <a:solidFill>
                  <a:srgbClr val="FFFFFF"/>
                </a:solidFill>
              </a:defRPr>
            </a:lvl3pPr>
            <a:lvl4pPr lvl="3" algn="l">
              <a:lnSpc>
                <a:spcPct val="100000"/>
              </a:lnSpc>
              <a:spcBef>
                <a:spcPts val="0"/>
              </a:spcBef>
              <a:spcAft>
                <a:spcPts val="0"/>
              </a:spcAft>
              <a:buSzPts val="2800"/>
              <a:buNone/>
              <a:defRPr sz="4800">
                <a:solidFill>
                  <a:srgbClr val="FFFFFF"/>
                </a:solidFill>
              </a:defRPr>
            </a:lvl4pPr>
            <a:lvl5pPr lvl="4" algn="l">
              <a:lnSpc>
                <a:spcPct val="100000"/>
              </a:lnSpc>
              <a:spcBef>
                <a:spcPts val="0"/>
              </a:spcBef>
              <a:spcAft>
                <a:spcPts val="0"/>
              </a:spcAft>
              <a:buSzPts val="2800"/>
              <a:buNone/>
              <a:defRPr sz="4800">
                <a:solidFill>
                  <a:srgbClr val="FFFFFF"/>
                </a:solidFill>
              </a:defRPr>
            </a:lvl5pPr>
            <a:lvl6pPr lvl="5" algn="l">
              <a:lnSpc>
                <a:spcPct val="100000"/>
              </a:lnSpc>
              <a:spcBef>
                <a:spcPts val="0"/>
              </a:spcBef>
              <a:spcAft>
                <a:spcPts val="0"/>
              </a:spcAft>
              <a:buSzPts val="2800"/>
              <a:buNone/>
              <a:defRPr sz="4800">
                <a:solidFill>
                  <a:srgbClr val="FFFFFF"/>
                </a:solidFill>
              </a:defRPr>
            </a:lvl6pPr>
            <a:lvl7pPr lvl="6" algn="l">
              <a:lnSpc>
                <a:spcPct val="100000"/>
              </a:lnSpc>
              <a:spcBef>
                <a:spcPts val="0"/>
              </a:spcBef>
              <a:spcAft>
                <a:spcPts val="0"/>
              </a:spcAft>
              <a:buSzPts val="2800"/>
              <a:buNone/>
              <a:defRPr sz="4800">
                <a:solidFill>
                  <a:srgbClr val="FFFFFF"/>
                </a:solidFill>
              </a:defRPr>
            </a:lvl7pPr>
            <a:lvl8pPr lvl="7" algn="l">
              <a:lnSpc>
                <a:spcPct val="100000"/>
              </a:lnSpc>
              <a:spcBef>
                <a:spcPts val="0"/>
              </a:spcBef>
              <a:spcAft>
                <a:spcPts val="0"/>
              </a:spcAft>
              <a:buSzPts val="2800"/>
              <a:buNone/>
              <a:defRPr sz="4800">
                <a:solidFill>
                  <a:srgbClr val="FFFFFF"/>
                </a:solidFill>
              </a:defRPr>
            </a:lvl8pPr>
            <a:lvl9pPr lvl="8" algn="l">
              <a:lnSpc>
                <a:spcPct val="100000"/>
              </a:lnSpc>
              <a:spcBef>
                <a:spcPts val="0"/>
              </a:spcBef>
              <a:spcAft>
                <a:spcPts val="0"/>
              </a:spcAft>
              <a:buSzPts val="2800"/>
              <a:buNone/>
              <a:defRPr sz="4800">
                <a:solidFill>
                  <a:srgbClr val="FFFFFF"/>
                </a:solidFill>
              </a:defRPr>
            </a:lvl9pPr>
          </a:lstStyle>
          <a:p>
            <a:endParaRPr/>
          </a:p>
        </p:txBody>
      </p:sp>
      <p:sp>
        <p:nvSpPr>
          <p:cNvPr id="36" name="Google Shape;36;p40"/>
          <p:cNvSpPr txBox="1">
            <a:spLocks noGrp="1"/>
          </p:cNvSpPr>
          <p:nvPr>
            <p:ph type="subTitle" idx="1"/>
          </p:nvPr>
        </p:nvSpPr>
        <p:spPr>
          <a:xfrm>
            <a:off x="533325" y="3001125"/>
            <a:ext cx="3082500" cy="723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FFFFFF"/>
                </a:solidFill>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37"/>
        <p:cNvGrpSpPr/>
        <p:nvPr/>
      </p:nvGrpSpPr>
      <p:grpSpPr>
        <a:xfrm>
          <a:off x="0" y="0"/>
          <a:ext cx="0" cy="0"/>
          <a:chOff x="0" y="0"/>
          <a:chExt cx="0" cy="0"/>
        </a:xfrm>
      </p:grpSpPr>
      <p:sp>
        <p:nvSpPr>
          <p:cNvPr id="38" name="Google Shape;38;p41"/>
          <p:cNvSpPr/>
          <p:nvPr/>
        </p:nvSpPr>
        <p:spPr>
          <a:xfrm>
            <a:off x="2147700" y="0"/>
            <a:ext cx="2595000" cy="5143500"/>
          </a:xfrm>
          <a:prstGeom prst="rect">
            <a:avLst/>
          </a:prstGeom>
          <a:solidFill>
            <a:srgbClr val="5477A7">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1"/>
          <p:cNvSpPr/>
          <p:nvPr/>
        </p:nvSpPr>
        <p:spPr>
          <a:xfrm>
            <a:off x="0" y="0"/>
            <a:ext cx="2147700" cy="5143500"/>
          </a:xfrm>
          <a:prstGeom prst="rect">
            <a:avLst/>
          </a:prstGeom>
          <a:solidFill>
            <a:srgbClr val="4E6E9A">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1"/>
          <p:cNvSpPr/>
          <p:nvPr/>
        </p:nvSpPr>
        <p:spPr>
          <a:xfrm>
            <a:off x="7119100" y="0"/>
            <a:ext cx="2025000" cy="5143500"/>
          </a:xfrm>
          <a:prstGeom prst="rect">
            <a:avLst/>
          </a:prstGeom>
          <a:solidFill>
            <a:srgbClr val="648DC6">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1"/>
          <p:cNvSpPr/>
          <p:nvPr/>
        </p:nvSpPr>
        <p:spPr>
          <a:xfrm>
            <a:off x="4742700" y="0"/>
            <a:ext cx="2376300" cy="5143500"/>
          </a:xfrm>
          <a:prstGeom prst="rect">
            <a:avLst/>
          </a:prstGeom>
          <a:solidFill>
            <a:srgbClr val="5A7FB3">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1"/>
          <p:cNvSpPr/>
          <p:nvPr/>
        </p:nvSpPr>
        <p:spPr>
          <a:xfrm rot="5400000">
            <a:off x="2035125" y="-107150"/>
            <a:ext cx="2393100" cy="6463200"/>
          </a:xfrm>
          <a:prstGeom prst="rect">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1"/>
          <p:cNvSpPr txBox="1">
            <a:spLocks noGrp="1"/>
          </p:cNvSpPr>
          <p:nvPr>
            <p:ph type="title"/>
          </p:nvPr>
        </p:nvSpPr>
        <p:spPr>
          <a:xfrm>
            <a:off x="539025" y="2499500"/>
            <a:ext cx="50679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FFFFF"/>
              </a:buClr>
              <a:buSzPts val="4800"/>
              <a:buFont typeface="Arial"/>
              <a:buNone/>
              <a:defRPr sz="4800">
                <a:solidFill>
                  <a:srgbClr val="FFFFFF"/>
                </a:solidFill>
                <a:latin typeface="Arial"/>
                <a:ea typeface="Arial"/>
                <a:cs typeface="Arial"/>
                <a:sym typeface="Arial"/>
              </a:defRPr>
            </a:lvl1pPr>
            <a:lvl2pPr lvl="1"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2pPr>
            <a:lvl3pPr lvl="2"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3pPr>
            <a:lvl4pPr lvl="3"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4pPr>
            <a:lvl5pPr lvl="4"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5pPr>
            <a:lvl6pPr lvl="5"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6pPr>
            <a:lvl7pPr lvl="6"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7pPr>
            <a:lvl8pPr lvl="7"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8pPr>
            <a:lvl9pPr lvl="8"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9pPr>
          </a:lstStyle>
          <a:p>
            <a:endParaRPr/>
          </a:p>
        </p:txBody>
      </p:sp>
      <p:sp>
        <p:nvSpPr>
          <p:cNvPr id="44" name="Google Shape;44;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41"/>
          <p:cNvSpPr txBox="1">
            <a:spLocks noGrp="1"/>
          </p:cNvSpPr>
          <p:nvPr>
            <p:ph type="subTitle" idx="1"/>
          </p:nvPr>
        </p:nvSpPr>
        <p:spPr>
          <a:xfrm>
            <a:off x="539025" y="3575750"/>
            <a:ext cx="3828300" cy="424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solidFill>
                  <a:srgbClr val="FFFFFF"/>
                </a:solidFill>
              </a:defRPr>
            </a:lvl2pPr>
            <a:lvl3pPr lvl="2" algn="l">
              <a:lnSpc>
                <a:spcPct val="115000"/>
              </a:lnSpc>
              <a:spcBef>
                <a:spcPts val="1600"/>
              </a:spcBef>
              <a:spcAft>
                <a:spcPts val="0"/>
              </a:spcAft>
              <a:buSzPts val="1400"/>
              <a:buNone/>
              <a:defRPr>
                <a:solidFill>
                  <a:srgbClr val="FFFFFF"/>
                </a:solidFill>
              </a:defRPr>
            </a:lvl3pPr>
            <a:lvl4pPr lvl="3" algn="l">
              <a:lnSpc>
                <a:spcPct val="115000"/>
              </a:lnSpc>
              <a:spcBef>
                <a:spcPts val="1600"/>
              </a:spcBef>
              <a:spcAft>
                <a:spcPts val="0"/>
              </a:spcAft>
              <a:buSzPts val="1400"/>
              <a:buNone/>
              <a:defRPr>
                <a:solidFill>
                  <a:srgbClr val="FFFFFF"/>
                </a:solidFill>
              </a:defRPr>
            </a:lvl4pPr>
            <a:lvl5pPr lvl="4" algn="l">
              <a:lnSpc>
                <a:spcPct val="115000"/>
              </a:lnSpc>
              <a:spcBef>
                <a:spcPts val="1600"/>
              </a:spcBef>
              <a:spcAft>
                <a:spcPts val="0"/>
              </a:spcAft>
              <a:buSzPts val="1400"/>
              <a:buNone/>
              <a:defRPr>
                <a:solidFill>
                  <a:srgbClr val="FFFFFF"/>
                </a:solidFill>
              </a:defRPr>
            </a:lvl5pPr>
            <a:lvl6pPr lvl="5" algn="l">
              <a:lnSpc>
                <a:spcPct val="115000"/>
              </a:lnSpc>
              <a:spcBef>
                <a:spcPts val="1600"/>
              </a:spcBef>
              <a:spcAft>
                <a:spcPts val="0"/>
              </a:spcAft>
              <a:buSzPts val="1400"/>
              <a:buNone/>
              <a:defRPr>
                <a:solidFill>
                  <a:srgbClr val="FFFFFF"/>
                </a:solidFill>
              </a:defRPr>
            </a:lvl6pPr>
            <a:lvl7pPr lvl="6" algn="l">
              <a:lnSpc>
                <a:spcPct val="115000"/>
              </a:lnSpc>
              <a:spcBef>
                <a:spcPts val="1600"/>
              </a:spcBef>
              <a:spcAft>
                <a:spcPts val="0"/>
              </a:spcAft>
              <a:buSzPts val="1400"/>
              <a:buNone/>
              <a:defRPr>
                <a:solidFill>
                  <a:srgbClr val="FFFFFF"/>
                </a:solidFill>
              </a:defRPr>
            </a:lvl7pPr>
            <a:lvl8pPr lvl="7" algn="l">
              <a:lnSpc>
                <a:spcPct val="115000"/>
              </a:lnSpc>
              <a:spcBef>
                <a:spcPts val="1600"/>
              </a:spcBef>
              <a:spcAft>
                <a:spcPts val="0"/>
              </a:spcAft>
              <a:buSzPts val="1400"/>
              <a:buNone/>
              <a:defRPr>
                <a:solidFill>
                  <a:srgbClr val="FFFFFF"/>
                </a:solidFill>
              </a:defRPr>
            </a:lvl8pPr>
            <a:lvl9pPr lvl="8" algn="l">
              <a:lnSpc>
                <a:spcPct val="115000"/>
              </a:lnSpc>
              <a:spcBef>
                <a:spcPts val="1600"/>
              </a:spcBef>
              <a:spcAft>
                <a:spcPts val="1600"/>
              </a:spcAft>
              <a:buSzPts val="1400"/>
              <a:buNone/>
              <a:defRPr>
                <a:solidFill>
                  <a:srgbClr val="FFFFFF"/>
                </a:solidFill>
              </a:defRPr>
            </a:lvl9pPr>
          </a:lstStyle>
          <a:p>
            <a:endParaRPr/>
          </a:p>
        </p:txBody>
      </p:sp>
      <p:sp>
        <p:nvSpPr>
          <p:cNvPr id="46" name="Google Shape;46;p41"/>
          <p:cNvSpPr/>
          <p:nvPr/>
        </p:nvSpPr>
        <p:spPr>
          <a:xfrm rot="5400000">
            <a:off x="5612775" y="2783050"/>
            <a:ext cx="2383800" cy="6828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47"/>
        <p:cNvGrpSpPr/>
        <p:nvPr/>
      </p:nvGrpSpPr>
      <p:grpSpPr>
        <a:xfrm>
          <a:off x="0" y="0"/>
          <a:ext cx="0" cy="0"/>
          <a:chOff x="0" y="0"/>
          <a:chExt cx="0" cy="0"/>
        </a:xfrm>
      </p:grpSpPr>
      <p:sp>
        <p:nvSpPr>
          <p:cNvPr id="48" name="Google Shape;48;p4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9" name="Google Shape;49;p4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0" name="Google Shape;50;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51"/>
        <p:cNvGrpSpPr/>
        <p:nvPr/>
      </p:nvGrpSpPr>
      <p:grpSpPr>
        <a:xfrm>
          <a:off x="0" y="0"/>
          <a:ext cx="0" cy="0"/>
          <a:chOff x="0" y="0"/>
          <a:chExt cx="0" cy="0"/>
        </a:xfrm>
      </p:grpSpPr>
      <p:sp>
        <p:nvSpPr>
          <p:cNvPr id="52" name="Google Shape;52;p43"/>
          <p:cNvSpPr/>
          <p:nvPr/>
        </p:nvSpPr>
        <p:spPr>
          <a:xfrm rot="10800000">
            <a:off x="1404025" y="2548900"/>
            <a:ext cx="3121800" cy="2502300"/>
          </a:xfrm>
          <a:prstGeom prst="parallelogram">
            <a:avLst>
              <a:gd name="adj" fmla="val 55860"/>
            </a:avLst>
          </a:prstGeom>
          <a:solidFill>
            <a:srgbClr val="79B29D">
              <a:alpha val="8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3"/>
          <p:cNvSpPr/>
          <p:nvPr/>
        </p:nvSpPr>
        <p:spPr>
          <a:xfrm rot="10800000" flipH="1">
            <a:off x="1404025" y="46600"/>
            <a:ext cx="3121800" cy="2502300"/>
          </a:xfrm>
          <a:prstGeom prst="parallelogram">
            <a:avLst>
              <a:gd name="adj" fmla="val 55860"/>
            </a:avLst>
          </a:prstGeom>
          <a:solidFill>
            <a:srgbClr val="79B29D">
              <a:alpha val="8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4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3"/>
          <p:cNvSpPr/>
          <p:nvPr/>
        </p:nvSpPr>
        <p:spPr>
          <a:xfrm>
            <a:off x="0" y="46600"/>
            <a:ext cx="3121800" cy="2502300"/>
          </a:xfrm>
          <a:prstGeom prst="parallelogram">
            <a:avLst>
              <a:gd name="adj" fmla="val 55860"/>
            </a:avLst>
          </a:prstGeom>
          <a:solidFill>
            <a:srgbClr val="87C5AE">
              <a:alpha val="8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3"/>
          <p:cNvSpPr/>
          <p:nvPr/>
        </p:nvSpPr>
        <p:spPr>
          <a:xfrm flipH="1">
            <a:off x="0" y="2548900"/>
            <a:ext cx="3121800" cy="2502300"/>
          </a:xfrm>
          <a:prstGeom prst="parallelogram">
            <a:avLst>
              <a:gd name="adj" fmla="val 55860"/>
            </a:avLst>
          </a:prstGeom>
          <a:solidFill>
            <a:srgbClr val="87C5AE">
              <a:alpha val="8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3"/>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3"/>
          <p:cNvSpPr txBox="1">
            <a:spLocks noGrp="1"/>
          </p:cNvSpPr>
          <p:nvPr>
            <p:ph type="title"/>
          </p:nvPr>
        </p:nvSpPr>
        <p:spPr>
          <a:xfrm>
            <a:off x="2532625" y="1515700"/>
            <a:ext cx="6424500" cy="801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sz="3600">
                <a:solidFill>
                  <a:srgbClr val="FFFFFF"/>
                </a:solidFill>
                <a:latin typeface="Arial"/>
                <a:ea typeface="Arial"/>
                <a:cs typeface="Arial"/>
                <a:sym typeface="Arial"/>
              </a:defRPr>
            </a:lvl2pPr>
            <a:lvl3pPr lvl="2" algn="l">
              <a:lnSpc>
                <a:spcPct val="100000"/>
              </a:lnSpc>
              <a:spcBef>
                <a:spcPts val="0"/>
              </a:spcBef>
              <a:spcAft>
                <a:spcPts val="0"/>
              </a:spcAft>
              <a:buSzPts val="2800"/>
              <a:buNone/>
              <a:defRPr sz="3600">
                <a:solidFill>
                  <a:srgbClr val="FFFFFF"/>
                </a:solidFill>
                <a:latin typeface="Arial"/>
                <a:ea typeface="Arial"/>
                <a:cs typeface="Arial"/>
                <a:sym typeface="Arial"/>
              </a:defRPr>
            </a:lvl3pPr>
            <a:lvl4pPr lvl="3" algn="l">
              <a:lnSpc>
                <a:spcPct val="100000"/>
              </a:lnSpc>
              <a:spcBef>
                <a:spcPts val="0"/>
              </a:spcBef>
              <a:spcAft>
                <a:spcPts val="0"/>
              </a:spcAft>
              <a:buSzPts val="2800"/>
              <a:buNone/>
              <a:defRPr sz="3600">
                <a:solidFill>
                  <a:srgbClr val="FFFFFF"/>
                </a:solidFill>
                <a:latin typeface="Arial"/>
                <a:ea typeface="Arial"/>
                <a:cs typeface="Arial"/>
                <a:sym typeface="Arial"/>
              </a:defRPr>
            </a:lvl4pPr>
            <a:lvl5pPr lvl="4" algn="l">
              <a:lnSpc>
                <a:spcPct val="100000"/>
              </a:lnSpc>
              <a:spcBef>
                <a:spcPts val="0"/>
              </a:spcBef>
              <a:spcAft>
                <a:spcPts val="0"/>
              </a:spcAft>
              <a:buSzPts val="2800"/>
              <a:buNone/>
              <a:defRPr sz="3600">
                <a:solidFill>
                  <a:srgbClr val="FFFFFF"/>
                </a:solidFill>
                <a:latin typeface="Arial"/>
                <a:ea typeface="Arial"/>
                <a:cs typeface="Arial"/>
                <a:sym typeface="Arial"/>
              </a:defRPr>
            </a:lvl5pPr>
            <a:lvl6pPr lvl="5" algn="l">
              <a:lnSpc>
                <a:spcPct val="100000"/>
              </a:lnSpc>
              <a:spcBef>
                <a:spcPts val="0"/>
              </a:spcBef>
              <a:spcAft>
                <a:spcPts val="0"/>
              </a:spcAft>
              <a:buSzPts val="2800"/>
              <a:buNone/>
              <a:defRPr sz="3600">
                <a:solidFill>
                  <a:srgbClr val="FFFFFF"/>
                </a:solidFill>
                <a:latin typeface="Arial"/>
                <a:ea typeface="Arial"/>
                <a:cs typeface="Arial"/>
                <a:sym typeface="Arial"/>
              </a:defRPr>
            </a:lvl6pPr>
            <a:lvl7pPr lvl="6" algn="l">
              <a:lnSpc>
                <a:spcPct val="100000"/>
              </a:lnSpc>
              <a:spcBef>
                <a:spcPts val="0"/>
              </a:spcBef>
              <a:spcAft>
                <a:spcPts val="0"/>
              </a:spcAft>
              <a:buSzPts val="2800"/>
              <a:buNone/>
              <a:defRPr sz="3600">
                <a:solidFill>
                  <a:srgbClr val="FFFFFF"/>
                </a:solidFill>
                <a:latin typeface="Arial"/>
                <a:ea typeface="Arial"/>
                <a:cs typeface="Arial"/>
                <a:sym typeface="Arial"/>
              </a:defRPr>
            </a:lvl7pPr>
            <a:lvl8pPr lvl="7" algn="l">
              <a:lnSpc>
                <a:spcPct val="100000"/>
              </a:lnSpc>
              <a:spcBef>
                <a:spcPts val="0"/>
              </a:spcBef>
              <a:spcAft>
                <a:spcPts val="0"/>
              </a:spcAft>
              <a:buSzPts val="2800"/>
              <a:buNone/>
              <a:defRPr sz="3600">
                <a:solidFill>
                  <a:srgbClr val="FFFFFF"/>
                </a:solidFill>
                <a:latin typeface="Arial"/>
                <a:ea typeface="Arial"/>
                <a:cs typeface="Arial"/>
                <a:sym typeface="Arial"/>
              </a:defRPr>
            </a:lvl8pPr>
            <a:lvl9pPr lvl="8" algn="l">
              <a:lnSpc>
                <a:spcPct val="100000"/>
              </a:lnSpc>
              <a:spcBef>
                <a:spcPts val="0"/>
              </a:spcBef>
              <a:spcAft>
                <a:spcPts val="0"/>
              </a:spcAft>
              <a:buSzPts val="2800"/>
              <a:buNone/>
              <a:defRPr sz="3600">
                <a:solidFill>
                  <a:srgbClr val="FFFFFF"/>
                </a:solidFill>
                <a:latin typeface="Arial"/>
                <a:ea typeface="Arial"/>
                <a:cs typeface="Arial"/>
                <a:sym typeface="Arial"/>
              </a:defRPr>
            </a:lvl9pPr>
          </a:lstStyle>
          <a:p>
            <a:endParaRPr/>
          </a:p>
        </p:txBody>
      </p:sp>
      <p:sp>
        <p:nvSpPr>
          <p:cNvPr id="61" name="Google Shape;61;p43"/>
          <p:cNvSpPr txBox="1">
            <a:spLocks noGrp="1"/>
          </p:cNvSpPr>
          <p:nvPr>
            <p:ph type="subTitle" idx="1"/>
          </p:nvPr>
        </p:nvSpPr>
        <p:spPr>
          <a:xfrm>
            <a:off x="4713325" y="2121950"/>
            <a:ext cx="4243800" cy="3936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800"/>
              <a:buNone/>
              <a:defRPr>
                <a:solidFill>
                  <a:srgbClr val="87C5AE"/>
                </a:solidFill>
                <a:latin typeface="Arial"/>
                <a:ea typeface="Arial"/>
                <a:cs typeface="Arial"/>
                <a:sym typeface="Arial"/>
              </a:defRPr>
            </a:lvl1pPr>
            <a:lvl2pPr lvl="1" algn="l">
              <a:lnSpc>
                <a:spcPct val="115000"/>
              </a:lnSpc>
              <a:spcBef>
                <a:spcPts val="1600"/>
              </a:spcBef>
              <a:spcAft>
                <a:spcPts val="0"/>
              </a:spcAft>
              <a:buSzPts val="1400"/>
              <a:buNone/>
              <a:defRPr>
                <a:solidFill>
                  <a:srgbClr val="87C5AE"/>
                </a:solidFill>
                <a:latin typeface="Arial"/>
                <a:ea typeface="Arial"/>
                <a:cs typeface="Arial"/>
                <a:sym typeface="Arial"/>
              </a:defRPr>
            </a:lvl2pPr>
            <a:lvl3pPr lvl="2" algn="l">
              <a:lnSpc>
                <a:spcPct val="115000"/>
              </a:lnSpc>
              <a:spcBef>
                <a:spcPts val="1600"/>
              </a:spcBef>
              <a:spcAft>
                <a:spcPts val="0"/>
              </a:spcAft>
              <a:buSzPts val="1400"/>
              <a:buNone/>
              <a:defRPr>
                <a:solidFill>
                  <a:srgbClr val="87C5AE"/>
                </a:solidFill>
                <a:latin typeface="Arial"/>
                <a:ea typeface="Arial"/>
                <a:cs typeface="Arial"/>
                <a:sym typeface="Arial"/>
              </a:defRPr>
            </a:lvl3pPr>
            <a:lvl4pPr lvl="3" algn="l">
              <a:lnSpc>
                <a:spcPct val="115000"/>
              </a:lnSpc>
              <a:spcBef>
                <a:spcPts val="1600"/>
              </a:spcBef>
              <a:spcAft>
                <a:spcPts val="0"/>
              </a:spcAft>
              <a:buSzPts val="1400"/>
              <a:buNone/>
              <a:defRPr>
                <a:solidFill>
                  <a:srgbClr val="87C5AE"/>
                </a:solidFill>
                <a:latin typeface="Arial"/>
                <a:ea typeface="Arial"/>
                <a:cs typeface="Arial"/>
                <a:sym typeface="Arial"/>
              </a:defRPr>
            </a:lvl4pPr>
            <a:lvl5pPr lvl="4" algn="l">
              <a:lnSpc>
                <a:spcPct val="115000"/>
              </a:lnSpc>
              <a:spcBef>
                <a:spcPts val="1600"/>
              </a:spcBef>
              <a:spcAft>
                <a:spcPts val="0"/>
              </a:spcAft>
              <a:buSzPts val="1400"/>
              <a:buNone/>
              <a:defRPr>
                <a:solidFill>
                  <a:srgbClr val="87C5AE"/>
                </a:solidFill>
                <a:latin typeface="Arial"/>
                <a:ea typeface="Arial"/>
                <a:cs typeface="Arial"/>
                <a:sym typeface="Arial"/>
              </a:defRPr>
            </a:lvl5pPr>
            <a:lvl6pPr lvl="5" algn="l">
              <a:lnSpc>
                <a:spcPct val="115000"/>
              </a:lnSpc>
              <a:spcBef>
                <a:spcPts val="1600"/>
              </a:spcBef>
              <a:spcAft>
                <a:spcPts val="0"/>
              </a:spcAft>
              <a:buSzPts val="1400"/>
              <a:buNone/>
              <a:defRPr>
                <a:solidFill>
                  <a:srgbClr val="87C5AE"/>
                </a:solidFill>
                <a:latin typeface="Arial"/>
                <a:ea typeface="Arial"/>
                <a:cs typeface="Arial"/>
                <a:sym typeface="Arial"/>
              </a:defRPr>
            </a:lvl6pPr>
            <a:lvl7pPr lvl="6" algn="l">
              <a:lnSpc>
                <a:spcPct val="115000"/>
              </a:lnSpc>
              <a:spcBef>
                <a:spcPts val="1600"/>
              </a:spcBef>
              <a:spcAft>
                <a:spcPts val="0"/>
              </a:spcAft>
              <a:buSzPts val="1400"/>
              <a:buNone/>
              <a:defRPr>
                <a:solidFill>
                  <a:srgbClr val="87C5AE"/>
                </a:solidFill>
                <a:latin typeface="Arial"/>
                <a:ea typeface="Arial"/>
                <a:cs typeface="Arial"/>
                <a:sym typeface="Arial"/>
              </a:defRPr>
            </a:lvl7pPr>
            <a:lvl8pPr lvl="7" algn="l">
              <a:lnSpc>
                <a:spcPct val="115000"/>
              </a:lnSpc>
              <a:spcBef>
                <a:spcPts val="1600"/>
              </a:spcBef>
              <a:spcAft>
                <a:spcPts val="0"/>
              </a:spcAft>
              <a:buSzPts val="1400"/>
              <a:buNone/>
              <a:defRPr>
                <a:solidFill>
                  <a:srgbClr val="87C5AE"/>
                </a:solidFill>
                <a:latin typeface="Arial"/>
                <a:ea typeface="Arial"/>
                <a:cs typeface="Arial"/>
                <a:sym typeface="Arial"/>
              </a:defRPr>
            </a:lvl8pPr>
            <a:lvl9pPr lvl="8" algn="l">
              <a:lnSpc>
                <a:spcPct val="115000"/>
              </a:lnSpc>
              <a:spcBef>
                <a:spcPts val="1600"/>
              </a:spcBef>
              <a:spcAft>
                <a:spcPts val="1600"/>
              </a:spcAft>
              <a:buSzPts val="1400"/>
              <a:buNone/>
              <a:defRPr>
                <a:solidFill>
                  <a:srgbClr val="87C5AE"/>
                </a:solidFill>
                <a:latin typeface="Arial"/>
                <a:ea typeface="Arial"/>
                <a:cs typeface="Arial"/>
                <a:sym typeface="Arial"/>
              </a:defRPr>
            </a:lvl9pPr>
          </a:lstStyle>
          <a:p>
            <a:endParaRPr/>
          </a:p>
        </p:txBody>
      </p:sp>
      <p:sp>
        <p:nvSpPr>
          <p:cNvPr id="62" name="Google Shape;62;p43"/>
          <p:cNvSpPr txBox="1">
            <a:spLocks noGrp="1"/>
          </p:cNvSpPr>
          <p:nvPr>
            <p:ph type="subTitle" idx="2"/>
          </p:nvPr>
        </p:nvSpPr>
        <p:spPr>
          <a:xfrm>
            <a:off x="6444050" y="2503300"/>
            <a:ext cx="2513100" cy="4107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800"/>
              <a:buNone/>
              <a:defRPr sz="1300">
                <a:solidFill>
                  <a:srgbClr val="FFFFFF"/>
                </a:solidFill>
                <a:latin typeface="Arial"/>
                <a:ea typeface="Arial"/>
                <a:cs typeface="Arial"/>
                <a:sym typeface="Arial"/>
              </a:defRPr>
            </a:lvl1pPr>
            <a:lvl2pPr lvl="1" algn="r">
              <a:lnSpc>
                <a:spcPct val="115000"/>
              </a:lnSpc>
              <a:spcBef>
                <a:spcPts val="1600"/>
              </a:spcBef>
              <a:spcAft>
                <a:spcPts val="0"/>
              </a:spcAft>
              <a:buSzPts val="1400"/>
              <a:buNone/>
              <a:defRPr sz="1300">
                <a:solidFill>
                  <a:srgbClr val="FFFFFF"/>
                </a:solidFill>
                <a:latin typeface="Arial"/>
                <a:ea typeface="Arial"/>
                <a:cs typeface="Arial"/>
                <a:sym typeface="Arial"/>
              </a:defRPr>
            </a:lvl2pPr>
            <a:lvl3pPr lvl="2" algn="r">
              <a:lnSpc>
                <a:spcPct val="115000"/>
              </a:lnSpc>
              <a:spcBef>
                <a:spcPts val="1600"/>
              </a:spcBef>
              <a:spcAft>
                <a:spcPts val="0"/>
              </a:spcAft>
              <a:buSzPts val="1400"/>
              <a:buNone/>
              <a:defRPr sz="1300">
                <a:solidFill>
                  <a:srgbClr val="FFFFFF"/>
                </a:solidFill>
                <a:latin typeface="Arial"/>
                <a:ea typeface="Arial"/>
                <a:cs typeface="Arial"/>
                <a:sym typeface="Arial"/>
              </a:defRPr>
            </a:lvl3pPr>
            <a:lvl4pPr lvl="3" algn="r">
              <a:lnSpc>
                <a:spcPct val="115000"/>
              </a:lnSpc>
              <a:spcBef>
                <a:spcPts val="1600"/>
              </a:spcBef>
              <a:spcAft>
                <a:spcPts val="0"/>
              </a:spcAft>
              <a:buSzPts val="1400"/>
              <a:buNone/>
              <a:defRPr sz="1300">
                <a:solidFill>
                  <a:srgbClr val="FFFFFF"/>
                </a:solidFill>
                <a:latin typeface="Arial"/>
                <a:ea typeface="Arial"/>
                <a:cs typeface="Arial"/>
                <a:sym typeface="Arial"/>
              </a:defRPr>
            </a:lvl4pPr>
            <a:lvl5pPr lvl="4" algn="r">
              <a:lnSpc>
                <a:spcPct val="115000"/>
              </a:lnSpc>
              <a:spcBef>
                <a:spcPts val="1600"/>
              </a:spcBef>
              <a:spcAft>
                <a:spcPts val="0"/>
              </a:spcAft>
              <a:buSzPts val="1400"/>
              <a:buNone/>
              <a:defRPr sz="1300">
                <a:solidFill>
                  <a:srgbClr val="FFFFFF"/>
                </a:solidFill>
                <a:latin typeface="Arial"/>
                <a:ea typeface="Arial"/>
                <a:cs typeface="Arial"/>
                <a:sym typeface="Arial"/>
              </a:defRPr>
            </a:lvl5pPr>
            <a:lvl6pPr lvl="5" algn="r">
              <a:lnSpc>
                <a:spcPct val="115000"/>
              </a:lnSpc>
              <a:spcBef>
                <a:spcPts val="1600"/>
              </a:spcBef>
              <a:spcAft>
                <a:spcPts val="0"/>
              </a:spcAft>
              <a:buSzPts val="1400"/>
              <a:buNone/>
              <a:defRPr sz="1300">
                <a:solidFill>
                  <a:srgbClr val="FFFFFF"/>
                </a:solidFill>
                <a:latin typeface="Arial"/>
                <a:ea typeface="Arial"/>
                <a:cs typeface="Arial"/>
                <a:sym typeface="Arial"/>
              </a:defRPr>
            </a:lvl6pPr>
            <a:lvl7pPr lvl="6" algn="r">
              <a:lnSpc>
                <a:spcPct val="115000"/>
              </a:lnSpc>
              <a:spcBef>
                <a:spcPts val="1600"/>
              </a:spcBef>
              <a:spcAft>
                <a:spcPts val="0"/>
              </a:spcAft>
              <a:buSzPts val="1400"/>
              <a:buNone/>
              <a:defRPr sz="1300">
                <a:solidFill>
                  <a:srgbClr val="FFFFFF"/>
                </a:solidFill>
                <a:latin typeface="Arial"/>
                <a:ea typeface="Arial"/>
                <a:cs typeface="Arial"/>
                <a:sym typeface="Arial"/>
              </a:defRPr>
            </a:lvl7pPr>
            <a:lvl8pPr lvl="7" algn="r">
              <a:lnSpc>
                <a:spcPct val="115000"/>
              </a:lnSpc>
              <a:spcBef>
                <a:spcPts val="1600"/>
              </a:spcBef>
              <a:spcAft>
                <a:spcPts val="0"/>
              </a:spcAft>
              <a:buSzPts val="1400"/>
              <a:buNone/>
              <a:defRPr sz="1300">
                <a:solidFill>
                  <a:srgbClr val="FFFFFF"/>
                </a:solidFill>
                <a:latin typeface="Arial"/>
                <a:ea typeface="Arial"/>
                <a:cs typeface="Arial"/>
                <a:sym typeface="Arial"/>
              </a:defRPr>
            </a:lvl8pPr>
            <a:lvl9pPr lvl="8" algn="r">
              <a:lnSpc>
                <a:spcPct val="115000"/>
              </a:lnSpc>
              <a:spcBef>
                <a:spcPts val="1600"/>
              </a:spcBef>
              <a:spcAft>
                <a:spcPts val="1600"/>
              </a:spcAft>
              <a:buSzPts val="1400"/>
              <a:buNone/>
              <a:defRPr sz="1300">
                <a:solidFill>
                  <a:srgbClr val="FFFFFF"/>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1 1 1">
  <p:cSld name="TITLE_1_1_1">
    <p:bg>
      <p:bgPr>
        <a:noFill/>
        <a:effectLst/>
      </p:bgPr>
    </p:bg>
    <p:spTree>
      <p:nvGrpSpPr>
        <p:cNvPr id="1" name="Shape 63"/>
        <p:cNvGrpSpPr/>
        <p:nvPr/>
      </p:nvGrpSpPr>
      <p:grpSpPr>
        <a:xfrm>
          <a:off x="0" y="0"/>
          <a:ext cx="0" cy="0"/>
          <a:chOff x="0" y="0"/>
          <a:chExt cx="0" cy="0"/>
        </a:xfrm>
      </p:grpSpPr>
      <p:sp>
        <p:nvSpPr>
          <p:cNvPr id="64" name="Google Shape;64;p44"/>
          <p:cNvSpPr/>
          <p:nvPr/>
        </p:nvSpPr>
        <p:spPr>
          <a:xfrm rot="10800000" flipH="1">
            <a:off x="1404025" y="46600"/>
            <a:ext cx="3121800" cy="2502300"/>
          </a:xfrm>
          <a:prstGeom prst="parallelogram">
            <a:avLst>
              <a:gd name="adj" fmla="val 55860"/>
            </a:avLst>
          </a:prstGeom>
          <a:solidFill>
            <a:srgbClr val="4E6E9A">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4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4"/>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4"/>
          <p:cNvSpPr txBox="1">
            <a:spLocks noGrp="1"/>
          </p:cNvSpPr>
          <p:nvPr>
            <p:ph type="title"/>
          </p:nvPr>
        </p:nvSpPr>
        <p:spPr>
          <a:xfrm>
            <a:off x="2608825" y="753700"/>
            <a:ext cx="6424500" cy="801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sz="3600">
                <a:solidFill>
                  <a:srgbClr val="FFFFFF"/>
                </a:solidFill>
                <a:latin typeface="Arial"/>
                <a:ea typeface="Arial"/>
                <a:cs typeface="Arial"/>
                <a:sym typeface="Arial"/>
              </a:defRPr>
            </a:lvl2pPr>
            <a:lvl3pPr lvl="2" algn="l">
              <a:lnSpc>
                <a:spcPct val="100000"/>
              </a:lnSpc>
              <a:spcBef>
                <a:spcPts val="0"/>
              </a:spcBef>
              <a:spcAft>
                <a:spcPts val="0"/>
              </a:spcAft>
              <a:buSzPts val="2800"/>
              <a:buNone/>
              <a:defRPr sz="3600">
                <a:solidFill>
                  <a:srgbClr val="FFFFFF"/>
                </a:solidFill>
                <a:latin typeface="Arial"/>
                <a:ea typeface="Arial"/>
                <a:cs typeface="Arial"/>
                <a:sym typeface="Arial"/>
              </a:defRPr>
            </a:lvl3pPr>
            <a:lvl4pPr lvl="3" algn="l">
              <a:lnSpc>
                <a:spcPct val="100000"/>
              </a:lnSpc>
              <a:spcBef>
                <a:spcPts val="0"/>
              </a:spcBef>
              <a:spcAft>
                <a:spcPts val="0"/>
              </a:spcAft>
              <a:buSzPts val="2800"/>
              <a:buNone/>
              <a:defRPr sz="3600">
                <a:solidFill>
                  <a:srgbClr val="FFFFFF"/>
                </a:solidFill>
                <a:latin typeface="Arial"/>
                <a:ea typeface="Arial"/>
                <a:cs typeface="Arial"/>
                <a:sym typeface="Arial"/>
              </a:defRPr>
            </a:lvl4pPr>
            <a:lvl5pPr lvl="4" algn="l">
              <a:lnSpc>
                <a:spcPct val="100000"/>
              </a:lnSpc>
              <a:spcBef>
                <a:spcPts val="0"/>
              </a:spcBef>
              <a:spcAft>
                <a:spcPts val="0"/>
              </a:spcAft>
              <a:buSzPts val="2800"/>
              <a:buNone/>
              <a:defRPr sz="3600">
                <a:solidFill>
                  <a:srgbClr val="FFFFFF"/>
                </a:solidFill>
                <a:latin typeface="Arial"/>
                <a:ea typeface="Arial"/>
                <a:cs typeface="Arial"/>
                <a:sym typeface="Arial"/>
              </a:defRPr>
            </a:lvl5pPr>
            <a:lvl6pPr lvl="5" algn="l">
              <a:lnSpc>
                <a:spcPct val="100000"/>
              </a:lnSpc>
              <a:spcBef>
                <a:spcPts val="0"/>
              </a:spcBef>
              <a:spcAft>
                <a:spcPts val="0"/>
              </a:spcAft>
              <a:buSzPts val="2800"/>
              <a:buNone/>
              <a:defRPr sz="3600">
                <a:solidFill>
                  <a:srgbClr val="FFFFFF"/>
                </a:solidFill>
                <a:latin typeface="Arial"/>
                <a:ea typeface="Arial"/>
                <a:cs typeface="Arial"/>
                <a:sym typeface="Arial"/>
              </a:defRPr>
            </a:lvl6pPr>
            <a:lvl7pPr lvl="6" algn="l">
              <a:lnSpc>
                <a:spcPct val="100000"/>
              </a:lnSpc>
              <a:spcBef>
                <a:spcPts val="0"/>
              </a:spcBef>
              <a:spcAft>
                <a:spcPts val="0"/>
              </a:spcAft>
              <a:buSzPts val="2800"/>
              <a:buNone/>
              <a:defRPr sz="3600">
                <a:solidFill>
                  <a:srgbClr val="FFFFFF"/>
                </a:solidFill>
                <a:latin typeface="Arial"/>
                <a:ea typeface="Arial"/>
                <a:cs typeface="Arial"/>
                <a:sym typeface="Arial"/>
              </a:defRPr>
            </a:lvl7pPr>
            <a:lvl8pPr lvl="7" algn="l">
              <a:lnSpc>
                <a:spcPct val="100000"/>
              </a:lnSpc>
              <a:spcBef>
                <a:spcPts val="0"/>
              </a:spcBef>
              <a:spcAft>
                <a:spcPts val="0"/>
              </a:spcAft>
              <a:buSzPts val="2800"/>
              <a:buNone/>
              <a:defRPr sz="3600">
                <a:solidFill>
                  <a:srgbClr val="FFFFFF"/>
                </a:solidFill>
                <a:latin typeface="Arial"/>
                <a:ea typeface="Arial"/>
                <a:cs typeface="Arial"/>
                <a:sym typeface="Arial"/>
              </a:defRPr>
            </a:lvl8pPr>
            <a:lvl9pPr lvl="8" algn="l">
              <a:lnSpc>
                <a:spcPct val="100000"/>
              </a:lnSpc>
              <a:spcBef>
                <a:spcPts val="0"/>
              </a:spcBef>
              <a:spcAft>
                <a:spcPts val="0"/>
              </a:spcAft>
              <a:buSzPts val="2800"/>
              <a:buNone/>
              <a:defRPr sz="3600">
                <a:solidFill>
                  <a:srgbClr val="FFFFFF"/>
                </a:solidFill>
                <a:latin typeface="Arial"/>
                <a:ea typeface="Arial"/>
                <a:cs typeface="Arial"/>
                <a:sym typeface="Arial"/>
              </a:defRPr>
            </a:lvl9pPr>
          </a:lstStyle>
          <a:p>
            <a:endParaRPr/>
          </a:p>
        </p:txBody>
      </p:sp>
      <p:sp>
        <p:nvSpPr>
          <p:cNvPr id="69" name="Google Shape;69;p44"/>
          <p:cNvSpPr txBox="1">
            <a:spLocks noGrp="1"/>
          </p:cNvSpPr>
          <p:nvPr>
            <p:ph type="subTitle" idx="1"/>
          </p:nvPr>
        </p:nvSpPr>
        <p:spPr>
          <a:xfrm>
            <a:off x="4789525" y="1359950"/>
            <a:ext cx="4243800" cy="3936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800"/>
              <a:buNone/>
              <a:defRPr>
                <a:solidFill>
                  <a:srgbClr val="9FC5E8"/>
                </a:solidFill>
                <a:latin typeface="Arial"/>
                <a:ea typeface="Arial"/>
                <a:cs typeface="Arial"/>
                <a:sym typeface="Arial"/>
              </a:defRPr>
            </a:lvl1pPr>
            <a:lvl2pPr lvl="1" algn="l">
              <a:lnSpc>
                <a:spcPct val="115000"/>
              </a:lnSpc>
              <a:spcBef>
                <a:spcPts val="1600"/>
              </a:spcBef>
              <a:spcAft>
                <a:spcPts val="0"/>
              </a:spcAft>
              <a:buSzPts val="1400"/>
              <a:buNone/>
              <a:defRPr>
                <a:solidFill>
                  <a:srgbClr val="9FC5E8"/>
                </a:solidFill>
                <a:latin typeface="Arial"/>
                <a:ea typeface="Arial"/>
                <a:cs typeface="Arial"/>
                <a:sym typeface="Arial"/>
              </a:defRPr>
            </a:lvl2pPr>
            <a:lvl3pPr lvl="2" algn="l">
              <a:lnSpc>
                <a:spcPct val="115000"/>
              </a:lnSpc>
              <a:spcBef>
                <a:spcPts val="1600"/>
              </a:spcBef>
              <a:spcAft>
                <a:spcPts val="0"/>
              </a:spcAft>
              <a:buSzPts val="1400"/>
              <a:buNone/>
              <a:defRPr>
                <a:solidFill>
                  <a:srgbClr val="9FC5E8"/>
                </a:solidFill>
                <a:latin typeface="Arial"/>
                <a:ea typeface="Arial"/>
                <a:cs typeface="Arial"/>
                <a:sym typeface="Arial"/>
              </a:defRPr>
            </a:lvl3pPr>
            <a:lvl4pPr lvl="3" algn="l">
              <a:lnSpc>
                <a:spcPct val="115000"/>
              </a:lnSpc>
              <a:spcBef>
                <a:spcPts val="1600"/>
              </a:spcBef>
              <a:spcAft>
                <a:spcPts val="0"/>
              </a:spcAft>
              <a:buSzPts val="1400"/>
              <a:buNone/>
              <a:defRPr>
                <a:solidFill>
                  <a:srgbClr val="9FC5E8"/>
                </a:solidFill>
                <a:latin typeface="Arial"/>
                <a:ea typeface="Arial"/>
                <a:cs typeface="Arial"/>
                <a:sym typeface="Arial"/>
              </a:defRPr>
            </a:lvl4pPr>
            <a:lvl5pPr lvl="4" algn="l">
              <a:lnSpc>
                <a:spcPct val="115000"/>
              </a:lnSpc>
              <a:spcBef>
                <a:spcPts val="1600"/>
              </a:spcBef>
              <a:spcAft>
                <a:spcPts val="0"/>
              </a:spcAft>
              <a:buSzPts val="1400"/>
              <a:buNone/>
              <a:defRPr>
                <a:solidFill>
                  <a:srgbClr val="9FC5E8"/>
                </a:solidFill>
                <a:latin typeface="Arial"/>
                <a:ea typeface="Arial"/>
                <a:cs typeface="Arial"/>
                <a:sym typeface="Arial"/>
              </a:defRPr>
            </a:lvl5pPr>
            <a:lvl6pPr lvl="5" algn="l">
              <a:lnSpc>
                <a:spcPct val="115000"/>
              </a:lnSpc>
              <a:spcBef>
                <a:spcPts val="1600"/>
              </a:spcBef>
              <a:spcAft>
                <a:spcPts val="0"/>
              </a:spcAft>
              <a:buSzPts val="1400"/>
              <a:buNone/>
              <a:defRPr>
                <a:solidFill>
                  <a:srgbClr val="9FC5E8"/>
                </a:solidFill>
                <a:latin typeface="Arial"/>
                <a:ea typeface="Arial"/>
                <a:cs typeface="Arial"/>
                <a:sym typeface="Arial"/>
              </a:defRPr>
            </a:lvl6pPr>
            <a:lvl7pPr lvl="6" algn="l">
              <a:lnSpc>
                <a:spcPct val="115000"/>
              </a:lnSpc>
              <a:spcBef>
                <a:spcPts val="1600"/>
              </a:spcBef>
              <a:spcAft>
                <a:spcPts val="0"/>
              </a:spcAft>
              <a:buSzPts val="1400"/>
              <a:buNone/>
              <a:defRPr>
                <a:solidFill>
                  <a:srgbClr val="9FC5E8"/>
                </a:solidFill>
                <a:latin typeface="Arial"/>
                <a:ea typeface="Arial"/>
                <a:cs typeface="Arial"/>
                <a:sym typeface="Arial"/>
              </a:defRPr>
            </a:lvl7pPr>
            <a:lvl8pPr lvl="7" algn="l">
              <a:lnSpc>
                <a:spcPct val="115000"/>
              </a:lnSpc>
              <a:spcBef>
                <a:spcPts val="1600"/>
              </a:spcBef>
              <a:spcAft>
                <a:spcPts val="0"/>
              </a:spcAft>
              <a:buSzPts val="1400"/>
              <a:buNone/>
              <a:defRPr>
                <a:solidFill>
                  <a:srgbClr val="9FC5E8"/>
                </a:solidFill>
                <a:latin typeface="Arial"/>
                <a:ea typeface="Arial"/>
                <a:cs typeface="Arial"/>
                <a:sym typeface="Arial"/>
              </a:defRPr>
            </a:lvl8pPr>
            <a:lvl9pPr lvl="8" algn="l">
              <a:lnSpc>
                <a:spcPct val="115000"/>
              </a:lnSpc>
              <a:spcBef>
                <a:spcPts val="1600"/>
              </a:spcBef>
              <a:spcAft>
                <a:spcPts val="1600"/>
              </a:spcAft>
              <a:buSzPts val="1400"/>
              <a:buNone/>
              <a:defRPr>
                <a:solidFill>
                  <a:srgbClr val="9FC5E8"/>
                </a:solidFill>
                <a:latin typeface="Arial"/>
                <a:ea typeface="Arial"/>
                <a:cs typeface="Arial"/>
                <a:sym typeface="Arial"/>
              </a:defRPr>
            </a:lvl9pPr>
          </a:lstStyle>
          <a:p>
            <a:endParaRPr/>
          </a:p>
        </p:txBody>
      </p:sp>
      <p:sp>
        <p:nvSpPr>
          <p:cNvPr id="70" name="Google Shape;70;p44"/>
          <p:cNvSpPr txBox="1">
            <a:spLocks noGrp="1"/>
          </p:cNvSpPr>
          <p:nvPr>
            <p:ph type="subTitle" idx="2"/>
          </p:nvPr>
        </p:nvSpPr>
        <p:spPr>
          <a:xfrm>
            <a:off x="6520250" y="1741300"/>
            <a:ext cx="2513100" cy="4107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800"/>
              <a:buNone/>
              <a:defRPr sz="1300">
                <a:solidFill>
                  <a:srgbClr val="FFFFFF"/>
                </a:solidFill>
                <a:latin typeface="Arial"/>
                <a:ea typeface="Arial"/>
                <a:cs typeface="Arial"/>
                <a:sym typeface="Arial"/>
              </a:defRPr>
            </a:lvl1pPr>
            <a:lvl2pPr lvl="1" algn="r">
              <a:lnSpc>
                <a:spcPct val="115000"/>
              </a:lnSpc>
              <a:spcBef>
                <a:spcPts val="1600"/>
              </a:spcBef>
              <a:spcAft>
                <a:spcPts val="0"/>
              </a:spcAft>
              <a:buSzPts val="1400"/>
              <a:buNone/>
              <a:defRPr sz="1300">
                <a:solidFill>
                  <a:srgbClr val="FFFFFF"/>
                </a:solidFill>
                <a:latin typeface="Arial"/>
                <a:ea typeface="Arial"/>
                <a:cs typeface="Arial"/>
                <a:sym typeface="Arial"/>
              </a:defRPr>
            </a:lvl2pPr>
            <a:lvl3pPr lvl="2" algn="r">
              <a:lnSpc>
                <a:spcPct val="115000"/>
              </a:lnSpc>
              <a:spcBef>
                <a:spcPts val="1600"/>
              </a:spcBef>
              <a:spcAft>
                <a:spcPts val="0"/>
              </a:spcAft>
              <a:buSzPts val="1400"/>
              <a:buNone/>
              <a:defRPr sz="1300">
                <a:solidFill>
                  <a:srgbClr val="FFFFFF"/>
                </a:solidFill>
                <a:latin typeface="Arial"/>
                <a:ea typeface="Arial"/>
                <a:cs typeface="Arial"/>
                <a:sym typeface="Arial"/>
              </a:defRPr>
            </a:lvl3pPr>
            <a:lvl4pPr lvl="3" algn="r">
              <a:lnSpc>
                <a:spcPct val="115000"/>
              </a:lnSpc>
              <a:spcBef>
                <a:spcPts val="1600"/>
              </a:spcBef>
              <a:spcAft>
                <a:spcPts val="0"/>
              </a:spcAft>
              <a:buSzPts val="1400"/>
              <a:buNone/>
              <a:defRPr sz="1300">
                <a:solidFill>
                  <a:srgbClr val="FFFFFF"/>
                </a:solidFill>
                <a:latin typeface="Arial"/>
                <a:ea typeface="Arial"/>
                <a:cs typeface="Arial"/>
                <a:sym typeface="Arial"/>
              </a:defRPr>
            </a:lvl4pPr>
            <a:lvl5pPr lvl="4" algn="r">
              <a:lnSpc>
                <a:spcPct val="115000"/>
              </a:lnSpc>
              <a:spcBef>
                <a:spcPts val="1600"/>
              </a:spcBef>
              <a:spcAft>
                <a:spcPts val="0"/>
              </a:spcAft>
              <a:buSzPts val="1400"/>
              <a:buNone/>
              <a:defRPr sz="1300">
                <a:solidFill>
                  <a:srgbClr val="FFFFFF"/>
                </a:solidFill>
                <a:latin typeface="Arial"/>
                <a:ea typeface="Arial"/>
                <a:cs typeface="Arial"/>
                <a:sym typeface="Arial"/>
              </a:defRPr>
            </a:lvl5pPr>
            <a:lvl6pPr lvl="5" algn="r">
              <a:lnSpc>
                <a:spcPct val="115000"/>
              </a:lnSpc>
              <a:spcBef>
                <a:spcPts val="1600"/>
              </a:spcBef>
              <a:spcAft>
                <a:spcPts val="0"/>
              </a:spcAft>
              <a:buSzPts val="1400"/>
              <a:buNone/>
              <a:defRPr sz="1300">
                <a:solidFill>
                  <a:srgbClr val="FFFFFF"/>
                </a:solidFill>
                <a:latin typeface="Arial"/>
                <a:ea typeface="Arial"/>
                <a:cs typeface="Arial"/>
                <a:sym typeface="Arial"/>
              </a:defRPr>
            </a:lvl6pPr>
            <a:lvl7pPr lvl="6" algn="r">
              <a:lnSpc>
                <a:spcPct val="115000"/>
              </a:lnSpc>
              <a:spcBef>
                <a:spcPts val="1600"/>
              </a:spcBef>
              <a:spcAft>
                <a:spcPts val="0"/>
              </a:spcAft>
              <a:buSzPts val="1400"/>
              <a:buNone/>
              <a:defRPr sz="1300">
                <a:solidFill>
                  <a:srgbClr val="FFFFFF"/>
                </a:solidFill>
                <a:latin typeface="Arial"/>
                <a:ea typeface="Arial"/>
                <a:cs typeface="Arial"/>
                <a:sym typeface="Arial"/>
              </a:defRPr>
            </a:lvl7pPr>
            <a:lvl8pPr lvl="7" algn="r">
              <a:lnSpc>
                <a:spcPct val="115000"/>
              </a:lnSpc>
              <a:spcBef>
                <a:spcPts val="1600"/>
              </a:spcBef>
              <a:spcAft>
                <a:spcPts val="0"/>
              </a:spcAft>
              <a:buSzPts val="1400"/>
              <a:buNone/>
              <a:defRPr sz="1300">
                <a:solidFill>
                  <a:srgbClr val="FFFFFF"/>
                </a:solidFill>
                <a:latin typeface="Arial"/>
                <a:ea typeface="Arial"/>
                <a:cs typeface="Arial"/>
                <a:sym typeface="Arial"/>
              </a:defRPr>
            </a:lvl8pPr>
            <a:lvl9pPr lvl="8" algn="r">
              <a:lnSpc>
                <a:spcPct val="115000"/>
              </a:lnSpc>
              <a:spcBef>
                <a:spcPts val="1600"/>
              </a:spcBef>
              <a:spcAft>
                <a:spcPts val="1600"/>
              </a:spcAft>
              <a:buSzPts val="1400"/>
              <a:buNone/>
              <a:defRPr sz="1300">
                <a:solidFill>
                  <a:srgbClr val="FFFFFF"/>
                </a:solidFill>
                <a:latin typeface="Arial"/>
                <a:ea typeface="Arial"/>
                <a:cs typeface="Arial"/>
                <a:sym typeface="Arial"/>
              </a:defRPr>
            </a:lvl9pPr>
          </a:lstStyle>
          <a:p>
            <a:endParaRPr/>
          </a:p>
        </p:txBody>
      </p:sp>
      <p:sp>
        <p:nvSpPr>
          <p:cNvPr id="71" name="Google Shape;71;p44"/>
          <p:cNvSpPr/>
          <p:nvPr/>
        </p:nvSpPr>
        <p:spPr>
          <a:xfrm flipH="1">
            <a:off x="0" y="2548900"/>
            <a:ext cx="3121800" cy="1443900"/>
          </a:xfrm>
          <a:prstGeom prst="parallelogram">
            <a:avLst>
              <a:gd name="adj" fmla="val 96329"/>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4"/>
          <p:cNvSpPr/>
          <p:nvPr/>
        </p:nvSpPr>
        <p:spPr>
          <a:xfrm rot="5400000">
            <a:off x="-790900" y="1012275"/>
            <a:ext cx="3329100" cy="1747200"/>
          </a:xfrm>
          <a:prstGeom prst="triangle">
            <a:avLst>
              <a:gd name="adj" fmla="val 69864"/>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4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5" name="Google Shape;75;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76"/>
        <p:cNvGrpSpPr/>
        <p:nvPr/>
      </p:nvGrpSpPr>
      <p:grpSpPr>
        <a:xfrm>
          <a:off x="0" y="0"/>
          <a:ext cx="0" cy="0"/>
          <a:chOff x="0" y="0"/>
          <a:chExt cx="0" cy="0"/>
        </a:xfrm>
      </p:grpSpPr>
      <p:sp>
        <p:nvSpPr>
          <p:cNvPr id="77" name="Google Shape;77;p46"/>
          <p:cNvSpPr/>
          <p:nvPr/>
        </p:nvSpPr>
        <p:spPr>
          <a:xfrm>
            <a:off x="7119100" y="0"/>
            <a:ext cx="2025000" cy="5143500"/>
          </a:xfrm>
          <a:prstGeom prst="rect">
            <a:avLst/>
          </a:prstGeom>
          <a:solidFill>
            <a:srgbClr val="85C4AC">
              <a:alpha val="8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6"/>
          <p:cNvSpPr/>
          <p:nvPr/>
        </p:nvSpPr>
        <p:spPr>
          <a:xfrm>
            <a:off x="0" y="0"/>
            <a:ext cx="2147700" cy="5143500"/>
          </a:xfrm>
          <a:prstGeom prst="rect">
            <a:avLst/>
          </a:prstGeom>
          <a:solidFill>
            <a:srgbClr val="689986">
              <a:alpha val="8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6"/>
          <p:cNvSpPr/>
          <p:nvPr/>
        </p:nvSpPr>
        <p:spPr>
          <a:xfrm>
            <a:off x="2147700" y="0"/>
            <a:ext cx="2595000" cy="5143500"/>
          </a:xfrm>
          <a:prstGeom prst="rect">
            <a:avLst/>
          </a:prstGeom>
          <a:solidFill>
            <a:srgbClr val="74AB96">
              <a:alpha val="8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6"/>
          <p:cNvSpPr/>
          <p:nvPr/>
        </p:nvSpPr>
        <p:spPr>
          <a:xfrm>
            <a:off x="4727500" y="0"/>
            <a:ext cx="2391600" cy="5143500"/>
          </a:xfrm>
          <a:prstGeom prst="rect">
            <a:avLst/>
          </a:prstGeom>
          <a:solidFill>
            <a:srgbClr val="7CB8A1">
              <a:alpha val="8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6"/>
          <p:cNvSpPr/>
          <p:nvPr/>
        </p:nvSpPr>
        <p:spPr>
          <a:xfrm rot="5400000">
            <a:off x="2035125" y="-107150"/>
            <a:ext cx="2393100" cy="6463200"/>
          </a:xfrm>
          <a:prstGeom prst="rect">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6"/>
          <p:cNvSpPr/>
          <p:nvPr/>
        </p:nvSpPr>
        <p:spPr>
          <a:xfrm rot="5400000">
            <a:off x="5612775" y="2783050"/>
            <a:ext cx="2383800" cy="6828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6"/>
          <p:cNvSpPr txBox="1">
            <a:spLocks noGrp="1"/>
          </p:cNvSpPr>
          <p:nvPr>
            <p:ph type="title"/>
          </p:nvPr>
        </p:nvSpPr>
        <p:spPr>
          <a:xfrm>
            <a:off x="539025" y="2499500"/>
            <a:ext cx="50679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FFFFF"/>
              </a:buClr>
              <a:buSzPts val="4800"/>
              <a:buFont typeface="Arial"/>
              <a:buNone/>
              <a:defRPr sz="4800">
                <a:solidFill>
                  <a:srgbClr val="FFFFFF"/>
                </a:solidFill>
                <a:latin typeface="Arial"/>
                <a:ea typeface="Arial"/>
                <a:cs typeface="Arial"/>
                <a:sym typeface="Arial"/>
              </a:defRPr>
            </a:lvl1pPr>
            <a:lvl2pPr lvl="1"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2pPr>
            <a:lvl3pPr lvl="2"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3pPr>
            <a:lvl4pPr lvl="3"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4pPr>
            <a:lvl5pPr lvl="4"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5pPr>
            <a:lvl6pPr lvl="5"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6pPr>
            <a:lvl7pPr lvl="6"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7pPr>
            <a:lvl8pPr lvl="7"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8pPr>
            <a:lvl9pPr lvl="8" algn="l">
              <a:lnSpc>
                <a:spcPct val="100000"/>
              </a:lnSpc>
              <a:spcBef>
                <a:spcPts val="0"/>
              </a:spcBef>
              <a:spcAft>
                <a:spcPts val="0"/>
              </a:spcAft>
              <a:buClr>
                <a:srgbClr val="FFFFFF"/>
              </a:buClr>
              <a:buSzPts val="3600"/>
              <a:buFont typeface="Arial"/>
              <a:buNone/>
              <a:defRPr sz="3600">
                <a:solidFill>
                  <a:srgbClr val="FFFFFF"/>
                </a:solidFill>
                <a:latin typeface="Arial"/>
                <a:ea typeface="Arial"/>
                <a:cs typeface="Arial"/>
                <a:sym typeface="Arial"/>
              </a:defRPr>
            </a:lvl9pPr>
          </a:lstStyle>
          <a:p>
            <a:endParaRPr/>
          </a:p>
        </p:txBody>
      </p:sp>
      <p:sp>
        <p:nvSpPr>
          <p:cNvPr id="84" name="Google Shape;84;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46"/>
          <p:cNvSpPr txBox="1">
            <a:spLocks noGrp="1"/>
          </p:cNvSpPr>
          <p:nvPr>
            <p:ph type="subTitle" idx="1"/>
          </p:nvPr>
        </p:nvSpPr>
        <p:spPr>
          <a:xfrm>
            <a:off x="539025" y="3575750"/>
            <a:ext cx="3828300" cy="424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FFFFFF"/>
                </a:solidFill>
                <a:latin typeface="Arial"/>
                <a:ea typeface="Arial"/>
                <a:cs typeface="Arial"/>
                <a:sym typeface="Arial"/>
              </a:defRPr>
            </a:lvl1pPr>
            <a:lvl2pPr lvl="1" algn="l">
              <a:lnSpc>
                <a:spcPct val="115000"/>
              </a:lnSpc>
              <a:spcBef>
                <a:spcPts val="1600"/>
              </a:spcBef>
              <a:spcAft>
                <a:spcPts val="0"/>
              </a:spcAft>
              <a:buSzPts val="1400"/>
              <a:buNone/>
              <a:defRPr>
                <a:solidFill>
                  <a:srgbClr val="FFFFFF"/>
                </a:solidFill>
                <a:latin typeface="Arial"/>
                <a:ea typeface="Arial"/>
                <a:cs typeface="Arial"/>
                <a:sym typeface="Arial"/>
              </a:defRPr>
            </a:lvl2pPr>
            <a:lvl3pPr lvl="2" algn="l">
              <a:lnSpc>
                <a:spcPct val="115000"/>
              </a:lnSpc>
              <a:spcBef>
                <a:spcPts val="1600"/>
              </a:spcBef>
              <a:spcAft>
                <a:spcPts val="0"/>
              </a:spcAft>
              <a:buSzPts val="1400"/>
              <a:buNone/>
              <a:defRPr>
                <a:solidFill>
                  <a:srgbClr val="FFFFFF"/>
                </a:solidFill>
                <a:latin typeface="Arial"/>
                <a:ea typeface="Arial"/>
                <a:cs typeface="Arial"/>
                <a:sym typeface="Arial"/>
              </a:defRPr>
            </a:lvl3pPr>
            <a:lvl4pPr lvl="3" algn="l">
              <a:lnSpc>
                <a:spcPct val="115000"/>
              </a:lnSpc>
              <a:spcBef>
                <a:spcPts val="1600"/>
              </a:spcBef>
              <a:spcAft>
                <a:spcPts val="0"/>
              </a:spcAft>
              <a:buSzPts val="1400"/>
              <a:buNone/>
              <a:defRPr>
                <a:solidFill>
                  <a:srgbClr val="FFFFFF"/>
                </a:solidFill>
                <a:latin typeface="Arial"/>
                <a:ea typeface="Arial"/>
                <a:cs typeface="Arial"/>
                <a:sym typeface="Arial"/>
              </a:defRPr>
            </a:lvl4pPr>
            <a:lvl5pPr lvl="4" algn="l">
              <a:lnSpc>
                <a:spcPct val="115000"/>
              </a:lnSpc>
              <a:spcBef>
                <a:spcPts val="1600"/>
              </a:spcBef>
              <a:spcAft>
                <a:spcPts val="0"/>
              </a:spcAft>
              <a:buSzPts val="1400"/>
              <a:buNone/>
              <a:defRPr>
                <a:solidFill>
                  <a:srgbClr val="FFFFFF"/>
                </a:solidFill>
                <a:latin typeface="Arial"/>
                <a:ea typeface="Arial"/>
                <a:cs typeface="Arial"/>
                <a:sym typeface="Arial"/>
              </a:defRPr>
            </a:lvl5pPr>
            <a:lvl6pPr lvl="5" algn="l">
              <a:lnSpc>
                <a:spcPct val="115000"/>
              </a:lnSpc>
              <a:spcBef>
                <a:spcPts val="1600"/>
              </a:spcBef>
              <a:spcAft>
                <a:spcPts val="0"/>
              </a:spcAft>
              <a:buSzPts val="1400"/>
              <a:buNone/>
              <a:defRPr>
                <a:solidFill>
                  <a:srgbClr val="FFFFFF"/>
                </a:solidFill>
                <a:latin typeface="Arial"/>
                <a:ea typeface="Arial"/>
                <a:cs typeface="Arial"/>
                <a:sym typeface="Arial"/>
              </a:defRPr>
            </a:lvl6pPr>
            <a:lvl7pPr lvl="6" algn="l">
              <a:lnSpc>
                <a:spcPct val="115000"/>
              </a:lnSpc>
              <a:spcBef>
                <a:spcPts val="1600"/>
              </a:spcBef>
              <a:spcAft>
                <a:spcPts val="0"/>
              </a:spcAft>
              <a:buSzPts val="1400"/>
              <a:buNone/>
              <a:defRPr>
                <a:solidFill>
                  <a:srgbClr val="FFFFFF"/>
                </a:solidFill>
                <a:latin typeface="Arial"/>
                <a:ea typeface="Arial"/>
                <a:cs typeface="Arial"/>
                <a:sym typeface="Arial"/>
              </a:defRPr>
            </a:lvl7pPr>
            <a:lvl8pPr lvl="7" algn="l">
              <a:lnSpc>
                <a:spcPct val="115000"/>
              </a:lnSpc>
              <a:spcBef>
                <a:spcPts val="1600"/>
              </a:spcBef>
              <a:spcAft>
                <a:spcPts val="0"/>
              </a:spcAft>
              <a:buSzPts val="1400"/>
              <a:buNone/>
              <a:defRPr>
                <a:solidFill>
                  <a:srgbClr val="FFFFFF"/>
                </a:solidFill>
                <a:latin typeface="Arial"/>
                <a:ea typeface="Arial"/>
                <a:cs typeface="Arial"/>
                <a:sym typeface="Arial"/>
              </a:defRPr>
            </a:lvl8pPr>
            <a:lvl9pPr lvl="8" algn="l">
              <a:lnSpc>
                <a:spcPct val="115000"/>
              </a:lnSpc>
              <a:spcBef>
                <a:spcPts val="1600"/>
              </a:spcBef>
              <a:spcAft>
                <a:spcPts val="1600"/>
              </a:spcAft>
              <a:buSzPts val="1400"/>
              <a:buNone/>
              <a:defRPr>
                <a:solidFill>
                  <a:srgbClr val="FFFFFF"/>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txBox="1">
            <a:spLocks noGrp="1"/>
          </p:cNvSpPr>
          <p:nvPr>
            <p:ph type="title"/>
          </p:nvPr>
        </p:nvSpPr>
        <p:spPr>
          <a:xfrm>
            <a:off x="2532625" y="267925"/>
            <a:ext cx="6424500" cy="801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latin typeface="Times New Roman"/>
                <a:ea typeface="Times New Roman"/>
                <a:cs typeface="Times New Roman"/>
                <a:sym typeface="Times New Roman"/>
              </a:rPr>
              <a:t>Lập Trình Java Nâng Cao</a:t>
            </a:r>
            <a:endParaRPr>
              <a:latin typeface="Times New Roman"/>
              <a:ea typeface="Times New Roman"/>
              <a:cs typeface="Times New Roman"/>
              <a:sym typeface="Times New Roman"/>
            </a:endParaRPr>
          </a:p>
        </p:txBody>
      </p:sp>
      <p:sp>
        <p:nvSpPr>
          <p:cNvPr id="179" name="Google Shape;179;p1"/>
          <p:cNvSpPr txBox="1">
            <a:spLocks noGrp="1"/>
          </p:cNvSpPr>
          <p:nvPr>
            <p:ph type="subTitle" idx="1"/>
          </p:nvPr>
        </p:nvSpPr>
        <p:spPr>
          <a:xfrm>
            <a:off x="3007360" y="2374900"/>
            <a:ext cx="5474970" cy="39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US" sz="2000">
                <a:latin typeface="Times New Roman"/>
                <a:ea typeface="Times New Roman"/>
                <a:cs typeface="Times New Roman"/>
                <a:sym typeface="Times New Roman"/>
              </a:rPr>
              <a:t>Đề tài: Spring Data JPA cơ bản và nâng cao</a:t>
            </a:r>
            <a:endParaRPr sz="2000">
              <a:latin typeface="Times New Roman"/>
              <a:ea typeface="Times New Roman"/>
              <a:cs typeface="Times New Roman"/>
              <a:sym typeface="Times New Roman"/>
            </a:endParaRPr>
          </a:p>
        </p:txBody>
      </p:sp>
      <p:sp>
        <p:nvSpPr>
          <p:cNvPr id="180" name="Google Shape;180;p1"/>
          <p:cNvSpPr txBox="1">
            <a:spLocks noGrp="1"/>
          </p:cNvSpPr>
          <p:nvPr>
            <p:ph type="subTitle" idx="2"/>
          </p:nvPr>
        </p:nvSpPr>
        <p:spPr>
          <a:xfrm>
            <a:off x="4488250" y="1204090"/>
            <a:ext cx="2513100" cy="410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US" sz="3600">
                <a:latin typeface="Times New Roman"/>
                <a:ea typeface="Times New Roman"/>
                <a:cs typeface="Times New Roman"/>
                <a:sym typeface="Times New Roman"/>
              </a:rPr>
              <a:t>Báo Cáo</a:t>
            </a:r>
            <a:endParaRPr sz="3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0"/>
          <p:cNvSpPr txBox="1">
            <a:spLocks noGrp="1"/>
          </p:cNvSpPr>
          <p:nvPr>
            <p:ph type="title"/>
          </p:nvPr>
        </p:nvSpPr>
        <p:spPr>
          <a:xfrm>
            <a:off x="107100" y="1924615"/>
            <a:ext cx="3588600" cy="176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latin typeface="Times New Roman"/>
                <a:ea typeface="Times New Roman"/>
                <a:cs typeface="Times New Roman"/>
                <a:sym typeface="Times New Roman"/>
              </a:rPr>
              <a:t>Nội dung</a:t>
            </a:r>
            <a:endParaRPr>
              <a:latin typeface="Times New Roman"/>
              <a:ea typeface="Times New Roman"/>
              <a:cs typeface="Times New Roman"/>
              <a:sym typeface="Times New Roman"/>
            </a:endParaRPr>
          </a:p>
        </p:txBody>
      </p:sp>
      <p:grpSp>
        <p:nvGrpSpPr>
          <p:cNvPr id="292" name="Google Shape;292;p10"/>
          <p:cNvGrpSpPr/>
          <p:nvPr/>
        </p:nvGrpSpPr>
        <p:grpSpPr>
          <a:xfrm>
            <a:off x="4445634" y="253968"/>
            <a:ext cx="278152" cy="345818"/>
            <a:chOff x="0" y="46600"/>
            <a:chExt cx="3121800" cy="5004600"/>
          </a:xfrm>
        </p:grpSpPr>
        <p:sp>
          <p:nvSpPr>
            <p:cNvPr id="293" name="Google Shape;293;p1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6" name="Google Shape;296;p10"/>
          <p:cNvSpPr txBox="1"/>
          <p:nvPr/>
        </p:nvSpPr>
        <p:spPr>
          <a:xfrm>
            <a:off x="4931825" y="19542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1. MVC</a:t>
            </a:r>
            <a:endParaRPr sz="3000" b="0" i="0" u="none" strike="noStrike" cap="none">
              <a:solidFill>
                <a:srgbClr val="434343"/>
              </a:solidFill>
              <a:latin typeface="Times New Roman"/>
              <a:ea typeface="Times New Roman"/>
              <a:cs typeface="Times New Roman"/>
              <a:sym typeface="Times New Roman"/>
            </a:endParaRPr>
          </a:p>
        </p:txBody>
      </p:sp>
      <p:sp>
        <p:nvSpPr>
          <p:cNvPr id="297" name="Google Shape;297;p10"/>
          <p:cNvSpPr txBox="1"/>
          <p:nvPr/>
        </p:nvSpPr>
        <p:spPr>
          <a:xfrm>
            <a:off x="4930775" y="1851660"/>
            <a:ext cx="4154805" cy="46291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3000" b="0" i="0" u="none" strike="noStrike" cap="none">
                <a:solidFill>
                  <a:srgbClr val="434343"/>
                </a:solidFill>
                <a:latin typeface="Times New Roman"/>
                <a:ea typeface="Times New Roman"/>
                <a:cs typeface="Times New Roman"/>
                <a:sym typeface="Times New Roman"/>
              </a:rPr>
              <a:t>3. So sánh(Java Spring Boot) và JPA (Servlet)</a:t>
            </a:r>
            <a:endParaRPr sz="3000" b="0" i="0" u="none" strike="noStrike" cap="none">
              <a:solidFill>
                <a:srgbClr val="434343"/>
              </a:solidFill>
              <a:latin typeface="Times New Roman"/>
              <a:ea typeface="Times New Roman"/>
              <a:cs typeface="Times New Roman"/>
              <a:sym typeface="Times New Roman"/>
            </a:endParaRPr>
          </a:p>
        </p:txBody>
      </p:sp>
      <p:sp>
        <p:nvSpPr>
          <p:cNvPr id="298" name="Google Shape;298;p10"/>
          <p:cNvSpPr txBox="1"/>
          <p:nvPr/>
        </p:nvSpPr>
        <p:spPr>
          <a:xfrm>
            <a:off x="4931825" y="2787668"/>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4. Các bước để sử dụng JPA</a:t>
            </a:r>
            <a:endParaRPr sz="3000" b="0" i="0" u="none" strike="noStrike" cap="none">
              <a:solidFill>
                <a:srgbClr val="434343"/>
              </a:solidFill>
              <a:latin typeface="Times New Roman"/>
              <a:ea typeface="Times New Roman"/>
              <a:cs typeface="Times New Roman"/>
              <a:sym typeface="Times New Roman"/>
            </a:endParaRPr>
          </a:p>
        </p:txBody>
      </p:sp>
      <p:sp>
        <p:nvSpPr>
          <p:cNvPr id="299" name="Google Shape;299;p10"/>
          <p:cNvSpPr txBox="1"/>
          <p:nvPr/>
        </p:nvSpPr>
        <p:spPr>
          <a:xfrm>
            <a:off x="4929920" y="3724350"/>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5. Các kỹ thuật nâng cao trong JPA</a:t>
            </a:r>
            <a:endParaRPr sz="3000" b="0" i="0" u="none" strike="noStrike" cap="none">
              <a:solidFill>
                <a:srgbClr val="434343"/>
              </a:solidFill>
              <a:latin typeface="Times New Roman"/>
              <a:ea typeface="Times New Roman"/>
              <a:cs typeface="Times New Roman"/>
              <a:sym typeface="Times New Roman"/>
            </a:endParaRPr>
          </a:p>
        </p:txBody>
      </p:sp>
      <p:grpSp>
        <p:nvGrpSpPr>
          <p:cNvPr id="300" name="Google Shape;300;p10"/>
          <p:cNvGrpSpPr/>
          <p:nvPr/>
        </p:nvGrpSpPr>
        <p:grpSpPr>
          <a:xfrm>
            <a:off x="4443729" y="1911458"/>
            <a:ext cx="278152" cy="345818"/>
            <a:chOff x="0" y="46600"/>
            <a:chExt cx="3121800" cy="5004600"/>
          </a:xfrm>
        </p:grpSpPr>
        <p:sp>
          <p:nvSpPr>
            <p:cNvPr id="301" name="Google Shape;301;p1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 name="Google Shape;304;p10"/>
          <p:cNvGrpSpPr/>
          <p:nvPr/>
        </p:nvGrpSpPr>
        <p:grpSpPr>
          <a:xfrm>
            <a:off x="4445634" y="2846248"/>
            <a:ext cx="278152" cy="345818"/>
            <a:chOff x="0" y="46600"/>
            <a:chExt cx="3121800" cy="5004600"/>
          </a:xfrm>
        </p:grpSpPr>
        <p:sp>
          <p:nvSpPr>
            <p:cNvPr id="305" name="Google Shape;305;p1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8" name="Google Shape;308;p10"/>
          <p:cNvGrpSpPr/>
          <p:nvPr/>
        </p:nvGrpSpPr>
        <p:grpSpPr>
          <a:xfrm>
            <a:off x="4503419" y="3829298"/>
            <a:ext cx="278152" cy="345818"/>
            <a:chOff x="0" y="46600"/>
            <a:chExt cx="3121800" cy="5004600"/>
          </a:xfrm>
        </p:grpSpPr>
        <p:sp>
          <p:nvSpPr>
            <p:cNvPr id="309" name="Google Shape;309;p1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2" name="Google Shape;312;p10"/>
          <p:cNvSpPr txBox="1"/>
          <p:nvPr/>
        </p:nvSpPr>
        <p:spPr>
          <a:xfrm>
            <a:off x="4930555" y="915573"/>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2. Kiến thức cơ bản của JPA</a:t>
            </a:r>
            <a:endParaRPr sz="3000" b="0" i="0" u="none" strike="noStrike" cap="none">
              <a:solidFill>
                <a:srgbClr val="434343"/>
              </a:solidFill>
              <a:latin typeface="Times New Roman"/>
              <a:ea typeface="Times New Roman"/>
              <a:cs typeface="Times New Roman"/>
              <a:sym typeface="Times New Roman"/>
            </a:endParaRPr>
          </a:p>
        </p:txBody>
      </p:sp>
      <p:grpSp>
        <p:nvGrpSpPr>
          <p:cNvPr id="313" name="Google Shape;313;p10"/>
          <p:cNvGrpSpPr/>
          <p:nvPr/>
        </p:nvGrpSpPr>
        <p:grpSpPr>
          <a:xfrm>
            <a:off x="4444364" y="974128"/>
            <a:ext cx="278152" cy="345818"/>
            <a:chOff x="0" y="46600"/>
            <a:chExt cx="3121800" cy="5004600"/>
          </a:xfrm>
        </p:grpSpPr>
        <p:sp>
          <p:nvSpPr>
            <p:cNvPr id="314" name="Google Shape;314;p1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7" name="Google Shape;317;p10"/>
          <p:cNvSpPr txBox="1"/>
          <p:nvPr/>
        </p:nvSpPr>
        <p:spPr>
          <a:xfrm>
            <a:off x="4929285" y="451619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6. Q&amp;A</a:t>
            </a:r>
            <a:endParaRPr sz="3000" b="0" i="0" u="none" strike="noStrike" cap="none">
              <a:solidFill>
                <a:srgbClr val="434343"/>
              </a:solidFill>
              <a:latin typeface="Times New Roman"/>
              <a:ea typeface="Times New Roman"/>
              <a:cs typeface="Times New Roman"/>
              <a:sym typeface="Times New Roman"/>
            </a:endParaRPr>
          </a:p>
        </p:txBody>
      </p:sp>
      <p:grpSp>
        <p:nvGrpSpPr>
          <p:cNvPr id="318" name="Google Shape;318;p10"/>
          <p:cNvGrpSpPr/>
          <p:nvPr/>
        </p:nvGrpSpPr>
        <p:grpSpPr>
          <a:xfrm>
            <a:off x="4502784" y="4621143"/>
            <a:ext cx="278152" cy="345818"/>
            <a:chOff x="0" y="46600"/>
            <a:chExt cx="3121800" cy="5004600"/>
          </a:xfrm>
        </p:grpSpPr>
        <p:sp>
          <p:nvSpPr>
            <p:cNvPr id="319" name="Google Shape;319;p1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1"/>
          <p:cNvSpPr txBox="1">
            <a:spLocks noGrp="1"/>
          </p:cNvSpPr>
          <p:nvPr>
            <p:ph type="title"/>
          </p:nvPr>
        </p:nvSpPr>
        <p:spPr>
          <a:xfrm>
            <a:off x="539660" y="2427745"/>
            <a:ext cx="60540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a:solidFill>
                  <a:srgbClr val="75A6E7"/>
                </a:solidFill>
                <a:latin typeface="Times New Roman"/>
                <a:ea typeface="Times New Roman"/>
                <a:cs typeface="Times New Roman"/>
                <a:sym typeface="Times New Roman"/>
              </a:rPr>
              <a:t>2. Kiến thức cơ bản của JPA</a:t>
            </a:r>
            <a:endParaRPr>
              <a:solidFill>
                <a:srgbClr val="75A6E7"/>
              </a:solidFill>
              <a:latin typeface="Times New Roman"/>
              <a:ea typeface="Times New Roman"/>
              <a:cs typeface="Times New Roman"/>
              <a:sym typeface="Times New Roman"/>
            </a:endParaRPr>
          </a:p>
        </p:txBody>
      </p:sp>
      <p:sp>
        <p:nvSpPr>
          <p:cNvPr id="327" name="Google Shape;327;p11"/>
          <p:cNvSpPr txBox="1">
            <a:spLocks noGrp="1"/>
          </p:cNvSpPr>
          <p:nvPr>
            <p:ph type="subTitle" idx="1"/>
          </p:nvPr>
        </p:nvSpPr>
        <p:spPr>
          <a:xfrm>
            <a:off x="632550" y="3534795"/>
            <a:ext cx="6372000" cy="42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solidFill>
                  <a:srgbClr val="75A6E7"/>
                </a:solidFill>
                <a:latin typeface="Times New Roman"/>
                <a:ea typeface="Times New Roman"/>
                <a:cs typeface="Times New Roman"/>
                <a:sym typeface="Times New Roman"/>
              </a:rPr>
              <a:t>Viết tắt của cụm từ “Java Persistence API”</a:t>
            </a:r>
            <a:endParaRPr>
              <a:solidFill>
                <a:srgbClr val="75A6E7"/>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2"/>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2. Kiến thức cơ bản của JPA</a:t>
            </a:r>
            <a:endParaRPr>
              <a:latin typeface="Times New Roman"/>
              <a:ea typeface="Times New Roman"/>
              <a:cs typeface="Times New Roman"/>
              <a:sym typeface="Times New Roman"/>
            </a:endParaRPr>
          </a:p>
        </p:txBody>
      </p:sp>
      <p:sp>
        <p:nvSpPr>
          <p:cNvPr id="333" name="Google Shape;333;p12"/>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JPA là gì?</a:t>
            </a:r>
            <a:endParaRPr>
              <a:latin typeface="Times New Roman"/>
              <a:ea typeface="Times New Roman"/>
              <a:cs typeface="Times New Roman"/>
              <a:sym typeface="Times New Roman"/>
            </a:endParaRPr>
          </a:p>
        </p:txBody>
      </p:sp>
      <p:grpSp>
        <p:nvGrpSpPr>
          <p:cNvPr id="334" name="Google Shape;334;p12"/>
          <p:cNvGrpSpPr/>
          <p:nvPr/>
        </p:nvGrpSpPr>
        <p:grpSpPr>
          <a:xfrm rot="5400000">
            <a:off x="8641234" y="411193"/>
            <a:ext cx="278152" cy="345818"/>
            <a:chOff x="0" y="46600"/>
            <a:chExt cx="3121800" cy="5004600"/>
          </a:xfrm>
        </p:grpSpPr>
        <p:sp>
          <p:nvSpPr>
            <p:cNvPr id="335" name="Google Shape;335;p12"/>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2"/>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2"/>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8" name="Google Shape;338;p12"/>
          <p:cNvSpPr txBox="1">
            <a:spLocks noGrp="1"/>
          </p:cNvSpPr>
          <p:nvPr>
            <p:ph type="body" idx="1"/>
          </p:nvPr>
        </p:nvSpPr>
        <p:spPr>
          <a:xfrm>
            <a:off x="914400" y="1924050"/>
            <a:ext cx="7371715" cy="24574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Là một đặc tả Java cho việc ánh xạ giữa các đối tượng Java với cơ sở dữ liệu quan hệ sử dụng công nghệ phổ biến là ORM (Object Relational Mapping).</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JPA cung cấp đầy đủ các công cụ cho phép thao tác với cơ sở dữ liệu một cách đơn giản và nhanh chóng. </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JPA hoạt động như một cầu nối giữa các table/ các mối quan hệ giữa các table trong database và các class/ mối quan hệ giữa các object.</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2. Kiến thức cơ bản của JPA</a:t>
            </a:r>
            <a:endParaRPr>
              <a:latin typeface="Times New Roman"/>
              <a:ea typeface="Times New Roman"/>
              <a:cs typeface="Times New Roman"/>
              <a:sym typeface="Times New Roman"/>
            </a:endParaRPr>
          </a:p>
        </p:txBody>
      </p:sp>
      <p:sp>
        <p:nvSpPr>
          <p:cNvPr id="344" name="Google Shape;344;p13"/>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ORM là gì?</a:t>
            </a:r>
            <a:endParaRPr>
              <a:latin typeface="Times New Roman"/>
              <a:ea typeface="Times New Roman"/>
              <a:cs typeface="Times New Roman"/>
              <a:sym typeface="Times New Roman"/>
            </a:endParaRPr>
          </a:p>
        </p:txBody>
      </p:sp>
      <p:grpSp>
        <p:nvGrpSpPr>
          <p:cNvPr id="345" name="Google Shape;345;p13"/>
          <p:cNvGrpSpPr/>
          <p:nvPr/>
        </p:nvGrpSpPr>
        <p:grpSpPr>
          <a:xfrm rot="5400000">
            <a:off x="8641234" y="411193"/>
            <a:ext cx="278152" cy="345818"/>
            <a:chOff x="0" y="46600"/>
            <a:chExt cx="3121800" cy="5004600"/>
          </a:xfrm>
        </p:grpSpPr>
        <p:sp>
          <p:nvSpPr>
            <p:cNvPr id="346" name="Google Shape;346;p13"/>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3"/>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3"/>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 name="Google Shape;349;p13"/>
          <p:cNvSpPr txBox="1">
            <a:spLocks noGrp="1"/>
          </p:cNvSpPr>
          <p:nvPr>
            <p:ph type="body" idx="1"/>
          </p:nvPr>
        </p:nvSpPr>
        <p:spPr>
          <a:xfrm>
            <a:off x="914400" y="1924050"/>
            <a:ext cx="7371715" cy="24574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ORM là viết tắt của “Object Relational Mapping”, là quá trình chuyển đổi dữ liệu từ ngôn ngữ hướng đối tượng sang Database quan hệ và ngược lại.</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ORM có khả năng xử lý các thao tác của nhiều loại cơ sở dữ liệu khác nhau một cách dễ dàng mà không quan tâm đến loại Database sử dụng hay loại thao tác sử dụng.</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4"/>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2. Kiến thức cơ bản của JPA</a:t>
            </a:r>
            <a:endParaRPr>
              <a:latin typeface="Times New Roman"/>
              <a:ea typeface="Times New Roman"/>
              <a:cs typeface="Times New Roman"/>
              <a:sym typeface="Times New Roman"/>
            </a:endParaRPr>
          </a:p>
        </p:txBody>
      </p:sp>
      <p:sp>
        <p:nvSpPr>
          <p:cNvPr id="355" name="Google Shape;355;p14"/>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Lợi ích của JPA</a:t>
            </a:r>
            <a:endParaRPr>
              <a:latin typeface="Times New Roman"/>
              <a:ea typeface="Times New Roman"/>
              <a:cs typeface="Times New Roman"/>
              <a:sym typeface="Times New Roman"/>
            </a:endParaRPr>
          </a:p>
        </p:txBody>
      </p:sp>
      <p:grpSp>
        <p:nvGrpSpPr>
          <p:cNvPr id="356" name="Google Shape;356;p14"/>
          <p:cNvGrpSpPr/>
          <p:nvPr/>
        </p:nvGrpSpPr>
        <p:grpSpPr>
          <a:xfrm rot="5400000">
            <a:off x="8641234" y="411193"/>
            <a:ext cx="278152" cy="345818"/>
            <a:chOff x="0" y="46600"/>
            <a:chExt cx="3121800" cy="5004600"/>
          </a:xfrm>
        </p:grpSpPr>
        <p:sp>
          <p:nvSpPr>
            <p:cNvPr id="357" name="Google Shape;357;p14"/>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4"/>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4"/>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0" name="Google Shape;360;p14"/>
          <p:cNvSpPr txBox="1">
            <a:spLocks noGrp="1"/>
          </p:cNvSpPr>
          <p:nvPr>
            <p:ph type="body" idx="1"/>
          </p:nvPr>
        </p:nvSpPr>
        <p:spPr>
          <a:xfrm>
            <a:off x="914400" y="2139950"/>
            <a:ext cx="7371715" cy="24574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Đơn giản hóa công nghệ cho tầng persistence (tầng dữ liệu).</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Không phụ thuộc vào các framework ORM.</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Có nhiều nhà cung cấp hỗ trợ cài đặt JPA.</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Dữ liệu có thể được lưu trữ thông qua việc ORM.</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5"/>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2. Kiến thức cơ bản của JPA</a:t>
            </a:r>
            <a:endParaRPr>
              <a:latin typeface="Times New Roman"/>
              <a:ea typeface="Times New Roman"/>
              <a:cs typeface="Times New Roman"/>
              <a:sym typeface="Times New Roman"/>
            </a:endParaRPr>
          </a:p>
        </p:txBody>
      </p:sp>
      <p:sp>
        <p:nvSpPr>
          <p:cNvPr id="366" name="Google Shape;366;p15"/>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Tại sao nên dùng JPA</a:t>
            </a:r>
            <a:endParaRPr>
              <a:latin typeface="Times New Roman"/>
              <a:ea typeface="Times New Roman"/>
              <a:cs typeface="Times New Roman"/>
              <a:sym typeface="Times New Roman"/>
            </a:endParaRPr>
          </a:p>
        </p:txBody>
      </p:sp>
      <p:grpSp>
        <p:nvGrpSpPr>
          <p:cNvPr id="367" name="Google Shape;367;p15"/>
          <p:cNvGrpSpPr/>
          <p:nvPr/>
        </p:nvGrpSpPr>
        <p:grpSpPr>
          <a:xfrm rot="5400000">
            <a:off x="8641234" y="411193"/>
            <a:ext cx="278152" cy="345818"/>
            <a:chOff x="0" y="46600"/>
            <a:chExt cx="3121800" cy="5004600"/>
          </a:xfrm>
        </p:grpSpPr>
        <p:sp>
          <p:nvSpPr>
            <p:cNvPr id="368" name="Google Shape;368;p1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1" name="Google Shape;371;p15"/>
          <p:cNvSpPr txBox="1">
            <a:spLocks noGrp="1"/>
          </p:cNvSpPr>
          <p:nvPr>
            <p:ph type="body" idx="1"/>
          </p:nvPr>
        </p:nvSpPr>
        <p:spPr>
          <a:xfrm>
            <a:off x="885825" y="1419860"/>
            <a:ext cx="7371715" cy="360108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Viết ít code hơn.</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Performance tốt.</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Độc lập về database.</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Không phải làm việc với SQL.</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Hỗ trợ cấu hình triển khai bằng annotation và xml.</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Có nhiều framework ORM miễn phí hỗ trợ có thể dùng để phát triển nhiều loại ứng dụng khác nhau.</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JPA là một đặc tả đã được chuẩn hóa và là một thành phần trong đặc tả EJB 3.</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Dễ dàng chuyển từ một ORM này sang một ORM khác. Ví dụ từ iBatis sang Hibernate.</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6"/>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2. Kiến thức cơ bản của JPA</a:t>
            </a:r>
            <a:endParaRPr>
              <a:latin typeface="Times New Roman"/>
              <a:ea typeface="Times New Roman"/>
              <a:cs typeface="Times New Roman"/>
              <a:sym typeface="Times New Roman"/>
            </a:endParaRPr>
          </a:p>
        </p:txBody>
      </p:sp>
      <p:sp>
        <p:nvSpPr>
          <p:cNvPr id="377" name="Google Shape;377;p16"/>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Kiến trúc của JPA</a:t>
            </a:r>
            <a:endParaRPr>
              <a:latin typeface="Times New Roman"/>
              <a:ea typeface="Times New Roman"/>
              <a:cs typeface="Times New Roman"/>
              <a:sym typeface="Times New Roman"/>
            </a:endParaRPr>
          </a:p>
        </p:txBody>
      </p:sp>
      <p:grpSp>
        <p:nvGrpSpPr>
          <p:cNvPr id="378" name="Google Shape;378;p16"/>
          <p:cNvGrpSpPr/>
          <p:nvPr/>
        </p:nvGrpSpPr>
        <p:grpSpPr>
          <a:xfrm rot="5400000">
            <a:off x="8641234" y="411193"/>
            <a:ext cx="278152" cy="345818"/>
            <a:chOff x="0" y="46600"/>
            <a:chExt cx="3121800" cy="5004600"/>
          </a:xfrm>
        </p:grpSpPr>
        <p:sp>
          <p:nvSpPr>
            <p:cNvPr id="379" name="Google Shape;379;p16"/>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6"/>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6"/>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2" name="Google Shape;382;p16"/>
          <p:cNvSpPr txBox="1">
            <a:spLocks noGrp="1"/>
          </p:cNvSpPr>
          <p:nvPr>
            <p:ph type="body" idx="1"/>
          </p:nvPr>
        </p:nvSpPr>
        <p:spPr>
          <a:xfrm>
            <a:off x="885825" y="1851660"/>
            <a:ext cx="7371715" cy="24136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JPA sử dụng metadata để ánh xạ các đối tượng persistence với các bảng trong cơ sở dữ liệu. JPA hỗ trợ SQL như là một ngôn ngữ truy vấn để dễ dàng xử lý các truy vấn cơ sở dữ liệu. Ngôn ngữ truy vấn JPA có thể dùng thực thi cả truy vấn tĩnh và truy vấn động.</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JPA bao gồm ba thành phần chính là: Entity, EntityManager, và EntityManagerFactory. Ngoài ra còn có, EntityTransaction, Persistence, Query.</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7"/>
          <p:cNvSpPr/>
          <p:nvPr/>
        </p:nvSpPr>
        <p:spPr>
          <a:xfrm>
            <a:off x="5888745" y="2475435"/>
            <a:ext cx="1423500" cy="1404600"/>
          </a:xfrm>
          <a:prstGeom prst="ellipse">
            <a:avLst/>
          </a:prstGeom>
          <a:solidFill>
            <a:srgbClr val="595959">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 name="Google Shape;388;p17"/>
          <p:cNvSpPr/>
          <p:nvPr/>
        </p:nvSpPr>
        <p:spPr>
          <a:xfrm>
            <a:off x="7741570" y="2988200"/>
            <a:ext cx="864000" cy="910500"/>
          </a:xfrm>
          <a:prstGeom prst="ellipse">
            <a:avLst/>
          </a:prstGeom>
          <a:solidFill>
            <a:srgbClr val="595959">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9" name="Google Shape;389;p17"/>
          <p:cNvSpPr/>
          <p:nvPr/>
        </p:nvSpPr>
        <p:spPr>
          <a:xfrm>
            <a:off x="6589195" y="1290675"/>
            <a:ext cx="1083000" cy="1112100"/>
          </a:xfrm>
          <a:prstGeom prst="ellipse">
            <a:avLst/>
          </a:prstGeom>
          <a:solidFill>
            <a:srgbClr val="595959">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 name="Google Shape;390;p17"/>
          <p:cNvSpPr/>
          <p:nvPr/>
        </p:nvSpPr>
        <p:spPr>
          <a:xfrm>
            <a:off x="4671820" y="1867130"/>
            <a:ext cx="961800" cy="949200"/>
          </a:xfrm>
          <a:prstGeom prst="ellipse">
            <a:avLst/>
          </a:prstGeom>
          <a:solidFill>
            <a:srgbClr val="595959">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 name="Google Shape;391;p17"/>
          <p:cNvSpPr/>
          <p:nvPr/>
        </p:nvSpPr>
        <p:spPr>
          <a:xfrm>
            <a:off x="5101132" y="3902243"/>
            <a:ext cx="932400" cy="917400"/>
          </a:xfrm>
          <a:prstGeom prst="ellipse">
            <a:avLst/>
          </a:prstGeom>
          <a:solidFill>
            <a:srgbClr val="595959">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 name="Google Shape;392;p17"/>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2. Kiến thức cơ bản của JPA</a:t>
            </a:r>
            <a:endParaRPr>
              <a:latin typeface="Times New Roman"/>
              <a:ea typeface="Times New Roman"/>
              <a:cs typeface="Times New Roman"/>
              <a:sym typeface="Times New Roman"/>
            </a:endParaRPr>
          </a:p>
        </p:txBody>
      </p:sp>
      <p:sp>
        <p:nvSpPr>
          <p:cNvPr id="393" name="Google Shape;393;p17"/>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Các thành phần của JPA</a:t>
            </a:r>
            <a:endParaRPr>
              <a:latin typeface="Times New Roman"/>
              <a:ea typeface="Times New Roman"/>
              <a:cs typeface="Times New Roman"/>
              <a:sym typeface="Times New Roman"/>
            </a:endParaRPr>
          </a:p>
        </p:txBody>
      </p:sp>
      <p:cxnSp>
        <p:nvCxnSpPr>
          <p:cNvPr id="394" name="Google Shape;394;p17"/>
          <p:cNvCxnSpPr/>
          <p:nvPr/>
        </p:nvCxnSpPr>
        <p:spPr>
          <a:xfrm rot="10800000" flipH="1">
            <a:off x="5538997" y="3154674"/>
            <a:ext cx="1016100" cy="1177500"/>
          </a:xfrm>
          <a:prstGeom prst="straightConnector1">
            <a:avLst/>
          </a:prstGeom>
          <a:noFill/>
          <a:ln>
            <a:noFill/>
          </a:ln>
        </p:spPr>
      </p:cxnSp>
      <p:cxnSp>
        <p:nvCxnSpPr>
          <p:cNvPr id="395" name="Google Shape;395;p17"/>
          <p:cNvCxnSpPr/>
          <p:nvPr/>
        </p:nvCxnSpPr>
        <p:spPr>
          <a:xfrm rot="10800000" flipH="1">
            <a:off x="5538997" y="3154674"/>
            <a:ext cx="1016100" cy="1177500"/>
          </a:xfrm>
          <a:prstGeom prst="straightConnector1">
            <a:avLst/>
          </a:prstGeom>
          <a:noFill/>
          <a:ln w="25400" cap="flat" cmpd="sng">
            <a:solidFill>
              <a:srgbClr val="F0F0F0"/>
            </a:solidFill>
            <a:prstDash val="solid"/>
            <a:miter lim="8000"/>
            <a:headEnd type="none" w="sm" len="sm"/>
            <a:tailEnd type="none" w="sm" len="sm"/>
          </a:ln>
        </p:spPr>
      </p:cxnSp>
      <p:cxnSp>
        <p:nvCxnSpPr>
          <p:cNvPr id="396" name="Google Shape;396;p17"/>
          <p:cNvCxnSpPr/>
          <p:nvPr/>
        </p:nvCxnSpPr>
        <p:spPr>
          <a:xfrm>
            <a:off x="5133878" y="2325588"/>
            <a:ext cx="1421100" cy="829200"/>
          </a:xfrm>
          <a:prstGeom prst="straightConnector1">
            <a:avLst/>
          </a:prstGeom>
          <a:noFill/>
          <a:ln>
            <a:noFill/>
          </a:ln>
        </p:spPr>
      </p:cxnSp>
      <p:cxnSp>
        <p:nvCxnSpPr>
          <p:cNvPr id="397" name="Google Shape;397;p17"/>
          <p:cNvCxnSpPr/>
          <p:nvPr/>
        </p:nvCxnSpPr>
        <p:spPr>
          <a:xfrm>
            <a:off x="5123718" y="2325588"/>
            <a:ext cx="1421100" cy="829200"/>
          </a:xfrm>
          <a:prstGeom prst="straightConnector1">
            <a:avLst/>
          </a:prstGeom>
          <a:noFill/>
          <a:ln w="25400" cap="flat" cmpd="sng">
            <a:solidFill>
              <a:srgbClr val="F0F0F0"/>
            </a:solidFill>
            <a:prstDash val="solid"/>
            <a:miter lim="8000"/>
            <a:headEnd type="none" w="sm" len="sm"/>
            <a:tailEnd type="none" w="sm" len="sm"/>
          </a:ln>
        </p:spPr>
      </p:cxnSp>
      <p:cxnSp>
        <p:nvCxnSpPr>
          <p:cNvPr id="398" name="Google Shape;398;p17"/>
          <p:cNvCxnSpPr/>
          <p:nvPr/>
        </p:nvCxnSpPr>
        <p:spPr>
          <a:xfrm flipH="1">
            <a:off x="6557973" y="1831854"/>
            <a:ext cx="538200" cy="1323000"/>
          </a:xfrm>
          <a:prstGeom prst="straightConnector1">
            <a:avLst/>
          </a:prstGeom>
          <a:noFill/>
          <a:ln>
            <a:noFill/>
          </a:ln>
        </p:spPr>
      </p:cxnSp>
      <p:cxnSp>
        <p:nvCxnSpPr>
          <p:cNvPr id="399" name="Google Shape;399;p17"/>
          <p:cNvCxnSpPr/>
          <p:nvPr/>
        </p:nvCxnSpPr>
        <p:spPr>
          <a:xfrm flipH="1">
            <a:off x="6544638" y="1831854"/>
            <a:ext cx="538200" cy="1323000"/>
          </a:xfrm>
          <a:prstGeom prst="straightConnector1">
            <a:avLst/>
          </a:prstGeom>
          <a:noFill/>
          <a:ln w="25400" cap="flat" cmpd="sng">
            <a:solidFill>
              <a:srgbClr val="F0F0F0"/>
            </a:solidFill>
            <a:prstDash val="solid"/>
            <a:miter lim="8000"/>
            <a:headEnd type="none" w="sm" len="sm"/>
            <a:tailEnd type="none" w="sm" len="sm"/>
          </a:ln>
        </p:spPr>
      </p:cxnSp>
      <p:cxnSp>
        <p:nvCxnSpPr>
          <p:cNvPr id="400" name="Google Shape;400;p17"/>
          <p:cNvCxnSpPr/>
          <p:nvPr/>
        </p:nvCxnSpPr>
        <p:spPr>
          <a:xfrm rot="10800000">
            <a:off x="6558197" y="3155165"/>
            <a:ext cx="1566600" cy="265500"/>
          </a:xfrm>
          <a:prstGeom prst="straightConnector1">
            <a:avLst/>
          </a:prstGeom>
          <a:noFill/>
          <a:ln>
            <a:noFill/>
          </a:ln>
        </p:spPr>
      </p:cxnSp>
      <p:cxnSp>
        <p:nvCxnSpPr>
          <p:cNvPr id="401" name="Google Shape;401;p17"/>
          <p:cNvCxnSpPr/>
          <p:nvPr/>
        </p:nvCxnSpPr>
        <p:spPr>
          <a:xfrm rot="10800000">
            <a:off x="6558197" y="3155165"/>
            <a:ext cx="1566600" cy="265500"/>
          </a:xfrm>
          <a:prstGeom prst="straightConnector1">
            <a:avLst/>
          </a:prstGeom>
          <a:noFill/>
          <a:ln w="25400" cap="flat" cmpd="sng">
            <a:solidFill>
              <a:srgbClr val="F0F0F0"/>
            </a:solidFill>
            <a:prstDash val="solid"/>
            <a:miter lim="8000"/>
            <a:headEnd type="none" w="sm" len="sm"/>
            <a:tailEnd type="none" w="sm" len="sm"/>
          </a:ln>
        </p:spPr>
      </p:cxnSp>
      <p:sp>
        <p:nvSpPr>
          <p:cNvPr id="402" name="Google Shape;402;p17"/>
          <p:cNvSpPr/>
          <p:nvPr/>
        </p:nvSpPr>
        <p:spPr>
          <a:xfrm>
            <a:off x="5855496" y="2458516"/>
            <a:ext cx="1395900" cy="1395900"/>
          </a:xfrm>
          <a:prstGeom prst="ellipse">
            <a:avLst/>
          </a:prstGeom>
          <a:solidFill>
            <a:srgbClr val="415C80"/>
          </a:solidFill>
          <a:ln w="25400" cap="flat" cmpd="sng">
            <a:solidFill>
              <a:srgbClr val="F0F0F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3" name="Google Shape;403;p17"/>
          <p:cNvSpPr/>
          <p:nvPr/>
        </p:nvSpPr>
        <p:spPr>
          <a:xfrm>
            <a:off x="7672202" y="2968074"/>
            <a:ext cx="904800" cy="904800"/>
          </a:xfrm>
          <a:prstGeom prst="ellipse">
            <a:avLst/>
          </a:prstGeom>
          <a:solidFill>
            <a:srgbClr val="415C80"/>
          </a:solidFill>
          <a:ln w="25400" cap="flat" cmpd="sng">
            <a:solidFill>
              <a:srgbClr val="F0F0F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4" name="Google Shape;404;p17"/>
          <p:cNvSpPr/>
          <p:nvPr/>
        </p:nvSpPr>
        <p:spPr>
          <a:xfrm>
            <a:off x="6542300" y="1281150"/>
            <a:ext cx="1104900" cy="1104900"/>
          </a:xfrm>
          <a:prstGeom prst="ellipse">
            <a:avLst/>
          </a:prstGeom>
          <a:solidFill>
            <a:srgbClr val="415C80"/>
          </a:solidFill>
          <a:ln w="25400" cap="flat" cmpd="sng">
            <a:solidFill>
              <a:srgbClr val="F0F0F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5" name="Google Shape;405;p17"/>
          <p:cNvSpPr/>
          <p:nvPr/>
        </p:nvSpPr>
        <p:spPr>
          <a:xfrm>
            <a:off x="4662295" y="1854007"/>
            <a:ext cx="943200" cy="943200"/>
          </a:xfrm>
          <a:prstGeom prst="ellipse">
            <a:avLst/>
          </a:prstGeom>
          <a:solidFill>
            <a:srgbClr val="415C80"/>
          </a:solidFill>
          <a:ln w="25400" cap="flat" cmpd="sng">
            <a:solidFill>
              <a:srgbClr val="F0F0F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6" name="Google Shape;406;p17"/>
          <p:cNvSpPr/>
          <p:nvPr/>
        </p:nvSpPr>
        <p:spPr>
          <a:xfrm>
            <a:off x="5083238" y="3876420"/>
            <a:ext cx="914400" cy="911400"/>
          </a:xfrm>
          <a:prstGeom prst="ellipse">
            <a:avLst/>
          </a:prstGeom>
          <a:solidFill>
            <a:srgbClr val="415C80"/>
          </a:solidFill>
          <a:ln w="25400" cap="flat" cmpd="sng">
            <a:solidFill>
              <a:srgbClr val="F0F0F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7" name="Google Shape;407;p17"/>
          <p:cNvSpPr txBox="1"/>
          <p:nvPr/>
        </p:nvSpPr>
        <p:spPr>
          <a:xfrm>
            <a:off x="4547870" y="2877820"/>
            <a:ext cx="1124585" cy="34544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4E6E9A"/>
                </a:solidFill>
                <a:latin typeface="Times New Roman"/>
                <a:ea typeface="Times New Roman"/>
                <a:cs typeface="Times New Roman"/>
                <a:sym typeface="Times New Roman"/>
              </a:rPr>
              <a:t>Persistence</a:t>
            </a:r>
            <a:endParaRPr sz="1400" b="1" i="0" u="none" strike="noStrike" cap="none">
              <a:solidFill>
                <a:srgbClr val="4E6E9A"/>
              </a:solidFill>
              <a:latin typeface="Times New Roman"/>
              <a:ea typeface="Times New Roman"/>
              <a:cs typeface="Times New Roman"/>
              <a:sym typeface="Times New Roman"/>
            </a:endParaRPr>
          </a:p>
        </p:txBody>
      </p:sp>
      <p:sp>
        <p:nvSpPr>
          <p:cNvPr id="408" name="Google Shape;408;p17"/>
          <p:cNvSpPr txBox="1"/>
          <p:nvPr/>
        </p:nvSpPr>
        <p:spPr>
          <a:xfrm>
            <a:off x="7773670" y="1490345"/>
            <a:ext cx="1638300" cy="3454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E6E9A"/>
                </a:solidFill>
                <a:latin typeface="Times New Roman"/>
                <a:ea typeface="Times New Roman"/>
                <a:cs typeface="Times New Roman"/>
                <a:sym typeface="Times New Roman"/>
              </a:rPr>
              <a:t>Entity</a:t>
            </a:r>
            <a:endParaRPr sz="1400" b="1" i="0" u="none" strike="noStrike" cap="none">
              <a:solidFill>
                <a:srgbClr val="4E6E9A"/>
              </a:solidFill>
              <a:latin typeface="Times New Roman"/>
              <a:ea typeface="Times New Roman"/>
              <a:cs typeface="Times New Roman"/>
              <a:sym typeface="Times New Roman"/>
            </a:endParaRPr>
          </a:p>
        </p:txBody>
      </p:sp>
      <p:sp>
        <p:nvSpPr>
          <p:cNvPr id="409" name="Google Shape;409;p17"/>
          <p:cNvSpPr txBox="1"/>
          <p:nvPr/>
        </p:nvSpPr>
        <p:spPr>
          <a:xfrm>
            <a:off x="7741285" y="3853815"/>
            <a:ext cx="1361440" cy="3454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E6E9A"/>
                </a:solidFill>
                <a:latin typeface="Times New Roman"/>
                <a:ea typeface="Times New Roman"/>
                <a:cs typeface="Times New Roman"/>
                <a:sym typeface="Times New Roman"/>
              </a:rPr>
              <a:t>EntityManager</a:t>
            </a:r>
            <a:endParaRPr sz="1400" b="1" i="0" u="none" strike="noStrike" cap="none">
              <a:solidFill>
                <a:srgbClr val="4E6E9A"/>
              </a:solidFill>
              <a:latin typeface="Times New Roman"/>
              <a:ea typeface="Times New Roman"/>
              <a:cs typeface="Times New Roman"/>
              <a:sym typeface="Times New Roman"/>
            </a:endParaRPr>
          </a:p>
        </p:txBody>
      </p:sp>
      <p:sp>
        <p:nvSpPr>
          <p:cNvPr id="410" name="Google Shape;410;p17"/>
          <p:cNvSpPr txBox="1"/>
          <p:nvPr/>
        </p:nvSpPr>
        <p:spPr>
          <a:xfrm>
            <a:off x="5219700" y="452120"/>
            <a:ext cx="1584325" cy="3454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E6E9A"/>
                </a:solidFill>
                <a:latin typeface="Times New Roman"/>
                <a:ea typeface="Times New Roman"/>
                <a:cs typeface="Times New Roman"/>
                <a:sym typeface="Times New Roman"/>
              </a:rPr>
              <a:t>EntityTransaction</a:t>
            </a:r>
            <a:endParaRPr sz="1400" b="1" i="0" u="none" strike="noStrike" cap="none">
              <a:solidFill>
                <a:srgbClr val="4E6E9A"/>
              </a:solidFill>
              <a:latin typeface="Times New Roman"/>
              <a:ea typeface="Times New Roman"/>
              <a:cs typeface="Times New Roman"/>
              <a:sym typeface="Times New Roman"/>
            </a:endParaRPr>
          </a:p>
        </p:txBody>
      </p:sp>
      <p:sp>
        <p:nvSpPr>
          <p:cNvPr id="411" name="Google Shape;411;p17"/>
          <p:cNvSpPr txBox="1"/>
          <p:nvPr/>
        </p:nvSpPr>
        <p:spPr>
          <a:xfrm>
            <a:off x="4517390" y="4804410"/>
            <a:ext cx="2046605" cy="34544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4E6E9A"/>
                </a:solidFill>
                <a:latin typeface="Times New Roman"/>
                <a:ea typeface="Times New Roman"/>
                <a:cs typeface="Times New Roman"/>
                <a:sym typeface="Times New Roman"/>
              </a:rPr>
              <a:t>EntityManagerFactory</a:t>
            </a:r>
            <a:endParaRPr sz="1400" b="1" i="0" u="none" strike="noStrike" cap="none">
              <a:solidFill>
                <a:srgbClr val="4E6E9A"/>
              </a:solidFill>
              <a:latin typeface="Arial"/>
              <a:ea typeface="Arial"/>
              <a:cs typeface="Arial"/>
              <a:sym typeface="Arial"/>
            </a:endParaRPr>
          </a:p>
        </p:txBody>
      </p:sp>
      <p:sp>
        <p:nvSpPr>
          <p:cNvPr id="412" name="Google Shape;412;p17"/>
          <p:cNvSpPr txBox="1"/>
          <p:nvPr/>
        </p:nvSpPr>
        <p:spPr>
          <a:xfrm>
            <a:off x="6694695" y="1512650"/>
            <a:ext cx="8001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FFFFFF"/>
                </a:solidFill>
                <a:latin typeface="Arial"/>
                <a:ea typeface="Arial"/>
                <a:cs typeface="Arial"/>
                <a:sym typeface="Arial"/>
              </a:rPr>
              <a:t>01</a:t>
            </a:r>
            <a:endParaRPr sz="3600" b="1" i="0" u="none" strike="noStrike" cap="none">
              <a:solidFill>
                <a:srgbClr val="FFFFFF"/>
              </a:solidFill>
              <a:latin typeface="Arial"/>
              <a:ea typeface="Arial"/>
              <a:cs typeface="Arial"/>
              <a:sym typeface="Arial"/>
            </a:endParaRPr>
          </a:p>
        </p:txBody>
      </p:sp>
      <p:sp>
        <p:nvSpPr>
          <p:cNvPr id="413" name="Google Shape;413;p17"/>
          <p:cNvSpPr txBox="1"/>
          <p:nvPr/>
        </p:nvSpPr>
        <p:spPr>
          <a:xfrm>
            <a:off x="7724545" y="3134125"/>
            <a:ext cx="8001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FFFFFF"/>
                </a:solidFill>
                <a:latin typeface="Arial"/>
                <a:ea typeface="Arial"/>
                <a:cs typeface="Arial"/>
                <a:sym typeface="Arial"/>
              </a:rPr>
              <a:t>02</a:t>
            </a:r>
            <a:endParaRPr sz="3600" b="1" i="0" u="none" strike="noStrike" cap="none">
              <a:solidFill>
                <a:srgbClr val="FFFFFF"/>
              </a:solidFill>
              <a:latin typeface="Arial"/>
              <a:ea typeface="Arial"/>
              <a:cs typeface="Arial"/>
              <a:sym typeface="Arial"/>
            </a:endParaRPr>
          </a:p>
        </p:txBody>
      </p:sp>
      <p:sp>
        <p:nvSpPr>
          <p:cNvPr id="414" name="Google Shape;414;p17"/>
          <p:cNvSpPr txBox="1"/>
          <p:nvPr/>
        </p:nvSpPr>
        <p:spPr>
          <a:xfrm>
            <a:off x="5140395" y="4045775"/>
            <a:ext cx="8001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FFFFFF"/>
                </a:solidFill>
                <a:latin typeface="Arial"/>
                <a:ea typeface="Arial"/>
                <a:cs typeface="Arial"/>
                <a:sym typeface="Arial"/>
              </a:rPr>
              <a:t>03</a:t>
            </a:r>
            <a:endParaRPr sz="3600" b="1" i="0" u="none" strike="noStrike" cap="none">
              <a:solidFill>
                <a:srgbClr val="FFFFFF"/>
              </a:solidFill>
              <a:latin typeface="Arial"/>
              <a:ea typeface="Arial"/>
              <a:cs typeface="Arial"/>
              <a:sym typeface="Arial"/>
            </a:endParaRPr>
          </a:p>
        </p:txBody>
      </p:sp>
      <p:sp>
        <p:nvSpPr>
          <p:cNvPr id="415" name="Google Shape;415;p17"/>
          <p:cNvSpPr txBox="1"/>
          <p:nvPr/>
        </p:nvSpPr>
        <p:spPr>
          <a:xfrm>
            <a:off x="4733845" y="2039250"/>
            <a:ext cx="8001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FFFFFF"/>
                </a:solidFill>
                <a:latin typeface="Arial"/>
                <a:ea typeface="Arial"/>
                <a:cs typeface="Arial"/>
                <a:sym typeface="Arial"/>
              </a:rPr>
              <a:t>04</a:t>
            </a:r>
            <a:endParaRPr sz="3600" b="1" i="0" u="none" strike="noStrike" cap="none">
              <a:solidFill>
                <a:srgbClr val="FFFFFF"/>
              </a:solidFill>
              <a:latin typeface="Arial"/>
              <a:ea typeface="Arial"/>
              <a:cs typeface="Arial"/>
              <a:sym typeface="Arial"/>
            </a:endParaRPr>
          </a:p>
        </p:txBody>
      </p:sp>
      <p:sp>
        <p:nvSpPr>
          <p:cNvPr id="416" name="Google Shape;416;p17"/>
          <p:cNvSpPr txBox="1"/>
          <p:nvPr/>
        </p:nvSpPr>
        <p:spPr>
          <a:xfrm>
            <a:off x="6153395" y="2870125"/>
            <a:ext cx="8001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FFFFFF"/>
                </a:solidFill>
                <a:latin typeface="Arial"/>
                <a:ea typeface="Arial"/>
                <a:cs typeface="Arial"/>
                <a:sym typeface="Arial"/>
              </a:rPr>
              <a:t>06</a:t>
            </a:r>
            <a:endParaRPr sz="3600" b="1" i="0" u="none" strike="noStrike" cap="none">
              <a:solidFill>
                <a:srgbClr val="FFFFFF"/>
              </a:solidFill>
              <a:latin typeface="Arial"/>
              <a:ea typeface="Arial"/>
              <a:cs typeface="Arial"/>
              <a:sym typeface="Arial"/>
            </a:endParaRPr>
          </a:p>
        </p:txBody>
      </p:sp>
      <p:grpSp>
        <p:nvGrpSpPr>
          <p:cNvPr id="417" name="Google Shape;417;p17"/>
          <p:cNvGrpSpPr/>
          <p:nvPr/>
        </p:nvGrpSpPr>
        <p:grpSpPr>
          <a:xfrm rot="5400000">
            <a:off x="8641234" y="411193"/>
            <a:ext cx="278152" cy="345818"/>
            <a:chOff x="0" y="46600"/>
            <a:chExt cx="3121800" cy="5004600"/>
          </a:xfrm>
        </p:grpSpPr>
        <p:sp>
          <p:nvSpPr>
            <p:cNvPr id="418" name="Google Shape;418;p17"/>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7"/>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7"/>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1" name="Google Shape;421;p17"/>
          <p:cNvSpPr/>
          <p:nvPr/>
        </p:nvSpPr>
        <p:spPr>
          <a:xfrm>
            <a:off x="5444615" y="917805"/>
            <a:ext cx="961800" cy="949200"/>
          </a:xfrm>
          <a:prstGeom prst="ellipse">
            <a:avLst/>
          </a:prstGeom>
          <a:solidFill>
            <a:srgbClr val="595959">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2" name="Google Shape;422;p17"/>
          <p:cNvSpPr/>
          <p:nvPr/>
        </p:nvSpPr>
        <p:spPr>
          <a:xfrm>
            <a:off x="5435090" y="904682"/>
            <a:ext cx="943200" cy="943200"/>
          </a:xfrm>
          <a:prstGeom prst="ellipse">
            <a:avLst/>
          </a:prstGeom>
          <a:solidFill>
            <a:srgbClr val="415C80"/>
          </a:solidFill>
          <a:ln w="25400" cap="flat" cmpd="sng">
            <a:solidFill>
              <a:srgbClr val="F0F0F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3" name="Google Shape;423;p17"/>
          <p:cNvSpPr txBox="1"/>
          <p:nvPr/>
        </p:nvSpPr>
        <p:spPr>
          <a:xfrm>
            <a:off x="5506640" y="1089925"/>
            <a:ext cx="8001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FFFFFF"/>
                </a:solidFill>
                <a:latin typeface="Arial"/>
                <a:ea typeface="Arial"/>
                <a:cs typeface="Arial"/>
                <a:sym typeface="Arial"/>
              </a:rPr>
              <a:t>05</a:t>
            </a:r>
            <a:endParaRPr sz="3600" b="1" i="0" u="none" strike="noStrike" cap="none">
              <a:solidFill>
                <a:srgbClr val="FFFFFF"/>
              </a:solidFill>
              <a:latin typeface="Arial"/>
              <a:ea typeface="Arial"/>
              <a:cs typeface="Arial"/>
              <a:sym typeface="Arial"/>
            </a:endParaRPr>
          </a:p>
        </p:txBody>
      </p:sp>
      <p:cxnSp>
        <p:nvCxnSpPr>
          <p:cNvPr id="424" name="Google Shape;424;p17"/>
          <p:cNvCxnSpPr>
            <a:stCxn id="422" idx="5"/>
          </p:cNvCxnSpPr>
          <p:nvPr/>
        </p:nvCxnSpPr>
        <p:spPr>
          <a:xfrm>
            <a:off x="6240162" y="1709754"/>
            <a:ext cx="166500" cy="746100"/>
          </a:xfrm>
          <a:prstGeom prst="straightConnector1">
            <a:avLst/>
          </a:prstGeom>
          <a:noFill/>
          <a:ln w="25400" cap="flat" cmpd="sng">
            <a:solidFill>
              <a:srgbClr val="F0F0F0"/>
            </a:solidFill>
            <a:prstDash val="solid"/>
            <a:miter lim="8000"/>
            <a:headEnd type="none" w="sm" len="sm"/>
            <a:tailEnd type="none" w="sm" len="sm"/>
          </a:ln>
        </p:spPr>
      </p:cxnSp>
      <p:sp>
        <p:nvSpPr>
          <p:cNvPr id="425" name="Google Shape;425;p17"/>
          <p:cNvSpPr txBox="1"/>
          <p:nvPr/>
        </p:nvSpPr>
        <p:spPr>
          <a:xfrm>
            <a:off x="6366510" y="3989070"/>
            <a:ext cx="729615" cy="34544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4E6E9A"/>
                </a:solidFill>
                <a:latin typeface="Times New Roman"/>
                <a:ea typeface="Times New Roman"/>
                <a:cs typeface="Times New Roman"/>
                <a:sym typeface="Times New Roman"/>
              </a:rPr>
              <a:t>Query</a:t>
            </a:r>
            <a:endParaRPr sz="1400" b="1" i="0" u="none" strike="noStrike" cap="none">
              <a:solidFill>
                <a:srgbClr val="4E6E9A"/>
              </a:solidFill>
              <a:latin typeface="Times New Roman"/>
              <a:ea typeface="Times New Roman"/>
              <a:cs typeface="Times New Roman"/>
              <a:sym typeface="Times New Roman"/>
            </a:endParaRPr>
          </a:p>
        </p:txBody>
      </p:sp>
      <p:pic>
        <p:nvPicPr>
          <p:cNvPr id="426" name="Google Shape;426;p17"/>
          <p:cNvPicPr preferRelativeResize="0"/>
          <p:nvPr/>
        </p:nvPicPr>
        <p:blipFill rotWithShape="1">
          <a:blip r:embed="rId3">
            <a:alphaModFix/>
          </a:blip>
          <a:srcRect/>
          <a:stretch/>
        </p:blipFill>
        <p:spPr>
          <a:xfrm>
            <a:off x="111125" y="1701800"/>
            <a:ext cx="4258310" cy="26835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8"/>
          <p:cNvSpPr txBox="1">
            <a:spLocks noGrp="1"/>
          </p:cNvSpPr>
          <p:nvPr>
            <p:ph type="title"/>
          </p:nvPr>
        </p:nvSpPr>
        <p:spPr>
          <a:xfrm>
            <a:off x="107100" y="1924615"/>
            <a:ext cx="3588600" cy="176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latin typeface="Times New Roman"/>
                <a:ea typeface="Times New Roman"/>
                <a:cs typeface="Times New Roman"/>
                <a:sym typeface="Times New Roman"/>
              </a:rPr>
              <a:t>Nội dung</a:t>
            </a:r>
            <a:endParaRPr>
              <a:latin typeface="Times New Roman"/>
              <a:ea typeface="Times New Roman"/>
              <a:cs typeface="Times New Roman"/>
              <a:sym typeface="Times New Roman"/>
            </a:endParaRPr>
          </a:p>
        </p:txBody>
      </p:sp>
      <p:grpSp>
        <p:nvGrpSpPr>
          <p:cNvPr id="432" name="Google Shape;432;p18"/>
          <p:cNvGrpSpPr/>
          <p:nvPr/>
        </p:nvGrpSpPr>
        <p:grpSpPr>
          <a:xfrm>
            <a:off x="4445634" y="253968"/>
            <a:ext cx="278152" cy="345818"/>
            <a:chOff x="0" y="46600"/>
            <a:chExt cx="3121800" cy="5004600"/>
          </a:xfrm>
        </p:grpSpPr>
        <p:sp>
          <p:nvSpPr>
            <p:cNvPr id="433" name="Google Shape;433;p18"/>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8"/>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8"/>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6" name="Google Shape;436;p18"/>
          <p:cNvSpPr txBox="1"/>
          <p:nvPr/>
        </p:nvSpPr>
        <p:spPr>
          <a:xfrm>
            <a:off x="4931825" y="19542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1. MVC</a:t>
            </a:r>
            <a:endParaRPr sz="3000" b="0" i="0" u="none" strike="noStrike" cap="none">
              <a:solidFill>
                <a:srgbClr val="434343"/>
              </a:solidFill>
              <a:latin typeface="Times New Roman"/>
              <a:ea typeface="Times New Roman"/>
              <a:cs typeface="Times New Roman"/>
              <a:sym typeface="Times New Roman"/>
            </a:endParaRPr>
          </a:p>
        </p:txBody>
      </p:sp>
      <p:sp>
        <p:nvSpPr>
          <p:cNvPr id="437" name="Google Shape;437;p18"/>
          <p:cNvSpPr txBox="1"/>
          <p:nvPr/>
        </p:nvSpPr>
        <p:spPr>
          <a:xfrm>
            <a:off x="4930775" y="1851660"/>
            <a:ext cx="4154805" cy="46291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3000" b="0" i="0" u="none" strike="noStrike" cap="none">
                <a:solidFill>
                  <a:srgbClr val="434343"/>
                </a:solidFill>
                <a:latin typeface="Times New Roman"/>
                <a:ea typeface="Times New Roman"/>
                <a:cs typeface="Times New Roman"/>
                <a:sym typeface="Times New Roman"/>
              </a:rPr>
              <a:t>3. So sánh(Java Spring Boot) và JPA (Servlet)</a:t>
            </a:r>
            <a:endParaRPr sz="3000" b="0" i="0" u="none" strike="noStrike" cap="none">
              <a:solidFill>
                <a:srgbClr val="434343"/>
              </a:solidFill>
              <a:latin typeface="Times New Roman"/>
              <a:ea typeface="Times New Roman"/>
              <a:cs typeface="Times New Roman"/>
              <a:sym typeface="Times New Roman"/>
            </a:endParaRPr>
          </a:p>
        </p:txBody>
      </p:sp>
      <p:sp>
        <p:nvSpPr>
          <p:cNvPr id="438" name="Google Shape;438;p18"/>
          <p:cNvSpPr txBox="1"/>
          <p:nvPr/>
        </p:nvSpPr>
        <p:spPr>
          <a:xfrm>
            <a:off x="4931825" y="2787668"/>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4. Các bước để sử dụng JPA</a:t>
            </a:r>
            <a:endParaRPr sz="3000" b="0" i="0" u="none" strike="noStrike" cap="none">
              <a:solidFill>
                <a:srgbClr val="434343"/>
              </a:solidFill>
              <a:latin typeface="Times New Roman"/>
              <a:ea typeface="Times New Roman"/>
              <a:cs typeface="Times New Roman"/>
              <a:sym typeface="Times New Roman"/>
            </a:endParaRPr>
          </a:p>
        </p:txBody>
      </p:sp>
      <p:sp>
        <p:nvSpPr>
          <p:cNvPr id="439" name="Google Shape;439;p18"/>
          <p:cNvSpPr txBox="1"/>
          <p:nvPr/>
        </p:nvSpPr>
        <p:spPr>
          <a:xfrm>
            <a:off x="4929920" y="3724350"/>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5. Các kỹ thuật nâng cao trong JPA</a:t>
            </a:r>
            <a:endParaRPr sz="3000" b="0" i="0" u="none" strike="noStrike" cap="none">
              <a:solidFill>
                <a:srgbClr val="434343"/>
              </a:solidFill>
              <a:latin typeface="Times New Roman"/>
              <a:ea typeface="Times New Roman"/>
              <a:cs typeface="Times New Roman"/>
              <a:sym typeface="Times New Roman"/>
            </a:endParaRPr>
          </a:p>
        </p:txBody>
      </p:sp>
      <p:grpSp>
        <p:nvGrpSpPr>
          <p:cNvPr id="440" name="Google Shape;440;p18"/>
          <p:cNvGrpSpPr/>
          <p:nvPr/>
        </p:nvGrpSpPr>
        <p:grpSpPr>
          <a:xfrm>
            <a:off x="4443729" y="1911458"/>
            <a:ext cx="278152" cy="345818"/>
            <a:chOff x="0" y="46600"/>
            <a:chExt cx="3121800" cy="5004600"/>
          </a:xfrm>
        </p:grpSpPr>
        <p:sp>
          <p:nvSpPr>
            <p:cNvPr id="441" name="Google Shape;441;p18"/>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8"/>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8"/>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4" name="Google Shape;444;p18"/>
          <p:cNvGrpSpPr/>
          <p:nvPr/>
        </p:nvGrpSpPr>
        <p:grpSpPr>
          <a:xfrm>
            <a:off x="4445634" y="2846248"/>
            <a:ext cx="278152" cy="345818"/>
            <a:chOff x="0" y="46600"/>
            <a:chExt cx="3121800" cy="5004600"/>
          </a:xfrm>
        </p:grpSpPr>
        <p:sp>
          <p:nvSpPr>
            <p:cNvPr id="445" name="Google Shape;445;p18"/>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8"/>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8"/>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8" name="Google Shape;448;p18"/>
          <p:cNvGrpSpPr/>
          <p:nvPr/>
        </p:nvGrpSpPr>
        <p:grpSpPr>
          <a:xfrm>
            <a:off x="4503419" y="3829298"/>
            <a:ext cx="278152" cy="345818"/>
            <a:chOff x="0" y="46600"/>
            <a:chExt cx="3121800" cy="5004600"/>
          </a:xfrm>
        </p:grpSpPr>
        <p:sp>
          <p:nvSpPr>
            <p:cNvPr id="449" name="Google Shape;449;p18"/>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8"/>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8"/>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2" name="Google Shape;452;p18"/>
          <p:cNvSpPr txBox="1"/>
          <p:nvPr/>
        </p:nvSpPr>
        <p:spPr>
          <a:xfrm>
            <a:off x="4930555" y="915573"/>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2. Kiến thức cơ bản của JPA</a:t>
            </a:r>
            <a:endParaRPr sz="3000" b="0" i="0" u="none" strike="noStrike" cap="none">
              <a:solidFill>
                <a:srgbClr val="434343"/>
              </a:solidFill>
              <a:latin typeface="Times New Roman"/>
              <a:ea typeface="Times New Roman"/>
              <a:cs typeface="Times New Roman"/>
              <a:sym typeface="Times New Roman"/>
            </a:endParaRPr>
          </a:p>
        </p:txBody>
      </p:sp>
      <p:grpSp>
        <p:nvGrpSpPr>
          <p:cNvPr id="453" name="Google Shape;453;p18"/>
          <p:cNvGrpSpPr/>
          <p:nvPr/>
        </p:nvGrpSpPr>
        <p:grpSpPr>
          <a:xfrm>
            <a:off x="4444364" y="974128"/>
            <a:ext cx="278152" cy="345818"/>
            <a:chOff x="0" y="46600"/>
            <a:chExt cx="3121800" cy="5004600"/>
          </a:xfrm>
        </p:grpSpPr>
        <p:sp>
          <p:nvSpPr>
            <p:cNvPr id="454" name="Google Shape;454;p18"/>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8"/>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8"/>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7" name="Google Shape;457;p18"/>
          <p:cNvSpPr txBox="1"/>
          <p:nvPr/>
        </p:nvSpPr>
        <p:spPr>
          <a:xfrm>
            <a:off x="4929285" y="451619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6. Q&amp;A</a:t>
            </a:r>
            <a:endParaRPr sz="3000" b="0" i="0" u="none" strike="noStrike" cap="none">
              <a:solidFill>
                <a:srgbClr val="434343"/>
              </a:solidFill>
              <a:latin typeface="Times New Roman"/>
              <a:ea typeface="Times New Roman"/>
              <a:cs typeface="Times New Roman"/>
              <a:sym typeface="Times New Roman"/>
            </a:endParaRPr>
          </a:p>
        </p:txBody>
      </p:sp>
      <p:grpSp>
        <p:nvGrpSpPr>
          <p:cNvPr id="458" name="Google Shape;458;p18"/>
          <p:cNvGrpSpPr/>
          <p:nvPr/>
        </p:nvGrpSpPr>
        <p:grpSpPr>
          <a:xfrm>
            <a:off x="4502784" y="4621143"/>
            <a:ext cx="278152" cy="345818"/>
            <a:chOff x="0" y="46600"/>
            <a:chExt cx="3121800" cy="5004600"/>
          </a:xfrm>
        </p:grpSpPr>
        <p:sp>
          <p:nvSpPr>
            <p:cNvPr id="459" name="Google Shape;459;p18"/>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8"/>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8"/>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19"/>
          <p:cNvSpPr txBox="1">
            <a:spLocks noGrp="1"/>
          </p:cNvSpPr>
          <p:nvPr>
            <p:ph type="title"/>
          </p:nvPr>
        </p:nvSpPr>
        <p:spPr>
          <a:xfrm>
            <a:off x="539025" y="2716035"/>
            <a:ext cx="60540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a:solidFill>
                  <a:srgbClr val="75A6E7"/>
                </a:solidFill>
                <a:latin typeface="Times New Roman"/>
                <a:ea typeface="Times New Roman"/>
                <a:cs typeface="Times New Roman"/>
                <a:sym typeface="Times New Roman"/>
              </a:rPr>
              <a:t>3. So sánh Java Spring Boot và Java Servlet</a:t>
            </a:r>
            <a:endParaRPr>
              <a:solidFill>
                <a:srgbClr val="75A6E7"/>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Thành viên nhóm</a:t>
            </a:r>
            <a:endParaRPr>
              <a:latin typeface="Times New Roman"/>
              <a:ea typeface="Times New Roman"/>
              <a:cs typeface="Times New Roman"/>
              <a:sym typeface="Times New Roman"/>
            </a:endParaRPr>
          </a:p>
        </p:txBody>
      </p:sp>
      <p:grpSp>
        <p:nvGrpSpPr>
          <p:cNvPr id="186" name="Google Shape;186;p2"/>
          <p:cNvGrpSpPr/>
          <p:nvPr/>
        </p:nvGrpSpPr>
        <p:grpSpPr>
          <a:xfrm rot="5400000">
            <a:off x="8641234" y="411193"/>
            <a:ext cx="278152" cy="345818"/>
            <a:chOff x="0" y="46600"/>
            <a:chExt cx="3121800" cy="5004600"/>
          </a:xfrm>
        </p:grpSpPr>
        <p:sp>
          <p:nvSpPr>
            <p:cNvPr id="187" name="Google Shape;187;p2"/>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0" name="Google Shape;190;p2"/>
          <p:cNvSpPr txBox="1">
            <a:spLocks noGrp="1"/>
          </p:cNvSpPr>
          <p:nvPr>
            <p:ph type="subTitle" idx="2"/>
          </p:nvPr>
        </p:nvSpPr>
        <p:spPr>
          <a:xfrm>
            <a:off x="2785745" y="2022475"/>
            <a:ext cx="3572510" cy="1097915"/>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chemeClr val="dk2"/>
              </a:buClr>
              <a:buSzPts val="1800"/>
              <a:buFont typeface="Arial"/>
              <a:buNone/>
            </a:pPr>
            <a:r>
              <a:rPr lang="en-US" sz="1800" b="0" i="0" u="none" strike="noStrike" cap="none">
                <a:solidFill>
                  <a:schemeClr val="dk2"/>
                </a:solidFill>
                <a:latin typeface="Times New Roman"/>
                <a:ea typeface="Times New Roman"/>
                <a:cs typeface="Times New Roman"/>
                <a:sym typeface="Times New Roman"/>
              </a:rPr>
              <a:t>2011423 Ngô Hoài Phong</a:t>
            </a:r>
            <a:br>
              <a:rPr lang="en-US" sz="1800" b="0" i="0" u="none" strike="noStrike" cap="none">
                <a:solidFill>
                  <a:schemeClr val="dk2"/>
                </a:solidFill>
                <a:latin typeface="Times New Roman"/>
                <a:ea typeface="Times New Roman"/>
                <a:cs typeface="Times New Roman"/>
                <a:sym typeface="Times New Roman"/>
              </a:rPr>
            </a:br>
            <a:r>
              <a:rPr lang="en-US" sz="1800" b="0" i="0" u="none" strike="noStrike" cap="none">
                <a:solidFill>
                  <a:schemeClr val="dk2"/>
                </a:solidFill>
                <a:latin typeface="Times New Roman"/>
                <a:ea typeface="Times New Roman"/>
                <a:cs typeface="Times New Roman"/>
                <a:sym typeface="Times New Roman"/>
              </a:rPr>
              <a:t>2012372 Võ Xuân Phú</a:t>
            </a:r>
            <a:endParaRPr sz="1800" b="0"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0"/>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3. So sánh Java Spring Boot và Java Servlet</a:t>
            </a:r>
            <a:endParaRPr>
              <a:latin typeface="Times New Roman"/>
              <a:ea typeface="Times New Roman"/>
              <a:cs typeface="Times New Roman"/>
              <a:sym typeface="Times New Roman"/>
            </a:endParaRPr>
          </a:p>
        </p:txBody>
      </p:sp>
      <p:sp>
        <p:nvSpPr>
          <p:cNvPr id="472" name="Google Shape;472;p20"/>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Giống nhau</a:t>
            </a:r>
            <a:endParaRPr>
              <a:latin typeface="Times New Roman"/>
              <a:ea typeface="Times New Roman"/>
              <a:cs typeface="Times New Roman"/>
              <a:sym typeface="Times New Roman"/>
            </a:endParaRPr>
          </a:p>
        </p:txBody>
      </p:sp>
      <p:grpSp>
        <p:nvGrpSpPr>
          <p:cNvPr id="473" name="Google Shape;473;p20"/>
          <p:cNvGrpSpPr/>
          <p:nvPr/>
        </p:nvGrpSpPr>
        <p:grpSpPr>
          <a:xfrm rot="5400000">
            <a:off x="8641234" y="411193"/>
            <a:ext cx="278152" cy="345818"/>
            <a:chOff x="0" y="46600"/>
            <a:chExt cx="3121800" cy="5004600"/>
          </a:xfrm>
        </p:grpSpPr>
        <p:sp>
          <p:nvSpPr>
            <p:cNvPr id="474" name="Google Shape;474;p2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7" name="Google Shape;477;p20"/>
          <p:cNvSpPr txBox="1">
            <a:spLocks noGrp="1"/>
          </p:cNvSpPr>
          <p:nvPr>
            <p:ph type="body" idx="1"/>
          </p:nvPr>
        </p:nvSpPr>
        <p:spPr>
          <a:xfrm>
            <a:off x="885825" y="1851660"/>
            <a:ext cx="7371715" cy="24136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Java Spring Boot và Java Servlet đều là các khuôn mẫu để giúp lập trình viên tương tác với cơ sở dữ liệu quan hệ bằng cách sử dụng các đối tượng Java. Cả hai cũng đều có thể sử dụng các thư viện và công cụ của JPA để tạo ra các truy vấn dữ liệu phức tạp và hiệu quả.</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Java Spring Boot và Java Servlet đều có khả năng định nghĩa các đối tượng Java và tạo các liên kết giữa chúng và các bảng trong cơ sở dữ liệu quan hệ.</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21"/>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3. So sánh Java Spring Boot và Java Servlet</a:t>
            </a:r>
            <a:endParaRPr>
              <a:latin typeface="Times New Roman"/>
              <a:ea typeface="Times New Roman"/>
              <a:cs typeface="Times New Roman"/>
              <a:sym typeface="Times New Roman"/>
            </a:endParaRPr>
          </a:p>
        </p:txBody>
      </p:sp>
      <p:sp>
        <p:nvSpPr>
          <p:cNvPr id="483" name="Google Shape;483;p21"/>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Khác nhau</a:t>
            </a:r>
            <a:endParaRPr>
              <a:latin typeface="Times New Roman"/>
              <a:ea typeface="Times New Roman"/>
              <a:cs typeface="Times New Roman"/>
              <a:sym typeface="Times New Roman"/>
            </a:endParaRPr>
          </a:p>
        </p:txBody>
      </p:sp>
      <p:grpSp>
        <p:nvGrpSpPr>
          <p:cNvPr id="484" name="Google Shape;484;p21"/>
          <p:cNvGrpSpPr/>
          <p:nvPr/>
        </p:nvGrpSpPr>
        <p:grpSpPr>
          <a:xfrm rot="5400000">
            <a:off x="8641234" y="411193"/>
            <a:ext cx="278152" cy="345818"/>
            <a:chOff x="0" y="46600"/>
            <a:chExt cx="3121800" cy="5004600"/>
          </a:xfrm>
        </p:grpSpPr>
        <p:sp>
          <p:nvSpPr>
            <p:cNvPr id="485" name="Google Shape;485;p21"/>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1"/>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1"/>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8" name="Google Shape;488;p21"/>
          <p:cNvSpPr txBox="1">
            <a:spLocks noGrp="1"/>
          </p:cNvSpPr>
          <p:nvPr>
            <p:ph type="body" idx="1"/>
          </p:nvPr>
        </p:nvSpPr>
        <p:spPr>
          <a:xfrm>
            <a:off x="885825" y="1851660"/>
            <a:ext cx="7371715" cy="24136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Khởi tạo ứng dụng: Với Java Spring Boot, ta có thể khởi tạo ứng dụng một cách dễ dàng bằng cách sử dụng Spring Boot, mà không cần phải cấu hình nhiều. Trong khi đó, để sử dụng Java Servlet, ta phải cấu hình các thành phần như EntityManager, Persistence Unit, JTA Transaction Manager và JNDI DataSource.</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2"/>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3. So sánh Java Spring Boot và Java Servlet</a:t>
            </a:r>
            <a:endParaRPr>
              <a:latin typeface="Times New Roman"/>
              <a:ea typeface="Times New Roman"/>
              <a:cs typeface="Times New Roman"/>
              <a:sym typeface="Times New Roman"/>
            </a:endParaRPr>
          </a:p>
        </p:txBody>
      </p:sp>
      <p:sp>
        <p:nvSpPr>
          <p:cNvPr id="494" name="Google Shape;494;p22"/>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Khác nhau</a:t>
            </a:r>
            <a:endParaRPr>
              <a:latin typeface="Times New Roman"/>
              <a:ea typeface="Times New Roman"/>
              <a:cs typeface="Times New Roman"/>
              <a:sym typeface="Times New Roman"/>
            </a:endParaRPr>
          </a:p>
        </p:txBody>
      </p:sp>
      <p:grpSp>
        <p:nvGrpSpPr>
          <p:cNvPr id="495" name="Google Shape;495;p22"/>
          <p:cNvGrpSpPr/>
          <p:nvPr/>
        </p:nvGrpSpPr>
        <p:grpSpPr>
          <a:xfrm rot="5400000">
            <a:off x="8641234" y="411193"/>
            <a:ext cx="278152" cy="345818"/>
            <a:chOff x="0" y="46600"/>
            <a:chExt cx="3121800" cy="5004600"/>
          </a:xfrm>
        </p:grpSpPr>
        <p:sp>
          <p:nvSpPr>
            <p:cNvPr id="496" name="Google Shape;496;p22"/>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2"/>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2"/>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9" name="Google Shape;499;p22"/>
          <p:cNvSpPr txBox="1">
            <a:spLocks noGrp="1"/>
          </p:cNvSpPr>
          <p:nvPr>
            <p:ph type="body" idx="1"/>
          </p:nvPr>
        </p:nvSpPr>
        <p:spPr>
          <a:xfrm>
            <a:off x="885825" y="1851660"/>
            <a:ext cx="7371715" cy="24136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Thao tác với cơ sở dữ liệu: Với Java Spring Boot, ta có thể sử dụng các phương thức đã được xây dựng sẵn trong JpaRepository để thao tác với cơ sở dữ liệu, giúp cho quá trình phát triển ứng dụng trở nên dễ dàng và nhanh chóng hơn. Trong khi đó, với Java Servlet, ta phải viết nhiều mã lệnh để thao tác với cơ sở dữ liệu.</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3"/>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3. So sánh Java Spring Boot và Java Servlet</a:t>
            </a:r>
            <a:endParaRPr>
              <a:latin typeface="Times New Roman"/>
              <a:ea typeface="Times New Roman"/>
              <a:cs typeface="Times New Roman"/>
              <a:sym typeface="Times New Roman"/>
            </a:endParaRPr>
          </a:p>
        </p:txBody>
      </p:sp>
      <p:sp>
        <p:nvSpPr>
          <p:cNvPr id="505" name="Google Shape;505;p23"/>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Khác nhau</a:t>
            </a:r>
            <a:endParaRPr>
              <a:latin typeface="Times New Roman"/>
              <a:ea typeface="Times New Roman"/>
              <a:cs typeface="Times New Roman"/>
              <a:sym typeface="Times New Roman"/>
            </a:endParaRPr>
          </a:p>
        </p:txBody>
      </p:sp>
      <p:grpSp>
        <p:nvGrpSpPr>
          <p:cNvPr id="506" name="Google Shape;506;p23"/>
          <p:cNvGrpSpPr/>
          <p:nvPr/>
        </p:nvGrpSpPr>
        <p:grpSpPr>
          <a:xfrm rot="5400000">
            <a:off x="8641234" y="411193"/>
            <a:ext cx="278152" cy="345818"/>
            <a:chOff x="0" y="46600"/>
            <a:chExt cx="3121800" cy="5004600"/>
          </a:xfrm>
        </p:grpSpPr>
        <p:sp>
          <p:nvSpPr>
            <p:cNvPr id="507" name="Google Shape;507;p23"/>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3"/>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3"/>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0" name="Google Shape;510;p23"/>
          <p:cNvSpPr txBox="1">
            <a:spLocks noGrp="1"/>
          </p:cNvSpPr>
          <p:nvPr>
            <p:ph type="body" idx="1"/>
          </p:nvPr>
        </p:nvSpPr>
        <p:spPr>
          <a:xfrm>
            <a:off x="885825" y="1851660"/>
            <a:ext cx="7371715" cy="24136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Tiện ích và tính năng: Java Spring Boot cung cấp nhiều tiện ích và tính năng hơn so với Java Servlet, giúp cho việc phát triển ứng dụng trở nên dễ dàng hơn. Ví dụ, Spring Data JPA cung cấp một số tính năng như query method, paging, sorting, auditing, caching, etc., giúp cho việc thao tác với cơ sở dữ liệu trở nên đơn giản hơn.</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4"/>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3. So sánh Java Spring Boot và Java Servlet</a:t>
            </a:r>
            <a:endParaRPr>
              <a:latin typeface="Times New Roman"/>
              <a:ea typeface="Times New Roman"/>
              <a:cs typeface="Times New Roman"/>
              <a:sym typeface="Times New Roman"/>
            </a:endParaRPr>
          </a:p>
        </p:txBody>
      </p:sp>
      <p:sp>
        <p:nvSpPr>
          <p:cNvPr id="516" name="Google Shape;516;p24"/>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Khác nhau</a:t>
            </a:r>
            <a:endParaRPr>
              <a:latin typeface="Times New Roman"/>
              <a:ea typeface="Times New Roman"/>
              <a:cs typeface="Times New Roman"/>
              <a:sym typeface="Times New Roman"/>
            </a:endParaRPr>
          </a:p>
        </p:txBody>
      </p:sp>
      <p:grpSp>
        <p:nvGrpSpPr>
          <p:cNvPr id="517" name="Google Shape;517;p24"/>
          <p:cNvGrpSpPr/>
          <p:nvPr/>
        </p:nvGrpSpPr>
        <p:grpSpPr>
          <a:xfrm rot="5400000">
            <a:off x="8641234" y="411193"/>
            <a:ext cx="278152" cy="345818"/>
            <a:chOff x="0" y="46600"/>
            <a:chExt cx="3121800" cy="5004600"/>
          </a:xfrm>
        </p:grpSpPr>
        <p:sp>
          <p:nvSpPr>
            <p:cNvPr id="518" name="Google Shape;518;p24"/>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4"/>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4"/>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1" name="Google Shape;521;p24"/>
          <p:cNvSpPr txBox="1">
            <a:spLocks noGrp="1"/>
          </p:cNvSpPr>
          <p:nvPr>
            <p:ph type="body" idx="1"/>
          </p:nvPr>
        </p:nvSpPr>
        <p:spPr>
          <a:xfrm>
            <a:off x="885825" y="1851660"/>
            <a:ext cx="7371715" cy="24136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Java Spring Boot là một cách tiếp cận đơn giản và dễ dàng để sử dụng JPA, trong khi Java Servlet đòi hỏi phải cấu hình nhiều và có nhiều đoạn mã lệnh hơn để thao tác với cơ sở dữ liệu. Với Spring Boot, việc phát triển ứng dụng trở nên dễ dàng và nhanh chóng hơn, và ta có thể tận dụng các tính năng và tiện ích được cung cấp sẵn để tiết kiệm thời gian và công sức của mình.</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5"/>
          <p:cNvSpPr txBox="1">
            <a:spLocks noGrp="1"/>
          </p:cNvSpPr>
          <p:nvPr>
            <p:ph type="title"/>
          </p:nvPr>
        </p:nvSpPr>
        <p:spPr>
          <a:xfrm>
            <a:off x="107100" y="1924615"/>
            <a:ext cx="3588600" cy="176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latin typeface="Times New Roman"/>
                <a:ea typeface="Times New Roman"/>
                <a:cs typeface="Times New Roman"/>
                <a:sym typeface="Times New Roman"/>
              </a:rPr>
              <a:t>Nội dung</a:t>
            </a:r>
            <a:endParaRPr>
              <a:latin typeface="Times New Roman"/>
              <a:ea typeface="Times New Roman"/>
              <a:cs typeface="Times New Roman"/>
              <a:sym typeface="Times New Roman"/>
            </a:endParaRPr>
          </a:p>
        </p:txBody>
      </p:sp>
      <p:grpSp>
        <p:nvGrpSpPr>
          <p:cNvPr id="527" name="Google Shape;527;p25"/>
          <p:cNvGrpSpPr/>
          <p:nvPr/>
        </p:nvGrpSpPr>
        <p:grpSpPr>
          <a:xfrm>
            <a:off x="4445634" y="253968"/>
            <a:ext cx="278152" cy="345818"/>
            <a:chOff x="0" y="46600"/>
            <a:chExt cx="3121800" cy="5004600"/>
          </a:xfrm>
        </p:grpSpPr>
        <p:sp>
          <p:nvSpPr>
            <p:cNvPr id="528" name="Google Shape;528;p2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1" name="Google Shape;531;p25"/>
          <p:cNvSpPr txBox="1"/>
          <p:nvPr/>
        </p:nvSpPr>
        <p:spPr>
          <a:xfrm>
            <a:off x="4931825" y="19542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1. MVC</a:t>
            </a:r>
            <a:endParaRPr sz="3000" b="0" i="0" u="none" strike="noStrike" cap="none">
              <a:solidFill>
                <a:srgbClr val="434343"/>
              </a:solidFill>
              <a:latin typeface="Times New Roman"/>
              <a:ea typeface="Times New Roman"/>
              <a:cs typeface="Times New Roman"/>
              <a:sym typeface="Times New Roman"/>
            </a:endParaRPr>
          </a:p>
        </p:txBody>
      </p:sp>
      <p:sp>
        <p:nvSpPr>
          <p:cNvPr id="532" name="Google Shape;532;p25"/>
          <p:cNvSpPr txBox="1"/>
          <p:nvPr/>
        </p:nvSpPr>
        <p:spPr>
          <a:xfrm>
            <a:off x="4930775" y="1851660"/>
            <a:ext cx="4154805" cy="46291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3000" b="0" i="0" u="none" strike="noStrike" cap="none">
                <a:solidFill>
                  <a:srgbClr val="434343"/>
                </a:solidFill>
                <a:latin typeface="Times New Roman"/>
                <a:ea typeface="Times New Roman"/>
                <a:cs typeface="Times New Roman"/>
                <a:sym typeface="Times New Roman"/>
              </a:rPr>
              <a:t>3. So sánh(Java Spring Boot) và JPA (Servlet)</a:t>
            </a:r>
            <a:endParaRPr sz="3000" b="0" i="0" u="none" strike="noStrike" cap="none">
              <a:solidFill>
                <a:srgbClr val="434343"/>
              </a:solidFill>
              <a:latin typeface="Times New Roman"/>
              <a:ea typeface="Times New Roman"/>
              <a:cs typeface="Times New Roman"/>
              <a:sym typeface="Times New Roman"/>
            </a:endParaRPr>
          </a:p>
        </p:txBody>
      </p:sp>
      <p:sp>
        <p:nvSpPr>
          <p:cNvPr id="533" name="Google Shape;533;p25"/>
          <p:cNvSpPr txBox="1"/>
          <p:nvPr/>
        </p:nvSpPr>
        <p:spPr>
          <a:xfrm>
            <a:off x="4931825" y="2787668"/>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4. Các bước để sử dụng JPA</a:t>
            </a:r>
            <a:endParaRPr sz="3000" b="0" i="0" u="none" strike="noStrike" cap="none">
              <a:solidFill>
                <a:srgbClr val="434343"/>
              </a:solidFill>
              <a:latin typeface="Times New Roman"/>
              <a:ea typeface="Times New Roman"/>
              <a:cs typeface="Times New Roman"/>
              <a:sym typeface="Times New Roman"/>
            </a:endParaRPr>
          </a:p>
        </p:txBody>
      </p:sp>
      <p:sp>
        <p:nvSpPr>
          <p:cNvPr id="534" name="Google Shape;534;p25"/>
          <p:cNvSpPr txBox="1"/>
          <p:nvPr/>
        </p:nvSpPr>
        <p:spPr>
          <a:xfrm>
            <a:off x="4929920" y="3724350"/>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5. Các kỹ thuật nâng cao trong JPA</a:t>
            </a:r>
            <a:endParaRPr sz="3000" b="0" i="0" u="none" strike="noStrike" cap="none">
              <a:solidFill>
                <a:srgbClr val="434343"/>
              </a:solidFill>
              <a:latin typeface="Times New Roman"/>
              <a:ea typeface="Times New Roman"/>
              <a:cs typeface="Times New Roman"/>
              <a:sym typeface="Times New Roman"/>
            </a:endParaRPr>
          </a:p>
        </p:txBody>
      </p:sp>
      <p:grpSp>
        <p:nvGrpSpPr>
          <p:cNvPr id="535" name="Google Shape;535;p25"/>
          <p:cNvGrpSpPr/>
          <p:nvPr/>
        </p:nvGrpSpPr>
        <p:grpSpPr>
          <a:xfrm>
            <a:off x="4443729" y="1911458"/>
            <a:ext cx="278152" cy="345818"/>
            <a:chOff x="0" y="46600"/>
            <a:chExt cx="3121800" cy="5004600"/>
          </a:xfrm>
        </p:grpSpPr>
        <p:sp>
          <p:nvSpPr>
            <p:cNvPr id="536" name="Google Shape;536;p2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9" name="Google Shape;539;p25"/>
          <p:cNvGrpSpPr/>
          <p:nvPr/>
        </p:nvGrpSpPr>
        <p:grpSpPr>
          <a:xfrm>
            <a:off x="4445634" y="2846248"/>
            <a:ext cx="278152" cy="345818"/>
            <a:chOff x="0" y="46600"/>
            <a:chExt cx="3121800" cy="5004600"/>
          </a:xfrm>
        </p:grpSpPr>
        <p:sp>
          <p:nvSpPr>
            <p:cNvPr id="540" name="Google Shape;540;p2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25"/>
          <p:cNvGrpSpPr/>
          <p:nvPr/>
        </p:nvGrpSpPr>
        <p:grpSpPr>
          <a:xfrm>
            <a:off x="4503419" y="3829298"/>
            <a:ext cx="278152" cy="345818"/>
            <a:chOff x="0" y="46600"/>
            <a:chExt cx="3121800" cy="5004600"/>
          </a:xfrm>
        </p:grpSpPr>
        <p:sp>
          <p:nvSpPr>
            <p:cNvPr id="544" name="Google Shape;544;p2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7" name="Google Shape;547;p25"/>
          <p:cNvSpPr txBox="1"/>
          <p:nvPr/>
        </p:nvSpPr>
        <p:spPr>
          <a:xfrm>
            <a:off x="4930555" y="915573"/>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2. Kiến thức cơ bản của JPA</a:t>
            </a:r>
            <a:endParaRPr sz="3000" b="0" i="0" u="none" strike="noStrike" cap="none">
              <a:solidFill>
                <a:srgbClr val="434343"/>
              </a:solidFill>
              <a:latin typeface="Times New Roman"/>
              <a:ea typeface="Times New Roman"/>
              <a:cs typeface="Times New Roman"/>
              <a:sym typeface="Times New Roman"/>
            </a:endParaRPr>
          </a:p>
        </p:txBody>
      </p:sp>
      <p:grpSp>
        <p:nvGrpSpPr>
          <p:cNvPr id="548" name="Google Shape;548;p25"/>
          <p:cNvGrpSpPr/>
          <p:nvPr/>
        </p:nvGrpSpPr>
        <p:grpSpPr>
          <a:xfrm>
            <a:off x="4444364" y="974128"/>
            <a:ext cx="278152" cy="345818"/>
            <a:chOff x="0" y="46600"/>
            <a:chExt cx="3121800" cy="5004600"/>
          </a:xfrm>
        </p:grpSpPr>
        <p:sp>
          <p:nvSpPr>
            <p:cNvPr id="549" name="Google Shape;549;p2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2" name="Google Shape;552;p25"/>
          <p:cNvSpPr txBox="1"/>
          <p:nvPr/>
        </p:nvSpPr>
        <p:spPr>
          <a:xfrm>
            <a:off x="4929285" y="451619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6. Q&amp;A</a:t>
            </a:r>
            <a:endParaRPr sz="3000" b="0" i="0" u="none" strike="noStrike" cap="none">
              <a:solidFill>
                <a:srgbClr val="434343"/>
              </a:solidFill>
              <a:latin typeface="Times New Roman"/>
              <a:ea typeface="Times New Roman"/>
              <a:cs typeface="Times New Roman"/>
              <a:sym typeface="Times New Roman"/>
            </a:endParaRPr>
          </a:p>
        </p:txBody>
      </p:sp>
      <p:grpSp>
        <p:nvGrpSpPr>
          <p:cNvPr id="553" name="Google Shape;553;p25"/>
          <p:cNvGrpSpPr/>
          <p:nvPr/>
        </p:nvGrpSpPr>
        <p:grpSpPr>
          <a:xfrm>
            <a:off x="4502784" y="4621143"/>
            <a:ext cx="278152" cy="345818"/>
            <a:chOff x="0" y="46600"/>
            <a:chExt cx="3121800" cy="5004600"/>
          </a:xfrm>
        </p:grpSpPr>
        <p:sp>
          <p:nvSpPr>
            <p:cNvPr id="554" name="Google Shape;554;p2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26"/>
          <p:cNvSpPr txBox="1">
            <a:spLocks noGrp="1"/>
          </p:cNvSpPr>
          <p:nvPr>
            <p:ph type="title"/>
          </p:nvPr>
        </p:nvSpPr>
        <p:spPr>
          <a:xfrm>
            <a:off x="-36830" y="2644140"/>
            <a:ext cx="7452995" cy="84201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a:solidFill>
                  <a:srgbClr val="75A6E7"/>
                </a:solidFill>
                <a:latin typeface="Times New Roman"/>
                <a:ea typeface="Times New Roman"/>
                <a:cs typeface="Times New Roman"/>
                <a:sym typeface="Times New Roman"/>
              </a:rPr>
              <a:t>4. Các bước để sử dụng JPA</a:t>
            </a:r>
            <a:endParaRPr>
              <a:solidFill>
                <a:srgbClr val="75A6E7"/>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7"/>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4. Các bước để sử dụng JPA</a:t>
            </a:r>
            <a:endParaRPr>
              <a:latin typeface="Times New Roman"/>
              <a:ea typeface="Times New Roman"/>
              <a:cs typeface="Times New Roman"/>
              <a:sym typeface="Times New Roman"/>
            </a:endParaRPr>
          </a:p>
        </p:txBody>
      </p:sp>
      <p:sp>
        <p:nvSpPr>
          <p:cNvPr id="567" name="Google Shape;567;p27"/>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Định nghĩa Entity Class</a:t>
            </a:r>
            <a:endParaRPr>
              <a:latin typeface="Times New Roman"/>
              <a:ea typeface="Times New Roman"/>
              <a:cs typeface="Times New Roman"/>
              <a:sym typeface="Times New Roman"/>
            </a:endParaRPr>
          </a:p>
        </p:txBody>
      </p:sp>
      <p:grpSp>
        <p:nvGrpSpPr>
          <p:cNvPr id="568" name="Google Shape;568;p27"/>
          <p:cNvGrpSpPr/>
          <p:nvPr/>
        </p:nvGrpSpPr>
        <p:grpSpPr>
          <a:xfrm rot="5400000">
            <a:off x="8641234" y="411193"/>
            <a:ext cx="278152" cy="345818"/>
            <a:chOff x="0" y="46600"/>
            <a:chExt cx="3121800" cy="5004600"/>
          </a:xfrm>
        </p:grpSpPr>
        <p:sp>
          <p:nvSpPr>
            <p:cNvPr id="569" name="Google Shape;569;p27"/>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7"/>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7"/>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2" name="Google Shape;572;p27"/>
          <p:cNvSpPr txBox="1">
            <a:spLocks noGrp="1"/>
          </p:cNvSpPr>
          <p:nvPr>
            <p:ph type="body" idx="1"/>
          </p:nvPr>
        </p:nvSpPr>
        <p:spPr>
          <a:xfrm>
            <a:off x="885825" y="2715895"/>
            <a:ext cx="7371715" cy="87439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Đầu tiên, chúng ta phải định nghĩa các Entity class để đại diện cho các đối tượng trong cơ sở dữ liệu.</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8"/>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4. Các bước để sử dụng JPA</a:t>
            </a:r>
            <a:endParaRPr>
              <a:latin typeface="Times New Roman"/>
              <a:ea typeface="Times New Roman"/>
              <a:cs typeface="Times New Roman"/>
              <a:sym typeface="Times New Roman"/>
            </a:endParaRPr>
          </a:p>
        </p:txBody>
      </p:sp>
      <p:sp>
        <p:nvSpPr>
          <p:cNvPr id="578" name="Google Shape;578;p28"/>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Cấu hình persistence.xml</a:t>
            </a:r>
            <a:endParaRPr>
              <a:latin typeface="Times New Roman"/>
              <a:ea typeface="Times New Roman"/>
              <a:cs typeface="Times New Roman"/>
              <a:sym typeface="Times New Roman"/>
            </a:endParaRPr>
          </a:p>
        </p:txBody>
      </p:sp>
      <p:grpSp>
        <p:nvGrpSpPr>
          <p:cNvPr id="579" name="Google Shape;579;p28"/>
          <p:cNvGrpSpPr/>
          <p:nvPr/>
        </p:nvGrpSpPr>
        <p:grpSpPr>
          <a:xfrm rot="5400000">
            <a:off x="8641234" y="411193"/>
            <a:ext cx="278152" cy="345818"/>
            <a:chOff x="0" y="46600"/>
            <a:chExt cx="3121800" cy="5004600"/>
          </a:xfrm>
        </p:grpSpPr>
        <p:sp>
          <p:nvSpPr>
            <p:cNvPr id="580" name="Google Shape;580;p28"/>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8"/>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8"/>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3" name="Google Shape;583;p28"/>
          <p:cNvSpPr txBox="1">
            <a:spLocks noGrp="1"/>
          </p:cNvSpPr>
          <p:nvPr>
            <p:ph type="body" idx="1"/>
          </p:nvPr>
        </p:nvSpPr>
        <p:spPr>
          <a:xfrm>
            <a:off x="885825" y="2499360"/>
            <a:ext cx="7371715" cy="87439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Sau đó, chúng ta phải cấu hình persistence.xml để chỉ định các thiết lập của Persistence Unit, bao gồm đường dẫn đến cơ sở dữ liệu, loại cơ sở dữ liệu và tên của các Entity class.</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29"/>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4. Các bước để sử dụng JPA</a:t>
            </a:r>
            <a:endParaRPr>
              <a:latin typeface="Times New Roman"/>
              <a:ea typeface="Times New Roman"/>
              <a:cs typeface="Times New Roman"/>
              <a:sym typeface="Times New Roman"/>
            </a:endParaRPr>
          </a:p>
        </p:txBody>
      </p:sp>
      <p:sp>
        <p:nvSpPr>
          <p:cNvPr id="589" name="Google Shape;589;p29"/>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Sử dụng Entity Management</a:t>
            </a:r>
            <a:endParaRPr>
              <a:latin typeface="Times New Roman"/>
              <a:ea typeface="Times New Roman"/>
              <a:cs typeface="Times New Roman"/>
              <a:sym typeface="Times New Roman"/>
            </a:endParaRPr>
          </a:p>
        </p:txBody>
      </p:sp>
      <p:grpSp>
        <p:nvGrpSpPr>
          <p:cNvPr id="590" name="Google Shape;590;p29"/>
          <p:cNvGrpSpPr/>
          <p:nvPr/>
        </p:nvGrpSpPr>
        <p:grpSpPr>
          <a:xfrm rot="5400000">
            <a:off x="8641234" y="411193"/>
            <a:ext cx="278152" cy="345818"/>
            <a:chOff x="0" y="46600"/>
            <a:chExt cx="3121800" cy="5004600"/>
          </a:xfrm>
        </p:grpSpPr>
        <p:sp>
          <p:nvSpPr>
            <p:cNvPr id="591" name="Google Shape;591;p29"/>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9"/>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9"/>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4" name="Google Shape;594;p29"/>
          <p:cNvSpPr txBox="1">
            <a:spLocks noGrp="1"/>
          </p:cNvSpPr>
          <p:nvPr>
            <p:ph type="body" idx="1"/>
          </p:nvPr>
        </p:nvSpPr>
        <p:spPr>
          <a:xfrm>
            <a:off x="914400" y="2499360"/>
            <a:ext cx="7371715" cy="87439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Tiếp theo, chúng ta có thể sử dụng EntityManager để quản lý các Entity. EntityManager cung cấp các phương thức để lưu trữ, truy vấn, cập nhật và xóa các Entity.</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
          <p:cNvSpPr txBox="1">
            <a:spLocks noGrp="1"/>
          </p:cNvSpPr>
          <p:nvPr>
            <p:ph type="title"/>
          </p:nvPr>
        </p:nvSpPr>
        <p:spPr>
          <a:xfrm>
            <a:off x="107100" y="1924615"/>
            <a:ext cx="3588600" cy="176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latin typeface="Times New Roman"/>
                <a:ea typeface="Times New Roman"/>
                <a:cs typeface="Times New Roman"/>
                <a:sym typeface="Times New Roman"/>
              </a:rPr>
              <a:t>Nội dung</a:t>
            </a:r>
            <a:endParaRPr>
              <a:latin typeface="Times New Roman"/>
              <a:ea typeface="Times New Roman"/>
              <a:cs typeface="Times New Roman"/>
              <a:sym typeface="Times New Roman"/>
            </a:endParaRPr>
          </a:p>
        </p:txBody>
      </p:sp>
      <p:grpSp>
        <p:nvGrpSpPr>
          <p:cNvPr id="196" name="Google Shape;196;p3"/>
          <p:cNvGrpSpPr/>
          <p:nvPr/>
        </p:nvGrpSpPr>
        <p:grpSpPr>
          <a:xfrm>
            <a:off x="4445634" y="253968"/>
            <a:ext cx="278152" cy="345818"/>
            <a:chOff x="0" y="46600"/>
            <a:chExt cx="3121800" cy="5004600"/>
          </a:xfrm>
        </p:grpSpPr>
        <p:sp>
          <p:nvSpPr>
            <p:cNvPr id="197" name="Google Shape;197;p3"/>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0" name="Google Shape;200;p3"/>
          <p:cNvSpPr txBox="1"/>
          <p:nvPr/>
        </p:nvSpPr>
        <p:spPr>
          <a:xfrm>
            <a:off x="4931825" y="19542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1. MVC</a:t>
            </a:r>
            <a:endParaRPr sz="3000" b="0" i="0" u="none" strike="noStrike" cap="none">
              <a:solidFill>
                <a:srgbClr val="434343"/>
              </a:solidFill>
              <a:latin typeface="Times New Roman"/>
              <a:ea typeface="Times New Roman"/>
              <a:cs typeface="Times New Roman"/>
              <a:sym typeface="Times New Roman"/>
            </a:endParaRPr>
          </a:p>
        </p:txBody>
      </p:sp>
      <p:sp>
        <p:nvSpPr>
          <p:cNvPr id="201" name="Google Shape;201;p3"/>
          <p:cNvSpPr txBox="1"/>
          <p:nvPr/>
        </p:nvSpPr>
        <p:spPr>
          <a:xfrm>
            <a:off x="4930775" y="1851660"/>
            <a:ext cx="4154805" cy="46291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3000" b="0" i="0" u="none" strike="noStrike" cap="none">
                <a:solidFill>
                  <a:srgbClr val="434343"/>
                </a:solidFill>
                <a:latin typeface="Times New Roman"/>
                <a:ea typeface="Times New Roman"/>
                <a:cs typeface="Times New Roman"/>
                <a:sym typeface="Times New Roman"/>
              </a:rPr>
              <a:t>3. So sánh(Java Spring Boot) và JPA (Servlet)</a:t>
            </a:r>
            <a:endParaRPr sz="3000" b="0" i="0" u="none" strike="noStrike" cap="none">
              <a:solidFill>
                <a:srgbClr val="434343"/>
              </a:solidFill>
              <a:latin typeface="Times New Roman"/>
              <a:ea typeface="Times New Roman"/>
              <a:cs typeface="Times New Roman"/>
              <a:sym typeface="Times New Roman"/>
            </a:endParaRPr>
          </a:p>
        </p:txBody>
      </p:sp>
      <p:sp>
        <p:nvSpPr>
          <p:cNvPr id="202" name="Google Shape;202;p3"/>
          <p:cNvSpPr txBox="1"/>
          <p:nvPr/>
        </p:nvSpPr>
        <p:spPr>
          <a:xfrm>
            <a:off x="4931825" y="2787668"/>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4. Các bước để sử dụng JPA</a:t>
            </a:r>
            <a:endParaRPr sz="3000" b="0" i="0" u="none" strike="noStrike" cap="none">
              <a:solidFill>
                <a:srgbClr val="434343"/>
              </a:solidFill>
              <a:latin typeface="Times New Roman"/>
              <a:ea typeface="Times New Roman"/>
              <a:cs typeface="Times New Roman"/>
              <a:sym typeface="Times New Roman"/>
            </a:endParaRPr>
          </a:p>
        </p:txBody>
      </p:sp>
      <p:sp>
        <p:nvSpPr>
          <p:cNvPr id="203" name="Google Shape;203;p3"/>
          <p:cNvSpPr txBox="1"/>
          <p:nvPr/>
        </p:nvSpPr>
        <p:spPr>
          <a:xfrm>
            <a:off x="4929920" y="3724350"/>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5. Các kỹ thuật nâng cao trong JPA</a:t>
            </a:r>
            <a:endParaRPr sz="3000" b="0" i="0" u="none" strike="noStrike" cap="none">
              <a:solidFill>
                <a:srgbClr val="434343"/>
              </a:solidFill>
              <a:latin typeface="Times New Roman"/>
              <a:ea typeface="Times New Roman"/>
              <a:cs typeface="Times New Roman"/>
              <a:sym typeface="Times New Roman"/>
            </a:endParaRPr>
          </a:p>
        </p:txBody>
      </p:sp>
      <p:grpSp>
        <p:nvGrpSpPr>
          <p:cNvPr id="204" name="Google Shape;204;p3"/>
          <p:cNvGrpSpPr/>
          <p:nvPr/>
        </p:nvGrpSpPr>
        <p:grpSpPr>
          <a:xfrm>
            <a:off x="4443729" y="1911458"/>
            <a:ext cx="278152" cy="345818"/>
            <a:chOff x="0" y="46600"/>
            <a:chExt cx="3121800" cy="5004600"/>
          </a:xfrm>
        </p:grpSpPr>
        <p:sp>
          <p:nvSpPr>
            <p:cNvPr id="205" name="Google Shape;205;p3"/>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3"/>
          <p:cNvGrpSpPr/>
          <p:nvPr/>
        </p:nvGrpSpPr>
        <p:grpSpPr>
          <a:xfrm>
            <a:off x="4445634" y="2846248"/>
            <a:ext cx="278152" cy="345818"/>
            <a:chOff x="0" y="46600"/>
            <a:chExt cx="3121800" cy="5004600"/>
          </a:xfrm>
        </p:grpSpPr>
        <p:sp>
          <p:nvSpPr>
            <p:cNvPr id="209" name="Google Shape;209;p3"/>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 name="Google Shape;212;p3"/>
          <p:cNvGrpSpPr/>
          <p:nvPr/>
        </p:nvGrpSpPr>
        <p:grpSpPr>
          <a:xfrm>
            <a:off x="4503419" y="3829298"/>
            <a:ext cx="278152" cy="345818"/>
            <a:chOff x="0" y="46600"/>
            <a:chExt cx="3121800" cy="5004600"/>
          </a:xfrm>
        </p:grpSpPr>
        <p:sp>
          <p:nvSpPr>
            <p:cNvPr id="213" name="Google Shape;213;p3"/>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p3"/>
          <p:cNvSpPr txBox="1"/>
          <p:nvPr/>
        </p:nvSpPr>
        <p:spPr>
          <a:xfrm>
            <a:off x="4930555" y="915573"/>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2. Kiến thức cơ bản của JPA</a:t>
            </a:r>
            <a:endParaRPr sz="3000" b="0" i="0" u="none" strike="noStrike" cap="none">
              <a:solidFill>
                <a:srgbClr val="434343"/>
              </a:solidFill>
              <a:latin typeface="Times New Roman"/>
              <a:ea typeface="Times New Roman"/>
              <a:cs typeface="Times New Roman"/>
              <a:sym typeface="Times New Roman"/>
            </a:endParaRPr>
          </a:p>
        </p:txBody>
      </p:sp>
      <p:grpSp>
        <p:nvGrpSpPr>
          <p:cNvPr id="217" name="Google Shape;217;p3"/>
          <p:cNvGrpSpPr/>
          <p:nvPr/>
        </p:nvGrpSpPr>
        <p:grpSpPr>
          <a:xfrm>
            <a:off x="4444364" y="974128"/>
            <a:ext cx="278152" cy="345818"/>
            <a:chOff x="0" y="46600"/>
            <a:chExt cx="3121800" cy="5004600"/>
          </a:xfrm>
        </p:grpSpPr>
        <p:sp>
          <p:nvSpPr>
            <p:cNvPr id="218" name="Google Shape;218;p3"/>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1" name="Google Shape;221;p3"/>
          <p:cNvSpPr txBox="1"/>
          <p:nvPr/>
        </p:nvSpPr>
        <p:spPr>
          <a:xfrm>
            <a:off x="4929285" y="451619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6. Q&amp;A</a:t>
            </a:r>
            <a:endParaRPr sz="3000" b="0" i="0" u="none" strike="noStrike" cap="none">
              <a:solidFill>
                <a:srgbClr val="434343"/>
              </a:solidFill>
              <a:latin typeface="Times New Roman"/>
              <a:ea typeface="Times New Roman"/>
              <a:cs typeface="Times New Roman"/>
              <a:sym typeface="Times New Roman"/>
            </a:endParaRPr>
          </a:p>
        </p:txBody>
      </p:sp>
      <p:grpSp>
        <p:nvGrpSpPr>
          <p:cNvPr id="222" name="Google Shape;222;p3"/>
          <p:cNvGrpSpPr/>
          <p:nvPr/>
        </p:nvGrpSpPr>
        <p:grpSpPr>
          <a:xfrm>
            <a:off x="4502784" y="4621143"/>
            <a:ext cx="278152" cy="345818"/>
            <a:chOff x="0" y="46600"/>
            <a:chExt cx="3121800" cy="5004600"/>
          </a:xfrm>
        </p:grpSpPr>
        <p:sp>
          <p:nvSpPr>
            <p:cNvPr id="223" name="Google Shape;223;p3"/>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0"/>
          <p:cNvSpPr txBox="1">
            <a:spLocks noGrp="1"/>
          </p:cNvSpPr>
          <p:nvPr>
            <p:ph type="title"/>
          </p:nvPr>
        </p:nvSpPr>
        <p:spPr>
          <a:xfrm>
            <a:off x="107100" y="1924615"/>
            <a:ext cx="3588600" cy="176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latin typeface="Times New Roman"/>
                <a:ea typeface="Times New Roman"/>
                <a:cs typeface="Times New Roman"/>
                <a:sym typeface="Times New Roman"/>
              </a:rPr>
              <a:t>Nội dung</a:t>
            </a:r>
            <a:endParaRPr>
              <a:latin typeface="Times New Roman"/>
              <a:ea typeface="Times New Roman"/>
              <a:cs typeface="Times New Roman"/>
              <a:sym typeface="Times New Roman"/>
            </a:endParaRPr>
          </a:p>
        </p:txBody>
      </p:sp>
      <p:grpSp>
        <p:nvGrpSpPr>
          <p:cNvPr id="600" name="Google Shape;600;p30"/>
          <p:cNvGrpSpPr/>
          <p:nvPr/>
        </p:nvGrpSpPr>
        <p:grpSpPr>
          <a:xfrm>
            <a:off x="4445634" y="253968"/>
            <a:ext cx="278152" cy="345818"/>
            <a:chOff x="0" y="46600"/>
            <a:chExt cx="3121800" cy="5004600"/>
          </a:xfrm>
        </p:grpSpPr>
        <p:sp>
          <p:nvSpPr>
            <p:cNvPr id="601" name="Google Shape;601;p3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3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3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4" name="Google Shape;604;p30"/>
          <p:cNvSpPr txBox="1"/>
          <p:nvPr/>
        </p:nvSpPr>
        <p:spPr>
          <a:xfrm>
            <a:off x="4931825" y="19542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1. MVC</a:t>
            </a:r>
            <a:endParaRPr sz="3000" b="0" i="0" u="none" strike="noStrike" cap="none">
              <a:solidFill>
                <a:srgbClr val="434343"/>
              </a:solidFill>
              <a:latin typeface="Times New Roman"/>
              <a:ea typeface="Times New Roman"/>
              <a:cs typeface="Times New Roman"/>
              <a:sym typeface="Times New Roman"/>
            </a:endParaRPr>
          </a:p>
        </p:txBody>
      </p:sp>
      <p:sp>
        <p:nvSpPr>
          <p:cNvPr id="605" name="Google Shape;605;p30"/>
          <p:cNvSpPr txBox="1"/>
          <p:nvPr/>
        </p:nvSpPr>
        <p:spPr>
          <a:xfrm>
            <a:off x="4930775" y="1851660"/>
            <a:ext cx="4154805" cy="46291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3000" b="0" i="0" u="none" strike="noStrike" cap="none">
                <a:solidFill>
                  <a:srgbClr val="434343"/>
                </a:solidFill>
                <a:latin typeface="Times New Roman"/>
                <a:ea typeface="Times New Roman"/>
                <a:cs typeface="Times New Roman"/>
                <a:sym typeface="Times New Roman"/>
              </a:rPr>
              <a:t>3. So sánh(Java Spring Boot) và JPA (Servlet)</a:t>
            </a:r>
            <a:endParaRPr sz="3000" b="0" i="0" u="none" strike="noStrike" cap="none">
              <a:solidFill>
                <a:srgbClr val="434343"/>
              </a:solidFill>
              <a:latin typeface="Times New Roman"/>
              <a:ea typeface="Times New Roman"/>
              <a:cs typeface="Times New Roman"/>
              <a:sym typeface="Times New Roman"/>
            </a:endParaRPr>
          </a:p>
        </p:txBody>
      </p:sp>
      <p:sp>
        <p:nvSpPr>
          <p:cNvPr id="606" name="Google Shape;606;p30"/>
          <p:cNvSpPr txBox="1"/>
          <p:nvPr/>
        </p:nvSpPr>
        <p:spPr>
          <a:xfrm>
            <a:off x="4931825" y="2787668"/>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4. Các bước để sử dụng JPA</a:t>
            </a:r>
            <a:endParaRPr sz="3000" b="0" i="0" u="none" strike="noStrike" cap="none">
              <a:solidFill>
                <a:srgbClr val="434343"/>
              </a:solidFill>
              <a:latin typeface="Times New Roman"/>
              <a:ea typeface="Times New Roman"/>
              <a:cs typeface="Times New Roman"/>
              <a:sym typeface="Times New Roman"/>
            </a:endParaRPr>
          </a:p>
        </p:txBody>
      </p:sp>
      <p:sp>
        <p:nvSpPr>
          <p:cNvPr id="607" name="Google Shape;607;p30"/>
          <p:cNvSpPr txBox="1"/>
          <p:nvPr/>
        </p:nvSpPr>
        <p:spPr>
          <a:xfrm>
            <a:off x="4929920" y="3724350"/>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5. Các kỹ thuật nâng cao trong JPA</a:t>
            </a:r>
            <a:endParaRPr sz="3000" b="0" i="0" u="none" strike="noStrike" cap="none">
              <a:solidFill>
                <a:srgbClr val="434343"/>
              </a:solidFill>
              <a:latin typeface="Times New Roman"/>
              <a:ea typeface="Times New Roman"/>
              <a:cs typeface="Times New Roman"/>
              <a:sym typeface="Times New Roman"/>
            </a:endParaRPr>
          </a:p>
        </p:txBody>
      </p:sp>
      <p:grpSp>
        <p:nvGrpSpPr>
          <p:cNvPr id="608" name="Google Shape;608;p30"/>
          <p:cNvGrpSpPr/>
          <p:nvPr/>
        </p:nvGrpSpPr>
        <p:grpSpPr>
          <a:xfrm>
            <a:off x="4443729" y="1911458"/>
            <a:ext cx="278152" cy="345818"/>
            <a:chOff x="0" y="46600"/>
            <a:chExt cx="3121800" cy="5004600"/>
          </a:xfrm>
        </p:grpSpPr>
        <p:sp>
          <p:nvSpPr>
            <p:cNvPr id="609" name="Google Shape;609;p3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3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3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2" name="Google Shape;612;p30"/>
          <p:cNvGrpSpPr/>
          <p:nvPr/>
        </p:nvGrpSpPr>
        <p:grpSpPr>
          <a:xfrm>
            <a:off x="4445634" y="2846248"/>
            <a:ext cx="278152" cy="345818"/>
            <a:chOff x="0" y="46600"/>
            <a:chExt cx="3121800" cy="5004600"/>
          </a:xfrm>
        </p:grpSpPr>
        <p:sp>
          <p:nvSpPr>
            <p:cNvPr id="613" name="Google Shape;613;p3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3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3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6" name="Google Shape;616;p30"/>
          <p:cNvGrpSpPr/>
          <p:nvPr/>
        </p:nvGrpSpPr>
        <p:grpSpPr>
          <a:xfrm>
            <a:off x="4503419" y="3829298"/>
            <a:ext cx="278152" cy="345818"/>
            <a:chOff x="0" y="46600"/>
            <a:chExt cx="3121800" cy="5004600"/>
          </a:xfrm>
        </p:grpSpPr>
        <p:sp>
          <p:nvSpPr>
            <p:cNvPr id="617" name="Google Shape;617;p3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3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3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0" name="Google Shape;620;p30"/>
          <p:cNvSpPr txBox="1"/>
          <p:nvPr/>
        </p:nvSpPr>
        <p:spPr>
          <a:xfrm>
            <a:off x="4930555" y="915573"/>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2. Kiến thức cơ bản của JPA</a:t>
            </a:r>
            <a:endParaRPr sz="3000" b="0" i="0" u="none" strike="noStrike" cap="none">
              <a:solidFill>
                <a:srgbClr val="434343"/>
              </a:solidFill>
              <a:latin typeface="Times New Roman"/>
              <a:ea typeface="Times New Roman"/>
              <a:cs typeface="Times New Roman"/>
              <a:sym typeface="Times New Roman"/>
            </a:endParaRPr>
          </a:p>
        </p:txBody>
      </p:sp>
      <p:grpSp>
        <p:nvGrpSpPr>
          <p:cNvPr id="621" name="Google Shape;621;p30"/>
          <p:cNvGrpSpPr/>
          <p:nvPr/>
        </p:nvGrpSpPr>
        <p:grpSpPr>
          <a:xfrm>
            <a:off x="4444364" y="974128"/>
            <a:ext cx="278152" cy="345818"/>
            <a:chOff x="0" y="46600"/>
            <a:chExt cx="3121800" cy="5004600"/>
          </a:xfrm>
        </p:grpSpPr>
        <p:sp>
          <p:nvSpPr>
            <p:cNvPr id="622" name="Google Shape;622;p3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5" name="Google Shape;625;p30"/>
          <p:cNvSpPr txBox="1"/>
          <p:nvPr/>
        </p:nvSpPr>
        <p:spPr>
          <a:xfrm>
            <a:off x="4929285" y="451619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6. Q&amp;A</a:t>
            </a:r>
            <a:endParaRPr sz="3000" b="0" i="0" u="none" strike="noStrike" cap="none">
              <a:solidFill>
                <a:srgbClr val="434343"/>
              </a:solidFill>
              <a:latin typeface="Times New Roman"/>
              <a:ea typeface="Times New Roman"/>
              <a:cs typeface="Times New Roman"/>
              <a:sym typeface="Times New Roman"/>
            </a:endParaRPr>
          </a:p>
        </p:txBody>
      </p:sp>
      <p:grpSp>
        <p:nvGrpSpPr>
          <p:cNvPr id="626" name="Google Shape;626;p30"/>
          <p:cNvGrpSpPr/>
          <p:nvPr/>
        </p:nvGrpSpPr>
        <p:grpSpPr>
          <a:xfrm>
            <a:off x="4502784" y="4621143"/>
            <a:ext cx="278152" cy="345818"/>
            <a:chOff x="0" y="46600"/>
            <a:chExt cx="3121800" cy="5004600"/>
          </a:xfrm>
        </p:grpSpPr>
        <p:sp>
          <p:nvSpPr>
            <p:cNvPr id="627" name="Google Shape;627;p30"/>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30"/>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30"/>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1"/>
          <p:cNvSpPr txBox="1">
            <a:spLocks noGrp="1"/>
          </p:cNvSpPr>
          <p:nvPr>
            <p:ph type="title"/>
          </p:nvPr>
        </p:nvSpPr>
        <p:spPr>
          <a:xfrm>
            <a:off x="323215" y="2643505"/>
            <a:ext cx="7452995" cy="84201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a:solidFill>
                  <a:srgbClr val="75A6E7"/>
                </a:solidFill>
                <a:latin typeface="Times New Roman"/>
                <a:ea typeface="Times New Roman"/>
                <a:cs typeface="Times New Roman"/>
                <a:sym typeface="Times New Roman"/>
              </a:rPr>
              <a:t>5. Các kỹ thuật nâng cao trong JPA</a:t>
            </a:r>
            <a:endParaRPr>
              <a:solidFill>
                <a:srgbClr val="75A6E7"/>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32"/>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5. Các kỹ thuật nâng cao trong JPA</a:t>
            </a:r>
            <a:endParaRPr>
              <a:latin typeface="Times New Roman"/>
              <a:ea typeface="Times New Roman"/>
              <a:cs typeface="Times New Roman"/>
              <a:sym typeface="Times New Roman"/>
            </a:endParaRPr>
          </a:p>
        </p:txBody>
      </p:sp>
      <p:sp>
        <p:nvSpPr>
          <p:cNvPr id="640" name="Google Shape;640;p32"/>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Relationships</a:t>
            </a:r>
            <a:endParaRPr>
              <a:latin typeface="Times New Roman"/>
              <a:ea typeface="Times New Roman"/>
              <a:cs typeface="Times New Roman"/>
              <a:sym typeface="Times New Roman"/>
            </a:endParaRPr>
          </a:p>
        </p:txBody>
      </p:sp>
      <p:grpSp>
        <p:nvGrpSpPr>
          <p:cNvPr id="641" name="Google Shape;641;p32"/>
          <p:cNvGrpSpPr/>
          <p:nvPr/>
        </p:nvGrpSpPr>
        <p:grpSpPr>
          <a:xfrm rot="5400000">
            <a:off x="8641234" y="411193"/>
            <a:ext cx="278152" cy="345818"/>
            <a:chOff x="0" y="46600"/>
            <a:chExt cx="3121800" cy="5004600"/>
          </a:xfrm>
        </p:grpSpPr>
        <p:sp>
          <p:nvSpPr>
            <p:cNvPr id="642" name="Google Shape;642;p32"/>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2"/>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32"/>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5" name="Google Shape;645;p32"/>
          <p:cNvSpPr txBox="1">
            <a:spLocks noGrp="1"/>
          </p:cNvSpPr>
          <p:nvPr>
            <p:ph type="body" idx="1"/>
          </p:nvPr>
        </p:nvSpPr>
        <p:spPr>
          <a:xfrm>
            <a:off x="914400" y="2499360"/>
            <a:ext cx="7371715" cy="87439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JPA cung cấp khả năng thiết lập quan hệ giữa các Entity bằng cách sử dụng các annotation như @OneToOne, @OneToMany, @ManyToOne và @ManyToMany.</a:t>
            </a:r>
            <a:endParaRPr>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33"/>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5. Các kỹ thuật nâng cao trong JPA</a:t>
            </a:r>
            <a:endParaRPr>
              <a:latin typeface="Times New Roman"/>
              <a:ea typeface="Times New Roman"/>
              <a:cs typeface="Times New Roman"/>
              <a:sym typeface="Times New Roman"/>
            </a:endParaRPr>
          </a:p>
        </p:txBody>
      </p:sp>
      <p:sp>
        <p:nvSpPr>
          <p:cNvPr id="651" name="Google Shape;651;p33"/>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Transactions</a:t>
            </a:r>
            <a:endParaRPr>
              <a:latin typeface="Times New Roman"/>
              <a:ea typeface="Times New Roman"/>
              <a:cs typeface="Times New Roman"/>
              <a:sym typeface="Times New Roman"/>
            </a:endParaRPr>
          </a:p>
        </p:txBody>
      </p:sp>
      <p:grpSp>
        <p:nvGrpSpPr>
          <p:cNvPr id="652" name="Google Shape;652;p33"/>
          <p:cNvGrpSpPr/>
          <p:nvPr/>
        </p:nvGrpSpPr>
        <p:grpSpPr>
          <a:xfrm rot="5400000">
            <a:off x="8641234" y="411193"/>
            <a:ext cx="278152" cy="345818"/>
            <a:chOff x="0" y="46600"/>
            <a:chExt cx="3121800" cy="5004600"/>
          </a:xfrm>
        </p:grpSpPr>
        <p:sp>
          <p:nvSpPr>
            <p:cNvPr id="653" name="Google Shape;653;p33"/>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33"/>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3"/>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6" name="Google Shape;656;p33"/>
          <p:cNvSpPr txBox="1">
            <a:spLocks noGrp="1"/>
          </p:cNvSpPr>
          <p:nvPr>
            <p:ph type="body" idx="1"/>
          </p:nvPr>
        </p:nvSpPr>
        <p:spPr>
          <a:xfrm>
            <a:off x="914400" y="2499360"/>
            <a:ext cx="7371715" cy="87439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JPA hỗ trợ việc quản lý các transaction, cho phép các thao tác với cơ sở dữ liệu được gom nhóm và đảm bảo tính toàn vẹn của dữ liệu.</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4"/>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5. Các kỹ thuật nâng cao trong JPA</a:t>
            </a:r>
            <a:endParaRPr>
              <a:latin typeface="Times New Roman"/>
              <a:ea typeface="Times New Roman"/>
              <a:cs typeface="Times New Roman"/>
              <a:sym typeface="Times New Roman"/>
            </a:endParaRPr>
          </a:p>
        </p:txBody>
      </p:sp>
      <p:sp>
        <p:nvSpPr>
          <p:cNvPr id="662" name="Google Shape;662;p34"/>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Inheritance</a:t>
            </a:r>
            <a:endParaRPr>
              <a:latin typeface="Times New Roman"/>
              <a:ea typeface="Times New Roman"/>
              <a:cs typeface="Times New Roman"/>
              <a:sym typeface="Times New Roman"/>
            </a:endParaRPr>
          </a:p>
        </p:txBody>
      </p:sp>
      <p:grpSp>
        <p:nvGrpSpPr>
          <p:cNvPr id="663" name="Google Shape;663;p34"/>
          <p:cNvGrpSpPr/>
          <p:nvPr/>
        </p:nvGrpSpPr>
        <p:grpSpPr>
          <a:xfrm rot="5400000">
            <a:off x="8641234" y="411193"/>
            <a:ext cx="278152" cy="345818"/>
            <a:chOff x="0" y="46600"/>
            <a:chExt cx="3121800" cy="5004600"/>
          </a:xfrm>
        </p:grpSpPr>
        <p:sp>
          <p:nvSpPr>
            <p:cNvPr id="664" name="Google Shape;664;p34"/>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34"/>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34"/>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7" name="Google Shape;667;p34"/>
          <p:cNvSpPr txBox="1">
            <a:spLocks noGrp="1"/>
          </p:cNvSpPr>
          <p:nvPr>
            <p:ph type="body" idx="1"/>
          </p:nvPr>
        </p:nvSpPr>
        <p:spPr>
          <a:xfrm>
            <a:off x="914400" y="2499360"/>
            <a:ext cx="7371715" cy="87439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JPA hỗ trợ việc kế thừa trong các Entity, cho phép các Entity kế thừa các trường và phương thức từ các Entity cha.</a:t>
            </a: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5"/>
          <p:cNvSpPr txBox="1">
            <a:spLocks noGrp="1"/>
          </p:cNvSpPr>
          <p:nvPr>
            <p:ph type="title"/>
          </p:nvPr>
        </p:nvSpPr>
        <p:spPr>
          <a:xfrm>
            <a:off x="107100" y="1924615"/>
            <a:ext cx="3588600" cy="176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latin typeface="Times New Roman"/>
                <a:ea typeface="Times New Roman"/>
                <a:cs typeface="Times New Roman"/>
                <a:sym typeface="Times New Roman"/>
              </a:rPr>
              <a:t>Nội dung</a:t>
            </a:r>
            <a:endParaRPr>
              <a:latin typeface="Times New Roman"/>
              <a:ea typeface="Times New Roman"/>
              <a:cs typeface="Times New Roman"/>
              <a:sym typeface="Times New Roman"/>
            </a:endParaRPr>
          </a:p>
        </p:txBody>
      </p:sp>
      <p:grpSp>
        <p:nvGrpSpPr>
          <p:cNvPr id="673" name="Google Shape;673;p35"/>
          <p:cNvGrpSpPr/>
          <p:nvPr/>
        </p:nvGrpSpPr>
        <p:grpSpPr>
          <a:xfrm>
            <a:off x="4445634" y="253968"/>
            <a:ext cx="278152" cy="345818"/>
            <a:chOff x="0" y="46600"/>
            <a:chExt cx="3121800" cy="5004600"/>
          </a:xfrm>
        </p:grpSpPr>
        <p:sp>
          <p:nvSpPr>
            <p:cNvPr id="674" name="Google Shape;674;p3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3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3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7" name="Google Shape;677;p35"/>
          <p:cNvSpPr txBox="1"/>
          <p:nvPr/>
        </p:nvSpPr>
        <p:spPr>
          <a:xfrm>
            <a:off x="4931825" y="19542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1. MVC</a:t>
            </a:r>
            <a:endParaRPr sz="3000" b="0" i="0" u="none" strike="noStrike" cap="none">
              <a:solidFill>
                <a:srgbClr val="434343"/>
              </a:solidFill>
              <a:latin typeface="Times New Roman"/>
              <a:ea typeface="Times New Roman"/>
              <a:cs typeface="Times New Roman"/>
              <a:sym typeface="Times New Roman"/>
            </a:endParaRPr>
          </a:p>
        </p:txBody>
      </p:sp>
      <p:sp>
        <p:nvSpPr>
          <p:cNvPr id="678" name="Google Shape;678;p35"/>
          <p:cNvSpPr txBox="1"/>
          <p:nvPr/>
        </p:nvSpPr>
        <p:spPr>
          <a:xfrm>
            <a:off x="4930775" y="1851660"/>
            <a:ext cx="4154805" cy="46291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3000" b="0" i="0" u="none" strike="noStrike" cap="none">
                <a:solidFill>
                  <a:srgbClr val="434343"/>
                </a:solidFill>
                <a:latin typeface="Times New Roman"/>
                <a:ea typeface="Times New Roman"/>
                <a:cs typeface="Times New Roman"/>
                <a:sym typeface="Times New Roman"/>
              </a:rPr>
              <a:t>3. So sánh(Java Spring Boot) và JPA (Servlet)</a:t>
            </a:r>
            <a:endParaRPr sz="3000" b="0" i="0" u="none" strike="noStrike" cap="none">
              <a:solidFill>
                <a:srgbClr val="434343"/>
              </a:solidFill>
              <a:latin typeface="Times New Roman"/>
              <a:ea typeface="Times New Roman"/>
              <a:cs typeface="Times New Roman"/>
              <a:sym typeface="Times New Roman"/>
            </a:endParaRPr>
          </a:p>
        </p:txBody>
      </p:sp>
      <p:sp>
        <p:nvSpPr>
          <p:cNvPr id="679" name="Google Shape;679;p35"/>
          <p:cNvSpPr txBox="1"/>
          <p:nvPr/>
        </p:nvSpPr>
        <p:spPr>
          <a:xfrm>
            <a:off x="4931825" y="2787668"/>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4. Các bước để sử dụng JPA</a:t>
            </a:r>
            <a:endParaRPr sz="3000" b="0" i="0" u="none" strike="noStrike" cap="none">
              <a:solidFill>
                <a:srgbClr val="434343"/>
              </a:solidFill>
              <a:latin typeface="Times New Roman"/>
              <a:ea typeface="Times New Roman"/>
              <a:cs typeface="Times New Roman"/>
              <a:sym typeface="Times New Roman"/>
            </a:endParaRPr>
          </a:p>
        </p:txBody>
      </p:sp>
      <p:sp>
        <p:nvSpPr>
          <p:cNvPr id="680" name="Google Shape;680;p35"/>
          <p:cNvSpPr txBox="1"/>
          <p:nvPr/>
        </p:nvSpPr>
        <p:spPr>
          <a:xfrm>
            <a:off x="4929920" y="3724350"/>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5. Các kỹ thuật nâng cao trong JPA</a:t>
            </a:r>
            <a:endParaRPr sz="3000" b="0" i="0" u="none" strike="noStrike" cap="none">
              <a:solidFill>
                <a:srgbClr val="434343"/>
              </a:solidFill>
              <a:latin typeface="Times New Roman"/>
              <a:ea typeface="Times New Roman"/>
              <a:cs typeface="Times New Roman"/>
              <a:sym typeface="Times New Roman"/>
            </a:endParaRPr>
          </a:p>
        </p:txBody>
      </p:sp>
      <p:grpSp>
        <p:nvGrpSpPr>
          <p:cNvPr id="681" name="Google Shape;681;p35"/>
          <p:cNvGrpSpPr/>
          <p:nvPr/>
        </p:nvGrpSpPr>
        <p:grpSpPr>
          <a:xfrm>
            <a:off x="4443729" y="1911458"/>
            <a:ext cx="278152" cy="345818"/>
            <a:chOff x="0" y="46600"/>
            <a:chExt cx="3121800" cy="5004600"/>
          </a:xfrm>
        </p:grpSpPr>
        <p:sp>
          <p:nvSpPr>
            <p:cNvPr id="682" name="Google Shape;682;p3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5" name="Google Shape;685;p35"/>
          <p:cNvGrpSpPr/>
          <p:nvPr/>
        </p:nvGrpSpPr>
        <p:grpSpPr>
          <a:xfrm>
            <a:off x="4445634" y="2846248"/>
            <a:ext cx="278152" cy="345818"/>
            <a:chOff x="0" y="46600"/>
            <a:chExt cx="3121800" cy="5004600"/>
          </a:xfrm>
        </p:grpSpPr>
        <p:sp>
          <p:nvSpPr>
            <p:cNvPr id="686" name="Google Shape;686;p3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9" name="Google Shape;689;p35"/>
          <p:cNvGrpSpPr/>
          <p:nvPr/>
        </p:nvGrpSpPr>
        <p:grpSpPr>
          <a:xfrm>
            <a:off x="4503419" y="3829298"/>
            <a:ext cx="278152" cy="345818"/>
            <a:chOff x="0" y="46600"/>
            <a:chExt cx="3121800" cy="5004600"/>
          </a:xfrm>
        </p:grpSpPr>
        <p:sp>
          <p:nvSpPr>
            <p:cNvPr id="690" name="Google Shape;690;p3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3" name="Google Shape;693;p35"/>
          <p:cNvSpPr txBox="1"/>
          <p:nvPr/>
        </p:nvSpPr>
        <p:spPr>
          <a:xfrm>
            <a:off x="4930555" y="915573"/>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2. Kiến thức cơ bản của JPA</a:t>
            </a:r>
            <a:endParaRPr sz="3000" b="0" i="0" u="none" strike="noStrike" cap="none">
              <a:solidFill>
                <a:srgbClr val="434343"/>
              </a:solidFill>
              <a:latin typeface="Times New Roman"/>
              <a:ea typeface="Times New Roman"/>
              <a:cs typeface="Times New Roman"/>
              <a:sym typeface="Times New Roman"/>
            </a:endParaRPr>
          </a:p>
        </p:txBody>
      </p:sp>
      <p:grpSp>
        <p:nvGrpSpPr>
          <p:cNvPr id="694" name="Google Shape;694;p35"/>
          <p:cNvGrpSpPr/>
          <p:nvPr/>
        </p:nvGrpSpPr>
        <p:grpSpPr>
          <a:xfrm>
            <a:off x="4444364" y="974128"/>
            <a:ext cx="278152" cy="345818"/>
            <a:chOff x="0" y="46600"/>
            <a:chExt cx="3121800" cy="5004600"/>
          </a:xfrm>
        </p:grpSpPr>
        <p:sp>
          <p:nvSpPr>
            <p:cNvPr id="695" name="Google Shape;695;p3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8" name="Google Shape;698;p35"/>
          <p:cNvSpPr txBox="1"/>
          <p:nvPr/>
        </p:nvSpPr>
        <p:spPr>
          <a:xfrm>
            <a:off x="4929285" y="4516195"/>
            <a:ext cx="3518400" cy="46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434343"/>
                </a:solidFill>
                <a:latin typeface="Times New Roman"/>
                <a:ea typeface="Times New Roman"/>
                <a:cs typeface="Times New Roman"/>
                <a:sym typeface="Times New Roman"/>
              </a:rPr>
              <a:t>6. Q&amp;A</a:t>
            </a:r>
            <a:endParaRPr sz="3000" b="0" i="0" u="none" strike="noStrike" cap="none">
              <a:solidFill>
                <a:srgbClr val="434343"/>
              </a:solidFill>
              <a:latin typeface="Times New Roman"/>
              <a:ea typeface="Times New Roman"/>
              <a:cs typeface="Times New Roman"/>
              <a:sym typeface="Times New Roman"/>
            </a:endParaRPr>
          </a:p>
        </p:txBody>
      </p:sp>
      <p:grpSp>
        <p:nvGrpSpPr>
          <p:cNvPr id="699" name="Google Shape;699;p35"/>
          <p:cNvGrpSpPr/>
          <p:nvPr/>
        </p:nvGrpSpPr>
        <p:grpSpPr>
          <a:xfrm>
            <a:off x="4502784" y="4621143"/>
            <a:ext cx="278152" cy="345818"/>
            <a:chOff x="0" y="46600"/>
            <a:chExt cx="3121800" cy="5004600"/>
          </a:xfrm>
        </p:grpSpPr>
        <p:sp>
          <p:nvSpPr>
            <p:cNvPr id="700" name="Google Shape;700;p3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6"/>
          <p:cNvSpPr txBox="1">
            <a:spLocks noGrp="1"/>
          </p:cNvSpPr>
          <p:nvPr>
            <p:ph type="title"/>
          </p:nvPr>
        </p:nvSpPr>
        <p:spPr>
          <a:xfrm>
            <a:off x="539025" y="2499500"/>
            <a:ext cx="60540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a:solidFill>
                  <a:srgbClr val="75A6E7"/>
                </a:solidFill>
                <a:latin typeface="Times New Roman"/>
                <a:ea typeface="Times New Roman"/>
                <a:cs typeface="Times New Roman"/>
                <a:sym typeface="Times New Roman"/>
              </a:rPr>
              <a:t>6. Q&amp;A</a:t>
            </a:r>
            <a:endParaRPr>
              <a:solidFill>
                <a:srgbClr val="75A6E7"/>
              </a:solidFill>
              <a:latin typeface="Times New Roman"/>
              <a:ea typeface="Times New Roman"/>
              <a:cs typeface="Times New Roman"/>
              <a:sym typeface="Times New Roman"/>
            </a:endParaRPr>
          </a:p>
        </p:txBody>
      </p:sp>
      <p:sp>
        <p:nvSpPr>
          <p:cNvPr id="708" name="Google Shape;708;p36"/>
          <p:cNvSpPr txBox="1">
            <a:spLocks noGrp="1"/>
          </p:cNvSpPr>
          <p:nvPr>
            <p:ph type="subTitle" idx="1"/>
          </p:nvPr>
        </p:nvSpPr>
        <p:spPr>
          <a:xfrm>
            <a:off x="632550" y="3247775"/>
            <a:ext cx="6372000" cy="42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solidFill>
                  <a:srgbClr val="75A6E7"/>
                </a:solidFill>
                <a:latin typeface="Times New Roman"/>
                <a:ea typeface="Times New Roman"/>
                <a:cs typeface="Times New Roman"/>
                <a:sym typeface="Times New Roman"/>
              </a:rPr>
              <a:t>Giải đáp thắc mắc của Thầy và các bạn!</a:t>
            </a:r>
            <a:endParaRPr>
              <a:solidFill>
                <a:srgbClr val="75A6E7"/>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
          <p:cNvSpPr txBox="1">
            <a:spLocks noGrp="1"/>
          </p:cNvSpPr>
          <p:nvPr>
            <p:ph type="title"/>
          </p:nvPr>
        </p:nvSpPr>
        <p:spPr>
          <a:xfrm>
            <a:off x="539025" y="2499500"/>
            <a:ext cx="60540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a:solidFill>
                  <a:srgbClr val="75A6E7"/>
                </a:solidFill>
                <a:latin typeface="Times New Roman"/>
                <a:ea typeface="Times New Roman"/>
                <a:cs typeface="Times New Roman"/>
                <a:sym typeface="Times New Roman"/>
              </a:rPr>
              <a:t>1. MVC</a:t>
            </a:r>
            <a:endParaRPr>
              <a:solidFill>
                <a:srgbClr val="75A6E7"/>
              </a:solidFill>
              <a:latin typeface="Times New Roman"/>
              <a:ea typeface="Times New Roman"/>
              <a:cs typeface="Times New Roman"/>
              <a:sym typeface="Times New Roman"/>
            </a:endParaRPr>
          </a:p>
        </p:txBody>
      </p:sp>
      <p:sp>
        <p:nvSpPr>
          <p:cNvPr id="231" name="Google Shape;231;p4"/>
          <p:cNvSpPr txBox="1">
            <a:spLocks noGrp="1"/>
          </p:cNvSpPr>
          <p:nvPr>
            <p:ph type="subTitle" idx="1"/>
          </p:nvPr>
        </p:nvSpPr>
        <p:spPr>
          <a:xfrm>
            <a:off x="632550" y="3247775"/>
            <a:ext cx="6372000" cy="42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solidFill>
                  <a:srgbClr val="75A6E7"/>
                </a:solidFill>
                <a:latin typeface="Times New Roman"/>
                <a:ea typeface="Times New Roman"/>
                <a:cs typeface="Times New Roman"/>
                <a:sym typeface="Times New Roman"/>
              </a:rPr>
              <a:t>Viết tắt của cụm từ “Model-View-Controller”</a:t>
            </a:r>
            <a:endParaRPr>
              <a:solidFill>
                <a:srgbClr val="75A6E7"/>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1. MVC</a:t>
            </a:r>
            <a:endParaRPr>
              <a:latin typeface="Times New Roman"/>
              <a:ea typeface="Times New Roman"/>
              <a:cs typeface="Times New Roman"/>
              <a:sym typeface="Times New Roman"/>
            </a:endParaRPr>
          </a:p>
        </p:txBody>
      </p:sp>
      <p:sp>
        <p:nvSpPr>
          <p:cNvPr id="237" name="Google Shape;237;p5"/>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Viết tắt của cụm từ “Model-View-Controller”</a:t>
            </a:r>
            <a:endParaRPr>
              <a:latin typeface="Times New Roman"/>
              <a:ea typeface="Times New Roman"/>
              <a:cs typeface="Times New Roman"/>
              <a:sym typeface="Times New Roman"/>
            </a:endParaRPr>
          </a:p>
        </p:txBody>
      </p:sp>
      <p:grpSp>
        <p:nvGrpSpPr>
          <p:cNvPr id="238" name="Google Shape;238;p5"/>
          <p:cNvGrpSpPr/>
          <p:nvPr/>
        </p:nvGrpSpPr>
        <p:grpSpPr>
          <a:xfrm rot="5400000">
            <a:off x="8641234" y="411193"/>
            <a:ext cx="278152" cy="345818"/>
            <a:chOff x="0" y="46600"/>
            <a:chExt cx="3121800" cy="5004600"/>
          </a:xfrm>
        </p:grpSpPr>
        <p:sp>
          <p:nvSpPr>
            <p:cNvPr id="239" name="Google Shape;239;p5"/>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2" name="Google Shape;242;p5"/>
          <p:cNvSpPr txBox="1">
            <a:spLocks noGrp="1"/>
          </p:cNvSpPr>
          <p:nvPr>
            <p:ph type="body" idx="1"/>
          </p:nvPr>
        </p:nvSpPr>
        <p:spPr>
          <a:xfrm>
            <a:off x="914400" y="1676400"/>
            <a:ext cx="7371715" cy="288988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Model: Quản lí xử lí các dữ liệu. Là bộ phận có chức năng lưu trữ toàn bộ dữ liệu của ứng dụng và là cầu nối giữa 2 thành phần bên dưới là View và Controller.</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View: Nơi hiển thị dữ liệu cho người dùng. là phần giao diện (theme) dành cho người sử dụng. View là phương tiện hiển thị các đối tượng trong một ứng dụng.</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Controller: Là bộ phận có nhiệm vụ xử lý các yêu cầu người dùng đưa đến thông qua View. Điều khiển sự tương tác của hai thành phần Model và View.</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1. MVC</a:t>
            </a:r>
            <a:endParaRPr>
              <a:latin typeface="Times New Roman"/>
              <a:ea typeface="Times New Roman"/>
              <a:cs typeface="Times New Roman"/>
              <a:sym typeface="Times New Roman"/>
            </a:endParaRPr>
          </a:p>
        </p:txBody>
      </p:sp>
      <p:sp>
        <p:nvSpPr>
          <p:cNvPr id="248" name="Google Shape;248;p6"/>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Sự tương tác giữa các thành phần MVC</a:t>
            </a:r>
            <a:endParaRPr>
              <a:latin typeface="Times New Roman"/>
              <a:ea typeface="Times New Roman"/>
              <a:cs typeface="Times New Roman"/>
              <a:sym typeface="Times New Roman"/>
            </a:endParaRPr>
          </a:p>
        </p:txBody>
      </p:sp>
      <p:grpSp>
        <p:nvGrpSpPr>
          <p:cNvPr id="249" name="Google Shape;249;p6"/>
          <p:cNvGrpSpPr/>
          <p:nvPr/>
        </p:nvGrpSpPr>
        <p:grpSpPr>
          <a:xfrm rot="5400000">
            <a:off x="8641234" y="411193"/>
            <a:ext cx="278152" cy="345818"/>
            <a:chOff x="0" y="46600"/>
            <a:chExt cx="3121800" cy="5004600"/>
          </a:xfrm>
        </p:grpSpPr>
        <p:sp>
          <p:nvSpPr>
            <p:cNvPr id="250" name="Google Shape;250;p6"/>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3" name="Google Shape;253;p6"/>
          <p:cNvSpPr txBox="1">
            <a:spLocks noGrp="1"/>
          </p:cNvSpPr>
          <p:nvPr>
            <p:ph type="body" idx="1"/>
          </p:nvPr>
        </p:nvSpPr>
        <p:spPr>
          <a:xfrm>
            <a:off x="899795" y="1995805"/>
            <a:ext cx="7371715" cy="20326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Khi có một yêu cầu gửi từ phía khách hàng tới server, bộ phần Controller sẽ có nhiệm vụ nhận yêu cầu và xử lý yêu cầu đó. Nếu cần, nó sẽ gọi đến Model (vốn là bộ phần làm việc với Database)</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Sau khi xử lý xong, toàn bộ kết quả sẽ được đẩy về phần View.</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View sẽ gen ra HTML tạo nên giao diện và trả toàn bộ HTML về trình duyệt để hiển thị.</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7"/>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1. MVC</a:t>
            </a:r>
            <a:endParaRPr>
              <a:latin typeface="Times New Roman"/>
              <a:ea typeface="Times New Roman"/>
              <a:cs typeface="Times New Roman"/>
              <a:sym typeface="Times New Roman"/>
            </a:endParaRPr>
          </a:p>
        </p:txBody>
      </p:sp>
      <p:sp>
        <p:nvSpPr>
          <p:cNvPr id="259" name="Google Shape;259;p7"/>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Ưu điểm của mô hình MVC</a:t>
            </a:r>
            <a:endParaRPr>
              <a:latin typeface="Times New Roman"/>
              <a:ea typeface="Times New Roman"/>
              <a:cs typeface="Times New Roman"/>
              <a:sym typeface="Times New Roman"/>
            </a:endParaRPr>
          </a:p>
        </p:txBody>
      </p:sp>
      <p:grpSp>
        <p:nvGrpSpPr>
          <p:cNvPr id="260" name="Google Shape;260;p7"/>
          <p:cNvGrpSpPr/>
          <p:nvPr/>
        </p:nvGrpSpPr>
        <p:grpSpPr>
          <a:xfrm rot="5400000">
            <a:off x="8641234" y="411193"/>
            <a:ext cx="278152" cy="345818"/>
            <a:chOff x="0" y="46600"/>
            <a:chExt cx="3121800" cy="5004600"/>
          </a:xfrm>
        </p:grpSpPr>
        <p:sp>
          <p:nvSpPr>
            <p:cNvPr id="261" name="Google Shape;261;p7"/>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7"/>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7"/>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4" name="Google Shape;264;p7"/>
          <p:cNvSpPr txBox="1">
            <a:spLocks noGrp="1"/>
          </p:cNvSpPr>
          <p:nvPr>
            <p:ph type="body" idx="1"/>
          </p:nvPr>
        </p:nvSpPr>
        <p:spPr>
          <a:xfrm>
            <a:off x="914400" y="1708150"/>
            <a:ext cx="7371715" cy="281686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Băng thông (Bandwidth) nhẹ vì không sử dụng viewstate giúp website hoạt động ổn định hơn, tải nhanh và tối ưu lượng băng thông.</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Kiểm tra đơn giản và dễ dàng giúp đảm bảo chất lượng và độ uy tín sản phẩm cao hơn.</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Tối ưu trên các nền tảng ngôn ngữ khác nhau.</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Chức năng SOC (Separation of Concern) phân tích rõ ràng các thành phần như model, data, giao diện, nghiệp vụ.</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Mô hình có kết cấu tương đối đơn giản, không cần có chuyên môn cao.</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8"/>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1. MVC</a:t>
            </a:r>
            <a:endParaRPr>
              <a:latin typeface="Times New Roman"/>
              <a:ea typeface="Times New Roman"/>
              <a:cs typeface="Times New Roman"/>
              <a:sym typeface="Times New Roman"/>
            </a:endParaRPr>
          </a:p>
        </p:txBody>
      </p:sp>
      <p:sp>
        <p:nvSpPr>
          <p:cNvPr id="270" name="Google Shape;270;p8"/>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Nhược điểm của mô hình MVC</a:t>
            </a:r>
            <a:endParaRPr>
              <a:latin typeface="Times New Roman"/>
              <a:ea typeface="Times New Roman"/>
              <a:cs typeface="Times New Roman"/>
              <a:sym typeface="Times New Roman"/>
            </a:endParaRPr>
          </a:p>
        </p:txBody>
      </p:sp>
      <p:grpSp>
        <p:nvGrpSpPr>
          <p:cNvPr id="271" name="Google Shape;271;p8"/>
          <p:cNvGrpSpPr/>
          <p:nvPr/>
        </p:nvGrpSpPr>
        <p:grpSpPr>
          <a:xfrm rot="5400000">
            <a:off x="8641234" y="411193"/>
            <a:ext cx="278152" cy="345818"/>
            <a:chOff x="0" y="46600"/>
            <a:chExt cx="3121800" cy="5004600"/>
          </a:xfrm>
        </p:grpSpPr>
        <p:sp>
          <p:nvSpPr>
            <p:cNvPr id="272" name="Google Shape;272;p8"/>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8"/>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8"/>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5" name="Google Shape;275;p8"/>
          <p:cNvSpPr txBox="1">
            <a:spLocks noGrp="1"/>
          </p:cNvSpPr>
          <p:nvPr>
            <p:ph type="body" idx="1"/>
          </p:nvPr>
        </p:nvSpPr>
        <p:spPr>
          <a:xfrm>
            <a:off x="899795" y="2355850"/>
            <a:ext cx="7371715" cy="152273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Cần nhiều thời gian để tìm hiểu nếu muốn áp dụng đúng đắn.</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Tốn kém thời gian và công sức để quản lý tổ chức file.</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Xây dụng quy trình tương đối phức tạp, bơi vậy không cần thiết áp dụng mô hình này cho các dự án nhỏ.</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9"/>
          <p:cNvSpPr txBox="1">
            <a:spLocks noGrp="1"/>
          </p:cNvSpPr>
          <p:nvPr>
            <p:ph type="title"/>
          </p:nvPr>
        </p:nvSpPr>
        <p:spPr>
          <a:xfrm>
            <a:off x="370483" y="445025"/>
            <a:ext cx="84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atin typeface="Times New Roman"/>
                <a:ea typeface="Times New Roman"/>
                <a:cs typeface="Times New Roman"/>
                <a:sym typeface="Times New Roman"/>
              </a:rPr>
              <a:t>1. MVC</a:t>
            </a:r>
            <a:endParaRPr>
              <a:latin typeface="Times New Roman"/>
              <a:ea typeface="Times New Roman"/>
              <a:cs typeface="Times New Roman"/>
              <a:sym typeface="Times New Roman"/>
            </a:endParaRPr>
          </a:p>
        </p:txBody>
      </p:sp>
      <p:sp>
        <p:nvSpPr>
          <p:cNvPr id="281" name="Google Shape;281;p9"/>
          <p:cNvSpPr txBox="1">
            <a:spLocks noGrp="1"/>
          </p:cNvSpPr>
          <p:nvPr>
            <p:ph type="subTitle" idx="2"/>
          </p:nvPr>
        </p:nvSpPr>
        <p:spPr>
          <a:xfrm>
            <a:off x="370483" y="941525"/>
            <a:ext cx="846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a:latin typeface="Times New Roman"/>
                <a:ea typeface="Times New Roman"/>
                <a:cs typeface="Times New Roman"/>
                <a:sym typeface="Times New Roman"/>
              </a:rPr>
              <a:t>Ứng dụng của mô hình MVC</a:t>
            </a:r>
            <a:endParaRPr>
              <a:latin typeface="Times New Roman"/>
              <a:ea typeface="Times New Roman"/>
              <a:cs typeface="Times New Roman"/>
              <a:sym typeface="Times New Roman"/>
            </a:endParaRPr>
          </a:p>
        </p:txBody>
      </p:sp>
      <p:grpSp>
        <p:nvGrpSpPr>
          <p:cNvPr id="282" name="Google Shape;282;p9"/>
          <p:cNvGrpSpPr/>
          <p:nvPr/>
        </p:nvGrpSpPr>
        <p:grpSpPr>
          <a:xfrm rot="5400000">
            <a:off x="8641234" y="411193"/>
            <a:ext cx="278152" cy="345818"/>
            <a:chOff x="0" y="46600"/>
            <a:chExt cx="3121800" cy="5004600"/>
          </a:xfrm>
        </p:grpSpPr>
        <p:sp>
          <p:nvSpPr>
            <p:cNvPr id="283" name="Google Shape;283;p9"/>
            <p:cNvSpPr/>
            <p:nvPr/>
          </p:nvSpPr>
          <p:spPr>
            <a:xfrm>
              <a:off x="0" y="466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9"/>
            <p:cNvSpPr/>
            <p:nvPr/>
          </p:nvSpPr>
          <p:spPr>
            <a:xfrm flipH="1">
              <a:off x="0" y="2548900"/>
              <a:ext cx="3121800" cy="2502300"/>
            </a:xfrm>
            <a:prstGeom prst="parallelogram">
              <a:avLst>
                <a:gd name="adj" fmla="val 55860"/>
              </a:avLst>
            </a:prstGeom>
            <a:solidFill>
              <a:srgbClr val="5E85B9">
                <a:alpha val="9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9"/>
            <p:cNvSpPr/>
            <p:nvPr/>
          </p:nvSpPr>
          <p:spPr>
            <a:xfrm rot="5400000">
              <a:off x="-1450150" y="1671525"/>
              <a:ext cx="4647600" cy="1747200"/>
            </a:xfrm>
            <a:prstGeom prst="triangle">
              <a:avLst>
                <a:gd name="adj" fmla="val 50126"/>
              </a:avLst>
            </a:prstGeom>
            <a:solidFill>
              <a:srgbClr val="38444A">
                <a:alpha val="5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6" name="Google Shape;286;p9"/>
          <p:cNvSpPr txBox="1">
            <a:spLocks noGrp="1"/>
          </p:cNvSpPr>
          <p:nvPr>
            <p:ph type="body" idx="1"/>
          </p:nvPr>
        </p:nvSpPr>
        <p:spPr>
          <a:xfrm>
            <a:off x="914400" y="1924050"/>
            <a:ext cx="7371715" cy="24574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Được ứng dụng phổ biến đa dạng các ngôn ngữ lập trình khác nhau, trong đó phổ biến nhất là PHP MVC, ASP.NET MVC.</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Mô hình MVC đã và đang được ứng dụng nhiều trong lập trình giúp phát triển front-end, back-end cùng hệ thống mà không cần sự can thiệp, chia sẻ, chỉnh sửa khi một hoặc cả hai vẫn đang làm việc.</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MVC được khuyến cáo sử dụng cho các dự án lớn giúp giảm tải chi phí, thời gian và tăng năng suất thiết kế web hiệu quả hơn.</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Trình chiếu Trên màn hình (16:9)</PresentationFormat>
  <Slides>36</Slides>
  <Notes>36</Notes>
  <HiddenSlides>0</HiddenSlides>
  <ScaleCrop>false</ScaleCrop>
  <HeadingPairs>
    <vt:vector size="4" baseType="variant">
      <vt:variant>
        <vt:lpstr>Chủ đề</vt:lpstr>
      </vt:variant>
      <vt:variant>
        <vt:i4>1</vt:i4>
      </vt:variant>
      <vt:variant>
        <vt:lpstr>Tiêu đề Bản chiếu</vt:lpstr>
      </vt:variant>
      <vt:variant>
        <vt:i4>36</vt:i4>
      </vt:variant>
    </vt:vector>
  </HeadingPairs>
  <TitlesOfParts>
    <vt:vector size="37" baseType="lpstr">
      <vt:lpstr>Simple Light</vt:lpstr>
      <vt:lpstr>Lập Trình Java Nâng Cao</vt:lpstr>
      <vt:lpstr>Thành viên nhóm</vt:lpstr>
      <vt:lpstr>Nội dung</vt:lpstr>
      <vt:lpstr>1. MVC</vt:lpstr>
      <vt:lpstr>1. MVC</vt:lpstr>
      <vt:lpstr>1. MVC</vt:lpstr>
      <vt:lpstr>1. MVC</vt:lpstr>
      <vt:lpstr>1. MVC</vt:lpstr>
      <vt:lpstr>1. MVC</vt:lpstr>
      <vt:lpstr>Nội dung</vt:lpstr>
      <vt:lpstr>2. Kiến thức cơ bản của JPA</vt:lpstr>
      <vt:lpstr>2. Kiến thức cơ bản của JPA</vt:lpstr>
      <vt:lpstr>2. Kiến thức cơ bản của JPA</vt:lpstr>
      <vt:lpstr>2. Kiến thức cơ bản của JPA</vt:lpstr>
      <vt:lpstr>2. Kiến thức cơ bản của JPA</vt:lpstr>
      <vt:lpstr>2. Kiến thức cơ bản của JPA</vt:lpstr>
      <vt:lpstr>2. Kiến thức cơ bản của JPA</vt:lpstr>
      <vt:lpstr>Nội dung</vt:lpstr>
      <vt:lpstr>3. So sánh Java Spring Boot và Java Servlet</vt:lpstr>
      <vt:lpstr>3. So sánh Java Spring Boot và Java Servlet</vt:lpstr>
      <vt:lpstr>3. So sánh Java Spring Boot và Java Servlet</vt:lpstr>
      <vt:lpstr>3. So sánh Java Spring Boot và Java Servlet</vt:lpstr>
      <vt:lpstr>3. So sánh Java Spring Boot và Java Servlet</vt:lpstr>
      <vt:lpstr>3. So sánh Java Spring Boot và Java Servlet</vt:lpstr>
      <vt:lpstr>Nội dung</vt:lpstr>
      <vt:lpstr>4. Các bước để sử dụng JPA</vt:lpstr>
      <vt:lpstr>4. Các bước để sử dụng JPA</vt:lpstr>
      <vt:lpstr>4. Các bước để sử dụng JPA</vt:lpstr>
      <vt:lpstr>4. Các bước để sử dụng JPA</vt:lpstr>
      <vt:lpstr>Nội dung</vt:lpstr>
      <vt:lpstr>5. Các kỹ thuật nâng cao trong JPA</vt:lpstr>
      <vt:lpstr>5. Các kỹ thuật nâng cao trong JPA</vt:lpstr>
      <vt:lpstr>5. Các kỹ thuật nâng cao trong JPA</vt:lpstr>
      <vt:lpstr>5. Các kỹ thuật nâng cao trong JPA</vt:lpstr>
      <vt:lpstr>Nội dung</vt:lpstr>
      <vt:lpstr>6.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Java Nâng Cao</dc:title>
  <cp:lastModifiedBy>Kiet Nguyen</cp:lastModifiedBy>
  <cp:revision>1</cp:revision>
  <dcterms:created xsi:type="dcterms:W3CDTF">2023-05-01T08:32:00Z</dcterms:created>
  <dcterms:modified xsi:type="dcterms:W3CDTF">2023-05-09T02:44:01Z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A53788C78BD24DD9A0498D03ED9534CF</vt:lpwstr>
  </property>
  <property fmtid="{D5CDD505-2E9C-101B-9397-08002B2CF9AE}" pid="3" name="KSOProductBuildVer">
    <vt:lpwstr>1033-11.2.0.11537</vt:lpwstr>
  </property>
</Properties>
</file>